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513" r:id="rId2"/>
    <p:sldId id="257" r:id="rId3"/>
    <p:sldId id="270" r:id="rId4"/>
    <p:sldId id="267" r:id="rId5"/>
    <p:sldId id="271" r:id="rId6"/>
    <p:sldId id="311" r:id="rId7"/>
    <p:sldId id="300" r:id="rId8"/>
    <p:sldId id="298" r:id="rId9"/>
    <p:sldId id="261" r:id="rId10"/>
    <p:sldId id="263" r:id="rId11"/>
    <p:sldId id="310" r:id="rId12"/>
    <p:sldId id="260" r:id="rId13"/>
    <p:sldId id="507" r:id="rId14"/>
    <p:sldId id="512" r:id="rId15"/>
    <p:sldId id="344" r:id="rId16"/>
    <p:sldId id="286" r:id="rId17"/>
    <p:sldId id="355" r:id="rId18"/>
    <p:sldId id="318" r:id="rId19"/>
    <p:sldId id="343" r:id="rId20"/>
    <p:sldId id="433" r:id="rId21"/>
    <p:sldId id="374" r:id="rId22"/>
    <p:sldId id="409" r:id="rId23"/>
    <p:sldId id="422" r:id="rId24"/>
    <p:sldId id="381" r:id="rId25"/>
    <p:sldId id="437" r:id="rId26"/>
    <p:sldId id="460" r:id="rId27"/>
    <p:sldId id="382" r:id="rId28"/>
    <p:sldId id="462" r:id="rId29"/>
    <p:sldId id="303" r:id="rId30"/>
    <p:sldId id="51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4" d="100"/>
          <a:sy n="84" d="100"/>
        </p:scale>
        <p:origin x="581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  <c:pt idx="6">
                  <c:v>Category 7</c:v>
                </c:pt>
                <c:pt idx="7">
                  <c:v>Category 8</c:v>
                </c:pt>
                <c:pt idx="8">
                  <c:v>Category 9</c:v>
                </c:pt>
                <c:pt idx="9">
                  <c:v>Category 10</c:v>
                </c:pt>
                <c:pt idx="10">
                  <c:v>Category 11</c:v>
                </c:pt>
                <c:pt idx="11">
                  <c:v>Category 12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0</c:v>
                </c:pt>
                <c:pt idx="1">
                  <c:v>1</c:v>
                </c:pt>
                <c:pt idx="2">
                  <c:v>2.5</c:v>
                </c:pt>
                <c:pt idx="3">
                  <c:v>1.8</c:v>
                </c:pt>
                <c:pt idx="4">
                  <c:v>1.5</c:v>
                </c:pt>
                <c:pt idx="5">
                  <c:v>2.5</c:v>
                </c:pt>
                <c:pt idx="6">
                  <c:v>1.8</c:v>
                </c:pt>
                <c:pt idx="7">
                  <c:v>2</c:v>
                </c:pt>
                <c:pt idx="8">
                  <c:v>2.7</c:v>
                </c:pt>
                <c:pt idx="9">
                  <c:v>1.8</c:v>
                </c:pt>
                <c:pt idx="10">
                  <c:v>2.7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E87-41AA-BBDA-707F31C586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00406568"/>
        <c:axId val="600406896"/>
      </c:lineChart>
      <c:catAx>
        <c:axId val="600406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0406896"/>
        <c:crosses val="autoZero"/>
        <c:auto val="1"/>
        <c:lblAlgn val="ctr"/>
        <c:lblOffset val="100"/>
        <c:noMultiLvlLbl val="0"/>
      </c:catAx>
      <c:valAx>
        <c:axId val="600406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040656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7EDAD-3FD7-4F98-AE17-43055062AF51}" type="datetimeFigureOut">
              <a:rPr lang="en-US" smtClean="0"/>
              <a:t>22-Aug-18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E04A3F-DC75-418D-A201-9ED30ECDE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703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029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6240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C9E1D-87DB-463A-836C-4CC3AB7BCCD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4095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1051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4981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C9E1D-87DB-463A-836C-4CC3AB7BCCD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4262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7200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260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E5D7C5D-7000-4E4E-9704-87E560CCC11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9" t="11304" r="67228" b="10435"/>
          <a:stretch>
            <a:fillRect/>
          </a:stretch>
        </p:blipFill>
        <p:spPr>
          <a:xfrm>
            <a:off x="775251" y="775253"/>
            <a:ext cx="3220278" cy="5367131"/>
          </a:xfrm>
          <a:custGeom>
            <a:avLst/>
            <a:gdLst>
              <a:gd name="connsiteX0" fmla="*/ 0 w 3220278"/>
              <a:gd name="connsiteY0" fmla="*/ 0 h 5367131"/>
              <a:gd name="connsiteX1" fmla="*/ 3220278 w 3220278"/>
              <a:gd name="connsiteY1" fmla="*/ 0 h 5367131"/>
              <a:gd name="connsiteX2" fmla="*/ 3220278 w 3220278"/>
              <a:gd name="connsiteY2" fmla="*/ 5367131 h 5367131"/>
              <a:gd name="connsiteX3" fmla="*/ 0 w 3220278"/>
              <a:gd name="connsiteY3" fmla="*/ 5367131 h 5367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0278" h="5367131">
                <a:moveTo>
                  <a:pt x="0" y="0"/>
                </a:moveTo>
                <a:lnTo>
                  <a:pt x="3220278" y="0"/>
                </a:lnTo>
                <a:lnTo>
                  <a:pt x="3220278" y="5367131"/>
                </a:lnTo>
                <a:lnTo>
                  <a:pt x="0" y="536713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519064206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1C96115-062E-4161-98C3-E4D64A341C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2" t="25238" r="52927" b="29477"/>
          <a:stretch>
            <a:fillRect/>
          </a:stretch>
        </p:blipFill>
        <p:spPr>
          <a:xfrm>
            <a:off x="789056" y="1730829"/>
            <a:ext cx="4950098" cy="3105660"/>
          </a:xfrm>
          <a:custGeom>
            <a:avLst/>
            <a:gdLst>
              <a:gd name="connsiteX0" fmla="*/ 0 w 4950098"/>
              <a:gd name="connsiteY0" fmla="*/ 0 h 3105660"/>
              <a:gd name="connsiteX1" fmla="*/ 4950098 w 4950098"/>
              <a:gd name="connsiteY1" fmla="*/ 0 h 3105660"/>
              <a:gd name="connsiteX2" fmla="*/ 4950098 w 4950098"/>
              <a:gd name="connsiteY2" fmla="*/ 3105660 h 3105660"/>
              <a:gd name="connsiteX3" fmla="*/ 0 w 4950098"/>
              <a:gd name="connsiteY3" fmla="*/ 3105660 h 3105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50098" h="3105660">
                <a:moveTo>
                  <a:pt x="0" y="0"/>
                </a:moveTo>
                <a:lnTo>
                  <a:pt x="4950098" y="0"/>
                </a:lnTo>
                <a:lnTo>
                  <a:pt x="4950098" y="3105660"/>
                </a:lnTo>
                <a:lnTo>
                  <a:pt x="0" y="3105660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94C9971-59CC-4EB0-ACF0-791E57C4756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69" t="25238" r="9230" b="29477"/>
          <a:stretch>
            <a:fillRect/>
          </a:stretch>
        </p:blipFill>
        <p:spPr>
          <a:xfrm>
            <a:off x="6116598" y="1730830"/>
            <a:ext cx="4950098" cy="3105660"/>
          </a:xfrm>
          <a:custGeom>
            <a:avLst/>
            <a:gdLst>
              <a:gd name="connsiteX0" fmla="*/ 0 w 4950098"/>
              <a:gd name="connsiteY0" fmla="*/ 0 h 3105660"/>
              <a:gd name="connsiteX1" fmla="*/ 4950098 w 4950098"/>
              <a:gd name="connsiteY1" fmla="*/ 0 h 3105660"/>
              <a:gd name="connsiteX2" fmla="*/ 4950098 w 4950098"/>
              <a:gd name="connsiteY2" fmla="*/ 3105660 h 3105660"/>
              <a:gd name="connsiteX3" fmla="*/ 0 w 4950098"/>
              <a:gd name="connsiteY3" fmla="*/ 3105660 h 3105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50098" h="3105660">
                <a:moveTo>
                  <a:pt x="0" y="0"/>
                </a:moveTo>
                <a:lnTo>
                  <a:pt x="4950098" y="0"/>
                </a:lnTo>
                <a:lnTo>
                  <a:pt x="4950098" y="3105660"/>
                </a:lnTo>
                <a:lnTo>
                  <a:pt x="0" y="310566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023439727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AD5EA58-57E2-44C3-A2AB-6DE287B35F39}"/>
              </a:ext>
            </a:extLst>
          </p:cNvPr>
          <p:cNvSpPr/>
          <p:nvPr userDrawn="1"/>
        </p:nvSpPr>
        <p:spPr>
          <a:xfrm>
            <a:off x="0" y="0"/>
            <a:ext cx="5293102" cy="6858000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26BA603-A980-4D83-9D2F-2F18F9CC10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7" t="11455" r="34613" b="11200"/>
          <a:stretch>
            <a:fillRect/>
          </a:stretch>
        </p:blipFill>
        <p:spPr>
          <a:xfrm>
            <a:off x="766538" y="785606"/>
            <a:ext cx="7205472" cy="5304299"/>
          </a:xfrm>
          <a:custGeom>
            <a:avLst/>
            <a:gdLst>
              <a:gd name="connsiteX0" fmla="*/ 822960 w 7205472"/>
              <a:gd name="connsiteY0" fmla="*/ 3382502 h 5304299"/>
              <a:gd name="connsiteX1" fmla="*/ 3358896 w 7205472"/>
              <a:gd name="connsiteY1" fmla="*/ 3382502 h 5304299"/>
              <a:gd name="connsiteX2" fmla="*/ 3358896 w 7205472"/>
              <a:gd name="connsiteY2" fmla="*/ 4737371 h 5304299"/>
              <a:gd name="connsiteX3" fmla="*/ 822960 w 7205472"/>
              <a:gd name="connsiteY3" fmla="*/ 4737371 h 5304299"/>
              <a:gd name="connsiteX4" fmla="*/ 3493008 w 7205472"/>
              <a:gd name="connsiteY4" fmla="*/ 2705067 h 5304299"/>
              <a:gd name="connsiteX5" fmla="*/ 7205472 w 7205472"/>
              <a:gd name="connsiteY5" fmla="*/ 2705067 h 5304299"/>
              <a:gd name="connsiteX6" fmla="*/ 7205472 w 7205472"/>
              <a:gd name="connsiteY6" fmla="*/ 5304299 h 5304299"/>
              <a:gd name="connsiteX7" fmla="*/ 3493008 w 7205472"/>
              <a:gd name="connsiteY7" fmla="*/ 5304299 h 5304299"/>
              <a:gd name="connsiteX8" fmla="*/ 0 w 7205472"/>
              <a:gd name="connsiteY8" fmla="*/ 1469915 h 5304299"/>
              <a:gd name="connsiteX9" fmla="*/ 3358896 w 7205472"/>
              <a:gd name="connsiteY9" fmla="*/ 1469915 h 5304299"/>
              <a:gd name="connsiteX10" fmla="*/ 3358896 w 7205472"/>
              <a:gd name="connsiteY10" fmla="*/ 3274331 h 5304299"/>
              <a:gd name="connsiteX11" fmla="*/ 0 w 7205472"/>
              <a:gd name="connsiteY11" fmla="*/ 3274331 h 5304299"/>
              <a:gd name="connsiteX12" fmla="*/ 3493008 w 7205472"/>
              <a:gd name="connsiteY12" fmla="*/ 677435 h 5304299"/>
              <a:gd name="connsiteX13" fmla="*/ 5870448 w 7205472"/>
              <a:gd name="connsiteY13" fmla="*/ 677435 h 5304299"/>
              <a:gd name="connsiteX14" fmla="*/ 5870448 w 7205472"/>
              <a:gd name="connsiteY14" fmla="*/ 2634251 h 5304299"/>
              <a:gd name="connsiteX15" fmla="*/ 3493008 w 7205472"/>
              <a:gd name="connsiteY15" fmla="*/ 2634251 h 5304299"/>
              <a:gd name="connsiteX16" fmla="*/ 1316736 w 7205472"/>
              <a:gd name="connsiteY16" fmla="*/ 0 h 5304299"/>
              <a:gd name="connsiteX17" fmla="*/ 3358896 w 7205472"/>
              <a:gd name="connsiteY17" fmla="*/ 0 h 5304299"/>
              <a:gd name="connsiteX18" fmla="*/ 3358896 w 7205472"/>
              <a:gd name="connsiteY18" fmla="*/ 1354869 h 5304299"/>
              <a:gd name="connsiteX19" fmla="*/ 1316736 w 7205472"/>
              <a:gd name="connsiteY19" fmla="*/ 1354869 h 530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205472" h="5304299">
                <a:moveTo>
                  <a:pt x="822960" y="3382502"/>
                </a:moveTo>
                <a:lnTo>
                  <a:pt x="3358896" y="3382502"/>
                </a:lnTo>
                <a:lnTo>
                  <a:pt x="3358896" y="4737371"/>
                </a:lnTo>
                <a:lnTo>
                  <a:pt x="822960" y="4737371"/>
                </a:lnTo>
                <a:close/>
                <a:moveTo>
                  <a:pt x="3493008" y="2705067"/>
                </a:moveTo>
                <a:lnTo>
                  <a:pt x="7205472" y="2705067"/>
                </a:lnTo>
                <a:lnTo>
                  <a:pt x="7205472" y="5304299"/>
                </a:lnTo>
                <a:lnTo>
                  <a:pt x="3493008" y="5304299"/>
                </a:lnTo>
                <a:close/>
                <a:moveTo>
                  <a:pt x="0" y="1469915"/>
                </a:moveTo>
                <a:lnTo>
                  <a:pt x="3358896" y="1469915"/>
                </a:lnTo>
                <a:lnTo>
                  <a:pt x="3358896" y="3274331"/>
                </a:lnTo>
                <a:lnTo>
                  <a:pt x="0" y="3274331"/>
                </a:lnTo>
                <a:close/>
                <a:moveTo>
                  <a:pt x="3493008" y="677435"/>
                </a:moveTo>
                <a:lnTo>
                  <a:pt x="5870448" y="677435"/>
                </a:lnTo>
                <a:lnTo>
                  <a:pt x="5870448" y="2634251"/>
                </a:lnTo>
                <a:lnTo>
                  <a:pt x="3493008" y="2634251"/>
                </a:lnTo>
                <a:close/>
                <a:moveTo>
                  <a:pt x="1316736" y="0"/>
                </a:moveTo>
                <a:lnTo>
                  <a:pt x="3358896" y="0"/>
                </a:lnTo>
                <a:lnTo>
                  <a:pt x="3358896" y="1354869"/>
                </a:lnTo>
                <a:lnTo>
                  <a:pt x="1316736" y="135486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298738920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CF398E4-8B18-42D0-A1E2-1F29AB37E4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0" r="50050" b="15200"/>
          <a:stretch>
            <a:fillRect/>
          </a:stretch>
        </p:blipFill>
        <p:spPr>
          <a:xfrm>
            <a:off x="566927" y="0"/>
            <a:ext cx="5522976" cy="5815584"/>
          </a:xfrm>
          <a:custGeom>
            <a:avLst/>
            <a:gdLst>
              <a:gd name="connsiteX0" fmla="*/ 4663440 w 5522976"/>
              <a:gd name="connsiteY0" fmla="*/ 0 h 5815584"/>
              <a:gd name="connsiteX1" fmla="*/ 5522976 w 5522976"/>
              <a:gd name="connsiteY1" fmla="*/ 0 h 5815584"/>
              <a:gd name="connsiteX2" fmla="*/ 5522976 w 5522976"/>
              <a:gd name="connsiteY2" fmla="*/ 3369176 h 5815584"/>
              <a:gd name="connsiteX3" fmla="*/ 4663440 w 5522976"/>
              <a:gd name="connsiteY3" fmla="*/ 3369176 h 5815584"/>
              <a:gd name="connsiteX4" fmla="*/ 3730752 w 5522976"/>
              <a:gd name="connsiteY4" fmla="*/ 0 h 5815584"/>
              <a:gd name="connsiteX5" fmla="*/ 4590288 w 5522976"/>
              <a:gd name="connsiteY5" fmla="*/ 0 h 5815584"/>
              <a:gd name="connsiteX6" fmla="*/ 4590288 w 5522976"/>
              <a:gd name="connsiteY6" fmla="*/ 5193252 h 5815584"/>
              <a:gd name="connsiteX7" fmla="*/ 3730752 w 5522976"/>
              <a:gd name="connsiteY7" fmla="*/ 5193252 h 5815584"/>
              <a:gd name="connsiteX8" fmla="*/ 2798064 w 5522976"/>
              <a:gd name="connsiteY8" fmla="*/ 0 h 5815584"/>
              <a:gd name="connsiteX9" fmla="*/ 3657600 w 5522976"/>
              <a:gd name="connsiteY9" fmla="*/ 0 h 5815584"/>
              <a:gd name="connsiteX10" fmla="*/ 3657600 w 5522976"/>
              <a:gd name="connsiteY10" fmla="*/ 5815584 h 5815584"/>
              <a:gd name="connsiteX11" fmla="*/ 2798064 w 5522976"/>
              <a:gd name="connsiteY11" fmla="*/ 5815584 h 5815584"/>
              <a:gd name="connsiteX12" fmla="*/ 1865376 w 5522976"/>
              <a:gd name="connsiteY12" fmla="*/ 0 h 5815584"/>
              <a:gd name="connsiteX13" fmla="*/ 2724912 w 5522976"/>
              <a:gd name="connsiteY13" fmla="*/ 0 h 5815584"/>
              <a:gd name="connsiteX14" fmla="*/ 2724912 w 5522976"/>
              <a:gd name="connsiteY14" fmla="*/ 5193252 h 5815584"/>
              <a:gd name="connsiteX15" fmla="*/ 1865376 w 5522976"/>
              <a:gd name="connsiteY15" fmla="*/ 5193252 h 5815584"/>
              <a:gd name="connsiteX16" fmla="*/ 932688 w 5522976"/>
              <a:gd name="connsiteY16" fmla="*/ 0 h 5815584"/>
              <a:gd name="connsiteX17" fmla="*/ 1792224 w 5522976"/>
              <a:gd name="connsiteY17" fmla="*/ 0 h 5815584"/>
              <a:gd name="connsiteX18" fmla="*/ 1792224 w 5522976"/>
              <a:gd name="connsiteY18" fmla="*/ 4775642 h 5815584"/>
              <a:gd name="connsiteX19" fmla="*/ 932688 w 5522976"/>
              <a:gd name="connsiteY19" fmla="*/ 4775642 h 5815584"/>
              <a:gd name="connsiteX20" fmla="*/ 0 w 5522976"/>
              <a:gd name="connsiteY20" fmla="*/ 0 h 5815584"/>
              <a:gd name="connsiteX21" fmla="*/ 859536 w 5522976"/>
              <a:gd name="connsiteY21" fmla="*/ 0 h 5815584"/>
              <a:gd name="connsiteX22" fmla="*/ 859536 w 5522976"/>
              <a:gd name="connsiteY22" fmla="*/ 3819830 h 5815584"/>
              <a:gd name="connsiteX23" fmla="*/ 0 w 5522976"/>
              <a:gd name="connsiteY23" fmla="*/ 3819830 h 5815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522976" h="5815584">
                <a:moveTo>
                  <a:pt x="4663440" y="0"/>
                </a:moveTo>
                <a:lnTo>
                  <a:pt x="5522976" y="0"/>
                </a:lnTo>
                <a:lnTo>
                  <a:pt x="5522976" y="3369176"/>
                </a:lnTo>
                <a:lnTo>
                  <a:pt x="4663440" y="3369176"/>
                </a:lnTo>
                <a:close/>
                <a:moveTo>
                  <a:pt x="3730752" y="0"/>
                </a:moveTo>
                <a:lnTo>
                  <a:pt x="4590288" y="0"/>
                </a:lnTo>
                <a:lnTo>
                  <a:pt x="4590288" y="5193252"/>
                </a:lnTo>
                <a:lnTo>
                  <a:pt x="3730752" y="5193252"/>
                </a:lnTo>
                <a:close/>
                <a:moveTo>
                  <a:pt x="2798064" y="0"/>
                </a:moveTo>
                <a:lnTo>
                  <a:pt x="3657600" y="0"/>
                </a:lnTo>
                <a:lnTo>
                  <a:pt x="3657600" y="5815584"/>
                </a:lnTo>
                <a:lnTo>
                  <a:pt x="2798064" y="5815584"/>
                </a:lnTo>
                <a:close/>
                <a:moveTo>
                  <a:pt x="1865376" y="0"/>
                </a:moveTo>
                <a:lnTo>
                  <a:pt x="2724912" y="0"/>
                </a:lnTo>
                <a:lnTo>
                  <a:pt x="2724912" y="5193252"/>
                </a:lnTo>
                <a:lnTo>
                  <a:pt x="1865376" y="5193252"/>
                </a:lnTo>
                <a:close/>
                <a:moveTo>
                  <a:pt x="932688" y="0"/>
                </a:moveTo>
                <a:lnTo>
                  <a:pt x="1792224" y="0"/>
                </a:lnTo>
                <a:lnTo>
                  <a:pt x="1792224" y="4775642"/>
                </a:lnTo>
                <a:lnTo>
                  <a:pt x="932688" y="4775642"/>
                </a:lnTo>
                <a:close/>
                <a:moveTo>
                  <a:pt x="0" y="0"/>
                </a:moveTo>
                <a:lnTo>
                  <a:pt x="859536" y="0"/>
                </a:lnTo>
                <a:lnTo>
                  <a:pt x="859536" y="3819830"/>
                </a:lnTo>
                <a:lnTo>
                  <a:pt x="0" y="381983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48398443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9F9DA4A-735C-4122-8A45-438629837B1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03" t="26416" r="52758" b="40349"/>
          <a:stretch>
            <a:fillRect/>
          </a:stretch>
        </p:blipFill>
        <p:spPr>
          <a:xfrm>
            <a:off x="1743878" y="1811585"/>
            <a:ext cx="4015845" cy="2279264"/>
          </a:xfrm>
          <a:custGeom>
            <a:avLst/>
            <a:gdLst>
              <a:gd name="connsiteX0" fmla="*/ 0 w 4015845"/>
              <a:gd name="connsiteY0" fmla="*/ 0 h 2279264"/>
              <a:gd name="connsiteX1" fmla="*/ 4015845 w 4015845"/>
              <a:gd name="connsiteY1" fmla="*/ 0 h 2279264"/>
              <a:gd name="connsiteX2" fmla="*/ 4015845 w 4015845"/>
              <a:gd name="connsiteY2" fmla="*/ 2279264 h 2279264"/>
              <a:gd name="connsiteX3" fmla="*/ 0 w 4015845"/>
              <a:gd name="connsiteY3" fmla="*/ 2279264 h 2279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5845" h="2279264">
                <a:moveTo>
                  <a:pt x="0" y="0"/>
                </a:moveTo>
                <a:lnTo>
                  <a:pt x="4015845" y="0"/>
                </a:lnTo>
                <a:lnTo>
                  <a:pt x="4015845" y="2279264"/>
                </a:lnTo>
                <a:lnTo>
                  <a:pt x="0" y="2279264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E1F6B93-88E4-405C-9792-EA541AAA60E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113" y="1600200"/>
            <a:ext cx="4350276" cy="3657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F6821DF-CDB5-4449-B1E8-44ED5F1750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3" t="48572" r="82011" b="26501"/>
          <a:stretch>
            <a:fillRect/>
          </a:stretch>
        </p:blipFill>
        <p:spPr>
          <a:xfrm>
            <a:off x="915927" y="3331097"/>
            <a:ext cx="1277297" cy="1709447"/>
          </a:xfrm>
          <a:custGeom>
            <a:avLst/>
            <a:gdLst>
              <a:gd name="connsiteX0" fmla="*/ 0 w 1277297"/>
              <a:gd name="connsiteY0" fmla="*/ 0 h 1709447"/>
              <a:gd name="connsiteX1" fmla="*/ 1277297 w 1277297"/>
              <a:gd name="connsiteY1" fmla="*/ 0 h 1709447"/>
              <a:gd name="connsiteX2" fmla="*/ 1277297 w 1277297"/>
              <a:gd name="connsiteY2" fmla="*/ 1709447 h 1709447"/>
              <a:gd name="connsiteX3" fmla="*/ 0 w 1277297"/>
              <a:gd name="connsiteY3" fmla="*/ 1709447 h 1709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7297" h="1709447">
                <a:moveTo>
                  <a:pt x="0" y="0"/>
                </a:moveTo>
                <a:lnTo>
                  <a:pt x="1277297" y="0"/>
                </a:lnTo>
                <a:lnTo>
                  <a:pt x="1277297" y="1709447"/>
                </a:lnTo>
                <a:lnTo>
                  <a:pt x="0" y="1709447"/>
                </a:lnTo>
                <a:close/>
              </a:path>
            </a:pathLst>
          </a:cu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E0A3057-2D78-42DC-B1F4-F23120B8447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231" y="3105410"/>
            <a:ext cx="1531764" cy="2152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705066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BBCBCE0-1A91-4259-97F9-B6E0A56216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86163" y="2332520"/>
            <a:ext cx="2704080" cy="38174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5F6C6DE-8326-47F2-8165-B8351C5F852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63" t="39664" r="18997" b="16111"/>
          <a:stretch>
            <a:fillRect/>
          </a:stretch>
        </p:blipFill>
        <p:spPr>
          <a:xfrm>
            <a:off x="7557247" y="2711206"/>
            <a:ext cx="2327621" cy="3032926"/>
          </a:xfrm>
          <a:custGeom>
            <a:avLst/>
            <a:gdLst>
              <a:gd name="connsiteX0" fmla="*/ 0 w 2272552"/>
              <a:gd name="connsiteY0" fmla="*/ 0 h 3032926"/>
              <a:gd name="connsiteX1" fmla="*/ 2272552 w 2272552"/>
              <a:gd name="connsiteY1" fmla="*/ 0 h 3032926"/>
              <a:gd name="connsiteX2" fmla="*/ 2272552 w 2272552"/>
              <a:gd name="connsiteY2" fmla="*/ 3032926 h 3032926"/>
              <a:gd name="connsiteX3" fmla="*/ 0 w 2272552"/>
              <a:gd name="connsiteY3" fmla="*/ 3032926 h 303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2552" h="3032926">
                <a:moveTo>
                  <a:pt x="0" y="0"/>
                </a:moveTo>
                <a:lnTo>
                  <a:pt x="2272552" y="0"/>
                </a:lnTo>
                <a:lnTo>
                  <a:pt x="2272552" y="3032926"/>
                </a:lnTo>
                <a:lnTo>
                  <a:pt x="0" y="3032926"/>
                </a:lnTo>
                <a:close/>
              </a:path>
            </a:pathLst>
          </a:cu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15B5D9-5CD6-46EF-9A95-6D087A55F0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709011" y="4504166"/>
            <a:ext cx="1408087" cy="27488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9C9BE54-D4F2-4A15-9CD3-12AA32DEFA5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flipH="1">
            <a:off x="6345342" y="4504166"/>
            <a:ext cx="1408087" cy="2748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763101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9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6803068-0B96-482C-8A3B-3419504B31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524"/>
          <a:stretch>
            <a:fillRect/>
          </a:stretch>
        </p:blipFill>
        <p:spPr>
          <a:xfrm>
            <a:off x="0" y="1"/>
            <a:ext cx="12192000" cy="4010297"/>
          </a:xfrm>
          <a:custGeom>
            <a:avLst/>
            <a:gdLst>
              <a:gd name="connsiteX0" fmla="*/ 0 w 12192000"/>
              <a:gd name="connsiteY0" fmla="*/ 0 h 4010297"/>
              <a:gd name="connsiteX1" fmla="*/ 12192000 w 12192000"/>
              <a:gd name="connsiteY1" fmla="*/ 0 h 4010297"/>
              <a:gd name="connsiteX2" fmla="*/ 12192000 w 12192000"/>
              <a:gd name="connsiteY2" fmla="*/ 4010297 h 4010297"/>
              <a:gd name="connsiteX3" fmla="*/ 0 w 12192000"/>
              <a:gd name="connsiteY3" fmla="*/ 4010297 h 4010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010297">
                <a:moveTo>
                  <a:pt x="0" y="0"/>
                </a:moveTo>
                <a:lnTo>
                  <a:pt x="12192000" y="0"/>
                </a:lnTo>
                <a:lnTo>
                  <a:pt x="12192000" y="4010297"/>
                </a:lnTo>
                <a:lnTo>
                  <a:pt x="0" y="401029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7189550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65687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771C60F-2590-4DC1-B929-32294F0523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"/>
          <a:stretch>
            <a:fillRect/>
          </a:stretch>
        </p:blipFill>
        <p:spPr>
          <a:xfrm>
            <a:off x="3549" y="0"/>
            <a:ext cx="12188451" cy="6858000"/>
          </a:xfrm>
          <a:custGeom>
            <a:avLst/>
            <a:gdLst>
              <a:gd name="connsiteX0" fmla="*/ 0 w 12188451"/>
              <a:gd name="connsiteY0" fmla="*/ 0 h 6858000"/>
              <a:gd name="connsiteX1" fmla="*/ 12188451 w 12188451"/>
              <a:gd name="connsiteY1" fmla="*/ 0 h 6858000"/>
              <a:gd name="connsiteX2" fmla="*/ 12188451 w 12188451"/>
              <a:gd name="connsiteY2" fmla="*/ 6858000 h 6858000"/>
              <a:gd name="connsiteX3" fmla="*/ 0 w 1218845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8451" h="6858000">
                <a:moveTo>
                  <a:pt x="0" y="0"/>
                </a:moveTo>
                <a:lnTo>
                  <a:pt x="12188451" y="0"/>
                </a:lnTo>
                <a:lnTo>
                  <a:pt x="12188451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35679547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15F027F-FD4B-4FD7-B379-DE16AB01C399}"/>
              </a:ext>
            </a:extLst>
          </p:cNvPr>
          <p:cNvSpPr/>
          <p:nvPr userDrawn="1"/>
        </p:nvSpPr>
        <p:spPr>
          <a:xfrm>
            <a:off x="6228011" y="0"/>
            <a:ext cx="3897139" cy="6858000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762309-B901-4D33-A96E-3ED4F0BF07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24" t="18406" r="8533" b="18406"/>
          <a:stretch>
            <a:fillRect/>
          </a:stretch>
        </p:blipFill>
        <p:spPr>
          <a:xfrm>
            <a:off x="6818247" y="1262270"/>
            <a:ext cx="4333460" cy="4333460"/>
          </a:xfrm>
          <a:custGeom>
            <a:avLst/>
            <a:gdLst>
              <a:gd name="connsiteX0" fmla="*/ 2166730 w 4333460"/>
              <a:gd name="connsiteY0" fmla="*/ 0 h 4333460"/>
              <a:gd name="connsiteX1" fmla="*/ 4333460 w 4333460"/>
              <a:gd name="connsiteY1" fmla="*/ 2166730 h 4333460"/>
              <a:gd name="connsiteX2" fmla="*/ 2166730 w 4333460"/>
              <a:gd name="connsiteY2" fmla="*/ 4333460 h 4333460"/>
              <a:gd name="connsiteX3" fmla="*/ 0 w 4333460"/>
              <a:gd name="connsiteY3" fmla="*/ 2166730 h 4333460"/>
              <a:gd name="connsiteX4" fmla="*/ 2166730 w 4333460"/>
              <a:gd name="connsiteY4" fmla="*/ 0 h 4333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33460" h="4333460">
                <a:moveTo>
                  <a:pt x="2166730" y="0"/>
                </a:moveTo>
                <a:cubicBezTo>
                  <a:pt x="3363382" y="0"/>
                  <a:pt x="4333460" y="970078"/>
                  <a:pt x="4333460" y="2166730"/>
                </a:cubicBezTo>
                <a:cubicBezTo>
                  <a:pt x="4333460" y="3363382"/>
                  <a:pt x="3363382" y="4333460"/>
                  <a:pt x="2166730" y="4333460"/>
                </a:cubicBezTo>
                <a:cubicBezTo>
                  <a:pt x="970078" y="4333460"/>
                  <a:pt x="0" y="3363382"/>
                  <a:pt x="0" y="2166730"/>
                </a:cubicBezTo>
                <a:cubicBezTo>
                  <a:pt x="0" y="970078"/>
                  <a:pt x="970078" y="0"/>
                  <a:pt x="2166730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141477133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B0AAC98-4C93-4F7A-8C3D-4C10E6B7E2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391"/>
          <a:stretch>
            <a:fillRect/>
          </a:stretch>
        </p:blipFill>
        <p:spPr>
          <a:xfrm>
            <a:off x="0" y="3935896"/>
            <a:ext cx="12192000" cy="2922104"/>
          </a:xfrm>
          <a:custGeom>
            <a:avLst/>
            <a:gdLst>
              <a:gd name="connsiteX0" fmla="*/ 6096000 w 12192000"/>
              <a:gd name="connsiteY0" fmla="*/ 0 h 2922104"/>
              <a:gd name="connsiteX1" fmla="*/ 12192000 w 12192000"/>
              <a:gd name="connsiteY1" fmla="*/ 1461052 h 2922104"/>
              <a:gd name="connsiteX2" fmla="*/ 12192000 w 12192000"/>
              <a:gd name="connsiteY2" fmla="*/ 2922104 h 2922104"/>
              <a:gd name="connsiteX3" fmla="*/ 0 w 12192000"/>
              <a:gd name="connsiteY3" fmla="*/ 2922104 h 2922104"/>
              <a:gd name="connsiteX4" fmla="*/ 0 w 12192000"/>
              <a:gd name="connsiteY4" fmla="*/ 1461052 h 2922104"/>
              <a:gd name="connsiteX5" fmla="*/ 6096000 w 12192000"/>
              <a:gd name="connsiteY5" fmla="*/ 0 h 292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2922104">
                <a:moveTo>
                  <a:pt x="6096000" y="0"/>
                </a:moveTo>
                <a:cubicBezTo>
                  <a:pt x="9462728" y="0"/>
                  <a:pt x="12192000" y="654135"/>
                  <a:pt x="12192000" y="1461052"/>
                </a:cubicBezTo>
                <a:lnTo>
                  <a:pt x="12192000" y="2922104"/>
                </a:lnTo>
                <a:lnTo>
                  <a:pt x="0" y="2922104"/>
                </a:lnTo>
                <a:lnTo>
                  <a:pt x="0" y="1461052"/>
                </a:lnTo>
                <a:cubicBezTo>
                  <a:pt x="0" y="654135"/>
                  <a:pt x="2729272" y="0"/>
                  <a:pt x="6096000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24918138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rapezoid 14">
            <a:extLst>
              <a:ext uri="{FF2B5EF4-FFF2-40B4-BE49-F238E27FC236}">
                <a16:creationId xmlns:a16="http://schemas.microsoft.com/office/drawing/2014/main" id="{71B00657-C508-4AD7-9439-18B2841396F9}"/>
              </a:ext>
            </a:extLst>
          </p:cNvPr>
          <p:cNvSpPr/>
          <p:nvPr userDrawn="1"/>
        </p:nvSpPr>
        <p:spPr>
          <a:xfrm>
            <a:off x="3190876" y="0"/>
            <a:ext cx="5810250" cy="6858000"/>
          </a:xfrm>
          <a:prstGeom prst="trapezoid">
            <a:avLst>
              <a:gd name="adj" fmla="val 24243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741EFC4-1753-4C58-806B-140374EBB38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05" t="27566" r="72001" b="37421"/>
          <a:stretch>
            <a:fillRect/>
          </a:stretch>
        </p:blipFill>
        <p:spPr>
          <a:xfrm>
            <a:off x="1012546" y="1890502"/>
            <a:ext cx="2401137" cy="2401137"/>
          </a:xfrm>
          <a:custGeom>
            <a:avLst/>
            <a:gdLst>
              <a:gd name="connsiteX0" fmla="*/ 1200569 w 2401137"/>
              <a:gd name="connsiteY0" fmla="*/ 0 h 2401137"/>
              <a:gd name="connsiteX1" fmla="*/ 1422317 w 2401137"/>
              <a:gd name="connsiteY1" fmla="*/ 91851 h 2401137"/>
              <a:gd name="connsiteX2" fmla="*/ 2309286 w 2401137"/>
              <a:gd name="connsiteY2" fmla="*/ 978820 h 2401137"/>
              <a:gd name="connsiteX3" fmla="*/ 2309286 w 2401137"/>
              <a:gd name="connsiteY3" fmla="*/ 1422317 h 2401137"/>
              <a:gd name="connsiteX4" fmla="*/ 1422317 w 2401137"/>
              <a:gd name="connsiteY4" fmla="*/ 2309286 h 2401137"/>
              <a:gd name="connsiteX5" fmla="*/ 978820 w 2401137"/>
              <a:gd name="connsiteY5" fmla="*/ 2309286 h 2401137"/>
              <a:gd name="connsiteX6" fmla="*/ 91851 w 2401137"/>
              <a:gd name="connsiteY6" fmla="*/ 1422317 h 2401137"/>
              <a:gd name="connsiteX7" fmla="*/ 91851 w 2401137"/>
              <a:gd name="connsiteY7" fmla="*/ 978820 h 2401137"/>
              <a:gd name="connsiteX8" fmla="*/ 978820 w 2401137"/>
              <a:gd name="connsiteY8" fmla="*/ 91851 h 2401137"/>
              <a:gd name="connsiteX9" fmla="*/ 1200569 w 2401137"/>
              <a:gd name="connsiteY9" fmla="*/ 0 h 2401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01137" h="2401137">
                <a:moveTo>
                  <a:pt x="1200569" y="0"/>
                </a:moveTo>
                <a:cubicBezTo>
                  <a:pt x="1280826" y="0"/>
                  <a:pt x="1361083" y="30617"/>
                  <a:pt x="1422317" y="91851"/>
                </a:cubicBezTo>
                <a:lnTo>
                  <a:pt x="2309286" y="978820"/>
                </a:lnTo>
                <a:cubicBezTo>
                  <a:pt x="2431754" y="1101288"/>
                  <a:pt x="2431754" y="1299849"/>
                  <a:pt x="2309286" y="1422317"/>
                </a:cubicBezTo>
                <a:lnTo>
                  <a:pt x="1422317" y="2309286"/>
                </a:lnTo>
                <a:cubicBezTo>
                  <a:pt x="1299849" y="2431754"/>
                  <a:pt x="1101288" y="2431754"/>
                  <a:pt x="978820" y="2309286"/>
                </a:cubicBezTo>
                <a:lnTo>
                  <a:pt x="91851" y="1422317"/>
                </a:lnTo>
                <a:cubicBezTo>
                  <a:pt x="-30617" y="1299849"/>
                  <a:pt x="-30617" y="1101288"/>
                  <a:pt x="91851" y="978820"/>
                </a:cubicBezTo>
                <a:lnTo>
                  <a:pt x="978820" y="91851"/>
                </a:lnTo>
                <a:cubicBezTo>
                  <a:pt x="1040054" y="30617"/>
                  <a:pt x="1120311" y="0"/>
                  <a:pt x="1200569" y="0"/>
                </a:cubicBez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78E00F2-AE23-400F-BDF0-5DE3816D98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87" t="25672" r="39087" b="35527"/>
          <a:stretch>
            <a:fillRect/>
          </a:stretch>
        </p:blipFill>
        <p:spPr>
          <a:xfrm>
            <a:off x="4765534" y="1760602"/>
            <a:ext cx="2660934" cy="2660934"/>
          </a:xfrm>
          <a:custGeom>
            <a:avLst/>
            <a:gdLst>
              <a:gd name="connsiteX0" fmla="*/ 1330467 w 2660934"/>
              <a:gd name="connsiteY0" fmla="*/ 0 h 2660934"/>
              <a:gd name="connsiteX1" fmla="*/ 2660934 w 2660934"/>
              <a:gd name="connsiteY1" fmla="*/ 1330467 h 2660934"/>
              <a:gd name="connsiteX2" fmla="*/ 1330467 w 2660934"/>
              <a:gd name="connsiteY2" fmla="*/ 2660934 h 2660934"/>
              <a:gd name="connsiteX3" fmla="*/ 0 w 2660934"/>
              <a:gd name="connsiteY3" fmla="*/ 1330467 h 2660934"/>
              <a:gd name="connsiteX4" fmla="*/ 1330467 w 2660934"/>
              <a:gd name="connsiteY4" fmla="*/ 0 h 266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0934" h="2660934">
                <a:moveTo>
                  <a:pt x="1330467" y="0"/>
                </a:moveTo>
                <a:cubicBezTo>
                  <a:pt x="2065264" y="0"/>
                  <a:pt x="2660934" y="595670"/>
                  <a:pt x="2660934" y="1330467"/>
                </a:cubicBezTo>
                <a:cubicBezTo>
                  <a:pt x="2660934" y="2065264"/>
                  <a:pt x="2065264" y="2660934"/>
                  <a:pt x="1330467" y="2660934"/>
                </a:cubicBezTo>
                <a:cubicBezTo>
                  <a:pt x="595670" y="2660934"/>
                  <a:pt x="0" y="2065264"/>
                  <a:pt x="0" y="1330467"/>
                </a:cubicBezTo>
                <a:cubicBezTo>
                  <a:pt x="0" y="595670"/>
                  <a:pt x="595670" y="0"/>
                  <a:pt x="1330467" y="0"/>
                </a:cubicBez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E5C6931-2F1C-45EB-86F4-A6DA3B4E2A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01" t="27566" r="8305" b="37421"/>
          <a:stretch>
            <a:fillRect/>
          </a:stretch>
        </p:blipFill>
        <p:spPr>
          <a:xfrm>
            <a:off x="8778320" y="1890503"/>
            <a:ext cx="2401137" cy="2401137"/>
          </a:xfrm>
          <a:custGeom>
            <a:avLst/>
            <a:gdLst>
              <a:gd name="connsiteX0" fmla="*/ 1200569 w 2401137"/>
              <a:gd name="connsiteY0" fmla="*/ 0 h 2401137"/>
              <a:gd name="connsiteX1" fmla="*/ 1422317 w 2401137"/>
              <a:gd name="connsiteY1" fmla="*/ 91851 h 2401137"/>
              <a:gd name="connsiteX2" fmla="*/ 2309286 w 2401137"/>
              <a:gd name="connsiteY2" fmla="*/ 978820 h 2401137"/>
              <a:gd name="connsiteX3" fmla="*/ 2309286 w 2401137"/>
              <a:gd name="connsiteY3" fmla="*/ 1422317 h 2401137"/>
              <a:gd name="connsiteX4" fmla="*/ 1422317 w 2401137"/>
              <a:gd name="connsiteY4" fmla="*/ 2309286 h 2401137"/>
              <a:gd name="connsiteX5" fmla="*/ 978820 w 2401137"/>
              <a:gd name="connsiteY5" fmla="*/ 2309286 h 2401137"/>
              <a:gd name="connsiteX6" fmla="*/ 91851 w 2401137"/>
              <a:gd name="connsiteY6" fmla="*/ 1422317 h 2401137"/>
              <a:gd name="connsiteX7" fmla="*/ 91851 w 2401137"/>
              <a:gd name="connsiteY7" fmla="*/ 978820 h 2401137"/>
              <a:gd name="connsiteX8" fmla="*/ 978820 w 2401137"/>
              <a:gd name="connsiteY8" fmla="*/ 91851 h 2401137"/>
              <a:gd name="connsiteX9" fmla="*/ 1200569 w 2401137"/>
              <a:gd name="connsiteY9" fmla="*/ 0 h 2401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01137" h="2401137">
                <a:moveTo>
                  <a:pt x="1200569" y="0"/>
                </a:moveTo>
                <a:cubicBezTo>
                  <a:pt x="1280826" y="0"/>
                  <a:pt x="1361083" y="30617"/>
                  <a:pt x="1422317" y="91851"/>
                </a:cubicBezTo>
                <a:lnTo>
                  <a:pt x="2309286" y="978820"/>
                </a:lnTo>
                <a:cubicBezTo>
                  <a:pt x="2431754" y="1101288"/>
                  <a:pt x="2431754" y="1299849"/>
                  <a:pt x="2309286" y="1422317"/>
                </a:cubicBezTo>
                <a:lnTo>
                  <a:pt x="1422317" y="2309286"/>
                </a:lnTo>
                <a:cubicBezTo>
                  <a:pt x="1299849" y="2431754"/>
                  <a:pt x="1101288" y="2431754"/>
                  <a:pt x="978820" y="2309286"/>
                </a:cubicBezTo>
                <a:lnTo>
                  <a:pt x="91851" y="1422317"/>
                </a:lnTo>
                <a:cubicBezTo>
                  <a:pt x="-30617" y="1299849"/>
                  <a:pt x="-30617" y="1101288"/>
                  <a:pt x="91851" y="978820"/>
                </a:cubicBezTo>
                <a:lnTo>
                  <a:pt x="978820" y="91851"/>
                </a:lnTo>
                <a:cubicBezTo>
                  <a:pt x="1040054" y="30617"/>
                  <a:pt x="1120311" y="0"/>
                  <a:pt x="1200569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024003681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C454E4A-3240-4384-B9AB-3AC1D953CD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03" r="40303" b="74584"/>
          <a:stretch>
            <a:fillRect/>
          </a:stretch>
        </p:blipFill>
        <p:spPr>
          <a:xfrm>
            <a:off x="3792100" y="1"/>
            <a:ext cx="3486115" cy="1743057"/>
          </a:xfrm>
          <a:custGeom>
            <a:avLst/>
            <a:gdLst>
              <a:gd name="connsiteX0" fmla="*/ 0 w 3486115"/>
              <a:gd name="connsiteY0" fmla="*/ 0 h 1743057"/>
              <a:gd name="connsiteX1" fmla="*/ 3486115 w 3486115"/>
              <a:gd name="connsiteY1" fmla="*/ 0 h 1743057"/>
              <a:gd name="connsiteX2" fmla="*/ 1743058 w 3486115"/>
              <a:gd name="connsiteY2" fmla="*/ 1743057 h 1743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86115" h="1743057">
                <a:moveTo>
                  <a:pt x="0" y="0"/>
                </a:moveTo>
                <a:lnTo>
                  <a:pt x="3486115" y="0"/>
                </a:lnTo>
                <a:lnTo>
                  <a:pt x="1743058" y="1743057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1BBF63B-2ADB-4916-A6F8-CF94740DB9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08" t="1750" r="55489" b="47222"/>
          <a:stretch>
            <a:fillRect/>
          </a:stretch>
        </p:blipFill>
        <p:spPr>
          <a:xfrm>
            <a:off x="1927253" y="120036"/>
            <a:ext cx="3499513" cy="3499513"/>
          </a:xfrm>
          <a:custGeom>
            <a:avLst/>
            <a:gdLst>
              <a:gd name="connsiteX0" fmla="*/ 1749757 w 3499513"/>
              <a:gd name="connsiteY0" fmla="*/ 0 h 3499513"/>
              <a:gd name="connsiteX1" fmla="*/ 3499513 w 3499513"/>
              <a:gd name="connsiteY1" fmla="*/ 1749757 h 3499513"/>
              <a:gd name="connsiteX2" fmla="*/ 1749757 w 3499513"/>
              <a:gd name="connsiteY2" fmla="*/ 3499513 h 3499513"/>
              <a:gd name="connsiteX3" fmla="*/ 0 w 3499513"/>
              <a:gd name="connsiteY3" fmla="*/ 1749757 h 3499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9513" h="3499513">
                <a:moveTo>
                  <a:pt x="1749757" y="0"/>
                </a:moveTo>
                <a:lnTo>
                  <a:pt x="3499513" y="1749757"/>
                </a:lnTo>
                <a:lnTo>
                  <a:pt x="1749757" y="3499513"/>
                </a:lnTo>
                <a:lnTo>
                  <a:pt x="0" y="1749757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56164ED-7110-44AE-A10B-63CDA95F59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" t="29402" r="70730" b="19570"/>
          <a:stretch>
            <a:fillRect/>
          </a:stretch>
        </p:blipFill>
        <p:spPr>
          <a:xfrm>
            <a:off x="69105" y="2016405"/>
            <a:ext cx="3499513" cy="3499513"/>
          </a:xfrm>
          <a:custGeom>
            <a:avLst/>
            <a:gdLst>
              <a:gd name="connsiteX0" fmla="*/ 1749757 w 3499513"/>
              <a:gd name="connsiteY0" fmla="*/ 0 h 3499513"/>
              <a:gd name="connsiteX1" fmla="*/ 3499513 w 3499513"/>
              <a:gd name="connsiteY1" fmla="*/ 1749757 h 3499513"/>
              <a:gd name="connsiteX2" fmla="*/ 1749757 w 3499513"/>
              <a:gd name="connsiteY2" fmla="*/ 3499513 h 3499513"/>
              <a:gd name="connsiteX3" fmla="*/ 0 w 3499513"/>
              <a:gd name="connsiteY3" fmla="*/ 1749757 h 3499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9513" h="3499513">
                <a:moveTo>
                  <a:pt x="1749757" y="0"/>
                </a:moveTo>
                <a:lnTo>
                  <a:pt x="3499513" y="1749757"/>
                </a:lnTo>
                <a:lnTo>
                  <a:pt x="1749757" y="3499513"/>
                </a:lnTo>
                <a:lnTo>
                  <a:pt x="0" y="1749757"/>
                </a:lnTo>
                <a:close/>
              </a:path>
            </a:pathLst>
          </a:cu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571319D-3853-4901-920F-EDDFC0FC1C1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371" r="85971"/>
          <a:stretch>
            <a:fillRect/>
          </a:stretch>
        </p:blipFill>
        <p:spPr>
          <a:xfrm>
            <a:off x="1" y="3934486"/>
            <a:ext cx="1710469" cy="2923514"/>
          </a:xfrm>
          <a:custGeom>
            <a:avLst/>
            <a:gdLst>
              <a:gd name="connsiteX0" fmla="*/ 0 w 1710469"/>
              <a:gd name="connsiteY0" fmla="*/ 0 h 2923514"/>
              <a:gd name="connsiteX1" fmla="*/ 1710469 w 1710469"/>
              <a:gd name="connsiteY1" fmla="*/ 1710470 h 2923514"/>
              <a:gd name="connsiteX2" fmla="*/ 497425 w 1710469"/>
              <a:gd name="connsiteY2" fmla="*/ 2923514 h 2923514"/>
              <a:gd name="connsiteX3" fmla="*/ 0 w 1710469"/>
              <a:gd name="connsiteY3" fmla="*/ 2923514 h 2923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0469" h="2923514">
                <a:moveTo>
                  <a:pt x="0" y="0"/>
                </a:moveTo>
                <a:lnTo>
                  <a:pt x="1710469" y="1710470"/>
                </a:lnTo>
                <a:lnTo>
                  <a:pt x="497425" y="2923514"/>
                </a:lnTo>
                <a:lnTo>
                  <a:pt x="0" y="292351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102176344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6374064-8B4D-4B5E-ADD8-805391A6A5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695"/>
          <a:stretch>
            <a:fillRect/>
          </a:stretch>
        </p:blipFill>
        <p:spPr>
          <a:xfrm>
            <a:off x="0" y="0"/>
            <a:ext cx="5767388" cy="6858000"/>
          </a:xfrm>
          <a:custGeom>
            <a:avLst/>
            <a:gdLst>
              <a:gd name="connsiteX0" fmla="*/ 0 w 5767388"/>
              <a:gd name="connsiteY0" fmla="*/ 0 h 6858000"/>
              <a:gd name="connsiteX1" fmla="*/ 5767388 w 5767388"/>
              <a:gd name="connsiteY1" fmla="*/ 0 h 6858000"/>
              <a:gd name="connsiteX2" fmla="*/ 5767388 w 5767388"/>
              <a:gd name="connsiteY2" fmla="*/ 6858000 h 6858000"/>
              <a:gd name="connsiteX3" fmla="*/ 0 w 57673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7388" h="6858000">
                <a:moveTo>
                  <a:pt x="0" y="0"/>
                </a:moveTo>
                <a:lnTo>
                  <a:pt x="5767388" y="0"/>
                </a:lnTo>
                <a:lnTo>
                  <a:pt x="5767388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B5090CBC-1D1D-4D30-BBA5-FDE1999B6404}"/>
              </a:ext>
            </a:extLst>
          </p:cNvPr>
          <p:cNvSpPr/>
          <p:nvPr userDrawn="1"/>
        </p:nvSpPr>
        <p:spPr>
          <a:xfrm>
            <a:off x="0" y="0"/>
            <a:ext cx="5767388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A595FC7-A911-4EFE-8721-A8C257A6DDDF}"/>
              </a:ext>
            </a:extLst>
          </p:cNvPr>
          <p:cNvSpPr/>
          <p:nvPr userDrawn="1"/>
        </p:nvSpPr>
        <p:spPr>
          <a:xfrm>
            <a:off x="5767388" y="0"/>
            <a:ext cx="328612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6815152-EFDD-43D6-9C62-6762F0BC7B89}"/>
              </a:ext>
            </a:extLst>
          </p:cNvPr>
          <p:cNvSpPr/>
          <p:nvPr userDrawn="1"/>
        </p:nvSpPr>
        <p:spPr>
          <a:xfrm>
            <a:off x="5405497" y="4589228"/>
            <a:ext cx="1694447" cy="169444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826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AA6D10B-D814-4EB7-B843-A17B3D34A261}"/>
              </a:ext>
            </a:extLst>
          </p:cNvPr>
          <p:cNvSpPr/>
          <p:nvPr userDrawn="1"/>
        </p:nvSpPr>
        <p:spPr>
          <a:xfrm>
            <a:off x="5405498" y="2581776"/>
            <a:ext cx="1694447" cy="169444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826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98B472-B351-4B65-86C8-72AE0E01D4A7}"/>
              </a:ext>
            </a:extLst>
          </p:cNvPr>
          <p:cNvSpPr/>
          <p:nvPr userDrawn="1"/>
        </p:nvSpPr>
        <p:spPr>
          <a:xfrm>
            <a:off x="5405969" y="579049"/>
            <a:ext cx="1694447" cy="169444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826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0360F6C-6F5A-4ADA-B54E-9B7D7254B1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40" t="8443" r="41762" b="66849"/>
          <a:stretch>
            <a:fillRect/>
          </a:stretch>
        </p:blipFill>
        <p:spPr>
          <a:xfrm>
            <a:off x="5405970" y="579050"/>
            <a:ext cx="1694446" cy="1694447"/>
          </a:xfrm>
          <a:custGeom>
            <a:avLst/>
            <a:gdLst>
              <a:gd name="connsiteX0" fmla="*/ 0 w 1694446"/>
              <a:gd name="connsiteY0" fmla="*/ 0 h 1694447"/>
              <a:gd name="connsiteX1" fmla="*/ 1694446 w 1694446"/>
              <a:gd name="connsiteY1" fmla="*/ 0 h 1694447"/>
              <a:gd name="connsiteX2" fmla="*/ 1694446 w 1694446"/>
              <a:gd name="connsiteY2" fmla="*/ 1694447 h 1694447"/>
              <a:gd name="connsiteX3" fmla="*/ 0 w 1694446"/>
              <a:gd name="connsiteY3" fmla="*/ 1694447 h 1694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4446" h="1694447">
                <a:moveTo>
                  <a:pt x="0" y="0"/>
                </a:moveTo>
                <a:lnTo>
                  <a:pt x="1694446" y="0"/>
                </a:lnTo>
                <a:lnTo>
                  <a:pt x="1694446" y="1694447"/>
                </a:lnTo>
                <a:lnTo>
                  <a:pt x="0" y="1694447"/>
                </a:lnTo>
                <a:close/>
              </a:path>
            </a:pathLst>
          </a:cu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FC80B99-C7D1-4898-B6FE-289E0FD287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40" t="37646" r="41762" b="37646"/>
          <a:stretch>
            <a:fillRect/>
          </a:stretch>
        </p:blipFill>
        <p:spPr>
          <a:xfrm>
            <a:off x="5405970" y="2581778"/>
            <a:ext cx="1694446" cy="1694447"/>
          </a:xfrm>
          <a:custGeom>
            <a:avLst/>
            <a:gdLst>
              <a:gd name="connsiteX0" fmla="*/ 0 w 1694446"/>
              <a:gd name="connsiteY0" fmla="*/ 0 h 1694447"/>
              <a:gd name="connsiteX1" fmla="*/ 1694446 w 1694446"/>
              <a:gd name="connsiteY1" fmla="*/ 0 h 1694447"/>
              <a:gd name="connsiteX2" fmla="*/ 1694446 w 1694446"/>
              <a:gd name="connsiteY2" fmla="*/ 1694447 h 1694447"/>
              <a:gd name="connsiteX3" fmla="*/ 0 w 1694446"/>
              <a:gd name="connsiteY3" fmla="*/ 1694447 h 1694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4446" h="1694447">
                <a:moveTo>
                  <a:pt x="0" y="0"/>
                </a:moveTo>
                <a:lnTo>
                  <a:pt x="1694446" y="0"/>
                </a:lnTo>
                <a:lnTo>
                  <a:pt x="1694446" y="1694447"/>
                </a:lnTo>
                <a:lnTo>
                  <a:pt x="0" y="1694447"/>
                </a:lnTo>
                <a:close/>
              </a:path>
            </a:pathLst>
          </a:cu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94D0F85-66C4-4171-BDF1-8B7B811B1B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40" t="66849" r="41762" b="8443"/>
          <a:stretch>
            <a:fillRect/>
          </a:stretch>
        </p:blipFill>
        <p:spPr>
          <a:xfrm>
            <a:off x="5405970" y="4584506"/>
            <a:ext cx="1694446" cy="1694447"/>
          </a:xfrm>
          <a:custGeom>
            <a:avLst/>
            <a:gdLst>
              <a:gd name="connsiteX0" fmla="*/ 0 w 1694446"/>
              <a:gd name="connsiteY0" fmla="*/ 0 h 1694447"/>
              <a:gd name="connsiteX1" fmla="*/ 1694446 w 1694446"/>
              <a:gd name="connsiteY1" fmla="*/ 0 h 1694447"/>
              <a:gd name="connsiteX2" fmla="*/ 1694446 w 1694446"/>
              <a:gd name="connsiteY2" fmla="*/ 1694447 h 1694447"/>
              <a:gd name="connsiteX3" fmla="*/ 0 w 1694446"/>
              <a:gd name="connsiteY3" fmla="*/ 1694447 h 1694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4446" h="1694447">
                <a:moveTo>
                  <a:pt x="0" y="0"/>
                </a:moveTo>
                <a:lnTo>
                  <a:pt x="1694446" y="0"/>
                </a:lnTo>
                <a:lnTo>
                  <a:pt x="1694446" y="1694447"/>
                </a:lnTo>
                <a:lnTo>
                  <a:pt x="0" y="169444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05886590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997E2AF-7FF2-43B7-8465-18E13664B6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9" t="41594" r="71644" b="32029"/>
          <a:stretch>
            <a:fillRect/>
          </a:stretch>
        </p:blipFill>
        <p:spPr>
          <a:xfrm>
            <a:off x="1648240" y="2852530"/>
            <a:ext cx="1808922" cy="1808922"/>
          </a:xfrm>
          <a:custGeom>
            <a:avLst/>
            <a:gdLst>
              <a:gd name="connsiteX0" fmla="*/ 904461 w 1808922"/>
              <a:gd name="connsiteY0" fmla="*/ 0 h 1808922"/>
              <a:gd name="connsiteX1" fmla="*/ 1808922 w 1808922"/>
              <a:gd name="connsiteY1" fmla="*/ 904461 h 1808922"/>
              <a:gd name="connsiteX2" fmla="*/ 904461 w 1808922"/>
              <a:gd name="connsiteY2" fmla="*/ 1808922 h 1808922"/>
              <a:gd name="connsiteX3" fmla="*/ 0 w 1808922"/>
              <a:gd name="connsiteY3" fmla="*/ 904461 h 1808922"/>
              <a:gd name="connsiteX4" fmla="*/ 904461 w 1808922"/>
              <a:gd name="connsiteY4" fmla="*/ 0 h 1808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8922" h="1808922">
                <a:moveTo>
                  <a:pt x="904461" y="0"/>
                </a:moveTo>
                <a:cubicBezTo>
                  <a:pt x="1403981" y="0"/>
                  <a:pt x="1808922" y="404941"/>
                  <a:pt x="1808922" y="904461"/>
                </a:cubicBezTo>
                <a:cubicBezTo>
                  <a:pt x="1808922" y="1403981"/>
                  <a:pt x="1403981" y="1808922"/>
                  <a:pt x="904461" y="1808922"/>
                </a:cubicBezTo>
                <a:cubicBezTo>
                  <a:pt x="404941" y="1808922"/>
                  <a:pt x="0" y="1403981"/>
                  <a:pt x="0" y="904461"/>
                </a:cubicBezTo>
                <a:cubicBezTo>
                  <a:pt x="0" y="404941"/>
                  <a:pt x="404941" y="0"/>
                  <a:pt x="904461" y="0"/>
                </a:cubicBez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1E5EDD4-D0D9-488F-A94E-C8C11DE990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26" t="6957" r="44742" b="42319"/>
          <a:stretch>
            <a:fillRect/>
          </a:stretch>
        </p:blipFill>
        <p:spPr>
          <a:xfrm>
            <a:off x="3258379" y="477078"/>
            <a:ext cx="3478696" cy="3478696"/>
          </a:xfrm>
          <a:custGeom>
            <a:avLst/>
            <a:gdLst>
              <a:gd name="connsiteX0" fmla="*/ 1739348 w 3478696"/>
              <a:gd name="connsiteY0" fmla="*/ 0 h 3478696"/>
              <a:gd name="connsiteX1" fmla="*/ 3478696 w 3478696"/>
              <a:gd name="connsiteY1" fmla="*/ 1739348 h 3478696"/>
              <a:gd name="connsiteX2" fmla="*/ 1739348 w 3478696"/>
              <a:gd name="connsiteY2" fmla="*/ 3478696 h 3478696"/>
              <a:gd name="connsiteX3" fmla="*/ 0 w 3478696"/>
              <a:gd name="connsiteY3" fmla="*/ 1739348 h 3478696"/>
              <a:gd name="connsiteX4" fmla="*/ 1739348 w 3478696"/>
              <a:gd name="connsiteY4" fmla="*/ 0 h 3478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78696" h="3478696">
                <a:moveTo>
                  <a:pt x="1739348" y="0"/>
                </a:moveTo>
                <a:cubicBezTo>
                  <a:pt x="2699963" y="0"/>
                  <a:pt x="3478696" y="778733"/>
                  <a:pt x="3478696" y="1739348"/>
                </a:cubicBezTo>
                <a:cubicBezTo>
                  <a:pt x="3478696" y="2699963"/>
                  <a:pt x="2699963" y="3478696"/>
                  <a:pt x="1739348" y="3478696"/>
                </a:cubicBezTo>
                <a:cubicBezTo>
                  <a:pt x="778733" y="3478696"/>
                  <a:pt x="0" y="2699963"/>
                  <a:pt x="0" y="1739348"/>
                </a:cubicBezTo>
                <a:cubicBezTo>
                  <a:pt x="0" y="778733"/>
                  <a:pt x="778733" y="0"/>
                  <a:pt x="1739348" y="0"/>
                </a:cubicBez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B6746E8-96FC-4740-9E26-A158B76502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60" t="41594" r="27133" b="21594"/>
          <a:stretch>
            <a:fillRect/>
          </a:stretch>
        </p:blipFill>
        <p:spPr>
          <a:xfrm>
            <a:off x="6359387" y="2852529"/>
            <a:ext cx="2524540" cy="2524540"/>
          </a:xfrm>
          <a:custGeom>
            <a:avLst/>
            <a:gdLst>
              <a:gd name="connsiteX0" fmla="*/ 1262270 w 2524540"/>
              <a:gd name="connsiteY0" fmla="*/ 0 h 2524540"/>
              <a:gd name="connsiteX1" fmla="*/ 2524540 w 2524540"/>
              <a:gd name="connsiteY1" fmla="*/ 1262270 h 2524540"/>
              <a:gd name="connsiteX2" fmla="*/ 1262270 w 2524540"/>
              <a:gd name="connsiteY2" fmla="*/ 2524540 h 2524540"/>
              <a:gd name="connsiteX3" fmla="*/ 0 w 2524540"/>
              <a:gd name="connsiteY3" fmla="*/ 1262270 h 2524540"/>
              <a:gd name="connsiteX4" fmla="*/ 1262270 w 2524540"/>
              <a:gd name="connsiteY4" fmla="*/ 0 h 2524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4540" h="2524540">
                <a:moveTo>
                  <a:pt x="1262270" y="0"/>
                </a:moveTo>
                <a:cubicBezTo>
                  <a:pt x="1959402" y="0"/>
                  <a:pt x="2524540" y="565138"/>
                  <a:pt x="2524540" y="1262270"/>
                </a:cubicBezTo>
                <a:cubicBezTo>
                  <a:pt x="2524540" y="1959402"/>
                  <a:pt x="1959402" y="2524540"/>
                  <a:pt x="1262270" y="2524540"/>
                </a:cubicBezTo>
                <a:cubicBezTo>
                  <a:pt x="565138" y="2524540"/>
                  <a:pt x="0" y="1959402"/>
                  <a:pt x="0" y="1262270"/>
                </a:cubicBezTo>
                <a:cubicBezTo>
                  <a:pt x="0" y="565138"/>
                  <a:pt x="565138" y="0"/>
                  <a:pt x="1262270" y="0"/>
                </a:cubicBezTo>
                <a:close/>
              </a:path>
            </a:pathLst>
          </a:cu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9A89EED-1BD7-4169-B0AA-B286A47E7E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67" t="28406" r="12296" b="45217"/>
          <a:stretch>
            <a:fillRect/>
          </a:stretch>
        </p:blipFill>
        <p:spPr>
          <a:xfrm>
            <a:off x="8883927" y="1948069"/>
            <a:ext cx="1808922" cy="1808922"/>
          </a:xfrm>
          <a:custGeom>
            <a:avLst/>
            <a:gdLst>
              <a:gd name="connsiteX0" fmla="*/ 904461 w 1808922"/>
              <a:gd name="connsiteY0" fmla="*/ 0 h 1808922"/>
              <a:gd name="connsiteX1" fmla="*/ 1808922 w 1808922"/>
              <a:gd name="connsiteY1" fmla="*/ 904461 h 1808922"/>
              <a:gd name="connsiteX2" fmla="*/ 904461 w 1808922"/>
              <a:gd name="connsiteY2" fmla="*/ 1808922 h 1808922"/>
              <a:gd name="connsiteX3" fmla="*/ 0 w 1808922"/>
              <a:gd name="connsiteY3" fmla="*/ 904461 h 1808922"/>
              <a:gd name="connsiteX4" fmla="*/ 904461 w 1808922"/>
              <a:gd name="connsiteY4" fmla="*/ 0 h 1808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8922" h="1808922">
                <a:moveTo>
                  <a:pt x="904461" y="0"/>
                </a:moveTo>
                <a:cubicBezTo>
                  <a:pt x="1403981" y="0"/>
                  <a:pt x="1808922" y="404941"/>
                  <a:pt x="1808922" y="904461"/>
                </a:cubicBezTo>
                <a:cubicBezTo>
                  <a:pt x="1808922" y="1403981"/>
                  <a:pt x="1403981" y="1808922"/>
                  <a:pt x="904461" y="1808922"/>
                </a:cubicBezTo>
                <a:cubicBezTo>
                  <a:pt x="404941" y="1808922"/>
                  <a:pt x="0" y="1403981"/>
                  <a:pt x="0" y="904461"/>
                </a:cubicBezTo>
                <a:cubicBezTo>
                  <a:pt x="0" y="404941"/>
                  <a:pt x="404941" y="0"/>
                  <a:pt x="90446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67912956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2686FFB0-E4F1-44B7-A6BC-D1672F782E9C}"/>
              </a:ext>
            </a:extLst>
          </p:cNvPr>
          <p:cNvSpPr/>
          <p:nvPr userDrawn="1"/>
        </p:nvSpPr>
        <p:spPr>
          <a:xfrm>
            <a:off x="4083170" y="0"/>
            <a:ext cx="408317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DDA6F6-9DF4-4EDD-8138-3E57ECE7C62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1" t="16349" r="73790" b="50000"/>
          <a:stretch>
            <a:fillRect/>
          </a:stretch>
        </p:blipFill>
        <p:spPr>
          <a:xfrm>
            <a:off x="887699" y="1121228"/>
            <a:ext cx="2307772" cy="2307772"/>
          </a:xfrm>
          <a:custGeom>
            <a:avLst/>
            <a:gdLst>
              <a:gd name="connsiteX0" fmla="*/ 1153886 w 2307772"/>
              <a:gd name="connsiteY0" fmla="*/ 0 h 2307772"/>
              <a:gd name="connsiteX1" fmla="*/ 2307772 w 2307772"/>
              <a:gd name="connsiteY1" fmla="*/ 1153886 h 2307772"/>
              <a:gd name="connsiteX2" fmla="*/ 1153886 w 2307772"/>
              <a:gd name="connsiteY2" fmla="*/ 2307772 h 2307772"/>
              <a:gd name="connsiteX3" fmla="*/ 0 w 2307772"/>
              <a:gd name="connsiteY3" fmla="*/ 1153886 h 2307772"/>
              <a:gd name="connsiteX4" fmla="*/ 1153886 w 2307772"/>
              <a:gd name="connsiteY4" fmla="*/ 0 h 2307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7772" h="2307772">
                <a:moveTo>
                  <a:pt x="1153886" y="0"/>
                </a:moveTo>
                <a:cubicBezTo>
                  <a:pt x="1791160" y="0"/>
                  <a:pt x="2307772" y="516612"/>
                  <a:pt x="2307772" y="1153886"/>
                </a:cubicBezTo>
                <a:cubicBezTo>
                  <a:pt x="2307772" y="1791160"/>
                  <a:pt x="1791160" y="2307772"/>
                  <a:pt x="1153886" y="2307772"/>
                </a:cubicBezTo>
                <a:cubicBezTo>
                  <a:pt x="516612" y="2307772"/>
                  <a:pt x="0" y="1791160"/>
                  <a:pt x="0" y="1153886"/>
                </a:cubicBezTo>
                <a:cubicBezTo>
                  <a:pt x="0" y="516612"/>
                  <a:pt x="516612" y="0"/>
                  <a:pt x="1153886" y="0"/>
                </a:cubicBez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2CA55D9-20F8-4D94-97CB-49CEA6EB06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72" t="16349" r="40300" b="50000"/>
          <a:stretch>
            <a:fillRect/>
          </a:stretch>
        </p:blipFill>
        <p:spPr>
          <a:xfrm>
            <a:off x="4970868" y="1121228"/>
            <a:ext cx="2307772" cy="2307772"/>
          </a:xfrm>
          <a:custGeom>
            <a:avLst/>
            <a:gdLst>
              <a:gd name="connsiteX0" fmla="*/ 1153886 w 2307772"/>
              <a:gd name="connsiteY0" fmla="*/ 0 h 2307772"/>
              <a:gd name="connsiteX1" fmla="*/ 2307772 w 2307772"/>
              <a:gd name="connsiteY1" fmla="*/ 1153886 h 2307772"/>
              <a:gd name="connsiteX2" fmla="*/ 1153886 w 2307772"/>
              <a:gd name="connsiteY2" fmla="*/ 2307772 h 2307772"/>
              <a:gd name="connsiteX3" fmla="*/ 0 w 2307772"/>
              <a:gd name="connsiteY3" fmla="*/ 1153886 h 2307772"/>
              <a:gd name="connsiteX4" fmla="*/ 1153886 w 2307772"/>
              <a:gd name="connsiteY4" fmla="*/ 0 h 2307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7772" h="2307772">
                <a:moveTo>
                  <a:pt x="1153886" y="0"/>
                </a:moveTo>
                <a:cubicBezTo>
                  <a:pt x="1791160" y="0"/>
                  <a:pt x="2307772" y="516612"/>
                  <a:pt x="2307772" y="1153886"/>
                </a:cubicBezTo>
                <a:cubicBezTo>
                  <a:pt x="2307772" y="1791160"/>
                  <a:pt x="1791160" y="2307772"/>
                  <a:pt x="1153886" y="2307772"/>
                </a:cubicBezTo>
                <a:cubicBezTo>
                  <a:pt x="516612" y="2307772"/>
                  <a:pt x="0" y="1791160"/>
                  <a:pt x="0" y="1153886"/>
                </a:cubicBezTo>
                <a:cubicBezTo>
                  <a:pt x="0" y="516612"/>
                  <a:pt x="516612" y="0"/>
                  <a:pt x="1153886" y="0"/>
                </a:cubicBez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E0ADF33-7B65-45BA-9E27-CACE76E575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262" t="16349" r="6809" b="50000"/>
          <a:stretch>
            <a:fillRect/>
          </a:stretch>
        </p:blipFill>
        <p:spPr>
          <a:xfrm>
            <a:off x="9054039" y="1121227"/>
            <a:ext cx="2307772" cy="2307772"/>
          </a:xfrm>
          <a:custGeom>
            <a:avLst/>
            <a:gdLst>
              <a:gd name="connsiteX0" fmla="*/ 1153886 w 2307772"/>
              <a:gd name="connsiteY0" fmla="*/ 0 h 2307772"/>
              <a:gd name="connsiteX1" fmla="*/ 2307772 w 2307772"/>
              <a:gd name="connsiteY1" fmla="*/ 1153886 h 2307772"/>
              <a:gd name="connsiteX2" fmla="*/ 1153886 w 2307772"/>
              <a:gd name="connsiteY2" fmla="*/ 2307772 h 2307772"/>
              <a:gd name="connsiteX3" fmla="*/ 0 w 2307772"/>
              <a:gd name="connsiteY3" fmla="*/ 1153886 h 2307772"/>
              <a:gd name="connsiteX4" fmla="*/ 1153886 w 2307772"/>
              <a:gd name="connsiteY4" fmla="*/ 0 h 2307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7772" h="2307772">
                <a:moveTo>
                  <a:pt x="1153886" y="0"/>
                </a:moveTo>
                <a:cubicBezTo>
                  <a:pt x="1791160" y="0"/>
                  <a:pt x="2307772" y="516612"/>
                  <a:pt x="2307772" y="1153886"/>
                </a:cubicBezTo>
                <a:cubicBezTo>
                  <a:pt x="2307772" y="1791160"/>
                  <a:pt x="1791160" y="2307772"/>
                  <a:pt x="1153886" y="2307772"/>
                </a:cubicBezTo>
                <a:cubicBezTo>
                  <a:pt x="516612" y="2307772"/>
                  <a:pt x="0" y="1791160"/>
                  <a:pt x="0" y="1153886"/>
                </a:cubicBezTo>
                <a:cubicBezTo>
                  <a:pt x="0" y="516612"/>
                  <a:pt x="516612" y="0"/>
                  <a:pt x="1153886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25232550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949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73" r:id="rId2"/>
    <p:sldLayoutId id="2147483661" r:id="rId3"/>
    <p:sldLayoutId id="2147483662" r:id="rId4"/>
    <p:sldLayoutId id="2147483663" r:id="rId5"/>
    <p:sldLayoutId id="2147483664" r:id="rId6"/>
    <p:sldLayoutId id="2147483667" r:id="rId7"/>
    <p:sldLayoutId id="2147483665" r:id="rId8"/>
    <p:sldLayoutId id="2147483666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8" r:id="rId15"/>
    <p:sldLayoutId id="2147483677" r:id="rId16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CC2E23A7-22C9-4F86-A433-7AF0BB3D91AA}"/>
              </a:ext>
            </a:extLst>
          </p:cNvPr>
          <p:cNvGrpSpPr/>
          <p:nvPr/>
        </p:nvGrpSpPr>
        <p:grpSpPr>
          <a:xfrm>
            <a:off x="2797985" y="2644169"/>
            <a:ext cx="6596025" cy="1615827"/>
            <a:chOff x="3506274" y="1903503"/>
            <a:chExt cx="6596025" cy="1615827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A783D3C-5C9A-48CB-8CFF-26545FC42015}"/>
                </a:ext>
              </a:extLst>
            </p:cNvPr>
            <p:cNvSpPr txBox="1"/>
            <p:nvPr/>
          </p:nvSpPr>
          <p:spPr>
            <a:xfrm>
              <a:off x="3506274" y="1903503"/>
              <a:ext cx="6596025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600" dirty="0">
                  <a:solidFill>
                    <a:schemeClr val="bg1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S L I - D E R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32F75C6-F68A-4841-A91D-4BDBBB96D408}"/>
                </a:ext>
              </a:extLst>
            </p:cNvPr>
            <p:cNvSpPr/>
            <p:nvPr/>
          </p:nvSpPr>
          <p:spPr>
            <a:xfrm>
              <a:off x="5275889" y="3242331"/>
              <a:ext cx="305679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spc="300" dirty="0">
                  <a:solidFill>
                    <a:schemeClr val="bg1"/>
                  </a:solidFill>
                </a:rPr>
                <a:t>Lorem ipsum dolor sit </a:t>
              </a:r>
              <a:r>
                <a:rPr lang="en-US" sz="1200" spc="300" dirty="0" err="1">
                  <a:solidFill>
                    <a:schemeClr val="bg1"/>
                  </a:solidFill>
                </a:rPr>
                <a:t>amet</a:t>
              </a:r>
              <a:r>
                <a:rPr lang="en-US" sz="1200" spc="300" dirty="0">
                  <a:solidFill>
                    <a:schemeClr val="bg1"/>
                  </a:solidFill>
                </a:rPr>
                <a:t>, 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72EE858-91C0-40EB-997B-3B26795CAEB7}"/>
                </a:ext>
              </a:extLst>
            </p:cNvPr>
            <p:cNvSpPr/>
            <p:nvPr/>
          </p:nvSpPr>
          <p:spPr>
            <a:xfrm>
              <a:off x="6122659" y="1903503"/>
              <a:ext cx="136325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Lorem ipsum dolor</a:t>
              </a: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8BAB1B65-8000-4E3A-9303-33680C8C036E}"/>
              </a:ext>
            </a:extLst>
          </p:cNvPr>
          <p:cNvSpPr/>
          <p:nvPr/>
        </p:nvSpPr>
        <p:spPr>
          <a:xfrm>
            <a:off x="2313210" y="1912054"/>
            <a:ext cx="7565573" cy="3033890"/>
          </a:xfrm>
          <a:prstGeom prst="rect">
            <a:avLst/>
          </a:prstGeom>
          <a:noFill/>
          <a:ln>
            <a:solidFill>
              <a:schemeClr val="bg1">
                <a:alpha val="2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ross 22">
            <a:extLst>
              <a:ext uri="{FF2B5EF4-FFF2-40B4-BE49-F238E27FC236}">
                <a16:creationId xmlns:a16="http://schemas.microsoft.com/office/drawing/2014/main" id="{B5C246CE-9E1E-4CBD-8EC0-4980FE946D5C}"/>
              </a:ext>
            </a:extLst>
          </p:cNvPr>
          <p:cNvSpPr/>
          <p:nvPr/>
        </p:nvSpPr>
        <p:spPr>
          <a:xfrm>
            <a:off x="9976757" y="1404257"/>
            <a:ext cx="326573" cy="326573"/>
          </a:xfrm>
          <a:prstGeom prst="plus">
            <a:avLst>
              <a:gd name="adj" fmla="val 4264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017657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81EF0D9-2BFF-4310-9B3F-E05BC4616E39}"/>
              </a:ext>
            </a:extLst>
          </p:cNvPr>
          <p:cNvSpPr txBox="1"/>
          <p:nvPr/>
        </p:nvSpPr>
        <p:spPr>
          <a:xfrm>
            <a:off x="3801943" y="-217492"/>
            <a:ext cx="4588115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00" b="1" dirty="0">
                <a:solidFill>
                  <a:schemeClr val="bg1">
                    <a:lumMod val="95000"/>
                  </a:schemeClr>
                </a:solidFill>
                <a:latin typeface="Freestyle Script" panose="030804020302050B0404" pitchFamily="66" charset="0"/>
              </a:rPr>
              <a:t>About Us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598E13-0A64-4DBC-A494-FA5465355CCB}"/>
              </a:ext>
            </a:extLst>
          </p:cNvPr>
          <p:cNvSpPr txBox="1"/>
          <p:nvPr/>
        </p:nvSpPr>
        <p:spPr>
          <a:xfrm>
            <a:off x="3718751" y="550195"/>
            <a:ext cx="47545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/>
              <a:t>Our Achievement!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DE59CF-4002-46FC-A498-30CE22E7F34C}"/>
              </a:ext>
            </a:extLst>
          </p:cNvPr>
          <p:cNvSpPr txBox="1"/>
          <p:nvPr/>
        </p:nvSpPr>
        <p:spPr>
          <a:xfrm>
            <a:off x="4155918" y="1228837"/>
            <a:ext cx="3880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0" dirty="0" err="1">
                <a:solidFill>
                  <a:schemeClr val="bg1">
                    <a:lumMod val="65000"/>
                  </a:schemeClr>
                </a:solidFill>
              </a:rPr>
              <a:t>Multipurposes</a:t>
            </a:r>
            <a:r>
              <a:rPr lang="en-US" sz="1200" spc="300" dirty="0">
                <a:solidFill>
                  <a:schemeClr val="bg1">
                    <a:lumMod val="65000"/>
                  </a:schemeClr>
                </a:solidFill>
              </a:rPr>
              <a:t> Presentation Template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DB19F36-75A5-4425-92E2-30629C1F39D8}"/>
              </a:ext>
            </a:extLst>
          </p:cNvPr>
          <p:cNvSpPr/>
          <p:nvPr/>
        </p:nvSpPr>
        <p:spPr>
          <a:xfrm>
            <a:off x="5865501" y="1599620"/>
            <a:ext cx="460998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EB6C87F-2C2F-412E-A8BE-9959DA8F48D8}"/>
              </a:ext>
            </a:extLst>
          </p:cNvPr>
          <p:cNvSpPr txBox="1"/>
          <p:nvPr/>
        </p:nvSpPr>
        <p:spPr>
          <a:xfrm>
            <a:off x="8562459" y="2229656"/>
            <a:ext cx="12506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$43B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E33C355-6E06-45AF-B708-5945F4F43D17}"/>
              </a:ext>
            </a:extLst>
          </p:cNvPr>
          <p:cNvSpPr txBox="1"/>
          <p:nvPr/>
        </p:nvSpPr>
        <p:spPr>
          <a:xfrm>
            <a:off x="2497987" y="2229656"/>
            <a:ext cx="9845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26K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E702E1B-DAB9-440F-A136-4DC83EAF70B2}"/>
              </a:ext>
            </a:extLst>
          </p:cNvPr>
          <p:cNvSpPr txBox="1"/>
          <p:nvPr/>
        </p:nvSpPr>
        <p:spPr>
          <a:xfrm>
            <a:off x="5644387" y="2235626"/>
            <a:ext cx="9637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410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CC041F1-BDC2-43C1-B673-7A6920DEB2EE}"/>
              </a:ext>
            </a:extLst>
          </p:cNvPr>
          <p:cNvSpPr/>
          <p:nvPr/>
        </p:nvSpPr>
        <p:spPr>
          <a:xfrm>
            <a:off x="1622198" y="2856924"/>
            <a:ext cx="27417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DBFA3E7-6531-45E0-A8A6-CCEE6817C50E}"/>
              </a:ext>
            </a:extLst>
          </p:cNvPr>
          <p:cNvSpPr/>
          <p:nvPr/>
        </p:nvSpPr>
        <p:spPr>
          <a:xfrm>
            <a:off x="4758179" y="2856924"/>
            <a:ext cx="27025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8AAF5E7-13F4-41AC-BCAE-30422910E731}"/>
              </a:ext>
            </a:extLst>
          </p:cNvPr>
          <p:cNvSpPr/>
          <p:nvPr/>
        </p:nvSpPr>
        <p:spPr>
          <a:xfrm>
            <a:off x="7867206" y="2856924"/>
            <a:ext cx="27025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 r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E6F6AFC-9E73-4A03-BC28-4233FD13824D}"/>
              </a:ext>
            </a:extLst>
          </p:cNvPr>
          <p:cNvSpPr txBox="1"/>
          <p:nvPr/>
        </p:nvSpPr>
        <p:spPr>
          <a:xfrm>
            <a:off x="4306088" y="5075165"/>
            <a:ext cx="357982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bg1"/>
                </a:solidFill>
                <a:latin typeface="Freestyle Script" panose="030804020302050B0404" pitchFamily="66" charset="0"/>
              </a:rPr>
              <a:t>Project Sample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297D55-9277-426E-9D9B-812E7C68DB49}"/>
              </a:ext>
            </a:extLst>
          </p:cNvPr>
          <p:cNvSpPr>
            <a:spLocks noGrp="1"/>
          </p:cNvSpPr>
          <p:nvPr>
            <p:ph type="pic" sz="quarter" idx="4294967295"/>
          </p:nvPr>
        </p:nvSpPr>
        <p:spPr>
          <a:xfrm>
            <a:off x="0" y="3935896"/>
            <a:ext cx="12192000" cy="2922104"/>
          </a:xfrm>
          <a:custGeom>
            <a:avLst/>
            <a:gdLst>
              <a:gd name="connsiteX0" fmla="*/ 6096000 w 12192000"/>
              <a:gd name="connsiteY0" fmla="*/ 0 h 2922104"/>
              <a:gd name="connsiteX1" fmla="*/ 12192000 w 12192000"/>
              <a:gd name="connsiteY1" fmla="*/ 1461052 h 2922104"/>
              <a:gd name="connsiteX2" fmla="*/ 12192000 w 12192000"/>
              <a:gd name="connsiteY2" fmla="*/ 2922104 h 2922104"/>
              <a:gd name="connsiteX3" fmla="*/ 0 w 12192000"/>
              <a:gd name="connsiteY3" fmla="*/ 2922104 h 2922104"/>
              <a:gd name="connsiteX4" fmla="*/ 0 w 12192000"/>
              <a:gd name="connsiteY4" fmla="*/ 1461052 h 2922104"/>
              <a:gd name="connsiteX5" fmla="*/ 6096000 w 12192000"/>
              <a:gd name="connsiteY5" fmla="*/ 0 h 292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2922104">
                <a:moveTo>
                  <a:pt x="6096000" y="0"/>
                </a:moveTo>
                <a:cubicBezTo>
                  <a:pt x="9462728" y="0"/>
                  <a:pt x="12192000" y="654135"/>
                  <a:pt x="12192000" y="1461052"/>
                </a:cubicBezTo>
                <a:lnTo>
                  <a:pt x="12192000" y="2922104"/>
                </a:lnTo>
                <a:lnTo>
                  <a:pt x="0" y="2922104"/>
                </a:lnTo>
                <a:lnTo>
                  <a:pt x="0" y="1461052"/>
                </a:lnTo>
                <a:cubicBezTo>
                  <a:pt x="0" y="654135"/>
                  <a:pt x="2729272" y="0"/>
                  <a:pt x="6096000" y="0"/>
                </a:cubicBez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40107460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>
            <a:extLst>
              <a:ext uri="{FF2B5EF4-FFF2-40B4-BE49-F238E27FC236}">
                <a16:creationId xmlns:a16="http://schemas.microsoft.com/office/drawing/2014/main" id="{6FB22959-C2AA-44DC-8ADE-E1EB58B9DBE4}"/>
              </a:ext>
            </a:extLst>
          </p:cNvPr>
          <p:cNvSpPr/>
          <p:nvPr/>
        </p:nvSpPr>
        <p:spPr>
          <a:xfrm>
            <a:off x="689291" y="922820"/>
            <a:ext cx="2704587" cy="2704587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37DF610-FAC7-481F-8096-65D0BF4094E3}"/>
              </a:ext>
            </a:extLst>
          </p:cNvPr>
          <p:cNvSpPr/>
          <p:nvPr/>
        </p:nvSpPr>
        <p:spPr>
          <a:xfrm>
            <a:off x="4772461" y="922820"/>
            <a:ext cx="2704587" cy="2704587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069E076-01E4-48C7-A798-B4F489C45814}"/>
              </a:ext>
            </a:extLst>
          </p:cNvPr>
          <p:cNvSpPr/>
          <p:nvPr/>
        </p:nvSpPr>
        <p:spPr>
          <a:xfrm>
            <a:off x="8855631" y="922820"/>
            <a:ext cx="2704587" cy="2704587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ADF075A-84FE-4FA5-9474-733E4356F574}"/>
              </a:ext>
            </a:extLst>
          </p:cNvPr>
          <p:cNvSpPr txBox="1"/>
          <p:nvPr/>
        </p:nvSpPr>
        <p:spPr>
          <a:xfrm>
            <a:off x="843000" y="3825815"/>
            <a:ext cx="2587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About Company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EB7E8C2-16DB-489A-90D9-94BC5052DF03}"/>
              </a:ext>
            </a:extLst>
          </p:cNvPr>
          <p:cNvSpPr txBox="1"/>
          <p:nvPr/>
        </p:nvSpPr>
        <p:spPr>
          <a:xfrm>
            <a:off x="603276" y="4707313"/>
            <a:ext cx="29968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,,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endParaRPr lang="en-US" sz="1400" dirty="0">
              <a:solidFill>
                <a:schemeClr val="bg1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8729D09-D992-47A8-8F55-4FE2BED073CE}"/>
              </a:ext>
            </a:extLst>
          </p:cNvPr>
          <p:cNvGrpSpPr/>
          <p:nvPr/>
        </p:nvGrpSpPr>
        <p:grpSpPr>
          <a:xfrm>
            <a:off x="1974019" y="4317505"/>
            <a:ext cx="325465" cy="70100"/>
            <a:chOff x="8763000" y="4147511"/>
            <a:chExt cx="619124" cy="133350"/>
          </a:xfrm>
          <a:solidFill>
            <a:schemeClr val="bg1">
              <a:lumMod val="65000"/>
            </a:schemeClr>
          </a:solidFill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2901B2E7-CBB7-4D55-82E5-AEC2ECB16E39}"/>
                </a:ext>
              </a:extLst>
            </p:cNvPr>
            <p:cNvSpPr/>
            <p:nvPr/>
          </p:nvSpPr>
          <p:spPr>
            <a:xfrm>
              <a:off x="8763000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9AA79DE6-DABD-498D-841A-47C359A7F258}"/>
                </a:ext>
              </a:extLst>
            </p:cNvPr>
            <p:cNvSpPr/>
            <p:nvPr/>
          </p:nvSpPr>
          <p:spPr>
            <a:xfrm>
              <a:off x="9005887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4949108-74E9-4CA0-B4CF-FDB073B94B1D}"/>
                </a:ext>
              </a:extLst>
            </p:cNvPr>
            <p:cNvSpPr/>
            <p:nvPr/>
          </p:nvSpPr>
          <p:spPr>
            <a:xfrm>
              <a:off x="9248774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16C3A34B-3709-4EDB-B6E3-AE6436CE4541}"/>
              </a:ext>
            </a:extLst>
          </p:cNvPr>
          <p:cNvSpPr txBox="1"/>
          <p:nvPr/>
        </p:nvSpPr>
        <p:spPr>
          <a:xfrm>
            <a:off x="4861363" y="3825815"/>
            <a:ext cx="2587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About Company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82FBFF-7D17-4BA0-947C-4E6F1B707558}"/>
              </a:ext>
            </a:extLst>
          </p:cNvPr>
          <p:cNvSpPr txBox="1"/>
          <p:nvPr/>
        </p:nvSpPr>
        <p:spPr>
          <a:xfrm>
            <a:off x="4656689" y="4707313"/>
            <a:ext cx="29968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,,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endParaRPr lang="en-US" sz="1400" dirty="0">
              <a:solidFill>
                <a:schemeClr val="bg1"/>
              </a:solidFill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99547BB-58CC-457D-B00B-B736E5CBC91A}"/>
              </a:ext>
            </a:extLst>
          </p:cNvPr>
          <p:cNvGrpSpPr/>
          <p:nvPr/>
        </p:nvGrpSpPr>
        <p:grpSpPr>
          <a:xfrm>
            <a:off x="5992382" y="4317505"/>
            <a:ext cx="325465" cy="70100"/>
            <a:chOff x="8763000" y="4147511"/>
            <a:chExt cx="619124" cy="133350"/>
          </a:xfrm>
          <a:solidFill>
            <a:schemeClr val="bg1">
              <a:lumMod val="65000"/>
            </a:schemeClr>
          </a:solidFill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DDA94F96-5422-4CE1-BDA5-0C86A271E14D}"/>
                </a:ext>
              </a:extLst>
            </p:cNvPr>
            <p:cNvSpPr/>
            <p:nvPr/>
          </p:nvSpPr>
          <p:spPr>
            <a:xfrm>
              <a:off x="8763000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57E8F10F-C916-4D20-A9D7-79079BDC4A95}"/>
                </a:ext>
              </a:extLst>
            </p:cNvPr>
            <p:cNvSpPr/>
            <p:nvPr/>
          </p:nvSpPr>
          <p:spPr>
            <a:xfrm>
              <a:off x="9005887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99DEA38C-FCFF-4D19-B87D-5A924C055253}"/>
                </a:ext>
              </a:extLst>
            </p:cNvPr>
            <p:cNvSpPr/>
            <p:nvPr/>
          </p:nvSpPr>
          <p:spPr>
            <a:xfrm>
              <a:off x="9248774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A0C87799-8A11-42AC-95CA-945982649733}"/>
              </a:ext>
            </a:extLst>
          </p:cNvPr>
          <p:cNvSpPr txBox="1"/>
          <p:nvPr/>
        </p:nvSpPr>
        <p:spPr>
          <a:xfrm>
            <a:off x="8944533" y="3820350"/>
            <a:ext cx="2587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About Company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0974DB4-DEE1-456C-986F-73650A6AFD85}"/>
              </a:ext>
            </a:extLst>
          </p:cNvPr>
          <p:cNvSpPr txBox="1"/>
          <p:nvPr/>
        </p:nvSpPr>
        <p:spPr>
          <a:xfrm>
            <a:off x="8739859" y="4701848"/>
            <a:ext cx="29968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,,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endParaRPr lang="en-US" sz="1400" dirty="0">
              <a:solidFill>
                <a:schemeClr val="bg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2E28A8D6-9E5F-4CF0-ACAC-62EFB7C01DDE}"/>
              </a:ext>
            </a:extLst>
          </p:cNvPr>
          <p:cNvGrpSpPr/>
          <p:nvPr/>
        </p:nvGrpSpPr>
        <p:grpSpPr>
          <a:xfrm>
            <a:off x="10075552" y="4312040"/>
            <a:ext cx="325465" cy="70100"/>
            <a:chOff x="8763000" y="4147511"/>
            <a:chExt cx="619124" cy="133350"/>
          </a:xfrm>
          <a:solidFill>
            <a:schemeClr val="bg1">
              <a:lumMod val="65000"/>
            </a:schemeClr>
          </a:solidFill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6CF7654F-9FE8-4EDE-A8F9-409A011ADF47}"/>
                </a:ext>
              </a:extLst>
            </p:cNvPr>
            <p:cNvSpPr/>
            <p:nvPr/>
          </p:nvSpPr>
          <p:spPr>
            <a:xfrm>
              <a:off x="8763000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866FC23C-F26F-40CE-8894-414D637EF875}"/>
                </a:ext>
              </a:extLst>
            </p:cNvPr>
            <p:cNvSpPr/>
            <p:nvPr/>
          </p:nvSpPr>
          <p:spPr>
            <a:xfrm>
              <a:off x="9005887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6D0458D1-696D-4BBD-A111-C530BA82E9AA}"/>
                </a:ext>
              </a:extLst>
            </p:cNvPr>
            <p:cNvSpPr/>
            <p:nvPr/>
          </p:nvSpPr>
          <p:spPr>
            <a:xfrm>
              <a:off x="9248774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7791798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71F1915E-354A-4520-8711-C0A421015583}"/>
              </a:ext>
            </a:extLst>
          </p:cNvPr>
          <p:cNvSpPr/>
          <p:nvPr/>
        </p:nvSpPr>
        <p:spPr>
          <a:xfrm>
            <a:off x="7277103" y="1721126"/>
            <a:ext cx="3415747" cy="3415747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F4107A-6E3F-4E2F-AD36-4D0CFC4A0459}"/>
              </a:ext>
            </a:extLst>
          </p:cNvPr>
          <p:cNvSpPr txBox="1"/>
          <p:nvPr/>
        </p:nvSpPr>
        <p:spPr>
          <a:xfrm>
            <a:off x="1284218" y="890501"/>
            <a:ext cx="4588115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800" b="1" dirty="0">
                <a:solidFill>
                  <a:schemeClr val="bg1">
                    <a:lumMod val="95000"/>
                  </a:schemeClr>
                </a:solidFill>
                <a:latin typeface="Freestyle Script" panose="030804020302050B0404" pitchFamily="66" charset="0"/>
              </a:rPr>
              <a:t>About Us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2FF187-6A78-45E5-9F5D-D429C0F482EF}"/>
              </a:ext>
            </a:extLst>
          </p:cNvPr>
          <p:cNvSpPr txBox="1"/>
          <p:nvPr/>
        </p:nvSpPr>
        <p:spPr>
          <a:xfrm>
            <a:off x="1284218" y="1658188"/>
            <a:ext cx="35675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What We Do!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598C27-8E86-4624-9E01-A1AE977A67A5}"/>
              </a:ext>
            </a:extLst>
          </p:cNvPr>
          <p:cNvSpPr txBox="1"/>
          <p:nvPr/>
        </p:nvSpPr>
        <p:spPr>
          <a:xfrm>
            <a:off x="1284218" y="2336830"/>
            <a:ext cx="3880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300" dirty="0" err="1">
                <a:solidFill>
                  <a:schemeClr val="bg1">
                    <a:lumMod val="65000"/>
                  </a:schemeClr>
                </a:solidFill>
              </a:rPr>
              <a:t>Multipurposes</a:t>
            </a:r>
            <a:r>
              <a:rPr lang="en-US" sz="1200" spc="300" dirty="0">
                <a:solidFill>
                  <a:schemeClr val="bg1">
                    <a:lumMod val="65000"/>
                  </a:schemeClr>
                </a:solidFill>
              </a:rPr>
              <a:t> Presentation Template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8F1095B-A81F-4684-8D56-8DA8D6F1C862}"/>
              </a:ext>
            </a:extLst>
          </p:cNvPr>
          <p:cNvSpPr/>
          <p:nvPr/>
        </p:nvSpPr>
        <p:spPr>
          <a:xfrm>
            <a:off x="1284219" y="3167827"/>
            <a:ext cx="494379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 dolor sit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088C978-E568-4F6C-8127-9FD01CBE31BE}"/>
              </a:ext>
            </a:extLst>
          </p:cNvPr>
          <p:cNvSpPr/>
          <p:nvPr/>
        </p:nvSpPr>
        <p:spPr>
          <a:xfrm>
            <a:off x="1356832" y="2707613"/>
            <a:ext cx="460998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E457FD6-BDBE-4B96-8D4B-8587CC768776}"/>
              </a:ext>
            </a:extLst>
          </p:cNvPr>
          <p:cNvSpPr/>
          <p:nvPr/>
        </p:nvSpPr>
        <p:spPr>
          <a:xfrm>
            <a:off x="1340712" y="4867214"/>
            <a:ext cx="1633305" cy="353535"/>
          </a:xfrm>
          <a:prstGeom prst="roundRect">
            <a:avLst>
              <a:gd name="adj" fmla="val 5000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69DB90-8814-40CD-A734-4E3906D56E5E}"/>
              </a:ext>
            </a:extLst>
          </p:cNvPr>
          <p:cNvSpPr txBox="1"/>
          <p:nvPr/>
        </p:nvSpPr>
        <p:spPr>
          <a:xfrm>
            <a:off x="1708651" y="4867214"/>
            <a:ext cx="8974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keyword</a:t>
            </a:r>
          </a:p>
        </p:txBody>
      </p:sp>
    </p:spTree>
    <p:extLst>
      <p:ext uri="{BB962C8B-B14F-4D97-AF65-F5344CB8AC3E}">
        <p14:creationId xmlns:p14="http://schemas.microsoft.com/office/powerpoint/2010/main" val="3849308686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12D11AAA-EF2F-4878-955E-8BCBD990CCF5}"/>
              </a:ext>
            </a:extLst>
          </p:cNvPr>
          <p:cNvSpPr txBox="1"/>
          <p:nvPr/>
        </p:nvSpPr>
        <p:spPr>
          <a:xfrm>
            <a:off x="6268768" y="1336989"/>
            <a:ext cx="4041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000" b="1" spc="3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Way</a:t>
            </a:r>
          </a:p>
          <a:p>
            <a:pPr>
              <a:lnSpc>
                <a:spcPct val="90000"/>
              </a:lnSpc>
            </a:pPr>
            <a:r>
              <a:rPr lang="en-US" sz="4000" b="1" spc="3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Success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EA0291-6D15-47FC-B959-DACC77A3BF71}"/>
              </a:ext>
            </a:extLst>
          </p:cNvPr>
          <p:cNvSpPr txBox="1"/>
          <p:nvPr/>
        </p:nvSpPr>
        <p:spPr>
          <a:xfrm>
            <a:off x="6382151" y="2933726"/>
            <a:ext cx="2696991" cy="2002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elit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Etiam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lobortis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libero id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luctus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consequat.Nunc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sed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arcu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dui. Nam at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lectus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leo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Ut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a ex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quis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nulla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cursus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blandit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Donec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pretium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libero ac tempus. Integer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elementum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ligula in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C025328-4881-4393-B1A4-C9165B110258}"/>
              </a:ext>
            </a:extLst>
          </p:cNvPr>
          <p:cNvCxnSpPr>
            <a:cxnSpLocks/>
          </p:cNvCxnSpPr>
          <p:nvPr/>
        </p:nvCxnSpPr>
        <p:spPr>
          <a:xfrm>
            <a:off x="6482037" y="2724346"/>
            <a:ext cx="617455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47AD78C6-C26A-4AA4-9B84-776C7DD5B2AF}"/>
              </a:ext>
            </a:extLst>
          </p:cNvPr>
          <p:cNvSpPr/>
          <p:nvPr/>
        </p:nvSpPr>
        <p:spPr>
          <a:xfrm>
            <a:off x="9656442" y="1430303"/>
            <a:ext cx="914400" cy="914400"/>
          </a:xfrm>
          <a:prstGeom prst="ellipse">
            <a:avLst/>
          </a:prstGeom>
          <a:noFill/>
          <a:ln w="50800"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Montserrat" panose="02000000000000000000" pitchFamily="2" charset="0"/>
              </a:rPr>
              <a:t>20%</a:t>
            </a:r>
          </a:p>
        </p:txBody>
      </p:sp>
      <p:sp>
        <p:nvSpPr>
          <p:cNvPr id="19" name="Arc 18">
            <a:extLst>
              <a:ext uri="{FF2B5EF4-FFF2-40B4-BE49-F238E27FC236}">
                <a16:creationId xmlns:a16="http://schemas.microsoft.com/office/drawing/2014/main" id="{31D416CA-9935-4DF4-8AF7-CDE598F4B18C}"/>
              </a:ext>
            </a:extLst>
          </p:cNvPr>
          <p:cNvSpPr/>
          <p:nvPr/>
        </p:nvSpPr>
        <p:spPr>
          <a:xfrm>
            <a:off x="9656442" y="1430303"/>
            <a:ext cx="914400" cy="914400"/>
          </a:xfrm>
          <a:prstGeom prst="arc">
            <a:avLst>
              <a:gd name="adj1" fmla="val 16200000"/>
              <a:gd name="adj2" fmla="val 20697729"/>
            </a:avLst>
          </a:prstGeom>
          <a:noFill/>
          <a:ln w="508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Text Placeholder 32">
            <a:extLst>
              <a:ext uri="{FF2B5EF4-FFF2-40B4-BE49-F238E27FC236}">
                <a16:creationId xmlns:a16="http://schemas.microsoft.com/office/drawing/2014/main" id="{425474D4-C0C4-468C-BBC2-62F553AB465B}"/>
              </a:ext>
            </a:extLst>
          </p:cNvPr>
          <p:cNvSpPr txBox="1">
            <a:spLocks/>
          </p:cNvSpPr>
          <p:nvPr/>
        </p:nvSpPr>
        <p:spPr>
          <a:xfrm>
            <a:off x="9811605" y="2519030"/>
            <a:ext cx="604075" cy="276999"/>
          </a:xfrm>
          <a:prstGeom prst="rect">
            <a:avLst/>
          </a:prstGeom>
          <a:effectLst/>
        </p:spPr>
        <p:txBody>
          <a:bodyPr wrap="none" lIns="91440" tIns="45720" rIns="91440" bIns="45720">
            <a:spAutoFit/>
          </a:bodyPr>
          <a:lstStyle>
            <a:defPPr>
              <a:defRPr lang="en-US"/>
            </a:defPPr>
            <a:lvl1pPr>
              <a:defRPr sz="1100">
                <a:solidFill>
                  <a:schemeClr val="bg1"/>
                </a:solidFill>
                <a:latin typeface="+mj-lt"/>
                <a:ea typeface="Questrial" panose="020B0606030504020204" pitchFamily="34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Type A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A0BCF03-21AF-4B77-84BE-1578D891E39C}"/>
              </a:ext>
            </a:extLst>
          </p:cNvPr>
          <p:cNvSpPr/>
          <p:nvPr/>
        </p:nvSpPr>
        <p:spPr>
          <a:xfrm>
            <a:off x="9656442" y="3162197"/>
            <a:ext cx="914400" cy="914400"/>
          </a:xfrm>
          <a:prstGeom prst="ellipse">
            <a:avLst/>
          </a:prstGeom>
          <a:noFill/>
          <a:ln w="50800"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Montserrat" panose="02000000000000000000" pitchFamily="2" charset="0"/>
              </a:rPr>
              <a:t>20%</a:t>
            </a:r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89FE98BE-FE4F-48E0-9BAA-C9E1C7C04FFA}"/>
              </a:ext>
            </a:extLst>
          </p:cNvPr>
          <p:cNvSpPr/>
          <p:nvPr/>
        </p:nvSpPr>
        <p:spPr>
          <a:xfrm>
            <a:off x="9656442" y="3162197"/>
            <a:ext cx="914400" cy="914400"/>
          </a:xfrm>
          <a:prstGeom prst="arc">
            <a:avLst>
              <a:gd name="adj1" fmla="val 16200000"/>
              <a:gd name="adj2" fmla="val 20697729"/>
            </a:avLst>
          </a:prstGeom>
          <a:noFill/>
          <a:ln w="508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" name="Text Placeholder 32">
            <a:extLst>
              <a:ext uri="{FF2B5EF4-FFF2-40B4-BE49-F238E27FC236}">
                <a16:creationId xmlns:a16="http://schemas.microsoft.com/office/drawing/2014/main" id="{CAE29FBF-8B81-46CB-B5B8-DE164E03153E}"/>
              </a:ext>
            </a:extLst>
          </p:cNvPr>
          <p:cNvSpPr txBox="1">
            <a:spLocks/>
          </p:cNvSpPr>
          <p:nvPr/>
        </p:nvSpPr>
        <p:spPr>
          <a:xfrm>
            <a:off x="9811605" y="4250924"/>
            <a:ext cx="604075" cy="276999"/>
          </a:xfrm>
          <a:prstGeom prst="rect">
            <a:avLst/>
          </a:prstGeom>
          <a:effectLst/>
        </p:spPr>
        <p:txBody>
          <a:bodyPr wrap="none" lIns="91440" tIns="45720" rIns="91440" bIns="45720">
            <a:spAutoFit/>
          </a:bodyPr>
          <a:lstStyle>
            <a:defPPr>
              <a:defRPr lang="en-US"/>
            </a:defPPr>
            <a:lvl1pPr>
              <a:defRPr sz="1100">
                <a:solidFill>
                  <a:schemeClr val="bg1"/>
                </a:solidFill>
                <a:latin typeface="+mj-lt"/>
                <a:ea typeface="Questrial" panose="020B0606030504020204" pitchFamily="34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Type A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E22069D-BD1C-49AD-9768-AF15FCCF6D53}"/>
              </a:ext>
            </a:extLst>
          </p:cNvPr>
          <p:cNvSpPr/>
          <p:nvPr/>
        </p:nvSpPr>
        <p:spPr>
          <a:xfrm>
            <a:off x="9657623" y="4894091"/>
            <a:ext cx="914400" cy="914400"/>
          </a:xfrm>
          <a:prstGeom prst="ellipse">
            <a:avLst/>
          </a:prstGeom>
          <a:noFill/>
          <a:ln w="50800"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Montserrat" panose="02000000000000000000" pitchFamily="2" charset="0"/>
              </a:rPr>
              <a:t>20%</a:t>
            </a:r>
          </a:p>
        </p:txBody>
      </p:sp>
      <p:sp>
        <p:nvSpPr>
          <p:cNvPr id="34" name="Arc 33">
            <a:extLst>
              <a:ext uri="{FF2B5EF4-FFF2-40B4-BE49-F238E27FC236}">
                <a16:creationId xmlns:a16="http://schemas.microsoft.com/office/drawing/2014/main" id="{906A7E04-50FB-4593-842C-EF744342D4B0}"/>
              </a:ext>
            </a:extLst>
          </p:cNvPr>
          <p:cNvSpPr/>
          <p:nvPr/>
        </p:nvSpPr>
        <p:spPr>
          <a:xfrm>
            <a:off x="9657623" y="4894091"/>
            <a:ext cx="914400" cy="914400"/>
          </a:xfrm>
          <a:prstGeom prst="arc">
            <a:avLst>
              <a:gd name="adj1" fmla="val 16200000"/>
              <a:gd name="adj2" fmla="val 20697729"/>
            </a:avLst>
          </a:prstGeom>
          <a:noFill/>
          <a:ln w="508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5" name="Text Placeholder 32">
            <a:extLst>
              <a:ext uri="{FF2B5EF4-FFF2-40B4-BE49-F238E27FC236}">
                <a16:creationId xmlns:a16="http://schemas.microsoft.com/office/drawing/2014/main" id="{DAD410C9-2D61-48F3-B49D-B10D7963A680}"/>
              </a:ext>
            </a:extLst>
          </p:cNvPr>
          <p:cNvSpPr txBox="1">
            <a:spLocks/>
          </p:cNvSpPr>
          <p:nvPr/>
        </p:nvSpPr>
        <p:spPr>
          <a:xfrm>
            <a:off x="9812786" y="5982818"/>
            <a:ext cx="604075" cy="276999"/>
          </a:xfrm>
          <a:prstGeom prst="rect">
            <a:avLst/>
          </a:prstGeom>
          <a:effectLst/>
        </p:spPr>
        <p:txBody>
          <a:bodyPr wrap="none" lIns="91440" tIns="45720" rIns="91440" bIns="45720">
            <a:spAutoFit/>
          </a:bodyPr>
          <a:lstStyle>
            <a:defPPr>
              <a:defRPr lang="en-US"/>
            </a:defPPr>
            <a:lvl1pPr>
              <a:defRPr sz="1100">
                <a:solidFill>
                  <a:schemeClr val="bg1"/>
                </a:solidFill>
                <a:latin typeface="+mj-lt"/>
                <a:ea typeface="Questrial" panose="020B0606030504020204" pitchFamily="34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Type A</a:t>
            </a: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B5A13B3A-20AE-452B-A6F8-4ECC4D5B5D76}"/>
              </a:ext>
            </a:extLst>
          </p:cNvPr>
          <p:cNvSpPr/>
          <p:nvPr/>
        </p:nvSpPr>
        <p:spPr>
          <a:xfrm>
            <a:off x="6482037" y="5322683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658D03C-DA5A-4B7C-8E2B-7B3058069953}"/>
              </a:ext>
            </a:extLst>
          </p:cNvPr>
          <p:cNvSpPr txBox="1"/>
          <p:nvPr/>
        </p:nvSpPr>
        <p:spPr>
          <a:xfrm>
            <a:off x="6754415" y="5322682"/>
            <a:ext cx="82625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b="1" dirty="0">
                <a:latin typeface="+mn-lt"/>
              </a:rPr>
              <a:t>keyword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A5E6A99-01AA-482B-A170-7B41B68BB1B6}"/>
              </a:ext>
            </a:extLst>
          </p:cNvPr>
          <p:cNvSpPr txBox="1"/>
          <p:nvPr/>
        </p:nvSpPr>
        <p:spPr>
          <a:xfrm rot="16200000">
            <a:off x="8955655" y="2108704"/>
            <a:ext cx="5321137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600" b="1" spc="-300" dirty="0">
                <a:solidFill>
                  <a:schemeClr val="bg1">
                    <a:lumMod val="85000"/>
                  </a:schemeClr>
                </a:solidFill>
              </a:rPr>
              <a:t>Slider.</a:t>
            </a:r>
          </a:p>
        </p:txBody>
      </p:sp>
    </p:spTree>
    <p:extLst>
      <p:ext uri="{BB962C8B-B14F-4D97-AF65-F5344CB8AC3E}">
        <p14:creationId xmlns:p14="http://schemas.microsoft.com/office/powerpoint/2010/main" val="2290283410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2681976" y="2616531"/>
            <a:ext cx="15706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Write Title Here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681975" y="2930196"/>
            <a:ext cx="3217062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amet, consectetur </a:t>
            </a:r>
          </a:p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 Etiam lobortis libero luctus</a:t>
            </a:r>
          </a:p>
        </p:txBody>
      </p:sp>
      <p:sp>
        <p:nvSpPr>
          <p:cNvPr id="37" name="Oval 36"/>
          <p:cNvSpPr/>
          <p:nvPr/>
        </p:nvSpPr>
        <p:spPr>
          <a:xfrm>
            <a:off x="1799397" y="2671455"/>
            <a:ext cx="706812" cy="706812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" name="Shape 2480"/>
          <p:cNvSpPr/>
          <p:nvPr/>
        </p:nvSpPr>
        <p:spPr>
          <a:xfrm>
            <a:off x="2066281" y="2866249"/>
            <a:ext cx="173045" cy="3172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8836"/>
                </a:moveTo>
                <a:lnTo>
                  <a:pt x="16200" y="8836"/>
                </a:lnTo>
                <a:lnTo>
                  <a:pt x="16200" y="11782"/>
                </a:lnTo>
                <a:cubicBezTo>
                  <a:pt x="16200" y="13409"/>
                  <a:pt x="13783" y="14727"/>
                  <a:pt x="10800" y="14727"/>
                </a:cubicBezTo>
                <a:cubicBezTo>
                  <a:pt x="7817" y="14727"/>
                  <a:pt x="5400" y="13409"/>
                  <a:pt x="5400" y="11782"/>
                </a:cubicBezTo>
                <a:cubicBezTo>
                  <a:pt x="5400" y="11782"/>
                  <a:pt x="5400" y="8836"/>
                  <a:pt x="5400" y="8836"/>
                </a:cubicBezTo>
                <a:close/>
                <a:moveTo>
                  <a:pt x="5400" y="3927"/>
                </a:moveTo>
                <a:cubicBezTo>
                  <a:pt x="5400" y="2301"/>
                  <a:pt x="7817" y="982"/>
                  <a:pt x="10800" y="982"/>
                </a:cubicBezTo>
                <a:cubicBezTo>
                  <a:pt x="13783" y="982"/>
                  <a:pt x="16200" y="2301"/>
                  <a:pt x="16200" y="3927"/>
                </a:cubicBezTo>
                <a:lnTo>
                  <a:pt x="16200" y="7855"/>
                </a:lnTo>
                <a:lnTo>
                  <a:pt x="5400" y="7855"/>
                </a:lnTo>
                <a:cubicBezTo>
                  <a:pt x="5400" y="7855"/>
                  <a:pt x="5400" y="3927"/>
                  <a:pt x="5400" y="3927"/>
                </a:cubicBezTo>
                <a:close/>
                <a:moveTo>
                  <a:pt x="10800" y="15709"/>
                </a:moveTo>
                <a:cubicBezTo>
                  <a:pt x="14777" y="15709"/>
                  <a:pt x="18000" y="13951"/>
                  <a:pt x="18000" y="11782"/>
                </a:cubicBezTo>
                <a:lnTo>
                  <a:pt x="18000" y="3927"/>
                </a:lnTo>
                <a:cubicBezTo>
                  <a:pt x="18000" y="1758"/>
                  <a:pt x="14777" y="0"/>
                  <a:pt x="10800" y="0"/>
                </a:cubicBezTo>
                <a:cubicBezTo>
                  <a:pt x="6823" y="0"/>
                  <a:pt x="3600" y="1758"/>
                  <a:pt x="3600" y="3927"/>
                </a:cubicBezTo>
                <a:lnTo>
                  <a:pt x="3600" y="11782"/>
                </a:lnTo>
                <a:cubicBezTo>
                  <a:pt x="3600" y="13951"/>
                  <a:pt x="6823" y="15709"/>
                  <a:pt x="10800" y="15709"/>
                </a:cubicBezTo>
                <a:moveTo>
                  <a:pt x="21600" y="11782"/>
                </a:moveTo>
                <a:lnTo>
                  <a:pt x="21600" y="10309"/>
                </a:lnTo>
                <a:cubicBezTo>
                  <a:pt x="21600" y="10038"/>
                  <a:pt x="21197" y="9818"/>
                  <a:pt x="20700" y="9818"/>
                </a:cubicBezTo>
                <a:cubicBezTo>
                  <a:pt x="20203" y="9818"/>
                  <a:pt x="19800" y="10038"/>
                  <a:pt x="19800" y="10309"/>
                </a:cubicBezTo>
                <a:lnTo>
                  <a:pt x="19800" y="11782"/>
                </a:lnTo>
                <a:cubicBezTo>
                  <a:pt x="19800" y="14493"/>
                  <a:pt x="15771" y="16691"/>
                  <a:pt x="10800" y="16691"/>
                </a:cubicBezTo>
                <a:cubicBezTo>
                  <a:pt x="5829" y="16691"/>
                  <a:pt x="1800" y="14493"/>
                  <a:pt x="1800" y="11782"/>
                </a:cubicBezTo>
                <a:lnTo>
                  <a:pt x="1800" y="10309"/>
                </a:lnTo>
                <a:cubicBezTo>
                  <a:pt x="1800" y="10038"/>
                  <a:pt x="1397" y="9818"/>
                  <a:pt x="900" y="9818"/>
                </a:cubicBezTo>
                <a:cubicBezTo>
                  <a:pt x="403" y="9818"/>
                  <a:pt x="0" y="10038"/>
                  <a:pt x="0" y="10309"/>
                </a:cubicBezTo>
                <a:lnTo>
                  <a:pt x="0" y="11782"/>
                </a:lnTo>
                <a:cubicBezTo>
                  <a:pt x="0" y="14870"/>
                  <a:pt x="4358" y="17398"/>
                  <a:pt x="9900" y="17648"/>
                </a:cubicBezTo>
                <a:lnTo>
                  <a:pt x="9900" y="20618"/>
                </a:lnTo>
                <a:lnTo>
                  <a:pt x="3600" y="20618"/>
                </a:lnTo>
                <a:cubicBezTo>
                  <a:pt x="3103" y="20618"/>
                  <a:pt x="2700" y="20838"/>
                  <a:pt x="2700" y="21110"/>
                </a:cubicBezTo>
                <a:cubicBezTo>
                  <a:pt x="2700" y="21381"/>
                  <a:pt x="3103" y="21600"/>
                  <a:pt x="3600" y="21600"/>
                </a:cubicBezTo>
                <a:lnTo>
                  <a:pt x="18000" y="21600"/>
                </a:lnTo>
                <a:cubicBezTo>
                  <a:pt x="18497" y="21600"/>
                  <a:pt x="18900" y="21381"/>
                  <a:pt x="18900" y="21110"/>
                </a:cubicBezTo>
                <a:cubicBezTo>
                  <a:pt x="18900" y="20838"/>
                  <a:pt x="18497" y="20618"/>
                  <a:pt x="18000" y="20618"/>
                </a:cubicBezTo>
                <a:lnTo>
                  <a:pt x="11700" y="20618"/>
                </a:lnTo>
                <a:lnTo>
                  <a:pt x="11700" y="17648"/>
                </a:lnTo>
                <a:cubicBezTo>
                  <a:pt x="17243" y="17398"/>
                  <a:pt x="21600" y="14870"/>
                  <a:pt x="21600" y="11782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62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Arial"/>
              <a:cs typeface="Calibri" panose="020F0502020204030204" pitchFamily="34" charset="0"/>
              <a:sym typeface="Gill San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681976" y="3865416"/>
            <a:ext cx="15706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Write Title Here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681975" y="4179081"/>
            <a:ext cx="3217062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amet, consectetur </a:t>
            </a:r>
          </a:p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 Etiam lobortis libero luctus</a:t>
            </a:r>
          </a:p>
        </p:txBody>
      </p:sp>
      <p:sp>
        <p:nvSpPr>
          <p:cNvPr id="40" name="Oval 39"/>
          <p:cNvSpPr/>
          <p:nvPr/>
        </p:nvSpPr>
        <p:spPr>
          <a:xfrm>
            <a:off x="1799397" y="3920340"/>
            <a:ext cx="706812" cy="706812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Shape 2481"/>
          <p:cNvSpPr/>
          <p:nvPr/>
        </p:nvSpPr>
        <p:spPr>
          <a:xfrm>
            <a:off x="1994233" y="4115039"/>
            <a:ext cx="317140" cy="3174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31" h="21132" extrusionOk="0">
                <a:moveTo>
                  <a:pt x="19045" y="7530"/>
                </a:moveTo>
                <a:cubicBezTo>
                  <a:pt x="17544" y="9030"/>
                  <a:pt x="15110" y="9030"/>
                  <a:pt x="13610" y="7530"/>
                </a:cubicBezTo>
                <a:cubicBezTo>
                  <a:pt x="12108" y="6031"/>
                  <a:pt x="12108" y="3600"/>
                  <a:pt x="13610" y="2100"/>
                </a:cubicBezTo>
                <a:cubicBezTo>
                  <a:pt x="15110" y="600"/>
                  <a:pt x="17544" y="600"/>
                  <a:pt x="19045" y="2100"/>
                </a:cubicBezTo>
                <a:cubicBezTo>
                  <a:pt x="20546" y="3600"/>
                  <a:pt x="20546" y="6031"/>
                  <a:pt x="19045" y="7530"/>
                </a:cubicBezTo>
                <a:moveTo>
                  <a:pt x="7605" y="16245"/>
                </a:moveTo>
                <a:cubicBezTo>
                  <a:pt x="7256" y="16593"/>
                  <a:pt x="6776" y="16807"/>
                  <a:pt x="6245" y="16807"/>
                </a:cubicBezTo>
                <a:cubicBezTo>
                  <a:pt x="5184" y="16807"/>
                  <a:pt x="4324" y="15948"/>
                  <a:pt x="4324" y="14888"/>
                </a:cubicBezTo>
                <a:cubicBezTo>
                  <a:pt x="4324" y="14358"/>
                  <a:pt x="4539" y="13878"/>
                  <a:pt x="4887" y="13530"/>
                </a:cubicBezTo>
                <a:lnTo>
                  <a:pt x="11678" y="5991"/>
                </a:lnTo>
                <a:cubicBezTo>
                  <a:pt x="11884" y="6798"/>
                  <a:pt x="12298" y="7563"/>
                  <a:pt x="12930" y="8194"/>
                </a:cubicBezTo>
                <a:cubicBezTo>
                  <a:pt x="13569" y="8832"/>
                  <a:pt x="14343" y="9248"/>
                  <a:pt x="15160" y="9451"/>
                </a:cubicBezTo>
                <a:cubicBezTo>
                  <a:pt x="15160" y="9451"/>
                  <a:pt x="7605" y="16245"/>
                  <a:pt x="7605" y="16245"/>
                </a:cubicBezTo>
                <a:close/>
                <a:moveTo>
                  <a:pt x="19724" y="1406"/>
                </a:moveTo>
                <a:cubicBezTo>
                  <a:pt x="17848" y="-468"/>
                  <a:pt x="14806" y="-468"/>
                  <a:pt x="12930" y="1406"/>
                </a:cubicBezTo>
                <a:cubicBezTo>
                  <a:pt x="12024" y="2312"/>
                  <a:pt x="11559" y="3489"/>
                  <a:pt x="11529" y="4676"/>
                </a:cubicBezTo>
                <a:lnTo>
                  <a:pt x="4207" y="12851"/>
                </a:lnTo>
                <a:cubicBezTo>
                  <a:pt x="3686" y="13373"/>
                  <a:pt x="3363" y="14093"/>
                  <a:pt x="3363" y="14888"/>
                </a:cubicBezTo>
                <a:cubicBezTo>
                  <a:pt x="3363" y="15420"/>
                  <a:pt x="3518" y="15912"/>
                  <a:pt x="3769" y="16340"/>
                </a:cubicBezTo>
                <a:cubicBezTo>
                  <a:pt x="2436" y="17104"/>
                  <a:pt x="1907" y="17813"/>
                  <a:pt x="2425" y="19364"/>
                </a:cubicBezTo>
                <a:cubicBezTo>
                  <a:pt x="2487" y="19550"/>
                  <a:pt x="2434" y="19622"/>
                  <a:pt x="2409" y="19658"/>
                </a:cubicBezTo>
                <a:cubicBezTo>
                  <a:pt x="2160" y="20003"/>
                  <a:pt x="1132" y="20167"/>
                  <a:pt x="500" y="20172"/>
                </a:cubicBezTo>
                <a:cubicBezTo>
                  <a:pt x="493" y="20171"/>
                  <a:pt x="487" y="20167"/>
                  <a:pt x="480" y="20167"/>
                </a:cubicBezTo>
                <a:cubicBezTo>
                  <a:pt x="215" y="20167"/>
                  <a:pt x="0" y="20383"/>
                  <a:pt x="0" y="20647"/>
                </a:cubicBezTo>
                <a:cubicBezTo>
                  <a:pt x="0" y="20912"/>
                  <a:pt x="214" y="21126"/>
                  <a:pt x="479" y="21127"/>
                </a:cubicBezTo>
                <a:lnTo>
                  <a:pt x="479" y="21132"/>
                </a:lnTo>
                <a:cubicBezTo>
                  <a:pt x="821" y="21132"/>
                  <a:pt x="2562" y="21088"/>
                  <a:pt x="3189" y="20219"/>
                </a:cubicBezTo>
                <a:cubicBezTo>
                  <a:pt x="3355" y="19988"/>
                  <a:pt x="3516" y="19599"/>
                  <a:pt x="3336" y="19060"/>
                </a:cubicBezTo>
                <a:cubicBezTo>
                  <a:pt x="3030" y="18141"/>
                  <a:pt x="3071" y="17806"/>
                  <a:pt x="4399" y="17082"/>
                </a:cubicBezTo>
                <a:cubicBezTo>
                  <a:pt x="4900" y="17504"/>
                  <a:pt x="5539" y="17767"/>
                  <a:pt x="6245" y="17767"/>
                </a:cubicBezTo>
                <a:cubicBezTo>
                  <a:pt x="7042" y="17767"/>
                  <a:pt x="7762" y="17445"/>
                  <a:pt x="8284" y="16924"/>
                </a:cubicBezTo>
                <a:lnTo>
                  <a:pt x="16485" y="9592"/>
                </a:lnTo>
                <a:cubicBezTo>
                  <a:pt x="17662" y="9554"/>
                  <a:pt x="18826" y="9091"/>
                  <a:pt x="19724" y="8194"/>
                </a:cubicBezTo>
                <a:cubicBezTo>
                  <a:pt x="21600" y="6320"/>
                  <a:pt x="21600" y="3281"/>
                  <a:pt x="19724" y="1406"/>
                </a:cubicBezTo>
                <a:moveTo>
                  <a:pt x="8953" y="11504"/>
                </a:moveTo>
                <a:lnTo>
                  <a:pt x="9633" y="12183"/>
                </a:lnTo>
                <a:lnTo>
                  <a:pt x="12690" y="9807"/>
                </a:lnTo>
                <a:lnTo>
                  <a:pt x="11331" y="8449"/>
                </a:lnTo>
                <a:cubicBezTo>
                  <a:pt x="11331" y="8449"/>
                  <a:pt x="8953" y="11504"/>
                  <a:pt x="8953" y="11504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62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Arial"/>
              <a:cs typeface="Calibri" panose="020F0502020204030204" pitchFamily="34" charset="0"/>
              <a:sym typeface="Gill San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681976" y="5114302"/>
            <a:ext cx="15706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Write Title Here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681975" y="5427967"/>
            <a:ext cx="3217062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amet, consectetur </a:t>
            </a:r>
          </a:p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 Etiam lobortis libero luctus</a:t>
            </a:r>
          </a:p>
        </p:txBody>
      </p:sp>
      <p:sp>
        <p:nvSpPr>
          <p:cNvPr id="43" name="Oval 42"/>
          <p:cNvSpPr/>
          <p:nvPr/>
        </p:nvSpPr>
        <p:spPr>
          <a:xfrm>
            <a:off x="1799397" y="5169226"/>
            <a:ext cx="706812" cy="706812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" name="Shape 2482"/>
          <p:cNvSpPr/>
          <p:nvPr/>
        </p:nvSpPr>
        <p:spPr>
          <a:xfrm>
            <a:off x="1994179" y="5421697"/>
            <a:ext cx="317249" cy="201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55" y="3086"/>
                </a:moveTo>
                <a:cubicBezTo>
                  <a:pt x="12984" y="3086"/>
                  <a:pt x="12764" y="3432"/>
                  <a:pt x="12764" y="3857"/>
                </a:cubicBezTo>
                <a:cubicBezTo>
                  <a:pt x="12764" y="4284"/>
                  <a:pt x="12984" y="4629"/>
                  <a:pt x="13255" y="4629"/>
                </a:cubicBezTo>
                <a:cubicBezTo>
                  <a:pt x="13525" y="4629"/>
                  <a:pt x="13745" y="4284"/>
                  <a:pt x="13745" y="3857"/>
                </a:cubicBezTo>
                <a:cubicBezTo>
                  <a:pt x="13745" y="3432"/>
                  <a:pt x="13525" y="3086"/>
                  <a:pt x="13255" y="3086"/>
                </a:cubicBezTo>
                <a:moveTo>
                  <a:pt x="20618" y="16495"/>
                </a:moveTo>
                <a:lnTo>
                  <a:pt x="15709" y="12638"/>
                </a:lnTo>
                <a:lnTo>
                  <a:pt x="15709" y="8963"/>
                </a:lnTo>
                <a:lnTo>
                  <a:pt x="20618" y="5105"/>
                </a:lnTo>
                <a:cubicBezTo>
                  <a:pt x="20618" y="5105"/>
                  <a:pt x="20618" y="16495"/>
                  <a:pt x="20618" y="16495"/>
                </a:cubicBezTo>
                <a:close/>
                <a:moveTo>
                  <a:pt x="14727" y="16971"/>
                </a:moveTo>
                <a:lnTo>
                  <a:pt x="982" y="16971"/>
                </a:lnTo>
                <a:lnTo>
                  <a:pt x="982" y="3086"/>
                </a:lnTo>
                <a:cubicBezTo>
                  <a:pt x="982" y="2234"/>
                  <a:pt x="1422" y="1543"/>
                  <a:pt x="1964" y="1543"/>
                </a:cubicBezTo>
                <a:lnTo>
                  <a:pt x="13745" y="1543"/>
                </a:lnTo>
                <a:cubicBezTo>
                  <a:pt x="14287" y="1543"/>
                  <a:pt x="14727" y="2234"/>
                  <a:pt x="14727" y="3086"/>
                </a:cubicBezTo>
                <a:cubicBezTo>
                  <a:pt x="14727" y="3086"/>
                  <a:pt x="14727" y="16971"/>
                  <a:pt x="14727" y="16971"/>
                </a:cubicBezTo>
                <a:close/>
                <a:moveTo>
                  <a:pt x="13745" y="20057"/>
                </a:moveTo>
                <a:lnTo>
                  <a:pt x="1964" y="20057"/>
                </a:lnTo>
                <a:cubicBezTo>
                  <a:pt x="1422" y="20057"/>
                  <a:pt x="982" y="19367"/>
                  <a:pt x="982" y="18514"/>
                </a:cubicBezTo>
                <a:lnTo>
                  <a:pt x="14727" y="18514"/>
                </a:lnTo>
                <a:cubicBezTo>
                  <a:pt x="14727" y="19367"/>
                  <a:pt x="14287" y="20057"/>
                  <a:pt x="13745" y="20057"/>
                </a:cubicBezTo>
                <a:moveTo>
                  <a:pt x="21109" y="3086"/>
                </a:moveTo>
                <a:cubicBezTo>
                  <a:pt x="21030" y="3086"/>
                  <a:pt x="20958" y="3122"/>
                  <a:pt x="20892" y="3175"/>
                </a:cubicBezTo>
                <a:lnTo>
                  <a:pt x="20890" y="3167"/>
                </a:lnTo>
                <a:lnTo>
                  <a:pt x="15709" y="7237"/>
                </a:lnTo>
                <a:lnTo>
                  <a:pt x="15709" y="3086"/>
                </a:lnTo>
                <a:cubicBezTo>
                  <a:pt x="15709" y="1382"/>
                  <a:pt x="14830" y="0"/>
                  <a:pt x="13745" y="0"/>
                </a:cubicBez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19"/>
                  <a:pt x="879" y="21600"/>
                  <a:pt x="1964" y="21600"/>
                </a:cubicBezTo>
                <a:lnTo>
                  <a:pt x="13745" y="21600"/>
                </a:lnTo>
                <a:cubicBezTo>
                  <a:pt x="14830" y="21600"/>
                  <a:pt x="15709" y="20219"/>
                  <a:pt x="15709" y="18514"/>
                </a:cubicBezTo>
                <a:lnTo>
                  <a:pt x="15709" y="14363"/>
                </a:lnTo>
                <a:lnTo>
                  <a:pt x="20890" y="18433"/>
                </a:lnTo>
                <a:lnTo>
                  <a:pt x="20892" y="18427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70"/>
                  <a:pt x="21600" y="17743"/>
                </a:cubicBezTo>
                <a:lnTo>
                  <a:pt x="21600" y="3857"/>
                </a:lnTo>
                <a:cubicBezTo>
                  <a:pt x="21600" y="3432"/>
                  <a:pt x="21380" y="3086"/>
                  <a:pt x="21109" y="3086"/>
                </a:cubicBezTo>
                <a:moveTo>
                  <a:pt x="10309" y="6171"/>
                </a:moveTo>
                <a:cubicBezTo>
                  <a:pt x="10038" y="6171"/>
                  <a:pt x="9818" y="5827"/>
                  <a:pt x="9818" y="5400"/>
                </a:cubicBezTo>
                <a:cubicBezTo>
                  <a:pt x="9818" y="4974"/>
                  <a:pt x="10038" y="4629"/>
                  <a:pt x="10309" y="4629"/>
                </a:cubicBezTo>
                <a:cubicBezTo>
                  <a:pt x="10580" y="4629"/>
                  <a:pt x="10800" y="4974"/>
                  <a:pt x="10800" y="5400"/>
                </a:cubicBezTo>
                <a:cubicBezTo>
                  <a:pt x="10800" y="5827"/>
                  <a:pt x="10580" y="6171"/>
                  <a:pt x="10309" y="6171"/>
                </a:cubicBezTo>
                <a:moveTo>
                  <a:pt x="10309" y="3086"/>
                </a:moveTo>
                <a:cubicBezTo>
                  <a:pt x="9496" y="3086"/>
                  <a:pt x="8836" y="4123"/>
                  <a:pt x="8836" y="5400"/>
                </a:cubicBezTo>
                <a:cubicBezTo>
                  <a:pt x="8836" y="6678"/>
                  <a:pt x="9496" y="7714"/>
                  <a:pt x="10309" y="7714"/>
                </a:cubicBezTo>
                <a:cubicBezTo>
                  <a:pt x="11123" y="7714"/>
                  <a:pt x="11782" y="6678"/>
                  <a:pt x="11782" y="5400"/>
                </a:cubicBezTo>
                <a:cubicBezTo>
                  <a:pt x="11782" y="4123"/>
                  <a:pt x="11123" y="3086"/>
                  <a:pt x="10309" y="3086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62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Arial"/>
              <a:cs typeface="Calibri" panose="020F0502020204030204" pitchFamily="34" charset="0"/>
              <a:sym typeface="Gill Sans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FD4723A-A0E3-47EE-8A9B-0DD3E1CB5352}"/>
              </a:ext>
            </a:extLst>
          </p:cNvPr>
          <p:cNvSpPr txBox="1"/>
          <p:nvPr/>
        </p:nvSpPr>
        <p:spPr>
          <a:xfrm>
            <a:off x="1474256" y="1564017"/>
            <a:ext cx="9243487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omnis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23D543C-8E68-4B97-8F8A-B967CA2D457E}"/>
              </a:ext>
            </a:extLst>
          </p:cNvPr>
          <p:cNvSpPr txBox="1"/>
          <p:nvPr/>
        </p:nvSpPr>
        <p:spPr>
          <a:xfrm>
            <a:off x="5080465" y="576474"/>
            <a:ext cx="20310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GALLERY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1ED2676-2618-4727-AA00-74201BE90704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01CCF7D-9800-4508-A0E3-AAB0ECFB45DD}"/>
              </a:ext>
            </a:extLst>
          </p:cNvPr>
          <p:cNvSpPr txBox="1"/>
          <p:nvPr/>
        </p:nvSpPr>
        <p:spPr>
          <a:xfrm>
            <a:off x="7564510" y="222531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880292551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>
            <a:extLst>
              <a:ext uri="{FF2B5EF4-FFF2-40B4-BE49-F238E27FC236}">
                <a16:creationId xmlns:a16="http://schemas.microsoft.com/office/drawing/2014/main" id="{F9547352-57A4-469B-A694-D6D4A29EE06D}"/>
              </a:ext>
            </a:extLst>
          </p:cNvPr>
          <p:cNvSpPr txBox="1"/>
          <p:nvPr/>
        </p:nvSpPr>
        <p:spPr>
          <a:xfrm>
            <a:off x="487094" y="6309909"/>
            <a:ext cx="1223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22092017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70F851D-69D7-416A-BC00-2D997154EC54}"/>
              </a:ext>
            </a:extLst>
          </p:cNvPr>
          <p:cNvSpPr txBox="1"/>
          <p:nvPr/>
        </p:nvSpPr>
        <p:spPr>
          <a:xfrm>
            <a:off x="10176473" y="6309909"/>
            <a:ext cx="1528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Yoursite.com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49EA770-801D-4636-9FDF-BBE490062181}"/>
              </a:ext>
            </a:extLst>
          </p:cNvPr>
          <p:cNvSpPr txBox="1"/>
          <p:nvPr/>
        </p:nvSpPr>
        <p:spPr>
          <a:xfrm>
            <a:off x="4657080" y="6340687"/>
            <a:ext cx="28778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Amazing Presentation Template</a:t>
            </a:r>
          </a:p>
        </p:txBody>
      </p:sp>
      <p:sp>
        <p:nvSpPr>
          <p:cNvPr id="34" name="Line 9">
            <a:extLst>
              <a:ext uri="{FF2B5EF4-FFF2-40B4-BE49-F238E27FC236}">
                <a16:creationId xmlns:a16="http://schemas.microsoft.com/office/drawing/2014/main" id="{359DFD0E-89E1-46E6-918D-19AB788BAC7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99989" y="4259787"/>
            <a:ext cx="0" cy="602399"/>
          </a:xfrm>
          <a:prstGeom prst="line">
            <a:avLst/>
          </a:prstGeom>
          <a:noFill/>
          <a:ln w="25400" cap="flat">
            <a:solidFill>
              <a:schemeClr val="tx1">
                <a:lumMod val="40000"/>
                <a:lumOff val="60000"/>
              </a:schemeClr>
            </a:solidFill>
            <a:prstDash val="sysDot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Line 10">
            <a:extLst>
              <a:ext uri="{FF2B5EF4-FFF2-40B4-BE49-F238E27FC236}">
                <a16:creationId xmlns:a16="http://schemas.microsoft.com/office/drawing/2014/main" id="{F269D83D-7BF9-4AFC-A875-AFDF3821E2F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32055" y="4259787"/>
            <a:ext cx="0" cy="602399"/>
          </a:xfrm>
          <a:prstGeom prst="line">
            <a:avLst/>
          </a:prstGeom>
          <a:noFill/>
          <a:ln w="25400" cap="flat">
            <a:solidFill>
              <a:schemeClr val="tx1">
                <a:lumMod val="40000"/>
                <a:lumOff val="60000"/>
              </a:schemeClr>
            </a:solidFill>
            <a:prstDash val="sysDot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Line 11">
            <a:extLst>
              <a:ext uri="{FF2B5EF4-FFF2-40B4-BE49-F238E27FC236}">
                <a16:creationId xmlns:a16="http://schemas.microsoft.com/office/drawing/2014/main" id="{85007377-A386-40C1-A95B-F06DBDA817C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459945" y="4259787"/>
            <a:ext cx="0" cy="602399"/>
          </a:xfrm>
          <a:prstGeom prst="line">
            <a:avLst/>
          </a:prstGeom>
          <a:noFill/>
          <a:ln w="25400" cap="flat">
            <a:solidFill>
              <a:schemeClr val="tx1">
                <a:lumMod val="40000"/>
                <a:lumOff val="60000"/>
              </a:schemeClr>
            </a:solidFill>
            <a:prstDash val="sysDot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Line 12">
            <a:extLst>
              <a:ext uri="{FF2B5EF4-FFF2-40B4-BE49-F238E27FC236}">
                <a16:creationId xmlns:a16="http://schemas.microsoft.com/office/drawing/2014/main" id="{BDD68B2E-439F-495D-AD85-22A9AE991A9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192011" y="4259787"/>
            <a:ext cx="0" cy="602399"/>
          </a:xfrm>
          <a:prstGeom prst="line">
            <a:avLst/>
          </a:prstGeom>
          <a:noFill/>
          <a:ln w="25400" cap="flat">
            <a:solidFill>
              <a:schemeClr val="tx1">
                <a:lumMod val="40000"/>
                <a:lumOff val="60000"/>
              </a:schemeClr>
            </a:solidFill>
            <a:prstDash val="sysDot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5">
            <a:extLst>
              <a:ext uri="{FF2B5EF4-FFF2-40B4-BE49-F238E27FC236}">
                <a16:creationId xmlns:a16="http://schemas.microsoft.com/office/drawing/2014/main" id="{CB8D3EF5-A39A-44B8-B997-6B72DE200AD8}"/>
              </a:ext>
            </a:extLst>
          </p:cNvPr>
          <p:cNvSpPr>
            <a:spLocks/>
          </p:cNvSpPr>
          <p:nvPr/>
        </p:nvSpPr>
        <p:spPr bwMode="auto">
          <a:xfrm>
            <a:off x="0" y="4859372"/>
            <a:ext cx="3999977" cy="1995811"/>
          </a:xfrm>
          <a:custGeom>
            <a:avLst/>
            <a:gdLst>
              <a:gd name="T0" fmla="*/ 840 w 1680"/>
              <a:gd name="T1" fmla="*/ 0 h 840"/>
              <a:gd name="T2" fmla="*/ 0 w 1680"/>
              <a:gd name="T3" fmla="*/ 840 h 840"/>
              <a:gd name="T4" fmla="*/ 1680 w 1680"/>
              <a:gd name="T5" fmla="*/ 840 h 840"/>
              <a:gd name="T6" fmla="*/ 840 w 1680"/>
              <a:gd name="T7" fmla="*/ 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80" h="840">
                <a:moveTo>
                  <a:pt x="840" y="0"/>
                </a:moveTo>
                <a:cubicBezTo>
                  <a:pt x="377" y="0"/>
                  <a:pt x="0" y="376"/>
                  <a:pt x="0" y="840"/>
                </a:cubicBezTo>
                <a:cubicBezTo>
                  <a:pt x="1680" y="840"/>
                  <a:pt x="1680" y="840"/>
                  <a:pt x="1680" y="840"/>
                </a:cubicBezTo>
                <a:cubicBezTo>
                  <a:pt x="1680" y="376"/>
                  <a:pt x="1304" y="0"/>
                  <a:pt x="840" y="0"/>
                </a:cubicBez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6">
            <a:extLst>
              <a:ext uri="{FF2B5EF4-FFF2-40B4-BE49-F238E27FC236}">
                <a16:creationId xmlns:a16="http://schemas.microsoft.com/office/drawing/2014/main" id="{89364DCF-C8F2-43E1-B9D1-EF3863FDA0A5}"/>
              </a:ext>
            </a:extLst>
          </p:cNvPr>
          <p:cNvSpPr>
            <a:spLocks/>
          </p:cNvSpPr>
          <p:nvPr/>
        </p:nvSpPr>
        <p:spPr bwMode="auto">
          <a:xfrm>
            <a:off x="2730673" y="4859372"/>
            <a:ext cx="4001370" cy="1995811"/>
          </a:xfrm>
          <a:custGeom>
            <a:avLst/>
            <a:gdLst>
              <a:gd name="T0" fmla="*/ 840 w 1680"/>
              <a:gd name="T1" fmla="*/ 0 h 840"/>
              <a:gd name="T2" fmla="*/ 0 w 1680"/>
              <a:gd name="T3" fmla="*/ 840 h 840"/>
              <a:gd name="T4" fmla="*/ 1680 w 1680"/>
              <a:gd name="T5" fmla="*/ 840 h 840"/>
              <a:gd name="T6" fmla="*/ 840 w 1680"/>
              <a:gd name="T7" fmla="*/ 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80" h="840">
                <a:moveTo>
                  <a:pt x="840" y="0"/>
                </a:moveTo>
                <a:cubicBezTo>
                  <a:pt x="376" y="0"/>
                  <a:pt x="0" y="376"/>
                  <a:pt x="0" y="840"/>
                </a:cubicBezTo>
                <a:cubicBezTo>
                  <a:pt x="1680" y="840"/>
                  <a:pt x="1680" y="840"/>
                  <a:pt x="1680" y="840"/>
                </a:cubicBezTo>
                <a:cubicBezTo>
                  <a:pt x="1680" y="376"/>
                  <a:pt x="1304" y="0"/>
                  <a:pt x="840" y="0"/>
                </a:cubicBezTo>
                <a:close/>
              </a:path>
            </a:pathLst>
          </a:custGeom>
          <a:solidFill>
            <a:schemeClr val="accent2"/>
          </a:solidFill>
          <a:ln w="3175" cap="flat">
            <a:noFill/>
            <a:prstDash val="solid"/>
            <a:miter lim="800000"/>
            <a:headEnd/>
            <a:tailEnd/>
          </a:ln>
          <a:effectLst>
            <a:outerShdw blurRad="50800" dist="38100" dir="10800000" sx="101000" sy="101000" algn="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7">
            <a:extLst>
              <a:ext uri="{FF2B5EF4-FFF2-40B4-BE49-F238E27FC236}">
                <a16:creationId xmlns:a16="http://schemas.microsoft.com/office/drawing/2014/main" id="{AF4EF5E4-4C1D-4C73-A000-97CAD5A0C108}"/>
              </a:ext>
            </a:extLst>
          </p:cNvPr>
          <p:cNvSpPr>
            <a:spLocks/>
          </p:cNvSpPr>
          <p:nvPr/>
        </p:nvSpPr>
        <p:spPr bwMode="auto">
          <a:xfrm>
            <a:off x="5462740" y="4859372"/>
            <a:ext cx="3998586" cy="1995811"/>
          </a:xfrm>
          <a:custGeom>
            <a:avLst/>
            <a:gdLst>
              <a:gd name="T0" fmla="*/ 839 w 1679"/>
              <a:gd name="T1" fmla="*/ 0 h 840"/>
              <a:gd name="T2" fmla="*/ 0 w 1679"/>
              <a:gd name="T3" fmla="*/ 840 h 840"/>
              <a:gd name="T4" fmla="*/ 1679 w 1679"/>
              <a:gd name="T5" fmla="*/ 840 h 840"/>
              <a:gd name="T6" fmla="*/ 839 w 1679"/>
              <a:gd name="T7" fmla="*/ 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79" h="840">
                <a:moveTo>
                  <a:pt x="839" y="0"/>
                </a:moveTo>
                <a:cubicBezTo>
                  <a:pt x="376" y="0"/>
                  <a:pt x="0" y="376"/>
                  <a:pt x="0" y="840"/>
                </a:cubicBezTo>
                <a:cubicBezTo>
                  <a:pt x="1679" y="840"/>
                  <a:pt x="1679" y="840"/>
                  <a:pt x="1679" y="840"/>
                </a:cubicBezTo>
                <a:cubicBezTo>
                  <a:pt x="1679" y="376"/>
                  <a:pt x="1303" y="0"/>
                  <a:pt x="839" y="0"/>
                </a:cubicBezTo>
                <a:close/>
              </a:path>
            </a:pathLst>
          </a:custGeom>
          <a:solidFill>
            <a:schemeClr val="accent3"/>
          </a:solidFill>
          <a:ln w="3175" cap="flat">
            <a:noFill/>
            <a:prstDash val="solid"/>
            <a:miter lim="800000"/>
            <a:headEnd/>
            <a:tailEnd/>
          </a:ln>
          <a:effectLst>
            <a:outerShdw blurRad="50800" dist="38100" dir="10800000" sx="101000" sy="101000" algn="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8">
            <a:extLst>
              <a:ext uri="{FF2B5EF4-FFF2-40B4-BE49-F238E27FC236}">
                <a16:creationId xmlns:a16="http://schemas.microsoft.com/office/drawing/2014/main" id="{BD81CF5C-48E7-4650-8133-9887BCC75863}"/>
              </a:ext>
            </a:extLst>
          </p:cNvPr>
          <p:cNvSpPr>
            <a:spLocks/>
          </p:cNvSpPr>
          <p:nvPr/>
        </p:nvSpPr>
        <p:spPr bwMode="auto">
          <a:xfrm>
            <a:off x="8192022" y="4859372"/>
            <a:ext cx="3999977" cy="1995811"/>
          </a:xfrm>
          <a:custGeom>
            <a:avLst/>
            <a:gdLst>
              <a:gd name="T0" fmla="*/ 840 w 1680"/>
              <a:gd name="T1" fmla="*/ 0 h 840"/>
              <a:gd name="T2" fmla="*/ 0 w 1680"/>
              <a:gd name="T3" fmla="*/ 840 h 840"/>
              <a:gd name="T4" fmla="*/ 1680 w 1680"/>
              <a:gd name="T5" fmla="*/ 840 h 840"/>
              <a:gd name="T6" fmla="*/ 840 w 1680"/>
              <a:gd name="T7" fmla="*/ 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80" h="840">
                <a:moveTo>
                  <a:pt x="840" y="0"/>
                </a:moveTo>
                <a:cubicBezTo>
                  <a:pt x="376" y="0"/>
                  <a:pt x="0" y="376"/>
                  <a:pt x="0" y="840"/>
                </a:cubicBezTo>
                <a:cubicBezTo>
                  <a:pt x="1680" y="840"/>
                  <a:pt x="1680" y="840"/>
                  <a:pt x="1680" y="840"/>
                </a:cubicBezTo>
                <a:cubicBezTo>
                  <a:pt x="1680" y="376"/>
                  <a:pt x="1304" y="0"/>
                  <a:pt x="840" y="0"/>
                </a:cubicBezTo>
                <a:close/>
              </a:path>
            </a:pathLst>
          </a:custGeom>
          <a:solidFill>
            <a:schemeClr val="accent4"/>
          </a:solidFill>
          <a:ln w="3175" cap="flat">
            <a:noFill/>
            <a:prstDash val="solid"/>
            <a:miter lim="800000"/>
            <a:headEnd/>
            <a:tailEnd/>
          </a:ln>
          <a:effectLst>
            <a:outerShdw blurRad="50800" dist="38100" dir="10800000" sx="101000" sy="101000" algn="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5E3B953-0F1A-4D54-BDB9-710DF7F9D936}"/>
              </a:ext>
            </a:extLst>
          </p:cNvPr>
          <p:cNvSpPr txBox="1"/>
          <p:nvPr/>
        </p:nvSpPr>
        <p:spPr>
          <a:xfrm>
            <a:off x="1559003" y="5732830"/>
            <a:ext cx="881972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  <a:ea typeface="Questrial" panose="02000000000000000000" pitchFamily="2" charset="0"/>
                <a:cs typeface="Montserrat" panose="02000000000000000000" pitchFamily="2" charset="0"/>
              </a:rPr>
              <a:t>2014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C174CE2-68E5-48C3-80A8-51A94B4A4132}"/>
              </a:ext>
            </a:extLst>
          </p:cNvPr>
          <p:cNvSpPr txBox="1"/>
          <p:nvPr/>
        </p:nvSpPr>
        <p:spPr>
          <a:xfrm>
            <a:off x="4292777" y="5732832"/>
            <a:ext cx="877163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  <a:ea typeface="Questrial" panose="02000000000000000000" pitchFamily="2" charset="0"/>
                <a:cs typeface="Montserrat" panose="02000000000000000000" pitchFamily="2" charset="0"/>
              </a:rPr>
              <a:t>2015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5FF503C-BEA4-4E89-A8CD-90262619C26E}"/>
              </a:ext>
            </a:extLst>
          </p:cNvPr>
          <p:cNvSpPr txBox="1"/>
          <p:nvPr/>
        </p:nvSpPr>
        <p:spPr>
          <a:xfrm>
            <a:off x="7018640" y="5732835"/>
            <a:ext cx="886782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  <a:ea typeface="Questrial" panose="02000000000000000000" pitchFamily="2" charset="0"/>
                <a:cs typeface="Montserrat" panose="02000000000000000000" pitchFamily="2" charset="0"/>
              </a:rPr>
              <a:t>2016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455237E-CE02-4E25-9240-6333054EF86C}"/>
              </a:ext>
            </a:extLst>
          </p:cNvPr>
          <p:cNvSpPr txBox="1"/>
          <p:nvPr/>
        </p:nvSpPr>
        <p:spPr>
          <a:xfrm>
            <a:off x="9755834" y="5732833"/>
            <a:ext cx="872355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  <a:ea typeface="Questrial" panose="02000000000000000000" pitchFamily="2" charset="0"/>
                <a:cs typeface="Montserrat" panose="02000000000000000000" pitchFamily="2" charset="0"/>
              </a:rPr>
              <a:t>2017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3DED1BB-2101-45D7-B45C-812CB947E000}"/>
              </a:ext>
            </a:extLst>
          </p:cNvPr>
          <p:cNvSpPr txBox="1"/>
          <p:nvPr/>
        </p:nvSpPr>
        <p:spPr>
          <a:xfrm>
            <a:off x="1189480" y="3184386"/>
            <a:ext cx="16210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Write Something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836C582-A5AD-472E-A2D4-8CF48A650D0D}"/>
              </a:ext>
            </a:extLst>
          </p:cNvPr>
          <p:cNvSpPr txBox="1"/>
          <p:nvPr/>
        </p:nvSpPr>
        <p:spPr>
          <a:xfrm>
            <a:off x="820614" y="3532771"/>
            <a:ext cx="235874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perspiciatis unde omnis iste voluptatem fringilla.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15D4C22-2A75-4BE6-8D12-01D73CFEA019}"/>
              </a:ext>
            </a:extLst>
          </p:cNvPr>
          <p:cNvSpPr txBox="1"/>
          <p:nvPr/>
        </p:nvSpPr>
        <p:spPr>
          <a:xfrm>
            <a:off x="3921544" y="3184386"/>
            <a:ext cx="16210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Write Something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C7C2454-1235-4CBA-B3D6-DB25F0303B1F}"/>
              </a:ext>
            </a:extLst>
          </p:cNvPr>
          <p:cNvSpPr txBox="1"/>
          <p:nvPr/>
        </p:nvSpPr>
        <p:spPr>
          <a:xfrm>
            <a:off x="3552680" y="3532771"/>
            <a:ext cx="235874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perspiciatis unde omnis iste voluptatem fringilla.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96F672B-38EC-4E64-942E-18A068A5D5FE}"/>
              </a:ext>
            </a:extLst>
          </p:cNvPr>
          <p:cNvSpPr txBox="1"/>
          <p:nvPr/>
        </p:nvSpPr>
        <p:spPr>
          <a:xfrm>
            <a:off x="6653610" y="3184386"/>
            <a:ext cx="16210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Write Something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B1E2C76-2834-4A7A-989C-F99CF77E3860}"/>
              </a:ext>
            </a:extLst>
          </p:cNvPr>
          <p:cNvSpPr txBox="1"/>
          <p:nvPr/>
        </p:nvSpPr>
        <p:spPr>
          <a:xfrm>
            <a:off x="6284746" y="3532771"/>
            <a:ext cx="235874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perspiciatis unde omnis iste voluptatem fringilla.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45A19B1-E0AC-4D14-9D47-4CB442C9F543}"/>
              </a:ext>
            </a:extLst>
          </p:cNvPr>
          <p:cNvSpPr txBox="1"/>
          <p:nvPr/>
        </p:nvSpPr>
        <p:spPr>
          <a:xfrm>
            <a:off x="9381500" y="3184386"/>
            <a:ext cx="16210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Write Something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154F457-92D4-4A14-A11F-8FF4E8D72216}"/>
              </a:ext>
            </a:extLst>
          </p:cNvPr>
          <p:cNvSpPr txBox="1"/>
          <p:nvPr/>
        </p:nvSpPr>
        <p:spPr>
          <a:xfrm>
            <a:off x="9012636" y="3532771"/>
            <a:ext cx="235874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perspiciatis unde omnis iste voluptatem fringilla.</a:t>
            </a: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6882BDE8-EF52-48B7-900F-A86445A3B480}"/>
              </a:ext>
            </a:extLst>
          </p:cNvPr>
          <p:cNvSpPr>
            <a:spLocks noChangeAspect="1"/>
          </p:cNvSpPr>
          <p:nvPr/>
        </p:nvSpPr>
        <p:spPr>
          <a:xfrm>
            <a:off x="1559001" y="2115372"/>
            <a:ext cx="881974" cy="88246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400" dirty="0">
              <a:solidFill>
                <a:schemeClr val="tx1"/>
              </a:solidFill>
              <a:cs typeface="Calibri"/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6FF88596-9932-429A-9D37-6F6991712D01}"/>
              </a:ext>
            </a:extLst>
          </p:cNvPr>
          <p:cNvSpPr>
            <a:spLocks noChangeAspect="1"/>
          </p:cNvSpPr>
          <p:nvPr/>
        </p:nvSpPr>
        <p:spPr>
          <a:xfrm>
            <a:off x="4291067" y="2115372"/>
            <a:ext cx="881974" cy="88246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400" dirty="0">
              <a:solidFill>
                <a:schemeClr val="tx1"/>
              </a:solidFill>
              <a:cs typeface="Calibri"/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B0C5CF25-833E-4543-AEB5-4FB07E67E8BB}"/>
              </a:ext>
            </a:extLst>
          </p:cNvPr>
          <p:cNvSpPr>
            <a:spLocks noChangeAspect="1"/>
          </p:cNvSpPr>
          <p:nvPr/>
        </p:nvSpPr>
        <p:spPr>
          <a:xfrm>
            <a:off x="7023133" y="2115372"/>
            <a:ext cx="881974" cy="88246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400" dirty="0">
              <a:solidFill>
                <a:schemeClr val="tx1"/>
              </a:solidFill>
              <a:cs typeface="Calibri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61C866F-F46A-4CD6-811A-01E8F169983F}"/>
              </a:ext>
            </a:extLst>
          </p:cNvPr>
          <p:cNvSpPr>
            <a:spLocks noChangeAspect="1"/>
          </p:cNvSpPr>
          <p:nvPr/>
        </p:nvSpPr>
        <p:spPr>
          <a:xfrm>
            <a:off x="9751023" y="2115372"/>
            <a:ext cx="881974" cy="88246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400" dirty="0">
              <a:solidFill>
                <a:schemeClr val="tx1"/>
              </a:solidFill>
              <a:cs typeface="Calibri"/>
            </a:endParaRPr>
          </a:p>
        </p:txBody>
      </p:sp>
      <p:sp>
        <p:nvSpPr>
          <p:cNvPr id="73" name="Freeform 1120">
            <a:extLst>
              <a:ext uri="{FF2B5EF4-FFF2-40B4-BE49-F238E27FC236}">
                <a16:creationId xmlns:a16="http://schemas.microsoft.com/office/drawing/2014/main" id="{7F557B90-EF58-45D7-B735-E8E2D5A004F7}"/>
              </a:ext>
            </a:extLst>
          </p:cNvPr>
          <p:cNvSpPr>
            <a:spLocks noEditPoints="1"/>
          </p:cNvSpPr>
          <p:nvPr/>
        </p:nvSpPr>
        <p:spPr bwMode="auto">
          <a:xfrm>
            <a:off x="1823621" y="2418404"/>
            <a:ext cx="369349" cy="292376"/>
          </a:xfrm>
          <a:custGeom>
            <a:avLst/>
            <a:gdLst>
              <a:gd name="T0" fmla="*/ 2455 w 3573"/>
              <a:gd name="T1" fmla="*/ 579 h 2827"/>
              <a:gd name="T2" fmla="*/ 2600 w 3573"/>
              <a:gd name="T3" fmla="*/ 760 h 2827"/>
              <a:gd name="T4" fmla="*/ 2739 w 3573"/>
              <a:gd name="T5" fmla="*/ 1081 h 2827"/>
              <a:gd name="T6" fmla="*/ 2787 w 3573"/>
              <a:gd name="T7" fmla="*/ 1432 h 2827"/>
              <a:gd name="T8" fmla="*/ 2745 w 3573"/>
              <a:gd name="T9" fmla="*/ 1761 h 2827"/>
              <a:gd name="T10" fmla="*/ 2621 w 3573"/>
              <a:gd name="T11" fmla="*/ 2067 h 2827"/>
              <a:gd name="T12" fmla="*/ 2489 w 3573"/>
              <a:gd name="T13" fmla="*/ 2244 h 2827"/>
              <a:gd name="T14" fmla="*/ 2399 w 3573"/>
              <a:gd name="T15" fmla="*/ 2271 h 2827"/>
              <a:gd name="T16" fmla="*/ 2304 w 3573"/>
              <a:gd name="T17" fmla="*/ 2241 h 2827"/>
              <a:gd name="T18" fmla="*/ 2230 w 3573"/>
              <a:gd name="T19" fmla="*/ 2155 h 2827"/>
              <a:gd name="T20" fmla="*/ 2221 w 3573"/>
              <a:gd name="T21" fmla="*/ 2044 h 2827"/>
              <a:gd name="T22" fmla="*/ 2327 w 3573"/>
              <a:gd name="T23" fmla="*/ 1864 h 2827"/>
              <a:gd name="T24" fmla="*/ 2421 w 3573"/>
              <a:gd name="T25" fmla="*/ 1582 h 2827"/>
              <a:gd name="T26" fmla="*/ 2422 w 3573"/>
              <a:gd name="T27" fmla="*/ 1289 h 2827"/>
              <a:gd name="T28" fmla="*/ 2338 w 3573"/>
              <a:gd name="T29" fmla="*/ 1020 h 2827"/>
              <a:gd name="T30" fmla="*/ 2205 w 3573"/>
              <a:gd name="T31" fmla="*/ 815 h 2827"/>
              <a:gd name="T32" fmla="*/ 2191 w 3573"/>
              <a:gd name="T33" fmla="*/ 701 h 2827"/>
              <a:gd name="T34" fmla="*/ 2255 w 3573"/>
              <a:gd name="T35" fmla="*/ 602 h 2827"/>
              <a:gd name="T36" fmla="*/ 2350 w 3573"/>
              <a:gd name="T37" fmla="*/ 557 h 2827"/>
              <a:gd name="T38" fmla="*/ 1694 w 3573"/>
              <a:gd name="T39" fmla="*/ 195 h 2827"/>
              <a:gd name="T40" fmla="*/ 1776 w 3573"/>
              <a:gd name="T41" fmla="*/ 282 h 2827"/>
              <a:gd name="T42" fmla="*/ 1785 w 3573"/>
              <a:gd name="T43" fmla="*/ 2553 h 2827"/>
              <a:gd name="T44" fmla="*/ 1720 w 3573"/>
              <a:gd name="T45" fmla="*/ 2653 h 2827"/>
              <a:gd name="T46" fmla="*/ 1625 w 3573"/>
              <a:gd name="T47" fmla="*/ 2685 h 2827"/>
              <a:gd name="T48" fmla="*/ 1522 w 3573"/>
              <a:gd name="T49" fmla="*/ 2647 h 2827"/>
              <a:gd name="T50" fmla="*/ 99 w 3573"/>
              <a:gd name="T51" fmla="*/ 1903 h 2827"/>
              <a:gd name="T52" fmla="*/ 13 w 3573"/>
              <a:gd name="T53" fmla="*/ 1817 h 2827"/>
              <a:gd name="T54" fmla="*/ 3 w 3573"/>
              <a:gd name="T55" fmla="*/ 1078 h 2827"/>
              <a:gd name="T56" fmla="*/ 72 w 3573"/>
              <a:gd name="T57" fmla="*/ 976 h 2827"/>
              <a:gd name="T58" fmla="*/ 635 w 3573"/>
              <a:gd name="T59" fmla="*/ 949 h 2827"/>
              <a:gd name="T60" fmla="*/ 1605 w 3573"/>
              <a:gd name="T61" fmla="*/ 181 h 2827"/>
              <a:gd name="T62" fmla="*/ 2983 w 3573"/>
              <a:gd name="T63" fmla="*/ 11 h 2827"/>
              <a:gd name="T64" fmla="*/ 3118 w 3573"/>
              <a:gd name="T65" fmla="*/ 138 h 2827"/>
              <a:gd name="T66" fmla="*/ 3350 w 3573"/>
              <a:gd name="T67" fmla="*/ 499 h 2827"/>
              <a:gd name="T68" fmla="*/ 3503 w 3573"/>
              <a:gd name="T69" fmla="*/ 899 h 2827"/>
              <a:gd name="T70" fmla="*/ 3569 w 3573"/>
              <a:gd name="T71" fmla="*/ 1324 h 2827"/>
              <a:gd name="T72" fmla="*/ 3545 w 3573"/>
              <a:gd name="T73" fmla="*/ 1768 h 2827"/>
              <a:gd name="T74" fmla="*/ 3427 w 3573"/>
              <a:gd name="T75" fmla="*/ 2196 h 2827"/>
              <a:gd name="T76" fmla="*/ 3218 w 3573"/>
              <a:gd name="T77" fmla="*/ 2590 h 2827"/>
              <a:gd name="T78" fmla="*/ 3040 w 3573"/>
              <a:gd name="T79" fmla="*/ 2804 h 2827"/>
              <a:gd name="T80" fmla="*/ 2957 w 3573"/>
              <a:gd name="T81" fmla="*/ 2827 h 2827"/>
              <a:gd name="T82" fmla="*/ 2863 w 3573"/>
              <a:gd name="T83" fmla="*/ 2797 h 2827"/>
              <a:gd name="T84" fmla="*/ 2787 w 3573"/>
              <a:gd name="T85" fmla="*/ 2709 h 2827"/>
              <a:gd name="T86" fmla="*/ 2783 w 3573"/>
              <a:gd name="T87" fmla="*/ 2594 h 2827"/>
              <a:gd name="T88" fmla="*/ 2933 w 3573"/>
              <a:gd name="T89" fmla="*/ 2378 h 2827"/>
              <a:gd name="T90" fmla="*/ 3113 w 3573"/>
              <a:gd name="T91" fmla="*/ 2022 h 2827"/>
              <a:gd name="T92" fmla="*/ 3206 w 3573"/>
              <a:gd name="T93" fmla="*/ 1633 h 2827"/>
              <a:gd name="T94" fmla="*/ 3207 w 3573"/>
              <a:gd name="T95" fmla="*/ 1239 h 2827"/>
              <a:gd name="T96" fmla="*/ 3122 w 3573"/>
              <a:gd name="T97" fmla="*/ 866 h 2827"/>
              <a:gd name="T98" fmla="*/ 2957 w 3573"/>
              <a:gd name="T99" fmla="*/ 522 h 2827"/>
              <a:gd name="T100" fmla="*/ 2767 w 3573"/>
              <a:gd name="T101" fmla="*/ 269 h 2827"/>
              <a:gd name="T102" fmla="*/ 2744 w 3573"/>
              <a:gd name="T103" fmla="*/ 165 h 2827"/>
              <a:gd name="T104" fmla="*/ 2791 w 3573"/>
              <a:gd name="T105" fmla="*/ 70 h 2827"/>
              <a:gd name="T106" fmla="*/ 2878 w 3573"/>
              <a:gd name="T107" fmla="*/ 8 h 2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573" h="2827">
                <a:moveTo>
                  <a:pt x="2378" y="555"/>
                </a:moveTo>
                <a:lnTo>
                  <a:pt x="2404" y="559"/>
                </a:lnTo>
                <a:lnTo>
                  <a:pt x="2431" y="567"/>
                </a:lnTo>
                <a:lnTo>
                  <a:pt x="2455" y="579"/>
                </a:lnTo>
                <a:lnTo>
                  <a:pt x="2476" y="595"/>
                </a:lnTo>
                <a:lnTo>
                  <a:pt x="2495" y="614"/>
                </a:lnTo>
                <a:lnTo>
                  <a:pt x="2551" y="686"/>
                </a:lnTo>
                <a:lnTo>
                  <a:pt x="2600" y="760"/>
                </a:lnTo>
                <a:lnTo>
                  <a:pt x="2643" y="837"/>
                </a:lnTo>
                <a:lnTo>
                  <a:pt x="2680" y="916"/>
                </a:lnTo>
                <a:lnTo>
                  <a:pt x="2713" y="998"/>
                </a:lnTo>
                <a:lnTo>
                  <a:pt x="2739" y="1081"/>
                </a:lnTo>
                <a:lnTo>
                  <a:pt x="2761" y="1166"/>
                </a:lnTo>
                <a:lnTo>
                  <a:pt x="2775" y="1253"/>
                </a:lnTo>
                <a:lnTo>
                  <a:pt x="2784" y="1342"/>
                </a:lnTo>
                <a:lnTo>
                  <a:pt x="2787" y="1432"/>
                </a:lnTo>
                <a:lnTo>
                  <a:pt x="2785" y="1516"/>
                </a:lnTo>
                <a:lnTo>
                  <a:pt x="2776" y="1598"/>
                </a:lnTo>
                <a:lnTo>
                  <a:pt x="2763" y="1681"/>
                </a:lnTo>
                <a:lnTo>
                  <a:pt x="2745" y="1761"/>
                </a:lnTo>
                <a:lnTo>
                  <a:pt x="2722" y="1840"/>
                </a:lnTo>
                <a:lnTo>
                  <a:pt x="2693" y="1918"/>
                </a:lnTo>
                <a:lnTo>
                  <a:pt x="2660" y="1993"/>
                </a:lnTo>
                <a:lnTo>
                  <a:pt x="2621" y="2067"/>
                </a:lnTo>
                <a:lnTo>
                  <a:pt x="2578" y="2137"/>
                </a:lnTo>
                <a:lnTo>
                  <a:pt x="2529" y="2206"/>
                </a:lnTo>
                <a:lnTo>
                  <a:pt x="2510" y="2226"/>
                </a:lnTo>
                <a:lnTo>
                  <a:pt x="2489" y="2244"/>
                </a:lnTo>
                <a:lnTo>
                  <a:pt x="2464" y="2257"/>
                </a:lnTo>
                <a:lnTo>
                  <a:pt x="2438" y="2267"/>
                </a:lnTo>
                <a:lnTo>
                  <a:pt x="2411" y="2271"/>
                </a:lnTo>
                <a:lnTo>
                  <a:pt x="2399" y="2271"/>
                </a:lnTo>
                <a:lnTo>
                  <a:pt x="2374" y="2269"/>
                </a:lnTo>
                <a:lnTo>
                  <a:pt x="2349" y="2263"/>
                </a:lnTo>
                <a:lnTo>
                  <a:pt x="2326" y="2254"/>
                </a:lnTo>
                <a:lnTo>
                  <a:pt x="2304" y="2241"/>
                </a:lnTo>
                <a:lnTo>
                  <a:pt x="2284" y="2224"/>
                </a:lnTo>
                <a:lnTo>
                  <a:pt x="2263" y="2202"/>
                </a:lnTo>
                <a:lnTo>
                  <a:pt x="2244" y="2180"/>
                </a:lnTo>
                <a:lnTo>
                  <a:pt x="2230" y="2155"/>
                </a:lnTo>
                <a:lnTo>
                  <a:pt x="2220" y="2128"/>
                </a:lnTo>
                <a:lnTo>
                  <a:pt x="2216" y="2099"/>
                </a:lnTo>
                <a:lnTo>
                  <a:pt x="2216" y="2071"/>
                </a:lnTo>
                <a:lnTo>
                  <a:pt x="2221" y="2044"/>
                </a:lnTo>
                <a:lnTo>
                  <a:pt x="2232" y="2017"/>
                </a:lnTo>
                <a:lnTo>
                  <a:pt x="2247" y="1992"/>
                </a:lnTo>
                <a:lnTo>
                  <a:pt x="2290" y="1929"/>
                </a:lnTo>
                <a:lnTo>
                  <a:pt x="2327" y="1864"/>
                </a:lnTo>
                <a:lnTo>
                  <a:pt x="2360" y="1796"/>
                </a:lnTo>
                <a:lnTo>
                  <a:pt x="2386" y="1727"/>
                </a:lnTo>
                <a:lnTo>
                  <a:pt x="2407" y="1655"/>
                </a:lnTo>
                <a:lnTo>
                  <a:pt x="2421" y="1582"/>
                </a:lnTo>
                <a:lnTo>
                  <a:pt x="2429" y="1507"/>
                </a:lnTo>
                <a:lnTo>
                  <a:pt x="2433" y="1432"/>
                </a:lnTo>
                <a:lnTo>
                  <a:pt x="2431" y="1359"/>
                </a:lnTo>
                <a:lnTo>
                  <a:pt x="2422" y="1289"/>
                </a:lnTo>
                <a:lnTo>
                  <a:pt x="2409" y="1219"/>
                </a:lnTo>
                <a:lnTo>
                  <a:pt x="2390" y="1151"/>
                </a:lnTo>
                <a:lnTo>
                  <a:pt x="2366" y="1085"/>
                </a:lnTo>
                <a:lnTo>
                  <a:pt x="2338" y="1020"/>
                </a:lnTo>
                <a:lnTo>
                  <a:pt x="2304" y="957"/>
                </a:lnTo>
                <a:lnTo>
                  <a:pt x="2266" y="898"/>
                </a:lnTo>
                <a:lnTo>
                  <a:pt x="2222" y="840"/>
                </a:lnTo>
                <a:lnTo>
                  <a:pt x="2205" y="815"/>
                </a:lnTo>
                <a:lnTo>
                  <a:pt x="2194" y="788"/>
                </a:lnTo>
                <a:lnTo>
                  <a:pt x="2187" y="759"/>
                </a:lnTo>
                <a:lnTo>
                  <a:pt x="2186" y="730"/>
                </a:lnTo>
                <a:lnTo>
                  <a:pt x="2191" y="701"/>
                </a:lnTo>
                <a:lnTo>
                  <a:pt x="2199" y="674"/>
                </a:lnTo>
                <a:lnTo>
                  <a:pt x="2213" y="648"/>
                </a:lnTo>
                <a:lnTo>
                  <a:pt x="2233" y="624"/>
                </a:lnTo>
                <a:lnTo>
                  <a:pt x="2255" y="602"/>
                </a:lnTo>
                <a:lnTo>
                  <a:pt x="2276" y="585"/>
                </a:lnTo>
                <a:lnTo>
                  <a:pt x="2299" y="571"/>
                </a:lnTo>
                <a:lnTo>
                  <a:pt x="2324" y="562"/>
                </a:lnTo>
                <a:lnTo>
                  <a:pt x="2350" y="557"/>
                </a:lnTo>
                <a:lnTo>
                  <a:pt x="2378" y="555"/>
                </a:lnTo>
                <a:close/>
                <a:moveTo>
                  <a:pt x="1635" y="180"/>
                </a:moveTo>
                <a:lnTo>
                  <a:pt x="1665" y="184"/>
                </a:lnTo>
                <a:lnTo>
                  <a:pt x="1694" y="195"/>
                </a:lnTo>
                <a:lnTo>
                  <a:pt x="1720" y="210"/>
                </a:lnTo>
                <a:lnTo>
                  <a:pt x="1743" y="231"/>
                </a:lnTo>
                <a:lnTo>
                  <a:pt x="1762" y="255"/>
                </a:lnTo>
                <a:lnTo>
                  <a:pt x="1776" y="282"/>
                </a:lnTo>
                <a:lnTo>
                  <a:pt x="1785" y="310"/>
                </a:lnTo>
                <a:lnTo>
                  <a:pt x="1787" y="341"/>
                </a:lnTo>
                <a:lnTo>
                  <a:pt x="1787" y="2523"/>
                </a:lnTo>
                <a:lnTo>
                  <a:pt x="1785" y="2553"/>
                </a:lnTo>
                <a:lnTo>
                  <a:pt x="1776" y="2583"/>
                </a:lnTo>
                <a:lnTo>
                  <a:pt x="1762" y="2610"/>
                </a:lnTo>
                <a:lnTo>
                  <a:pt x="1743" y="2634"/>
                </a:lnTo>
                <a:lnTo>
                  <a:pt x="1720" y="2653"/>
                </a:lnTo>
                <a:lnTo>
                  <a:pt x="1694" y="2670"/>
                </a:lnTo>
                <a:lnTo>
                  <a:pt x="1671" y="2678"/>
                </a:lnTo>
                <a:lnTo>
                  <a:pt x="1648" y="2683"/>
                </a:lnTo>
                <a:lnTo>
                  <a:pt x="1625" y="2685"/>
                </a:lnTo>
                <a:lnTo>
                  <a:pt x="1597" y="2683"/>
                </a:lnTo>
                <a:lnTo>
                  <a:pt x="1571" y="2675"/>
                </a:lnTo>
                <a:lnTo>
                  <a:pt x="1545" y="2663"/>
                </a:lnTo>
                <a:lnTo>
                  <a:pt x="1522" y="2647"/>
                </a:lnTo>
                <a:lnTo>
                  <a:pt x="635" y="1916"/>
                </a:lnTo>
                <a:lnTo>
                  <a:pt x="163" y="1916"/>
                </a:lnTo>
                <a:lnTo>
                  <a:pt x="130" y="1912"/>
                </a:lnTo>
                <a:lnTo>
                  <a:pt x="99" y="1903"/>
                </a:lnTo>
                <a:lnTo>
                  <a:pt x="72" y="1887"/>
                </a:lnTo>
                <a:lnTo>
                  <a:pt x="48" y="1868"/>
                </a:lnTo>
                <a:lnTo>
                  <a:pt x="27" y="1844"/>
                </a:lnTo>
                <a:lnTo>
                  <a:pt x="13" y="1817"/>
                </a:lnTo>
                <a:lnTo>
                  <a:pt x="3" y="1786"/>
                </a:lnTo>
                <a:lnTo>
                  <a:pt x="0" y="1754"/>
                </a:lnTo>
                <a:lnTo>
                  <a:pt x="0" y="1111"/>
                </a:lnTo>
                <a:lnTo>
                  <a:pt x="3" y="1078"/>
                </a:lnTo>
                <a:lnTo>
                  <a:pt x="13" y="1048"/>
                </a:lnTo>
                <a:lnTo>
                  <a:pt x="27" y="1019"/>
                </a:lnTo>
                <a:lnTo>
                  <a:pt x="48" y="995"/>
                </a:lnTo>
                <a:lnTo>
                  <a:pt x="72" y="976"/>
                </a:lnTo>
                <a:lnTo>
                  <a:pt x="99" y="961"/>
                </a:lnTo>
                <a:lnTo>
                  <a:pt x="130" y="952"/>
                </a:lnTo>
                <a:lnTo>
                  <a:pt x="163" y="949"/>
                </a:lnTo>
                <a:lnTo>
                  <a:pt x="635" y="949"/>
                </a:lnTo>
                <a:lnTo>
                  <a:pt x="1522" y="216"/>
                </a:lnTo>
                <a:lnTo>
                  <a:pt x="1547" y="199"/>
                </a:lnTo>
                <a:lnTo>
                  <a:pt x="1575" y="187"/>
                </a:lnTo>
                <a:lnTo>
                  <a:pt x="1605" y="181"/>
                </a:lnTo>
                <a:lnTo>
                  <a:pt x="1635" y="180"/>
                </a:lnTo>
                <a:close/>
                <a:moveTo>
                  <a:pt x="2931" y="0"/>
                </a:moveTo>
                <a:lnTo>
                  <a:pt x="2957" y="4"/>
                </a:lnTo>
                <a:lnTo>
                  <a:pt x="2983" y="11"/>
                </a:lnTo>
                <a:lnTo>
                  <a:pt x="3007" y="22"/>
                </a:lnTo>
                <a:lnTo>
                  <a:pt x="3028" y="37"/>
                </a:lnTo>
                <a:lnTo>
                  <a:pt x="3048" y="55"/>
                </a:lnTo>
                <a:lnTo>
                  <a:pt x="3118" y="138"/>
                </a:lnTo>
                <a:lnTo>
                  <a:pt x="3183" y="224"/>
                </a:lnTo>
                <a:lnTo>
                  <a:pt x="3244" y="313"/>
                </a:lnTo>
                <a:lnTo>
                  <a:pt x="3300" y="406"/>
                </a:lnTo>
                <a:lnTo>
                  <a:pt x="3350" y="499"/>
                </a:lnTo>
                <a:lnTo>
                  <a:pt x="3396" y="597"/>
                </a:lnTo>
                <a:lnTo>
                  <a:pt x="3437" y="696"/>
                </a:lnTo>
                <a:lnTo>
                  <a:pt x="3472" y="797"/>
                </a:lnTo>
                <a:lnTo>
                  <a:pt x="3503" y="899"/>
                </a:lnTo>
                <a:lnTo>
                  <a:pt x="3528" y="1003"/>
                </a:lnTo>
                <a:lnTo>
                  <a:pt x="3548" y="1108"/>
                </a:lnTo>
                <a:lnTo>
                  <a:pt x="3562" y="1216"/>
                </a:lnTo>
                <a:lnTo>
                  <a:pt x="3569" y="1324"/>
                </a:lnTo>
                <a:lnTo>
                  <a:pt x="3573" y="1432"/>
                </a:lnTo>
                <a:lnTo>
                  <a:pt x="3569" y="1545"/>
                </a:lnTo>
                <a:lnTo>
                  <a:pt x="3561" y="1656"/>
                </a:lnTo>
                <a:lnTo>
                  <a:pt x="3545" y="1768"/>
                </a:lnTo>
                <a:lnTo>
                  <a:pt x="3524" y="1877"/>
                </a:lnTo>
                <a:lnTo>
                  <a:pt x="3497" y="1985"/>
                </a:lnTo>
                <a:lnTo>
                  <a:pt x="3465" y="2092"/>
                </a:lnTo>
                <a:lnTo>
                  <a:pt x="3427" y="2196"/>
                </a:lnTo>
                <a:lnTo>
                  <a:pt x="3382" y="2299"/>
                </a:lnTo>
                <a:lnTo>
                  <a:pt x="3333" y="2399"/>
                </a:lnTo>
                <a:lnTo>
                  <a:pt x="3278" y="2496"/>
                </a:lnTo>
                <a:lnTo>
                  <a:pt x="3218" y="2590"/>
                </a:lnTo>
                <a:lnTo>
                  <a:pt x="3153" y="2682"/>
                </a:lnTo>
                <a:lnTo>
                  <a:pt x="3082" y="2770"/>
                </a:lnTo>
                <a:lnTo>
                  <a:pt x="3062" y="2789"/>
                </a:lnTo>
                <a:lnTo>
                  <a:pt x="3040" y="2804"/>
                </a:lnTo>
                <a:lnTo>
                  <a:pt x="3017" y="2816"/>
                </a:lnTo>
                <a:lnTo>
                  <a:pt x="2991" y="2824"/>
                </a:lnTo>
                <a:lnTo>
                  <a:pt x="2965" y="2827"/>
                </a:lnTo>
                <a:lnTo>
                  <a:pt x="2957" y="2827"/>
                </a:lnTo>
                <a:lnTo>
                  <a:pt x="2932" y="2825"/>
                </a:lnTo>
                <a:lnTo>
                  <a:pt x="2907" y="2820"/>
                </a:lnTo>
                <a:lnTo>
                  <a:pt x="2884" y="2810"/>
                </a:lnTo>
                <a:lnTo>
                  <a:pt x="2863" y="2797"/>
                </a:lnTo>
                <a:lnTo>
                  <a:pt x="2843" y="2780"/>
                </a:lnTo>
                <a:lnTo>
                  <a:pt x="2822" y="2759"/>
                </a:lnTo>
                <a:lnTo>
                  <a:pt x="2801" y="2735"/>
                </a:lnTo>
                <a:lnTo>
                  <a:pt x="2787" y="2709"/>
                </a:lnTo>
                <a:lnTo>
                  <a:pt x="2779" y="2681"/>
                </a:lnTo>
                <a:lnTo>
                  <a:pt x="2774" y="2651"/>
                </a:lnTo>
                <a:lnTo>
                  <a:pt x="2775" y="2622"/>
                </a:lnTo>
                <a:lnTo>
                  <a:pt x="2783" y="2594"/>
                </a:lnTo>
                <a:lnTo>
                  <a:pt x="2795" y="2565"/>
                </a:lnTo>
                <a:lnTo>
                  <a:pt x="2812" y="2540"/>
                </a:lnTo>
                <a:lnTo>
                  <a:pt x="2876" y="2461"/>
                </a:lnTo>
                <a:lnTo>
                  <a:pt x="2933" y="2378"/>
                </a:lnTo>
                <a:lnTo>
                  <a:pt x="2986" y="2294"/>
                </a:lnTo>
                <a:lnTo>
                  <a:pt x="3034" y="2206"/>
                </a:lnTo>
                <a:lnTo>
                  <a:pt x="3076" y="2114"/>
                </a:lnTo>
                <a:lnTo>
                  <a:pt x="3113" y="2022"/>
                </a:lnTo>
                <a:lnTo>
                  <a:pt x="3145" y="1927"/>
                </a:lnTo>
                <a:lnTo>
                  <a:pt x="3171" y="1831"/>
                </a:lnTo>
                <a:lnTo>
                  <a:pt x="3191" y="1732"/>
                </a:lnTo>
                <a:lnTo>
                  <a:pt x="3206" y="1633"/>
                </a:lnTo>
                <a:lnTo>
                  <a:pt x="3215" y="1533"/>
                </a:lnTo>
                <a:lnTo>
                  <a:pt x="3218" y="1432"/>
                </a:lnTo>
                <a:lnTo>
                  <a:pt x="3215" y="1336"/>
                </a:lnTo>
                <a:lnTo>
                  <a:pt x="3207" y="1239"/>
                </a:lnTo>
                <a:lnTo>
                  <a:pt x="3194" y="1144"/>
                </a:lnTo>
                <a:lnTo>
                  <a:pt x="3175" y="1050"/>
                </a:lnTo>
                <a:lnTo>
                  <a:pt x="3152" y="957"/>
                </a:lnTo>
                <a:lnTo>
                  <a:pt x="3122" y="866"/>
                </a:lnTo>
                <a:lnTo>
                  <a:pt x="3088" y="777"/>
                </a:lnTo>
                <a:lnTo>
                  <a:pt x="3049" y="690"/>
                </a:lnTo>
                <a:lnTo>
                  <a:pt x="3005" y="604"/>
                </a:lnTo>
                <a:lnTo>
                  <a:pt x="2957" y="522"/>
                </a:lnTo>
                <a:lnTo>
                  <a:pt x="2904" y="442"/>
                </a:lnTo>
                <a:lnTo>
                  <a:pt x="2846" y="365"/>
                </a:lnTo>
                <a:lnTo>
                  <a:pt x="2784" y="290"/>
                </a:lnTo>
                <a:lnTo>
                  <a:pt x="2767" y="269"/>
                </a:lnTo>
                <a:lnTo>
                  <a:pt x="2755" y="244"/>
                </a:lnTo>
                <a:lnTo>
                  <a:pt x="2747" y="219"/>
                </a:lnTo>
                <a:lnTo>
                  <a:pt x="2743" y="191"/>
                </a:lnTo>
                <a:lnTo>
                  <a:pt x="2744" y="165"/>
                </a:lnTo>
                <a:lnTo>
                  <a:pt x="2749" y="139"/>
                </a:lnTo>
                <a:lnTo>
                  <a:pt x="2758" y="114"/>
                </a:lnTo>
                <a:lnTo>
                  <a:pt x="2772" y="90"/>
                </a:lnTo>
                <a:lnTo>
                  <a:pt x="2791" y="70"/>
                </a:lnTo>
                <a:lnTo>
                  <a:pt x="2811" y="48"/>
                </a:lnTo>
                <a:lnTo>
                  <a:pt x="2831" y="31"/>
                </a:lnTo>
                <a:lnTo>
                  <a:pt x="2854" y="18"/>
                </a:lnTo>
                <a:lnTo>
                  <a:pt x="2878" y="8"/>
                </a:lnTo>
                <a:lnTo>
                  <a:pt x="2904" y="2"/>
                </a:lnTo>
                <a:lnTo>
                  <a:pt x="29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4" name="Group 1036">
            <a:extLst>
              <a:ext uri="{FF2B5EF4-FFF2-40B4-BE49-F238E27FC236}">
                <a16:creationId xmlns:a16="http://schemas.microsoft.com/office/drawing/2014/main" id="{4EE7E1A3-C797-4109-9224-A4ACE11E928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323570" y="2410616"/>
            <a:ext cx="299929" cy="298104"/>
            <a:chOff x="9876" y="-1946"/>
            <a:chExt cx="822" cy="817"/>
          </a:xfrm>
          <a:solidFill>
            <a:schemeClr val="accent3"/>
          </a:solidFill>
        </p:grpSpPr>
        <p:sp>
          <p:nvSpPr>
            <p:cNvPr id="75" name="Freeform 1038">
              <a:extLst>
                <a:ext uri="{FF2B5EF4-FFF2-40B4-BE49-F238E27FC236}">
                  <a16:creationId xmlns:a16="http://schemas.microsoft.com/office/drawing/2014/main" id="{4677A7B1-3B94-4E4A-ABC0-60AD5AFD3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801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5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6 h 298"/>
                <a:gd name="T24" fmla="*/ 1396 w 1421"/>
                <a:gd name="T25" fmla="*/ 232 h 298"/>
                <a:gd name="T26" fmla="*/ 1378 w 1421"/>
                <a:gd name="T27" fmla="*/ 254 h 298"/>
                <a:gd name="T28" fmla="*/ 1356 w 1421"/>
                <a:gd name="T29" fmla="*/ 272 h 298"/>
                <a:gd name="T30" fmla="*/ 1330 w 1421"/>
                <a:gd name="T31" fmla="*/ 285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5 h 298"/>
                <a:gd name="T42" fmla="*/ 65 w 1421"/>
                <a:gd name="T43" fmla="*/ 272 h 298"/>
                <a:gd name="T44" fmla="*/ 44 w 1421"/>
                <a:gd name="T45" fmla="*/ 254 h 298"/>
                <a:gd name="T46" fmla="*/ 25 w 1421"/>
                <a:gd name="T47" fmla="*/ 232 h 298"/>
                <a:gd name="T48" fmla="*/ 11 w 1421"/>
                <a:gd name="T49" fmla="*/ 206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5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5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6"/>
                  </a:lnTo>
                  <a:lnTo>
                    <a:pt x="1396" y="232"/>
                  </a:lnTo>
                  <a:lnTo>
                    <a:pt x="1378" y="254"/>
                  </a:lnTo>
                  <a:lnTo>
                    <a:pt x="1356" y="272"/>
                  </a:lnTo>
                  <a:lnTo>
                    <a:pt x="1330" y="285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5"/>
                  </a:lnTo>
                  <a:lnTo>
                    <a:pt x="65" y="272"/>
                  </a:lnTo>
                  <a:lnTo>
                    <a:pt x="44" y="254"/>
                  </a:lnTo>
                  <a:lnTo>
                    <a:pt x="25" y="232"/>
                  </a:lnTo>
                  <a:lnTo>
                    <a:pt x="11" y="206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1039">
              <a:extLst>
                <a:ext uri="{FF2B5EF4-FFF2-40B4-BE49-F238E27FC236}">
                  <a16:creationId xmlns:a16="http://schemas.microsoft.com/office/drawing/2014/main" id="{6C2DEFAA-F956-48D1-953A-CFDCA5F71A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662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6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7 h 298"/>
                <a:gd name="T24" fmla="*/ 1396 w 1421"/>
                <a:gd name="T25" fmla="*/ 232 h 298"/>
                <a:gd name="T26" fmla="*/ 1378 w 1421"/>
                <a:gd name="T27" fmla="*/ 255 h 298"/>
                <a:gd name="T28" fmla="*/ 1356 w 1421"/>
                <a:gd name="T29" fmla="*/ 272 h 298"/>
                <a:gd name="T30" fmla="*/ 1330 w 1421"/>
                <a:gd name="T31" fmla="*/ 287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7 h 298"/>
                <a:gd name="T42" fmla="*/ 65 w 1421"/>
                <a:gd name="T43" fmla="*/ 272 h 298"/>
                <a:gd name="T44" fmla="*/ 44 w 1421"/>
                <a:gd name="T45" fmla="*/ 255 h 298"/>
                <a:gd name="T46" fmla="*/ 25 w 1421"/>
                <a:gd name="T47" fmla="*/ 232 h 298"/>
                <a:gd name="T48" fmla="*/ 11 w 1421"/>
                <a:gd name="T49" fmla="*/ 207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6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6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7"/>
                  </a:lnTo>
                  <a:lnTo>
                    <a:pt x="1396" y="232"/>
                  </a:lnTo>
                  <a:lnTo>
                    <a:pt x="1378" y="255"/>
                  </a:lnTo>
                  <a:lnTo>
                    <a:pt x="1356" y="272"/>
                  </a:lnTo>
                  <a:lnTo>
                    <a:pt x="1330" y="287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7"/>
                  </a:lnTo>
                  <a:lnTo>
                    <a:pt x="65" y="272"/>
                  </a:lnTo>
                  <a:lnTo>
                    <a:pt x="44" y="255"/>
                  </a:lnTo>
                  <a:lnTo>
                    <a:pt x="25" y="232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6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1040">
              <a:extLst>
                <a:ext uri="{FF2B5EF4-FFF2-40B4-BE49-F238E27FC236}">
                  <a16:creationId xmlns:a16="http://schemas.microsoft.com/office/drawing/2014/main" id="{D3F593C2-8B72-4015-AC00-5FE6A6BE0F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522"/>
              <a:ext cx="215" cy="74"/>
            </a:xfrm>
            <a:custGeom>
              <a:avLst/>
              <a:gdLst>
                <a:gd name="T0" fmla="*/ 149 w 860"/>
                <a:gd name="T1" fmla="*/ 0 h 297"/>
                <a:gd name="T2" fmla="*/ 711 w 860"/>
                <a:gd name="T3" fmla="*/ 0 h 297"/>
                <a:gd name="T4" fmla="*/ 741 w 860"/>
                <a:gd name="T5" fmla="*/ 3 h 297"/>
                <a:gd name="T6" fmla="*/ 769 w 860"/>
                <a:gd name="T7" fmla="*/ 11 h 297"/>
                <a:gd name="T8" fmla="*/ 795 w 860"/>
                <a:gd name="T9" fmla="*/ 26 h 297"/>
                <a:gd name="T10" fmla="*/ 817 w 860"/>
                <a:gd name="T11" fmla="*/ 43 h 297"/>
                <a:gd name="T12" fmla="*/ 835 w 860"/>
                <a:gd name="T13" fmla="*/ 66 h 297"/>
                <a:gd name="T14" fmla="*/ 849 w 860"/>
                <a:gd name="T15" fmla="*/ 90 h 297"/>
                <a:gd name="T16" fmla="*/ 857 w 860"/>
                <a:gd name="T17" fmla="*/ 118 h 297"/>
                <a:gd name="T18" fmla="*/ 860 w 860"/>
                <a:gd name="T19" fmla="*/ 149 h 297"/>
                <a:gd name="T20" fmla="*/ 857 w 860"/>
                <a:gd name="T21" fmla="*/ 179 h 297"/>
                <a:gd name="T22" fmla="*/ 849 w 860"/>
                <a:gd name="T23" fmla="*/ 207 h 297"/>
                <a:gd name="T24" fmla="*/ 835 w 860"/>
                <a:gd name="T25" fmla="*/ 231 h 297"/>
                <a:gd name="T26" fmla="*/ 817 w 860"/>
                <a:gd name="T27" fmla="*/ 254 h 297"/>
                <a:gd name="T28" fmla="*/ 795 w 860"/>
                <a:gd name="T29" fmla="*/ 271 h 297"/>
                <a:gd name="T30" fmla="*/ 769 w 860"/>
                <a:gd name="T31" fmla="*/ 286 h 297"/>
                <a:gd name="T32" fmla="*/ 741 w 860"/>
                <a:gd name="T33" fmla="*/ 294 h 297"/>
                <a:gd name="T34" fmla="*/ 711 w 860"/>
                <a:gd name="T35" fmla="*/ 297 h 297"/>
                <a:gd name="T36" fmla="*/ 149 w 860"/>
                <a:gd name="T37" fmla="*/ 297 h 297"/>
                <a:gd name="T38" fmla="*/ 119 w 860"/>
                <a:gd name="T39" fmla="*/ 294 h 297"/>
                <a:gd name="T40" fmla="*/ 91 w 860"/>
                <a:gd name="T41" fmla="*/ 286 h 297"/>
                <a:gd name="T42" fmla="*/ 65 w 860"/>
                <a:gd name="T43" fmla="*/ 271 h 297"/>
                <a:gd name="T44" fmla="*/ 44 w 860"/>
                <a:gd name="T45" fmla="*/ 254 h 297"/>
                <a:gd name="T46" fmla="*/ 25 w 860"/>
                <a:gd name="T47" fmla="*/ 231 h 297"/>
                <a:gd name="T48" fmla="*/ 11 w 860"/>
                <a:gd name="T49" fmla="*/ 207 h 297"/>
                <a:gd name="T50" fmla="*/ 3 w 860"/>
                <a:gd name="T51" fmla="*/ 179 h 297"/>
                <a:gd name="T52" fmla="*/ 0 w 860"/>
                <a:gd name="T53" fmla="*/ 149 h 297"/>
                <a:gd name="T54" fmla="*/ 3 w 860"/>
                <a:gd name="T55" fmla="*/ 118 h 297"/>
                <a:gd name="T56" fmla="*/ 11 w 860"/>
                <a:gd name="T57" fmla="*/ 90 h 297"/>
                <a:gd name="T58" fmla="*/ 25 w 860"/>
                <a:gd name="T59" fmla="*/ 66 h 297"/>
                <a:gd name="T60" fmla="*/ 44 w 860"/>
                <a:gd name="T61" fmla="*/ 43 h 297"/>
                <a:gd name="T62" fmla="*/ 65 w 860"/>
                <a:gd name="T63" fmla="*/ 26 h 297"/>
                <a:gd name="T64" fmla="*/ 91 w 860"/>
                <a:gd name="T65" fmla="*/ 11 h 297"/>
                <a:gd name="T66" fmla="*/ 119 w 860"/>
                <a:gd name="T67" fmla="*/ 3 h 297"/>
                <a:gd name="T68" fmla="*/ 149 w 860"/>
                <a:gd name="T69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60" h="297">
                  <a:moveTo>
                    <a:pt x="149" y="0"/>
                  </a:moveTo>
                  <a:lnTo>
                    <a:pt x="711" y="0"/>
                  </a:lnTo>
                  <a:lnTo>
                    <a:pt x="741" y="3"/>
                  </a:lnTo>
                  <a:lnTo>
                    <a:pt x="769" y="11"/>
                  </a:lnTo>
                  <a:lnTo>
                    <a:pt x="795" y="26"/>
                  </a:lnTo>
                  <a:lnTo>
                    <a:pt x="817" y="43"/>
                  </a:lnTo>
                  <a:lnTo>
                    <a:pt x="835" y="66"/>
                  </a:lnTo>
                  <a:lnTo>
                    <a:pt x="849" y="90"/>
                  </a:lnTo>
                  <a:lnTo>
                    <a:pt x="857" y="118"/>
                  </a:lnTo>
                  <a:lnTo>
                    <a:pt x="860" y="149"/>
                  </a:lnTo>
                  <a:lnTo>
                    <a:pt x="857" y="179"/>
                  </a:lnTo>
                  <a:lnTo>
                    <a:pt x="849" y="207"/>
                  </a:lnTo>
                  <a:lnTo>
                    <a:pt x="835" y="231"/>
                  </a:lnTo>
                  <a:lnTo>
                    <a:pt x="817" y="254"/>
                  </a:lnTo>
                  <a:lnTo>
                    <a:pt x="795" y="271"/>
                  </a:lnTo>
                  <a:lnTo>
                    <a:pt x="769" y="286"/>
                  </a:lnTo>
                  <a:lnTo>
                    <a:pt x="741" y="294"/>
                  </a:lnTo>
                  <a:lnTo>
                    <a:pt x="711" y="297"/>
                  </a:lnTo>
                  <a:lnTo>
                    <a:pt x="149" y="297"/>
                  </a:lnTo>
                  <a:lnTo>
                    <a:pt x="119" y="294"/>
                  </a:lnTo>
                  <a:lnTo>
                    <a:pt x="91" y="286"/>
                  </a:lnTo>
                  <a:lnTo>
                    <a:pt x="65" y="271"/>
                  </a:lnTo>
                  <a:lnTo>
                    <a:pt x="44" y="254"/>
                  </a:lnTo>
                  <a:lnTo>
                    <a:pt x="25" y="231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6"/>
                  </a:lnTo>
                  <a:lnTo>
                    <a:pt x="44" y="43"/>
                  </a:lnTo>
                  <a:lnTo>
                    <a:pt x="65" y="26"/>
                  </a:lnTo>
                  <a:lnTo>
                    <a:pt x="91" y="11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041">
              <a:extLst>
                <a:ext uri="{FF2B5EF4-FFF2-40B4-BE49-F238E27FC236}">
                  <a16:creationId xmlns:a16="http://schemas.microsoft.com/office/drawing/2014/main" id="{04536DDC-C12B-4D1B-8154-072D7278A68F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6" y="-1946"/>
              <a:ext cx="636" cy="817"/>
            </a:xfrm>
            <a:custGeom>
              <a:avLst/>
              <a:gdLst>
                <a:gd name="T0" fmla="*/ 150 w 2545"/>
                <a:gd name="T1" fmla="*/ 0 h 3271"/>
                <a:gd name="T2" fmla="*/ 2395 w 2545"/>
                <a:gd name="T3" fmla="*/ 0 h 3271"/>
                <a:gd name="T4" fmla="*/ 2425 w 2545"/>
                <a:gd name="T5" fmla="*/ 3 h 3271"/>
                <a:gd name="T6" fmla="*/ 2453 w 2545"/>
                <a:gd name="T7" fmla="*/ 11 h 3271"/>
                <a:gd name="T8" fmla="*/ 2479 w 2545"/>
                <a:gd name="T9" fmla="*/ 26 h 3271"/>
                <a:gd name="T10" fmla="*/ 2501 w 2545"/>
                <a:gd name="T11" fmla="*/ 43 h 3271"/>
                <a:gd name="T12" fmla="*/ 2520 w 2545"/>
                <a:gd name="T13" fmla="*/ 66 h 3271"/>
                <a:gd name="T14" fmla="*/ 2533 w 2545"/>
                <a:gd name="T15" fmla="*/ 90 h 3271"/>
                <a:gd name="T16" fmla="*/ 2542 w 2545"/>
                <a:gd name="T17" fmla="*/ 118 h 3271"/>
                <a:gd name="T18" fmla="*/ 2545 w 2545"/>
                <a:gd name="T19" fmla="*/ 148 h 3271"/>
                <a:gd name="T20" fmla="*/ 2545 w 2545"/>
                <a:gd name="T21" fmla="*/ 369 h 3271"/>
                <a:gd name="T22" fmla="*/ 2246 w 2545"/>
                <a:gd name="T23" fmla="*/ 885 h 3271"/>
                <a:gd name="T24" fmla="*/ 2246 w 2545"/>
                <a:gd name="T25" fmla="*/ 297 h 3271"/>
                <a:gd name="T26" fmla="*/ 300 w 2545"/>
                <a:gd name="T27" fmla="*/ 297 h 3271"/>
                <a:gd name="T28" fmla="*/ 300 w 2545"/>
                <a:gd name="T29" fmla="*/ 2973 h 3271"/>
                <a:gd name="T30" fmla="*/ 2246 w 2545"/>
                <a:gd name="T31" fmla="*/ 2973 h 3271"/>
                <a:gd name="T32" fmla="*/ 2246 w 2545"/>
                <a:gd name="T33" fmla="*/ 2603 h 3271"/>
                <a:gd name="T34" fmla="*/ 2403 w 2545"/>
                <a:gd name="T35" fmla="*/ 2500 h 3271"/>
                <a:gd name="T36" fmla="*/ 2430 w 2545"/>
                <a:gd name="T37" fmla="*/ 2478 h 3271"/>
                <a:gd name="T38" fmla="*/ 2454 w 2545"/>
                <a:gd name="T39" fmla="*/ 2453 h 3271"/>
                <a:gd name="T40" fmla="*/ 2474 w 2545"/>
                <a:gd name="T41" fmla="*/ 2425 h 3271"/>
                <a:gd name="T42" fmla="*/ 2545 w 2545"/>
                <a:gd name="T43" fmla="*/ 2302 h 3271"/>
                <a:gd name="T44" fmla="*/ 2545 w 2545"/>
                <a:gd name="T45" fmla="*/ 3122 h 3271"/>
                <a:gd name="T46" fmla="*/ 2542 w 2545"/>
                <a:gd name="T47" fmla="*/ 3151 h 3271"/>
                <a:gd name="T48" fmla="*/ 2533 w 2545"/>
                <a:gd name="T49" fmla="*/ 3179 h 3271"/>
                <a:gd name="T50" fmla="*/ 2520 w 2545"/>
                <a:gd name="T51" fmla="*/ 3205 h 3271"/>
                <a:gd name="T52" fmla="*/ 2501 w 2545"/>
                <a:gd name="T53" fmla="*/ 3226 h 3271"/>
                <a:gd name="T54" fmla="*/ 2479 w 2545"/>
                <a:gd name="T55" fmla="*/ 3245 h 3271"/>
                <a:gd name="T56" fmla="*/ 2453 w 2545"/>
                <a:gd name="T57" fmla="*/ 3258 h 3271"/>
                <a:gd name="T58" fmla="*/ 2425 w 2545"/>
                <a:gd name="T59" fmla="*/ 3268 h 3271"/>
                <a:gd name="T60" fmla="*/ 2395 w 2545"/>
                <a:gd name="T61" fmla="*/ 3271 h 3271"/>
                <a:gd name="T62" fmla="*/ 150 w 2545"/>
                <a:gd name="T63" fmla="*/ 3271 h 3271"/>
                <a:gd name="T64" fmla="*/ 120 w 2545"/>
                <a:gd name="T65" fmla="*/ 3268 h 3271"/>
                <a:gd name="T66" fmla="*/ 92 w 2545"/>
                <a:gd name="T67" fmla="*/ 3258 h 3271"/>
                <a:gd name="T68" fmla="*/ 66 w 2545"/>
                <a:gd name="T69" fmla="*/ 3245 h 3271"/>
                <a:gd name="T70" fmla="*/ 44 w 2545"/>
                <a:gd name="T71" fmla="*/ 3226 h 3271"/>
                <a:gd name="T72" fmla="*/ 26 w 2545"/>
                <a:gd name="T73" fmla="*/ 3205 h 3271"/>
                <a:gd name="T74" fmla="*/ 12 w 2545"/>
                <a:gd name="T75" fmla="*/ 3179 h 3271"/>
                <a:gd name="T76" fmla="*/ 3 w 2545"/>
                <a:gd name="T77" fmla="*/ 3151 h 3271"/>
                <a:gd name="T78" fmla="*/ 0 w 2545"/>
                <a:gd name="T79" fmla="*/ 3122 h 3271"/>
                <a:gd name="T80" fmla="*/ 0 w 2545"/>
                <a:gd name="T81" fmla="*/ 148 h 3271"/>
                <a:gd name="T82" fmla="*/ 3 w 2545"/>
                <a:gd name="T83" fmla="*/ 118 h 3271"/>
                <a:gd name="T84" fmla="*/ 12 w 2545"/>
                <a:gd name="T85" fmla="*/ 90 h 3271"/>
                <a:gd name="T86" fmla="*/ 26 w 2545"/>
                <a:gd name="T87" fmla="*/ 66 h 3271"/>
                <a:gd name="T88" fmla="*/ 44 w 2545"/>
                <a:gd name="T89" fmla="*/ 43 h 3271"/>
                <a:gd name="T90" fmla="*/ 66 w 2545"/>
                <a:gd name="T91" fmla="*/ 26 h 3271"/>
                <a:gd name="T92" fmla="*/ 92 w 2545"/>
                <a:gd name="T93" fmla="*/ 11 h 3271"/>
                <a:gd name="T94" fmla="*/ 120 w 2545"/>
                <a:gd name="T95" fmla="*/ 3 h 3271"/>
                <a:gd name="T96" fmla="*/ 150 w 2545"/>
                <a:gd name="T97" fmla="*/ 0 h 3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5" h="3271">
                  <a:moveTo>
                    <a:pt x="150" y="0"/>
                  </a:moveTo>
                  <a:lnTo>
                    <a:pt x="2395" y="0"/>
                  </a:lnTo>
                  <a:lnTo>
                    <a:pt x="2425" y="3"/>
                  </a:lnTo>
                  <a:lnTo>
                    <a:pt x="2453" y="11"/>
                  </a:lnTo>
                  <a:lnTo>
                    <a:pt x="2479" y="26"/>
                  </a:lnTo>
                  <a:lnTo>
                    <a:pt x="2501" y="43"/>
                  </a:lnTo>
                  <a:lnTo>
                    <a:pt x="2520" y="66"/>
                  </a:lnTo>
                  <a:lnTo>
                    <a:pt x="2533" y="90"/>
                  </a:lnTo>
                  <a:lnTo>
                    <a:pt x="2542" y="118"/>
                  </a:lnTo>
                  <a:lnTo>
                    <a:pt x="2545" y="148"/>
                  </a:lnTo>
                  <a:lnTo>
                    <a:pt x="2545" y="369"/>
                  </a:lnTo>
                  <a:lnTo>
                    <a:pt x="2246" y="885"/>
                  </a:lnTo>
                  <a:lnTo>
                    <a:pt x="2246" y="297"/>
                  </a:lnTo>
                  <a:lnTo>
                    <a:pt x="300" y="297"/>
                  </a:lnTo>
                  <a:lnTo>
                    <a:pt x="300" y="2973"/>
                  </a:lnTo>
                  <a:lnTo>
                    <a:pt x="2246" y="2973"/>
                  </a:lnTo>
                  <a:lnTo>
                    <a:pt x="2246" y="2603"/>
                  </a:lnTo>
                  <a:lnTo>
                    <a:pt x="2403" y="2500"/>
                  </a:lnTo>
                  <a:lnTo>
                    <a:pt x="2430" y="2478"/>
                  </a:lnTo>
                  <a:lnTo>
                    <a:pt x="2454" y="2453"/>
                  </a:lnTo>
                  <a:lnTo>
                    <a:pt x="2474" y="2425"/>
                  </a:lnTo>
                  <a:lnTo>
                    <a:pt x="2545" y="2302"/>
                  </a:lnTo>
                  <a:lnTo>
                    <a:pt x="2545" y="3122"/>
                  </a:lnTo>
                  <a:lnTo>
                    <a:pt x="2542" y="3151"/>
                  </a:lnTo>
                  <a:lnTo>
                    <a:pt x="2533" y="3179"/>
                  </a:lnTo>
                  <a:lnTo>
                    <a:pt x="2520" y="3205"/>
                  </a:lnTo>
                  <a:lnTo>
                    <a:pt x="2501" y="3226"/>
                  </a:lnTo>
                  <a:lnTo>
                    <a:pt x="2479" y="3245"/>
                  </a:lnTo>
                  <a:lnTo>
                    <a:pt x="2453" y="3258"/>
                  </a:lnTo>
                  <a:lnTo>
                    <a:pt x="2425" y="3268"/>
                  </a:lnTo>
                  <a:lnTo>
                    <a:pt x="2395" y="3271"/>
                  </a:lnTo>
                  <a:lnTo>
                    <a:pt x="150" y="3271"/>
                  </a:lnTo>
                  <a:lnTo>
                    <a:pt x="120" y="3268"/>
                  </a:lnTo>
                  <a:lnTo>
                    <a:pt x="92" y="3258"/>
                  </a:lnTo>
                  <a:lnTo>
                    <a:pt x="66" y="3245"/>
                  </a:lnTo>
                  <a:lnTo>
                    <a:pt x="44" y="3226"/>
                  </a:lnTo>
                  <a:lnTo>
                    <a:pt x="26" y="3205"/>
                  </a:lnTo>
                  <a:lnTo>
                    <a:pt x="12" y="3179"/>
                  </a:lnTo>
                  <a:lnTo>
                    <a:pt x="3" y="3151"/>
                  </a:lnTo>
                  <a:lnTo>
                    <a:pt x="0" y="3122"/>
                  </a:lnTo>
                  <a:lnTo>
                    <a:pt x="0" y="148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6"/>
                  </a:lnTo>
                  <a:lnTo>
                    <a:pt x="44" y="43"/>
                  </a:lnTo>
                  <a:lnTo>
                    <a:pt x="66" y="26"/>
                  </a:lnTo>
                  <a:lnTo>
                    <a:pt x="92" y="11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9" name="Freeform 1042">
              <a:extLst>
                <a:ext uri="{FF2B5EF4-FFF2-40B4-BE49-F238E27FC236}">
                  <a16:creationId xmlns:a16="http://schemas.microsoft.com/office/drawing/2014/main" id="{B5E1CE61-8404-482A-8818-75A8FE2F57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5" y="-1855"/>
              <a:ext cx="393" cy="586"/>
            </a:xfrm>
            <a:custGeom>
              <a:avLst/>
              <a:gdLst>
                <a:gd name="T0" fmla="*/ 130 w 1574"/>
                <a:gd name="T1" fmla="*/ 1973 h 2342"/>
                <a:gd name="T2" fmla="*/ 221 w 1574"/>
                <a:gd name="T3" fmla="*/ 2017 h 2342"/>
                <a:gd name="T4" fmla="*/ 305 w 1574"/>
                <a:gd name="T5" fmla="*/ 2073 h 2342"/>
                <a:gd name="T6" fmla="*/ 434 w 1574"/>
                <a:gd name="T7" fmla="*/ 1957 h 2342"/>
                <a:gd name="T8" fmla="*/ 385 w 1574"/>
                <a:gd name="T9" fmla="*/ 1912 h 2342"/>
                <a:gd name="T10" fmla="*/ 311 w 1574"/>
                <a:gd name="T11" fmla="*/ 1861 h 2342"/>
                <a:gd name="T12" fmla="*/ 242 w 1574"/>
                <a:gd name="T13" fmla="*/ 1827 h 2342"/>
                <a:gd name="T14" fmla="*/ 186 w 1574"/>
                <a:gd name="T15" fmla="*/ 1808 h 2342"/>
                <a:gd name="T16" fmla="*/ 140 w 1574"/>
                <a:gd name="T17" fmla="*/ 1799 h 2342"/>
                <a:gd name="T18" fmla="*/ 1106 w 1574"/>
                <a:gd name="T19" fmla="*/ 0 h 2342"/>
                <a:gd name="T20" fmla="*/ 1161 w 1574"/>
                <a:gd name="T21" fmla="*/ 7 h 2342"/>
                <a:gd name="T22" fmla="*/ 1227 w 1574"/>
                <a:gd name="T23" fmla="*/ 25 h 2342"/>
                <a:gd name="T24" fmla="*/ 1305 w 1574"/>
                <a:gd name="T25" fmla="*/ 56 h 2342"/>
                <a:gd name="T26" fmla="*/ 1391 w 1574"/>
                <a:gd name="T27" fmla="*/ 107 h 2342"/>
                <a:gd name="T28" fmla="*/ 1462 w 1574"/>
                <a:gd name="T29" fmla="*/ 161 h 2342"/>
                <a:gd name="T30" fmla="*/ 1512 w 1574"/>
                <a:gd name="T31" fmla="*/ 213 h 2342"/>
                <a:gd name="T32" fmla="*/ 1544 w 1574"/>
                <a:gd name="T33" fmla="*/ 258 h 2342"/>
                <a:gd name="T34" fmla="*/ 1562 w 1574"/>
                <a:gd name="T35" fmla="*/ 294 h 2342"/>
                <a:gd name="T36" fmla="*/ 1571 w 1574"/>
                <a:gd name="T37" fmla="*/ 316 h 2342"/>
                <a:gd name="T38" fmla="*/ 1574 w 1574"/>
                <a:gd name="T39" fmla="*/ 340 h 2342"/>
                <a:gd name="T40" fmla="*/ 1563 w 1574"/>
                <a:gd name="T41" fmla="*/ 375 h 2342"/>
                <a:gd name="T42" fmla="*/ 618 w 1574"/>
                <a:gd name="T43" fmla="*/ 1998 h 2342"/>
                <a:gd name="T44" fmla="*/ 115 w 1574"/>
                <a:gd name="T45" fmla="*/ 2330 h 2342"/>
                <a:gd name="T46" fmla="*/ 77 w 1574"/>
                <a:gd name="T47" fmla="*/ 2342 h 2342"/>
                <a:gd name="T48" fmla="*/ 36 w 1574"/>
                <a:gd name="T49" fmla="*/ 2332 h 2342"/>
                <a:gd name="T50" fmla="*/ 13 w 1574"/>
                <a:gd name="T51" fmla="*/ 2311 h 2342"/>
                <a:gd name="T52" fmla="*/ 0 w 1574"/>
                <a:gd name="T53" fmla="*/ 2280 h 2342"/>
                <a:gd name="T54" fmla="*/ 34 w 1574"/>
                <a:gd name="T55" fmla="*/ 1683 h 2342"/>
                <a:gd name="T56" fmla="*/ 45 w 1574"/>
                <a:gd name="T57" fmla="*/ 1651 h 2342"/>
                <a:gd name="T58" fmla="*/ 991 w 1574"/>
                <a:gd name="T59" fmla="*/ 27 h 2342"/>
                <a:gd name="T60" fmla="*/ 1023 w 1574"/>
                <a:gd name="T61" fmla="*/ 7 h 2342"/>
                <a:gd name="T62" fmla="*/ 1036 w 1574"/>
                <a:gd name="T63" fmla="*/ 4 h 2342"/>
                <a:gd name="T64" fmla="*/ 1064 w 1574"/>
                <a:gd name="T65" fmla="*/ 0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4" h="2342">
                  <a:moveTo>
                    <a:pt x="140" y="1799"/>
                  </a:moveTo>
                  <a:lnTo>
                    <a:pt x="130" y="1973"/>
                  </a:lnTo>
                  <a:lnTo>
                    <a:pt x="175" y="1993"/>
                  </a:lnTo>
                  <a:lnTo>
                    <a:pt x="221" y="2017"/>
                  </a:lnTo>
                  <a:lnTo>
                    <a:pt x="264" y="2043"/>
                  </a:lnTo>
                  <a:lnTo>
                    <a:pt x="305" y="2073"/>
                  </a:lnTo>
                  <a:lnTo>
                    <a:pt x="451" y="1976"/>
                  </a:lnTo>
                  <a:lnTo>
                    <a:pt x="434" y="1957"/>
                  </a:lnTo>
                  <a:lnTo>
                    <a:pt x="412" y="1935"/>
                  </a:lnTo>
                  <a:lnTo>
                    <a:pt x="385" y="1912"/>
                  </a:lnTo>
                  <a:lnTo>
                    <a:pt x="351" y="1887"/>
                  </a:lnTo>
                  <a:lnTo>
                    <a:pt x="311" y="1861"/>
                  </a:lnTo>
                  <a:lnTo>
                    <a:pt x="276" y="1843"/>
                  </a:lnTo>
                  <a:lnTo>
                    <a:pt x="242" y="1827"/>
                  </a:lnTo>
                  <a:lnTo>
                    <a:pt x="212" y="1816"/>
                  </a:lnTo>
                  <a:lnTo>
                    <a:pt x="186" y="1808"/>
                  </a:lnTo>
                  <a:lnTo>
                    <a:pt x="162" y="1803"/>
                  </a:lnTo>
                  <a:lnTo>
                    <a:pt x="140" y="1799"/>
                  </a:lnTo>
                  <a:close/>
                  <a:moveTo>
                    <a:pt x="1083" y="0"/>
                  </a:moveTo>
                  <a:lnTo>
                    <a:pt x="1106" y="0"/>
                  </a:lnTo>
                  <a:lnTo>
                    <a:pt x="1132" y="2"/>
                  </a:lnTo>
                  <a:lnTo>
                    <a:pt x="1161" y="7"/>
                  </a:lnTo>
                  <a:lnTo>
                    <a:pt x="1192" y="14"/>
                  </a:lnTo>
                  <a:lnTo>
                    <a:pt x="1227" y="25"/>
                  </a:lnTo>
                  <a:lnTo>
                    <a:pt x="1264" y="39"/>
                  </a:lnTo>
                  <a:lnTo>
                    <a:pt x="1305" y="56"/>
                  </a:lnTo>
                  <a:lnTo>
                    <a:pt x="1347" y="80"/>
                  </a:lnTo>
                  <a:lnTo>
                    <a:pt x="1391" y="107"/>
                  </a:lnTo>
                  <a:lnTo>
                    <a:pt x="1430" y="135"/>
                  </a:lnTo>
                  <a:lnTo>
                    <a:pt x="1462" y="161"/>
                  </a:lnTo>
                  <a:lnTo>
                    <a:pt x="1489" y="188"/>
                  </a:lnTo>
                  <a:lnTo>
                    <a:pt x="1512" y="213"/>
                  </a:lnTo>
                  <a:lnTo>
                    <a:pt x="1529" y="236"/>
                  </a:lnTo>
                  <a:lnTo>
                    <a:pt x="1544" y="258"/>
                  </a:lnTo>
                  <a:lnTo>
                    <a:pt x="1554" y="277"/>
                  </a:lnTo>
                  <a:lnTo>
                    <a:pt x="1562" y="294"/>
                  </a:lnTo>
                  <a:lnTo>
                    <a:pt x="1567" y="307"/>
                  </a:lnTo>
                  <a:lnTo>
                    <a:pt x="1571" y="316"/>
                  </a:lnTo>
                  <a:lnTo>
                    <a:pt x="1572" y="322"/>
                  </a:lnTo>
                  <a:lnTo>
                    <a:pt x="1574" y="340"/>
                  </a:lnTo>
                  <a:lnTo>
                    <a:pt x="1571" y="359"/>
                  </a:lnTo>
                  <a:lnTo>
                    <a:pt x="1563" y="375"/>
                  </a:lnTo>
                  <a:lnTo>
                    <a:pt x="628" y="1985"/>
                  </a:lnTo>
                  <a:lnTo>
                    <a:pt x="618" y="1998"/>
                  </a:lnTo>
                  <a:lnTo>
                    <a:pt x="605" y="2009"/>
                  </a:lnTo>
                  <a:lnTo>
                    <a:pt x="115" y="2330"/>
                  </a:lnTo>
                  <a:lnTo>
                    <a:pt x="97" y="2339"/>
                  </a:lnTo>
                  <a:lnTo>
                    <a:pt x="77" y="2342"/>
                  </a:lnTo>
                  <a:lnTo>
                    <a:pt x="56" y="2340"/>
                  </a:lnTo>
                  <a:lnTo>
                    <a:pt x="36" y="2332"/>
                  </a:lnTo>
                  <a:lnTo>
                    <a:pt x="23" y="2323"/>
                  </a:lnTo>
                  <a:lnTo>
                    <a:pt x="13" y="2311"/>
                  </a:lnTo>
                  <a:lnTo>
                    <a:pt x="5" y="2296"/>
                  </a:lnTo>
                  <a:lnTo>
                    <a:pt x="0" y="2280"/>
                  </a:lnTo>
                  <a:lnTo>
                    <a:pt x="0" y="2263"/>
                  </a:lnTo>
                  <a:lnTo>
                    <a:pt x="34" y="1683"/>
                  </a:lnTo>
                  <a:lnTo>
                    <a:pt x="38" y="1666"/>
                  </a:lnTo>
                  <a:lnTo>
                    <a:pt x="45" y="1651"/>
                  </a:lnTo>
                  <a:lnTo>
                    <a:pt x="981" y="41"/>
                  </a:lnTo>
                  <a:lnTo>
                    <a:pt x="991" y="27"/>
                  </a:lnTo>
                  <a:lnTo>
                    <a:pt x="1005" y="15"/>
                  </a:lnTo>
                  <a:lnTo>
                    <a:pt x="1023" y="7"/>
                  </a:lnTo>
                  <a:lnTo>
                    <a:pt x="1027" y="6"/>
                  </a:lnTo>
                  <a:lnTo>
                    <a:pt x="1036" y="4"/>
                  </a:lnTo>
                  <a:lnTo>
                    <a:pt x="1049" y="2"/>
                  </a:lnTo>
                  <a:lnTo>
                    <a:pt x="1064" y="0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043">
              <a:extLst>
                <a:ext uri="{FF2B5EF4-FFF2-40B4-BE49-F238E27FC236}">
                  <a16:creationId xmlns:a16="http://schemas.microsoft.com/office/drawing/2014/main" id="{6F183B8A-C307-4F10-8E40-E3BAC266D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5" y="-1385"/>
              <a:ext cx="286" cy="146"/>
            </a:xfrm>
            <a:custGeom>
              <a:avLst/>
              <a:gdLst>
                <a:gd name="T0" fmla="*/ 551 w 1143"/>
                <a:gd name="T1" fmla="*/ 5 h 585"/>
                <a:gd name="T2" fmla="*/ 577 w 1143"/>
                <a:gd name="T3" fmla="*/ 28 h 585"/>
                <a:gd name="T4" fmla="*/ 585 w 1143"/>
                <a:gd name="T5" fmla="*/ 110 h 585"/>
                <a:gd name="T6" fmla="*/ 554 w 1143"/>
                <a:gd name="T7" fmla="*/ 197 h 585"/>
                <a:gd name="T8" fmla="*/ 563 w 1143"/>
                <a:gd name="T9" fmla="*/ 239 h 585"/>
                <a:gd name="T10" fmla="*/ 581 w 1143"/>
                <a:gd name="T11" fmla="*/ 267 h 585"/>
                <a:gd name="T12" fmla="*/ 631 w 1143"/>
                <a:gd name="T13" fmla="*/ 275 h 585"/>
                <a:gd name="T14" fmla="*/ 674 w 1143"/>
                <a:gd name="T15" fmla="*/ 319 h 585"/>
                <a:gd name="T16" fmla="*/ 685 w 1143"/>
                <a:gd name="T17" fmla="*/ 353 h 585"/>
                <a:gd name="T18" fmla="*/ 838 w 1143"/>
                <a:gd name="T19" fmla="*/ 347 h 585"/>
                <a:gd name="T20" fmla="*/ 986 w 1143"/>
                <a:gd name="T21" fmla="*/ 362 h 585"/>
                <a:gd name="T22" fmla="*/ 1106 w 1143"/>
                <a:gd name="T23" fmla="*/ 369 h 585"/>
                <a:gd name="T24" fmla="*/ 1137 w 1143"/>
                <a:gd name="T25" fmla="*/ 396 h 585"/>
                <a:gd name="T26" fmla="*/ 1142 w 1143"/>
                <a:gd name="T27" fmla="*/ 436 h 585"/>
                <a:gd name="T28" fmla="*/ 1119 w 1143"/>
                <a:gd name="T29" fmla="*/ 470 h 585"/>
                <a:gd name="T30" fmla="*/ 1055 w 1143"/>
                <a:gd name="T31" fmla="*/ 477 h 585"/>
                <a:gd name="T32" fmla="*/ 946 w 1143"/>
                <a:gd name="T33" fmla="*/ 461 h 585"/>
                <a:gd name="T34" fmla="*/ 834 w 1143"/>
                <a:gd name="T35" fmla="*/ 447 h 585"/>
                <a:gd name="T36" fmla="*/ 730 w 1143"/>
                <a:gd name="T37" fmla="*/ 456 h 585"/>
                <a:gd name="T38" fmla="*/ 672 w 1143"/>
                <a:gd name="T39" fmla="*/ 481 h 585"/>
                <a:gd name="T40" fmla="*/ 630 w 1143"/>
                <a:gd name="T41" fmla="*/ 486 h 585"/>
                <a:gd name="T42" fmla="*/ 596 w 1143"/>
                <a:gd name="T43" fmla="*/ 472 h 585"/>
                <a:gd name="T44" fmla="*/ 571 w 1143"/>
                <a:gd name="T45" fmla="*/ 449 h 585"/>
                <a:gd name="T46" fmla="*/ 565 w 1143"/>
                <a:gd name="T47" fmla="*/ 403 h 585"/>
                <a:gd name="T48" fmla="*/ 531 w 1143"/>
                <a:gd name="T49" fmla="*/ 452 h 585"/>
                <a:gd name="T50" fmla="*/ 490 w 1143"/>
                <a:gd name="T51" fmla="*/ 465 h 585"/>
                <a:gd name="T52" fmla="*/ 450 w 1143"/>
                <a:gd name="T53" fmla="*/ 451 h 585"/>
                <a:gd name="T54" fmla="*/ 435 w 1143"/>
                <a:gd name="T55" fmla="*/ 414 h 585"/>
                <a:gd name="T56" fmla="*/ 445 w 1143"/>
                <a:gd name="T57" fmla="*/ 385 h 585"/>
                <a:gd name="T58" fmla="*/ 454 w 1143"/>
                <a:gd name="T59" fmla="*/ 365 h 585"/>
                <a:gd name="T60" fmla="*/ 417 w 1143"/>
                <a:gd name="T61" fmla="*/ 400 h 585"/>
                <a:gd name="T62" fmla="*/ 375 w 1143"/>
                <a:gd name="T63" fmla="*/ 423 h 585"/>
                <a:gd name="T64" fmla="*/ 331 w 1143"/>
                <a:gd name="T65" fmla="*/ 412 h 585"/>
                <a:gd name="T66" fmla="*/ 311 w 1143"/>
                <a:gd name="T67" fmla="*/ 375 h 585"/>
                <a:gd name="T68" fmla="*/ 360 w 1143"/>
                <a:gd name="T69" fmla="*/ 285 h 585"/>
                <a:gd name="T70" fmla="*/ 250 w 1143"/>
                <a:gd name="T71" fmla="*/ 388 h 585"/>
                <a:gd name="T72" fmla="*/ 95 w 1143"/>
                <a:gd name="T73" fmla="*/ 574 h 585"/>
                <a:gd name="T74" fmla="*/ 49 w 1143"/>
                <a:gd name="T75" fmla="*/ 584 h 585"/>
                <a:gd name="T76" fmla="*/ 9 w 1143"/>
                <a:gd name="T77" fmla="*/ 562 h 585"/>
                <a:gd name="T78" fmla="*/ 2 w 1143"/>
                <a:gd name="T79" fmla="*/ 521 h 585"/>
                <a:gd name="T80" fmla="*/ 137 w 1143"/>
                <a:gd name="T81" fmla="*/ 347 h 585"/>
                <a:gd name="T82" fmla="*/ 341 w 1143"/>
                <a:gd name="T83" fmla="*/ 122 h 585"/>
                <a:gd name="T84" fmla="*/ 395 w 1143"/>
                <a:gd name="T85" fmla="*/ 70 h 585"/>
                <a:gd name="T86" fmla="*/ 458 w 1143"/>
                <a:gd name="T87" fmla="*/ 20 h 585"/>
                <a:gd name="T88" fmla="*/ 528 w 1143"/>
                <a:gd name="T89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43" h="585">
                  <a:moveTo>
                    <a:pt x="528" y="0"/>
                  </a:moveTo>
                  <a:lnTo>
                    <a:pt x="539" y="2"/>
                  </a:lnTo>
                  <a:lnTo>
                    <a:pt x="551" y="5"/>
                  </a:lnTo>
                  <a:lnTo>
                    <a:pt x="561" y="10"/>
                  </a:lnTo>
                  <a:lnTo>
                    <a:pt x="571" y="18"/>
                  </a:lnTo>
                  <a:lnTo>
                    <a:pt x="577" y="28"/>
                  </a:lnTo>
                  <a:lnTo>
                    <a:pt x="585" y="53"/>
                  </a:lnTo>
                  <a:lnTo>
                    <a:pt x="587" y="81"/>
                  </a:lnTo>
                  <a:lnTo>
                    <a:pt x="585" y="110"/>
                  </a:lnTo>
                  <a:lnTo>
                    <a:pt x="578" y="139"/>
                  </a:lnTo>
                  <a:lnTo>
                    <a:pt x="567" y="168"/>
                  </a:lnTo>
                  <a:lnTo>
                    <a:pt x="554" y="197"/>
                  </a:lnTo>
                  <a:lnTo>
                    <a:pt x="537" y="227"/>
                  </a:lnTo>
                  <a:lnTo>
                    <a:pt x="551" y="232"/>
                  </a:lnTo>
                  <a:lnTo>
                    <a:pt x="563" y="239"/>
                  </a:lnTo>
                  <a:lnTo>
                    <a:pt x="573" y="252"/>
                  </a:lnTo>
                  <a:lnTo>
                    <a:pt x="577" y="260"/>
                  </a:lnTo>
                  <a:lnTo>
                    <a:pt x="581" y="267"/>
                  </a:lnTo>
                  <a:lnTo>
                    <a:pt x="597" y="266"/>
                  </a:lnTo>
                  <a:lnTo>
                    <a:pt x="614" y="269"/>
                  </a:lnTo>
                  <a:lnTo>
                    <a:pt x="631" y="275"/>
                  </a:lnTo>
                  <a:lnTo>
                    <a:pt x="646" y="286"/>
                  </a:lnTo>
                  <a:lnTo>
                    <a:pt x="661" y="300"/>
                  </a:lnTo>
                  <a:lnTo>
                    <a:pt x="674" y="319"/>
                  </a:lnTo>
                  <a:lnTo>
                    <a:pt x="681" y="334"/>
                  </a:lnTo>
                  <a:lnTo>
                    <a:pt x="684" y="345"/>
                  </a:lnTo>
                  <a:lnTo>
                    <a:pt x="685" y="353"/>
                  </a:lnTo>
                  <a:lnTo>
                    <a:pt x="738" y="347"/>
                  </a:lnTo>
                  <a:lnTo>
                    <a:pt x="789" y="346"/>
                  </a:lnTo>
                  <a:lnTo>
                    <a:pt x="838" y="347"/>
                  </a:lnTo>
                  <a:lnTo>
                    <a:pt x="887" y="351"/>
                  </a:lnTo>
                  <a:lnTo>
                    <a:pt x="936" y="356"/>
                  </a:lnTo>
                  <a:lnTo>
                    <a:pt x="986" y="362"/>
                  </a:lnTo>
                  <a:lnTo>
                    <a:pt x="1036" y="365"/>
                  </a:lnTo>
                  <a:lnTo>
                    <a:pt x="1089" y="367"/>
                  </a:lnTo>
                  <a:lnTo>
                    <a:pt x="1106" y="369"/>
                  </a:lnTo>
                  <a:lnTo>
                    <a:pt x="1119" y="375"/>
                  </a:lnTo>
                  <a:lnTo>
                    <a:pt x="1130" y="384"/>
                  </a:lnTo>
                  <a:lnTo>
                    <a:pt x="1137" y="396"/>
                  </a:lnTo>
                  <a:lnTo>
                    <a:pt x="1142" y="408"/>
                  </a:lnTo>
                  <a:lnTo>
                    <a:pt x="1143" y="422"/>
                  </a:lnTo>
                  <a:lnTo>
                    <a:pt x="1142" y="436"/>
                  </a:lnTo>
                  <a:lnTo>
                    <a:pt x="1137" y="449"/>
                  </a:lnTo>
                  <a:lnTo>
                    <a:pt x="1130" y="460"/>
                  </a:lnTo>
                  <a:lnTo>
                    <a:pt x="1119" y="470"/>
                  </a:lnTo>
                  <a:lnTo>
                    <a:pt x="1106" y="476"/>
                  </a:lnTo>
                  <a:lnTo>
                    <a:pt x="1089" y="478"/>
                  </a:lnTo>
                  <a:lnTo>
                    <a:pt x="1055" y="477"/>
                  </a:lnTo>
                  <a:lnTo>
                    <a:pt x="1020" y="473"/>
                  </a:lnTo>
                  <a:lnTo>
                    <a:pt x="983" y="467"/>
                  </a:lnTo>
                  <a:lnTo>
                    <a:pt x="946" y="461"/>
                  </a:lnTo>
                  <a:lnTo>
                    <a:pt x="909" y="455"/>
                  </a:lnTo>
                  <a:lnTo>
                    <a:pt x="872" y="450"/>
                  </a:lnTo>
                  <a:lnTo>
                    <a:pt x="834" y="447"/>
                  </a:lnTo>
                  <a:lnTo>
                    <a:pt x="798" y="446"/>
                  </a:lnTo>
                  <a:lnTo>
                    <a:pt x="763" y="449"/>
                  </a:lnTo>
                  <a:lnTo>
                    <a:pt x="730" y="456"/>
                  </a:lnTo>
                  <a:lnTo>
                    <a:pt x="698" y="469"/>
                  </a:lnTo>
                  <a:lnTo>
                    <a:pt x="685" y="475"/>
                  </a:lnTo>
                  <a:lnTo>
                    <a:pt x="672" y="481"/>
                  </a:lnTo>
                  <a:lnTo>
                    <a:pt x="657" y="486"/>
                  </a:lnTo>
                  <a:lnTo>
                    <a:pt x="644" y="488"/>
                  </a:lnTo>
                  <a:lnTo>
                    <a:pt x="630" y="486"/>
                  </a:lnTo>
                  <a:lnTo>
                    <a:pt x="619" y="482"/>
                  </a:lnTo>
                  <a:lnTo>
                    <a:pt x="608" y="477"/>
                  </a:lnTo>
                  <a:lnTo>
                    <a:pt x="596" y="472"/>
                  </a:lnTo>
                  <a:lnTo>
                    <a:pt x="586" y="465"/>
                  </a:lnTo>
                  <a:lnTo>
                    <a:pt x="578" y="458"/>
                  </a:lnTo>
                  <a:lnTo>
                    <a:pt x="571" y="449"/>
                  </a:lnTo>
                  <a:lnTo>
                    <a:pt x="566" y="437"/>
                  </a:lnTo>
                  <a:lnTo>
                    <a:pt x="565" y="418"/>
                  </a:lnTo>
                  <a:lnTo>
                    <a:pt x="565" y="403"/>
                  </a:lnTo>
                  <a:lnTo>
                    <a:pt x="554" y="422"/>
                  </a:lnTo>
                  <a:lnTo>
                    <a:pt x="542" y="441"/>
                  </a:lnTo>
                  <a:lnTo>
                    <a:pt x="531" y="452"/>
                  </a:lnTo>
                  <a:lnTo>
                    <a:pt x="519" y="460"/>
                  </a:lnTo>
                  <a:lnTo>
                    <a:pt x="504" y="464"/>
                  </a:lnTo>
                  <a:lnTo>
                    <a:pt x="490" y="465"/>
                  </a:lnTo>
                  <a:lnTo>
                    <a:pt x="475" y="463"/>
                  </a:lnTo>
                  <a:lnTo>
                    <a:pt x="462" y="458"/>
                  </a:lnTo>
                  <a:lnTo>
                    <a:pt x="450" y="451"/>
                  </a:lnTo>
                  <a:lnTo>
                    <a:pt x="441" y="441"/>
                  </a:lnTo>
                  <a:lnTo>
                    <a:pt x="436" y="428"/>
                  </a:lnTo>
                  <a:lnTo>
                    <a:pt x="435" y="414"/>
                  </a:lnTo>
                  <a:lnTo>
                    <a:pt x="439" y="398"/>
                  </a:lnTo>
                  <a:lnTo>
                    <a:pt x="442" y="391"/>
                  </a:lnTo>
                  <a:lnTo>
                    <a:pt x="445" y="385"/>
                  </a:lnTo>
                  <a:lnTo>
                    <a:pt x="445" y="385"/>
                  </a:lnTo>
                  <a:lnTo>
                    <a:pt x="444" y="385"/>
                  </a:lnTo>
                  <a:lnTo>
                    <a:pt x="454" y="365"/>
                  </a:lnTo>
                  <a:lnTo>
                    <a:pt x="440" y="374"/>
                  </a:lnTo>
                  <a:lnTo>
                    <a:pt x="428" y="385"/>
                  </a:lnTo>
                  <a:lnTo>
                    <a:pt x="417" y="400"/>
                  </a:lnTo>
                  <a:lnTo>
                    <a:pt x="405" y="412"/>
                  </a:lnTo>
                  <a:lnTo>
                    <a:pt x="390" y="420"/>
                  </a:lnTo>
                  <a:lnTo>
                    <a:pt x="375" y="423"/>
                  </a:lnTo>
                  <a:lnTo>
                    <a:pt x="359" y="423"/>
                  </a:lnTo>
                  <a:lnTo>
                    <a:pt x="345" y="419"/>
                  </a:lnTo>
                  <a:lnTo>
                    <a:pt x="331" y="412"/>
                  </a:lnTo>
                  <a:lnTo>
                    <a:pt x="321" y="402"/>
                  </a:lnTo>
                  <a:lnTo>
                    <a:pt x="314" y="389"/>
                  </a:lnTo>
                  <a:lnTo>
                    <a:pt x="311" y="375"/>
                  </a:lnTo>
                  <a:lnTo>
                    <a:pt x="313" y="360"/>
                  </a:lnTo>
                  <a:lnTo>
                    <a:pt x="320" y="343"/>
                  </a:lnTo>
                  <a:lnTo>
                    <a:pt x="360" y="285"/>
                  </a:lnTo>
                  <a:lnTo>
                    <a:pt x="400" y="224"/>
                  </a:lnTo>
                  <a:lnTo>
                    <a:pt x="323" y="305"/>
                  </a:lnTo>
                  <a:lnTo>
                    <a:pt x="250" y="388"/>
                  </a:lnTo>
                  <a:lnTo>
                    <a:pt x="177" y="475"/>
                  </a:lnTo>
                  <a:lnTo>
                    <a:pt x="108" y="562"/>
                  </a:lnTo>
                  <a:lnTo>
                    <a:pt x="95" y="574"/>
                  </a:lnTo>
                  <a:lnTo>
                    <a:pt x="80" y="582"/>
                  </a:lnTo>
                  <a:lnTo>
                    <a:pt x="64" y="585"/>
                  </a:lnTo>
                  <a:lnTo>
                    <a:pt x="49" y="584"/>
                  </a:lnTo>
                  <a:lnTo>
                    <a:pt x="33" y="580"/>
                  </a:lnTo>
                  <a:lnTo>
                    <a:pt x="21" y="572"/>
                  </a:lnTo>
                  <a:lnTo>
                    <a:pt x="9" y="562"/>
                  </a:lnTo>
                  <a:lnTo>
                    <a:pt x="2" y="550"/>
                  </a:lnTo>
                  <a:lnTo>
                    <a:pt x="0" y="535"/>
                  </a:lnTo>
                  <a:lnTo>
                    <a:pt x="2" y="521"/>
                  </a:lnTo>
                  <a:lnTo>
                    <a:pt x="12" y="506"/>
                  </a:lnTo>
                  <a:lnTo>
                    <a:pt x="74" y="426"/>
                  </a:lnTo>
                  <a:lnTo>
                    <a:pt x="137" y="347"/>
                  </a:lnTo>
                  <a:lnTo>
                    <a:pt x="202" y="270"/>
                  </a:lnTo>
                  <a:lnTo>
                    <a:pt x="270" y="194"/>
                  </a:lnTo>
                  <a:lnTo>
                    <a:pt x="341" y="122"/>
                  </a:lnTo>
                  <a:lnTo>
                    <a:pt x="357" y="106"/>
                  </a:lnTo>
                  <a:lnTo>
                    <a:pt x="376" y="88"/>
                  </a:lnTo>
                  <a:lnTo>
                    <a:pt x="395" y="70"/>
                  </a:lnTo>
                  <a:lnTo>
                    <a:pt x="414" y="51"/>
                  </a:lnTo>
                  <a:lnTo>
                    <a:pt x="435" y="35"/>
                  </a:lnTo>
                  <a:lnTo>
                    <a:pt x="458" y="20"/>
                  </a:lnTo>
                  <a:lnTo>
                    <a:pt x="480" y="9"/>
                  </a:lnTo>
                  <a:lnTo>
                    <a:pt x="504" y="2"/>
                  </a:lnTo>
                  <a:lnTo>
                    <a:pt x="5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1" name="Freeform 1171">
            <a:extLst>
              <a:ext uri="{FF2B5EF4-FFF2-40B4-BE49-F238E27FC236}">
                <a16:creationId xmlns:a16="http://schemas.microsoft.com/office/drawing/2014/main" id="{12857590-3D0D-48BA-B725-151FCC7178BE}"/>
              </a:ext>
            </a:extLst>
          </p:cNvPr>
          <p:cNvSpPr>
            <a:spLocks/>
          </p:cNvSpPr>
          <p:nvPr/>
        </p:nvSpPr>
        <p:spPr bwMode="auto">
          <a:xfrm>
            <a:off x="10002952" y="2414524"/>
            <a:ext cx="378116" cy="283557"/>
          </a:xfrm>
          <a:custGeom>
            <a:avLst/>
            <a:gdLst>
              <a:gd name="T0" fmla="*/ 6189 w 6231"/>
              <a:gd name="T1" fmla="*/ 0 h 4673"/>
              <a:gd name="T2" fmla="*/ 6206 w 6231"/>
              <a:gd name="T3" fmla="*/ 6 h 4673"/>
              <a:gd name="T4" fmla="*/ 6219 w 6231"/>
              <a:gd name="T5" fmla="*/ 17 h 4673"/>
              <a:gd name="T6" fmla="*/ 6229 w 6231"/>
              <a:gd name="T7" fmla="*/ 34 h 4673"/>
              <a:gd name="T8" fmla="*/ 6231 w 6231"/>
              <a:gd name="T9" fmla="*/ 53 h 4673"/>
              <a:gd name="T10" fmla="*/ 6223 w 6231"/>
              <a:gd name="T11" fmla="*/ 72 h 4673"/>
              <a:gd name="T12" fmla="*/ 3477 w 6231"/>
              <a:gd name="T13" fmla="*/ 4603 h 4673"/>
              <a:gd name="T14" fmla="*/ 3455 w 6231"/>
              <a:gd name="T15" fmla="*/ 4631 h 4673"/>
              <a:gd name="T16" fmla="*/ 3428 w 6231"/>
              <a:gd name="T17" fmla="*/ 4652 h 4673"/>
              <a:gd name="T18" fmla="*/ 3398 w 6231"/>
              <a:gd name="T19" fmla="*/ 4665 h 4673"/>
              <a:gd name="T20" fmla="*/ 3366 w 6231"/>
              <a:gd name="T21" fmla="*/ 4673 h 4673"/>
              <a:gd name="T22" fmla="*/ 3332 w 6231"/>
              <a:gd name="T23" fmla="*/ 4673 h 4673"/>
              <a:gd name="T24" fmla="*/ 3300 w 6231"/>
              <a:gd name="T25" fmla="*/ 4664 h 4673"/>
              <a:gd name="T26" fmla="*/ 3269 w 6231"/>
              <a:gd name="T27" fmla="*/ 4648 h 4673"/>
              <a:gd name="T28" fmla="*/ 2513 w 6231"/>
              <a:gd name="T29" fmla="*/ 4132 h 4673"/>
              <a:gd name="T30" fmla="*/ 1745 w 6231"/>
              <a:gd name="T31" fmla="*/ 4641 h 4673"/>
              <a:gd name="T32" fmla="*/ 1717 w 6231"/>
              <a:gd name="T33" fmla="*/ 4654 h 4673"/>
              <a:gd name="T34" fmla="*/ 1690 w 6231"/>
              <a:gd name="T35" fmla="*/ 4656 h 4673"/>
              <a:gd name="T36" fmla="*/ 1664 w 6231"/>
              <a:gd name="T37" fmla="*/ 4650 h 4673"/>
              <a:gd name="T38" fmla="*/ 1639 w 6231"/>
              <a:gd name="T39" fmla="*/ 4639 h 4673"/>
              <a:gd name="T40" fmla="*/ 1621 w 6231"/>
              <a:gd name="T41" fmla="*/ 4618 h 4673"/>
              <a:gd name="T42" fmla="*/ 1609 w 6231"/>
              <a:gd name="T43" fmla="*/ 4595 h 4673"/>
              <a:gd name="T44" fmla="*/ 1603 w 6231"/>
              <a:gd name="T45" fmla="*/ 4565 h 4673"/>
              <a:gd name="T46" fmla="*/ 1603 w 6231"/>
              <a:gd name="T47" fmla="*/ 3511 h 4673"/>
              <a:gd name="T48" fmla="*/ 5090 w 6231"/>
              <a:gd name="T49" fmla="*/ 905 h 4673"/>
              <a:gd name="T50" fmla="*/ 972 w 6231"/>
              <a:gd name="T51" fmla="*/ 3077 h 4673"/>
              <a:gd name="T52" fmla="*/ 64 w 6231"/>
              <a:gd name="T53" fmla="*/ 2459 h 4673"/>
              <a:gd name="T54" fmla="*/ 36 w 6231"/>
              <a:gd name="T55" fmla="*/ 2434 h 4673"/>
              <a:gd name="T56" fmla="*/ 15 w 6231"/>
              <a:gd name="T57" fmla="*/ 2404 h 4673"/>
              <a:gd name="T58" fmla="*/ 4 w 6231"/>
              <a:gd name="T59" fmla="*/ 2370 h 4673"/>
              <a:gd name="T60" fmla="*/ 0 w 6231"/>
              <a:gd name="T61" fmla="*/ 2335 h 4673"/>
              <a:gd name="T62" fmla="*/ 0 w 6231"/>
              <a:gd name="T63" fmla="*/ 2335 h 4673"/>
              <a:gd name="T64" fmla="*/ 4 w 6231"/>
              <a:gd name="T65" fmla="*/ 2301 h 4673"/>
              <a:gd name="T66" fmla="*/ 17 w 6231"/>
              <a:gd name="T67" fmla="*/ 2269 h 4673"/>
              <a:gd name="T68" fmla="*/ 36 w 6231"/>
              <a:gd name="T69" fmla="*/ 2241 h 4673"/>
              <a:gd name="T70" fmla="*/ 62 w 6231"/>
              <a:gd name="T71" fmla="*/ 2216 h 4673"/>
              <a:gd name="T72" fmla="*/ 96 w 6231"/>
              <a:gd name="T73" fmla="*/ 2199 h 4673"/>
              <a:gd name="T74" fmla="*/ 6168 w 6231"/>
              <a:gd name="T75" fmla="*/ 4 h 4673"/>
              <a:gd name="T76" fmla="*/ 6189 w 6231"/>
              <a:gd name="T77" fmla="*/ 0 h 4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231" h="4673">
                <a:moveTo>
                  <a:pt x="6189" y="0"/>
                </a:moveTo>
                <a:lnTo>
                  <a:pt x="6206" y="6"/>
                </a:lnTo>
                <a:lnTo>
                  <a:pt x="6219" y="17"/>
                </a:lnTo>
                <a:lnTo>
                  <a:pt x="6229" y="34"/>
                </a:lnTo>
                <a:lnTo>
                  <a:pt x="6231" y="53"/>
                </a:lnTo>
                <a:lnTo>
                  <a:pt x="6223" y="72"/>
                </a:lnTo>
                <a:lnTo>
                  <a:pt x="3477" y="4603"/>
                </a:lnTo>
                <a:lnTo>
                  <a:pt x="3455" y="4631"/>
                </a:lnTo>
                <a:lnTo>
                  <a:pt x="3428" y="4652"/>
                </a:lnTo>
                <a:lnTo>
                  <a:pt x="3398" y="4665"/>
                </a:lnTo>
                <a:lnTo>
                  <a:pt x="3366" y="4673"/>
                </a:lnTo>
                <a:lnTo>
                  <a:pt x="3332" y="4673"/>
                </a:lnTo>
                <a:lnTo>
                  <a:pt x="3300" y="4664"/>
                </a:lnTo>
                <a:lnTo>
                  <a:pt x="3269" y="4648"/>
                </a:lnTo>
                <a:lnTo>
                  <a:pt x="2513" y="4132"/>
                </a:lnTo>
                <a:lnTo>
                  <a:pt x="1745" y="4641"/>
                </a:lnTo>
                <a:lnTo>
                  <a:pt x="1717" y="4654"/>
                </a:lnTo>
                <a:lnTo>
                  <a:pt x="1690" y="4656"/>
                </a:lnTo>
                <a:lnTo>
                  <a:pt x="1664" y="4650"/>
                </a:lnTo>
                <a:lnTo>
                  <a:pt x="1639" y="4639"/>
                </a:lnTo>
                <a:lnTo>
                  <a:pt x="1621" y="4618"/>
                </a:lnTo>
                <a:lnTo>
                  <a:pt x="1609" y="4595"/>
                </a:lnTo>
                <a:lnTo>
                  <a:pt x="1603" y="4565"/>
                </a:lnTo>
                <a:lnTo>
                  <a:pt x="1603" y="3511"/>
                </a:lnTo>
                <a:lnTo>
                  <a:pt x="5090" y="905"/>
                </a:lnTo>
                <a:lnTo>
                  <a:pt x="972" y="3077"/>
                </a:lnTo>
                <a:lnTo>
                  <a:pt x="64" y="2459"/>
                </a:lnTo>
                <a:lnTo>
                  <a:pt x="36" y="2434"/>
                </a:lnTo>
                <a:lnTo>
                  <a:pt x="15" y="2404"/>
                </a:lnTo>
                <a:lnTo>
                  <a:pt x="4" y="2370"/>
                </a:lnTo>
                <a:lnTo>
                  <a:pt x="0" y="2335"/>
                </a:lnTo>
                <a:lnTo>
                  <a:pt x="0" y="2335"/>
                </a:lnTo>
                <a:lnTo>
                  <a:pt x="4" y="2301"/>
                </a:lnTo>
                <a:lnTo>
                  <a:pt x="17" y="2269"/>
                </a:lnTo>
                <a:lnTo>
                  <a:pt x="36" y="2241"/>
                </a:lnTo>
                <a:lnTo>
                  <a:pt x="62" y="2216"/>
                </a:lnTo>
                <a:lnTo>
                  <a:pt x="96" y="2199"/>
                </a:lnTo>
                <a:lnTo>
                  <a:pt x="6168" y="4"/>
                </a:lnTo>
                <a:lnTo>
                  <a:pt x="6189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2" name="Group 1271">
            <a:extLst>
              <a:ext uri="{FF2B5EF4-FFF2-40B4-BE49-F238E27FC236}">
                <a16:creationId xmlns:a16="http://schemas.microsoft.com/office/drawing/2014/main" id="{94152DA2-5821-41F7-A1BD-30A81010C8A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599317" y="2410943"/>
            <a:ext cx="291012" cy="290718"/>
            <a:chOff x="5516" y="3626"/>
            <a:chExt cx="1981" cy="1979"/>
          </a:xfrm>
          <a:solidFill>
            <a:schemeClr val="accent2"/>
          </a:solidFill>
        </p:grpSpPr>
        <p:sp>
          <p:nvSpPr>
            <p:cNvPr id="83" name="Freeform 1273">
              <a:extLst>
                <a:ext uri="{FF2B5EF4-FFF2-40B4-BE49-F238E27FC236}">
                  <a16:creationId xmlns:a16="http://schemas.microsoft.com/office/drawing/2014/main" id="{E73CAD1A-5456-4CB6-BD32-0B4F337D0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4" y="4270"/>
              <a:ext cx="491" cy="498"/>
            </a:xfrm>
            <a:custGeom>
              <a:avLst/>
              <a:gdLst>
                <a:gd name="T0" fmla="*/ 980 w 980"/>
                <a:gd name="T1" fmla="*/ 0 h 996"/>
                <a:gd name="T2" fmla="*/ 952 w 980"/>
                <a:gd name="T3" fmla="*/ 46 h 996"/>
                <a:gd name="T4" fmla="*/ 921 w 980"/>
                <a:gd name="T5" fmla="*/ 94 h 996"/>
                <a:gd name="T6" fmla="*/ 890 w 980"/>
                <a:gd name="T7" fmla="*/ 145 h 996"/>
                <a:gd name="T8" fmla="*/ 856 w 980"/>
                <a:gd name="T9" fmla="*/ 198 h 996"/>
                <a:gd name="T10" fmla="*/ 819 w 980"/>
                <a:gd name="T11" fmla="*/ 255 h 996"/>
                <a:gd name="T12" fmla="*/ 781 w 980"/>
                <a:gd name="T13" fmla="*/ 314 h 996"/>
                <a:gd name="T14" fmla="*/ 740 w 980"/>
                <a:gd name="T15" fmla="*/ 376 h 996"/>
                <a:gd name="T16" fmla="*/ 696 w 980"/>
                <a:gd name="T17" fmla="*/ 444 h 996"/>
                <a:gd name="T18" fmla="*/ 649 w 980"/>
                <a:gd name="T19" fmla="*/ 514 h 996"/>
                <a:gd name="T20" fmla="*/ 599 w 980"/>
                <a:gd name="T21" fmla="*/ 588 h 996"/>
                <a:gd name="T22" fmla="*/ 546 w 980"/>
                <a:gd name="T23" fmla="*/ 665 h 996"/>
                <a:gd name="T24" fmla="*/ 491 w 980"/>
                <a:gd name="T25" fmla="*/ 748 h 996"/>
                <a:gd name="T26" fmla="*/ 431 w 980"/>
                <a:gd name="T27" fmla="*/ 834 h 996"/>
                <a:gd name="T28" fmla="*/ 369 w 980"/>
                <a:gd name="T29" fmla="*/ 926 h 996"/>
                <a:gd name="T30" fmla="*/ 347 w 980"/>
                <a:gd name="T31" fmla="*/ 960 h 996"/>
                <a:gd name="T32" fmla="*/ 331 w 980"/>
                <a:gd name="T33" fmla="*/ 996 h 996"/>
                <a:gd name="T34" fmla="*/ 0 w 980"/>
                <a:gd name="T35" fmla="*/ 666 h 996"/>
                <a:gd name="T36" fmla="*/ 2 w 980"/>
                <a:gd name="T37" fmla="*/ 664 h 996"/>
                <a:gd name="T38" fmla="*/ 8 w 980"/>
                <a:gd name="T39" fmla="*/ 657 h 996"/>
                <a:gd name="T40" fmla="*/ 18 w 980"/>
                <a:gd name="T41" fmla="*/ 645 h 996"/>
                <a:gd name="T42" fmla="*/ 30 w 980"/>
                <a:gd name="T43" fmla="*/ 629 h 996"/>
                <a:gd name="T44" fmla="*/ 47 w 980"/>
                <a:gd name="T45" fmla="*/ 609 h 996"/>
                <a:gd name="T46" fmla="*/ 66 w 980"/>
                <a:gd name="T47" fmla="*/ 588 h 996"/>
                <a:gd name="T48" fmla="*/ 89 w 980"/>
                <a:gd name="T49" fmla="*/ 561 h 996"/>
                <a:gd name="T50" fmla="*/ 115 w 980"/>
                <a:gd name="T51" fmla="*/ 533 h 996"/>
                <a:gd name="T52" fmla="*/ 144 w 980"/>
                <a:gd name="T53" fmla="*/ 503 h 996"/>
                <a:gd name="T54" fmla="*/ 174 w 980"/>
                <a:gd name="T55" fmla="*/ 471 h 996"/>
                <a:gd name="T56" fmla="*/ 208 w 980"/>
                <a:gd name="T57" fmla="*/ 438 h 996"/>
                <a:gd name="T58" fmla="*/ 244 w 980"/>
                <a:gd name="T59" fmla="*/ 403 h 996"/>
                <a:gd name="T60" fmla="*/ 283 w 980"/>
                <a:gd name="T61" fmla="*/ 368 h 996"/>
                <a:gd name="T62" fmla="*/ 324 w 980"/>
                <a:gd name="T63" fmla="*/ 332 h 996"/>
                <a:gd name="T64" fmla="*/ 366 w 980"/>
                <a:gd name="T65" fmla="*/ 296 h 996"/>
                <a:gd name="T66" fmla="*/ 410 w 980"/>
                <a:gd name="T67" fmla="*/ 261 h 996"/>
                <a:gd name="T68" fmla="*/ 457 w 980"/>
                <a:gd name="T69" fmla="*/ 226 h 996"/>
                <a:gd name="T70" fmla="*/ 504 w 980"/>
                <a:gd name="T71" fmla="*/ 192 h 996"/>
                <a:gd name="T72" fmla="*/ 554 w 980"/>
                <a:gd name="T73" fmla="*/ 160 h 996"/>
                <a:gd name="T74" fmla="*/ 603 w 980"/>
                <a:gd name="T75" fmla="*/ 130 h 996"/>
                <a:gd name="T76" fmla="*/ 655 w 980"/>
                <a:gd name="T77" fmla="*/ 102 h 996"/>
                <a:gd name="T78" fmla="*/ 707 w 980"/>
                <a:gd name="T79" fmla="*/ 76 h 996"/>
                <a:gd name="T80" fmla="*/ 761 w 980"/>
                <a:gd name="T81" fmla="*/ 54 h 996"/>
                <a:gd name="T82" fmla="*/ 815 w 980"/>
                <a:gd name="T83" fmla="*/ 35 h 996"/>
                <a:gd name="T84" fmla="*/ 870 w 980"/>
                <a:gd name="T85" fmla="*/ 19 h 996"/>
                <a:gd name="T86" fmla="*/ 925 w 980"/>
                <a:gd name="T87" fmla="*/ 7 h 996"/>
                <a:gd name="T88" fmla="*/ 980 w 980"/>
                <a:gd name="T89" fmla="*/ 0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80" h="996">
                  <a:moveTo>
                    <a:pt x="980" y="0"/>
                  </a:moveTo>
                  <a:lnTo>
                    <a:pt x="952" y="46"/>
                  </a:lnTo>
                  <a:lnTo>
                    <a:pt x="921" y="94"/>
                  </a:lnTo>
                  <a:lnTo>
                    <a:pt x="890" y="145"/>
                  </a:lnTo>
                  <a:lnTo>
                    <a:pt x="856" y="198"/>
                  </a:lnTo>
                  <a:lnTo>
                    <a:pt x="819" y="255"/>
                  </a:lnTo>
                  <a:lnTo>
                    <a:pt x="781" y="314"/>
                  </a:lnTo>
                  <a:lnTo>
                    <a:pt x="740" y="376"/>
                  </a:lnTo>
                  <a:lnTo>
                    <a:pt x="696" y="444"/>
                  </a:lnTo>
                  <a:lnTo>
                    <a:pt x="649" y="514"/>
                  </a:lnTo>
                  <a:lnTo>
                    <a:pt x="599" y="588"/>
                  </a:lnTo>
                  <a:lnTo>
                    <a:pt x="546" y="665"/>
                  </a:lnTo>
                  <a:lnTo>
                    <a:pt x="491" y="748"/>
                  </a:lnTo>
                  <a:lnTo>
                    <a:pt x="431" y="834"/>
                  </a:lnTo>
                  <a:lnTo>
                    <a:pt x="369" y="926"/>
                  </a:lnTo>
                  <a:lnTo>
                    <a:pt x="347" y="960"/>
                  </a:lnTo>
                  <a:lnTo>
                    <a:pt x="331" y="996"/>
                  </a:lnTo>
                  <a:lnTo>
                    <a:pt x="0" y="666"/>
                  </a:lnTo>
                  <a:lnTo>
                    <a:pt x="2" y="664"/>
                  </a:lnTo>
                  <a:lnTo>
                    <a:pt x="8" y="657"/>
                  </a:lnTo>
                  <a:lnTo>
                    <a:pt x="18" y="645"/>
                  </a:lnTo>
                  <a:lnTo>
                    <a:pt x="30" y="629"/>
                  </a:lnTo>
                  <a:lnTo>
                    <a:pt x="47" y="609"/>
                  </a:lnTo>
                  <a:lnTo>
                    <a:pt x="66" y="588"/>
                  </a:lnTo>
                  <a:lnTo>
                    <a:pt x="89" y="561"/>
                  </a:lnTo>
                  <a:lnTo>
                    <a:pt x="115" y="533"/>
                  </a:lnTo>
                  <a:lnTo>
                    <a:pt x="144" y="503"/>
                  </a:lnTo>
                  <a:lnTo>
                    <a:pt x="174" y="471"/>
                  </a:lnTo>
                  <a:lnTo>
                    <a:pt x="208" y="438"/>
                  </a:lnTo>
                  <a:lnTo>
                    <a:pt x="244" y="403"/>
                  </a:lnTo>
                  <a:lnTo>
                    <a:pt x="283" y="368"/>
                  </a:lnTo>
                  <a:lnTo>
                    <a:pt x="324" y="332"/>
                  </a:lnTo>
                  <a:lnTo>
                    <a:pt x="366" y="296"/>
                  </a:lnTo>
                  <a:lnTo>
                    <a:pt x="410" y="261"/>
                  </a:lnTo>
                  <a:lnTo>
                    <a:pt x="457" y="226"/>
                  </a:lnTo>
                  <a:lnTo>
                    <a:pt x="504" y="192"/>
                  </a:lnTo>
                  <a:lnTo>
                    <a:pt x="554" y="160"/>
                  </a:lnTo>
                  <a:lnTo>
                    <a:pt x="603" y="130"/>
                  </a:lnTo>
                  <a:lnTo>
                    <a:pt x="655" y="102"/>
                  </a:lnTo>
                  <a:lnTo>
                    <a:pt x="707" y="76"/>
                  </a:lnTo>
                  <a:lnTo>
                    <a:pt x="761" y="54"/>
                  </a:lnTo>
                  <a:lnTo>
                    <a:pt x="815" y="35"/>
                  </a:lnTo>
                  <a:lnTo>
                    <a:pt x="870" y="19"/>
                  </a:lnTo>
                  <a:lnTo>
                    <a:pt x="925" y="7"/>
                  </a:lnTo>
                  <a:lnTo>
                    <a:pt x="9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274">
              <a:extLst>
                <a:ext uri="{FF2B5EF4-FFF2-40B4-BE49-F238E27FC236}">
                  <a16:creationId xmlns:a16="http://schemas.microsoft.com/office/drawing/2014/main" id="{7B305006-D8E8-4FE0-95E3-5B1550BC4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4" y="5106"/>
              <a:ext cx="498" cy="489"/>
            </a:xfrm>
            <a:custGeom>
              <a:avLst/>
              <a:gdLst>
                <a:gd name="T0" fmla="*/ 998 w 998"/>
                <a:gd name="T1" fmla="*/ 0 h 979"/>
                <a:gd name="T2" fmla="*/ 990 w 998"/>
                <a:gd name="T3" fmla="*/ 55 h 979"/>
                <a:gd name="T4" fmla="*/ 978 w 998"/>
                <a:gd name="T5" fmla="*/ 111 h 979"/>
                <a:gd name="T6" fmla="*/ 963 w 998"/>
                <a:gd name="T7" fmla="*/ 165 h 979"/>
                <a:gd name="T8" fmla="*/ 943 w 998"/>
                <a:gd name="T9" fmla="*/ 220 h 979"/>
                <a:gd name="T10" fmla="*/ 920 w 998"/>
                <a:gd name="T11" fmla="*/ 273 h 979"/>
                <a:gd name="T12" fmla="*/ 895 w 998"/>
                <a:gd name="T13" fmla="*/ 326 h 979"/>
                <a:gd name="T14" fmla="*/ 867 w 998"/>
                <a:gd name="T15" fmla="*/ 377 h 979"/>
                <a:gd name="T16" fmla="*/ 837 w 998"/>
                <a:gd name="T17" fmla="*/ 427 h 979"/>
                <a:gd name="T18" fmla="*/ 804 w 998"/>
                <a:gd name="T19" fmla="*/ 477 h 979"/>
                <a:gd name="T20" fmla="*/ 770 w 998"/>
                <a:gd name="T21" fmla="*/ 524 h 979"/>
                <a:gd name="T22" fmla="*/ 736 w 998"/>
                <a:gd name="T23" fmla="*/ 570 h 979"/>
                <a:gd name="T24" fmla="*/ 700 w 998"/>
                <a:gd name="T25" fmla="*/ 614 h 979"/>
                <a:gd name="T26" fmla="*/ 665 w 998"/>
                <a:gd name="T27" fmla="*/ 657 h 979"/>
                <a:gd name="T28" fmla="*/ 629 w 998"/>
                <a:gd name="T29" fmla="*/ 698 h 979"/>
                <a:gd name="T30" fmla="*/ 594 w 998"/>
                <a:gd name="T31" fmla="*/ 736 h 979"/>
                <a:gd name="T32" fmla="*/ 559 w 998"/>
                <a:gd name="T33" fmla="*/ 771 h 979"/>
                <a:gd name="T34" fmla="*/ 525 w 998"/>
                <a:gd name="T35" fmla="*/ 805 h 979"/>
                <a:gd name="T36" fmla="*/ 494 w 998"/>
                <a:gd name="T37" fmla="*/ 837 h 979"/>
                <a:gd name="T38" fmla="*/ 463 w 998"/>
                <a:gd name="T39" fmla="*/ 866 h 979"/>
                <a:gd name="T40" fmla="*/ 434 w 998"/>
                <a:gd name="T41" fmla="*/ 891 h 979"/>
                <a:gd name="T42" fmla="*/ 409 w 998"/>
                <a:gd name="T43" fmla="*/ 914 h 979"/>
                <a:gd name="T44" fmla="*/ 386 w 998"/>
                <a:gd name="T45" fmla="*/ 933 h 979"/>
                <a:gd name="T46" fmla="*/ 367 w 998"/>
                <a:gd name="T47" fmla="*/ 949 h 979"/>
                <a:gd name="T48" fmla="*/ 351 w 998"/>
                <a:gd name="T49" fmla="*/ 962 h 979"/>
                <a:gd name="T50" fmla="*/ 340 w 998"/>
                <a:gd name="T51" fmla="*/ 972 h 979"/>
                <a:gd name="T52" fmla="*/ 333 w 998"/>
                <a:gd name="T53" fmla="*/ 978 h 979"/>
                <a:gd name="T54" fmla="*/ 330 w 998"/>
                <a:gd name="T55" fmla="*/ 979 h 979"/>
                <a:gd name="T56" fmla="*/ 0 w 998"/>
                <a:gd name="T57" fmla="*/ 649 h 979"/>
                <a:gd name="T58" fmla="*/ 35 w 998"/>
                <a:gd name="T59" fmla="*/ 633 h 979"/>
                <a:gd name="T60" fmla="*/ 70 w 998"/>
                <a:gd name="T61" fmla="*/ 612 h 979"/>
                <a:gd name="T62" fmla="*/ 161 w 998"/>
                <a:gd name="T63" fmla="*/ 549 h 979"/>
                <a:gd name="T64" fmla="*/ 248 w 998"/>
                <a:gd name="T65" fmla="*/ 490 h 979"/>
                <a:gd name="T66" fmla="*/ 330 w 998"/>
                <a:gd name="T67" fmla="*/ 433 h 979"/>
                <a:gd name="T68" fmla="*/ 409 w 998"/>
                <a:gd name="T69" fmla="*/ 381 h 979"/>
                <a:gd name="T70" fmla="*/ 483 w 998"/>
                <a:gd name="T71" fmla="*/ 332 h 979"/>
                <a:gd name="T72" fmla="*/ 553 w 998"/>
                <a:gd name="T73" fmla="*/ 285 h 979"/>
                <a:gd name="T74" fmla="*/ 619 w 998"/>
                <a:gd name="T75" fmla="*/ 241 h 979"/>
                <a:gd name="T76" fmla="*/ 682 w 998"/>
                <a:gd name="T77" fmla="*/ 200 h 979"/>
                <a:gd name="T78" fmla="*/ 743 w 998"/>
                <a:gd name="T79" fmla="*/ 162 h 979"/>
                <a:gd name="T80" fmla="*/ 799 w 998"/>
                <a:gd name="T81" fmla="*/ 125 h 979"/>
                <a:gd name="T82" fmla="*/ 853 w 998"/>
                <a:gd name="T83" fmla="*/ 92 h 979"/>
                <a:gd name="T84" fmla="*/ 903 w 998"/>
                <a:gd name="T85" fmla="*/ 59 h 979"/>
                <a:gd name="T86" fmla="*/ 952 w 998"/>
                <a:gd name="T87" fmla="*/ 29 h 979"/>
                <a:gd name="T88" fmla="*/ 998 w 998"/>
                <a:gd name="T89" fmla="*/ 0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98" h="979">
                  <a:moveTo>
                    <a:pt x="998" y="0"/>
                  </a:moveTo>
                  <a:lnTo>
                    <a:pt x="990" y="55"/>
                  </a:lnTo>
                  <a:lnTo>
                    <a:pt x="978" y="111"/>
                  </a:lnTo>
                  <a:lnTo>
                    <a:pt x="963" y="165"/>
                  </a:lnTo>
                  <a:lnTo>
                    <a:pt x="943" y="220"/>
                  </a:lnTo>
                  <a:lnTo>
                    <a:pt x="920" y="273"/>
                  </a:lnTo>
                  <a:lnTo>
                    <a:pt x="895" y="326"/>
                  </a:lnTo>
                  <a:lnTo>
                    <a:pt x="867" y="377"/>
                  </a:lnTo>
                  <a:lnTo>
                    <a:pt x="837" y="427"/>
                  </a:lnTo>
                  <a:lnTo>
                    <a:pt x="804" y="477"/>
                  </a:lnTo>
                  <a:lnTo>
                    <a:pt x="770" y="524"/>
                  </a:lnTo>
                  <a:lnTo>
                    <a:pt x="736" y="570"/>
                  </a:lnTo>
                  <a:lnTo>
                    <a:pt x="700" y="614"/>
                  </a:lnTo>
                  <a:lnTo>
                    <a:pt x="665" y="657"/>
                  </a:lnTo>
                  <a:lnTo>
                    <a:pt x="629" y="698"/>
                  </a:lnTo>
                  <a:lnTo>
                    <a:pt x="594" y="736"/>
                  </a:lnTo>
                  <a:lnTo>
                    <a:pt x="559" y="771"/>
                  </a:lnTo>
                  <a:lnTo>
                    <a:pt x="525" y="805"/>
                  </a:lnTo>
                  <a:lnTo>
                    <a:pt x="494" y="837"/>
                  </a:lnTo>
                  <a:lnTo>
                    <a:pt x="463" y="866"/>
                  </a:lnTo>
                  <a:lnTo>
                    <a:pt x="434" y="891"/>
                  </a:lnTo>
                  <a:lnTo>
                    <a:pt x="409" y="914"/>
                  </a:lnTo>
                  <a:lnTo>
                    <a:pt x="386" y="933"/>
                  </a:lnTo>
                  <a:lnTo>
                    <a:pt x="367" y="949"/>
                  </a:lnTo>
                  <a:lnTo>
                    <a:pt x="351" y="962"/>
                  </a:lnTo>
                  <a:lnTo>
                    <a:pt x="340" y="972"/>
                  </a:lnTo>
                  <a:lnTo>
                    <a:pt x="333" y="978"/>
                  </a:lnTo>
                  <a:lnTo>
                    <a:pt x="330" y="979"/>
                  </a:lnTo>
                  <a:lnTo>
                    <a:pt x="0" y="649"/>
                  </a:lnTo>
                  <a:lnTo>
                    <a:pt x="35" y="633"/>
                  </a:lnTo>
                  <a:lnTo>
                    <a:pt x="70" y="612"/>
                  </a:lnTo>
                  <a:lnTo>
                    <a:pt x="161" y="549"/>
                  </a:lnTo>
                  <a:lnTo>
                    <a:pt x="248" y="490"/>
                  </a:lnTo>
                  <a:lnTo>
                    <a:pt x="330" y="433"/>
                  </a:lnTo>
                  <a:lnTo>
                    <a:pt x="409" y="381"/>
                  </a:lnTo>
                  <a:lnTo>
                    <a:pt x="483" y="332"/>
                  </a:lnTo>
                  <a:lnTo>
                    <a:pt x="553" y="285"/>
                  </a:lnTo>
                  <a:lnTo>
                    <a:pt x="619" y="241"/>
                  </a:lnTo>
                  <a:lnTo>
                    <a:pt x="682" y="200"/>
                  </a:lnTo>
                  <a:lnTo>
                    <a:pt x="743" y="162"/>
                  </a:lnTo>
                  <a:lnTo>
                    <a:pt x="799" y="125"/>
                  </a:lnTo>
                  <a:lnTo>
                    <a:pt x="853" y="92"/>
                  </a:lnTo>
                  <a:lnTo>
                    <a:pt x="903" y="59"/>
                  </a:lnTo>
                  <a:lnTo>
                    <a:pt x="952" y="29"/>
                  </a:lnTo>
                  <a:lnTo>
                    <a:pt x="9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275">
              <a:extLst>
                <a:ext uri="{FF2B5EF4-FFF2-40B4-BE49-F238E27FC236}">
                  <a16:creationId xmlns:a16="http://schemas.microsoft.com/office/drawing/2014/main" id="{4EF61DE9-1125-48F0-B8FD-6529DDAA8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6" y="4987"/>
              <a:ext cx="618" cy="618"/>
            </a:xfrm>
            <a:custGeom>
              <a:avLst/>
              <a:gdLst>
                <a:gd name="T0" fmla="*/ 496 w 1237"/>
                <a:gd name="T1" fmla="*/ 0 h 1235"/>
                <a:gd name="T2" fmla="*/ 532 w 1237"/>
                <a:gd name="T3" fmla="*/ 36 h 1235"/>
                <a:gd name="T4" fmla="*/ 502 w 1237"/>
                <a:gd name="T5" fmla="*/ 104 h 1235"/>
                <a:gd name="T6" fmla="*/ 474 w 1237"/>
                <a:gd name="T7" fmla="*/ 173 h 1235"/>
                <a:gd name="T8" fmla="*/ 447 w 1237"/>
                <a:gd name="T9" fmla="*/ 248 h 1235"/>
                <a:gd name="T10" fmla="*/ 423 w 1237"/>
                <a:gd name="T11" fmla="*/ 324 h 1235"/>
                <a:gd name="T12" fmla="*/ 403 w 1237"/>
                <a:gd name="T13" fmla="*/ 401 h 1235"/>
                <a:gd name="T14" fmla="*/ 375 w 1237"/>
                <a:gd name="T15" fmla="*/ 522 h 1235"/>
                <a:gd name="T16" fmla="*/ 353 w 1237"/>
                <a:gd name="T17" fmla="*/ 644 h 1235"/>
                <a:gd name="T18" fmla="*/ 335 w 1237"/>
                <a:gd name="T19" fmla="*/ 767 h 1235"/>
                <a:gd name="T20" fmla="*/ 323 w 1237"/>
                <a:gd name="T21" fmla="*/ 890 h 1235"/>
                <a:gd name="T22" fmla="*/ 320 w 1237"/>
                <a:gd name="T23" fmla="*/ 915 h 1235"/>
                <a:gd name="T24" fmla="*/ 423 w 1237"/>
                <a:gd name="T25" fmla="*/ 906 h 1235"/>
                <a:gd name="T26" fmla="*/ 526 w 1237"/>
                <a:gd name="T27" fmla="*/ 893 h 1235"/>
                <a:gd name="T28" fmla="*/ 647 w 1237"/>
                <a:gd name="T29" fmla="*/ 874 h 1235"/>
                <a:gd name="T30" fmla="*/ 766 w 1237"/>
                <a:gd name="T31" fmla="*/ 849 h 1235"/>
                <a:gd name="T32" fmla="*/ 885 w 1237"/>
                <a:gd name="T33" fmla="*/ 820 h 1235"/>
                <a:gd name="T34" fmla="*/ 1002 w 1237"/>
                <a:gd name="T35" fmla="*/ 784 h 1235"/>
                <a:gd name="T36" fmla="*/ 1060 w 1237"/>
                <a:gd name="T37" fmla="*/ 763 h 1235"/>
                <a:gd name="T38" fmla="*/ 1117 w 1237"/>
                <a:gd name="T39" fmla="*/ 740 h 1235"/>
                <a:gd name="T40" fmla="*/ 1173 w 1237"/>
                <a:gd name="T41" fmla="*/ 717 h 1235"/>
                <a:gd name="T42" fmla="*/ 1200 w 1237"/>
                <a:gd name="T43" fmla="*/ 704 h 1235"/>
                <a:gd name="T44" fmla="*/ 1237 w 1237"/>
                <a:gd name="T45" fmla="*/ 740 h 1235"/>
                <a:gd name="T46" fmla="*/ 1194 w 1237"/>
                <a:gd name="T47" fmla="*/ 797 h 1235"/>
                <a:gd name="T48" fmla="*/ 1147 w 1237"/>
                <a:gd name="T49" fmla="*/ 851 h 1235"/>
                <a:gd name="T50" fmla="*/ 1095 w 1237"/>
                <a:gd name="T51" fmla="*/ 901 h 1235"/>
                <a:gd name="T52" fmla="*/ 1041 w 1237"/>
                <a:gd name="T53" fmla="*/ 947 h 1235"/>
                <a:gd name="T54" fmla="*/ 983 w 1237"/>
                <a:gd name="T55" fmla="*/ 989 h 1235"/>
                <a:gd name="T56" fmla="*/ 922 w 1237"/>
                <a:gd name="T57" fmla="*/ 1027 h 1235"/>
                <a:gd name="T58" fmla="*/ 858 w 1237"/>
                <a:gd name="T59" fmla="*/ 1062 h 1235"/>
                <a:gd name="T60" fmla="*/ 794 w 1237"/>
                <a:gd name="T61" fmla="*/ 1094 h 1235"/>
                <a:gd name="T62" fmla="*/ 728 w 1237"/>
                <a:gd name="T63" fmla="*/ 1123 h 1235"/>
                <a:gd name="T64" fmla="*/ 661 w 1237"/>
                <a:gd name="T65" fmla="*/ 1147 h 1235"/>
                <a:gd name="T66" fmla="*/ 594 w 1237"/>
                <a:gd name="T67" fmla="*/ 1169 h 1235"/>
                <a:gd name="T68" fmla="*/ 491 w 1237"/>
                <a:gd name="T69" fmla="*/ 1196 h 1235"/>
                <a:gd name="T70" fmla="*/ 386 w 1237"/>
                <a:gd name="T71" fmla="*/ 1217 h 1235"/>
                <a:gd name="T72" fmla="*/ 280 w 1237"/>
                <a:gd name="T73" fmla="*/ 1229 h 1235"/>
                <a:gd name="T74" fmla="*/ 174 w 1237"/>
                <a:gd name="T75" fmla="*/ 1235 h 1235"/>
                <a:gd name="T76" fmla="*/ 151 w 1237"/>
                <a:gd name="T77" fmla="*/ 1235 h 1235"/>
                <a:gd name="T78" fmla="*/ 128 w 1237"/>
                <a:gd name="T79" fmla="*/ 1233 h 1235"/>
                <a:gd name="T80" fmla="*/ 106 w 1237"/>
                <a:gd name="T81" fmla="*/ 1228 h 1235"/>
                <a:gd name="T82" fmla="*/ 80 w 1237"/>
                <a:gd name="T83" fmla="*/ 1217 h 1235"/>
                <a:gd name="T84" fmla="*/ 57 w 1237"/>
                <a:gd name="T85" fmla="*/ 1201 h 1235"/>
                <a:gd name="T86" fmla="*/ 36 w 1237"/>
                <a:gd name="T87" fmla="*/ 1182 h 1235"/>
                <a:gd name="T88" fmla="*/ 21 w 1237"/>
                <a:gd name="T89" fmla="*/ 1159 h 1235"/>
                <a:gd name="T90" fmla="*/ 8 w 1237"/>
                <a:gd name="T91" fmla="*/ 1134 h 1235"/>
                <a:gd name="T92" fmla="*/ 1 w 1237"/>
                <a:gd name="T93" fmla="*/ 1106 h 1235"/>
                <a:gd name="T94" fmla="*/ 0 w 1237"/>
                <a:gd name="T95" fmla="*/ 1073 h 1235"/>
                <a:gd name="T96" fmla="*/ 0 w 1237"/>
                <a:gd name="T97" fmla="*/ 1041 h 1235"/>
                <a:gd name="T98" fmla="*/ 6 w 1237"/>
                <a:gd name="T99" fmla="*/ 947 h 1235"/>
                <a:gd name="T100" fmla="*/ 18 w 1237"/>
                <a:gd name="T101" fmla="*/ 855 h 1235"/>
                <a:gd name="T102" fmla="*/ 35 w 1237"/>
                <a:gd name="T103" fmla="*/ 762 h 1235"/>
                <a:gd name="T104" fmla="*/ 57 w 1237"/>
                <a:gd name="T105" fmla="*/ 671 h 1235"/>
                <a:gd name="T106" fmla="*/ 85 w 1237"/>
                <a:gd name="T107" fmla="*/ 582 h 1235"/>
                <a:gd name="T108" fmla="*/ 115 w 1237"/>
                <a:gd name="T109" fmla="*/ 501 h 1235"/>
                <a:gd name="T110" fmla="*/ 150 w 1237"/>
                <a:gd name="T111" fmla="*/ 421 h 1235"/>
                <a:gd name="T112" fmla="*/ 190 w 1237"/>
                <a:gd name="T113" fmla="*/ 345 h 1235"/>
                <a:gd name="T114" fmla="*/ 235 w 1237"/>
                <a:gd name="T115" fmla="*/ 270 h 1235"/>
                <a:gd name="T116" fmla="*/ 285 w 1237"/>
                <a:gd name="T117" fmla="*/ 200 h 1235"/>
                <a:gd name="T118" fmla="*/ 331 w 1237"/>
                <a:gd name="T119" fmla="*/ 144 h 1235"/>
                <a:gd name="T120" fmla="*/ 382 w 1237"/>
                <a:gd name="T121" fmla="*/ 92 h 1235"/>
                <a:gd name="T122" fmla="*/ 438 w 1237"/>
                <a:gd name="T123" fmla="*/ 44 h 1235"/>
                <a:gd name="T124" fmla="*/ 496 w 1237"/>
                <a:gd name="T125" fmla="*/ 0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37" h="1235">
                  <a:moveTo>
                    <a:pt x="496" y="0"/>
                  </a:moveTo>
                  <a:lnTo>
                    <a:pt x="532" y="36"/>
                  </a:lnTo>
                  <a:lnTo>
                    <a:pt x="502" y="104"/>
                  </a:lnTo>
                  <a:lnTo>
                    <a:pt x="474" y="173"/>
                  </a:lnTo>
                  <a:lnTo>
                    <a:pt x="447" y="248"/>
                  </a:lnTo>
                  <a:lnTo>
                    <a:pt x="423" y="324"/>
                  </a:lnTo>
                  <a:lnTo>
                    <a:pt x="403" y="401"/>
                  </a:lnTo>
                  <a:lnTo>
                    <a:pt x="375" y="522"/>
                  </a:lnTo>
                  <a:lnTo>
                    <a:pt x="353" y="644"/>
                  </a:lnTo>
                  <a:lnTo>
                    <a:pt x="335" y="767"/>
                  </a:lnTo>
                  <a:lnTo>
                    <a:pt x="323" y="890"/>
                  </a:lnTo>
                  <a:lnTo>
                    <a:pt x="320" y="915"/>
                  </a:lnTo>
                  <a:lnTo>
                    <a:pt x="423" y="906"/>
                  </a:lnTo>
                  <a:lnTo>
                    <a:pt x="526" y="893"/>
                  </a:lnTo>
                  <a:lnTo>
                    <a:pt x="647" y="874"/>
                  </a:lnTo>
                  <a:lnTo>
                    <a:pt x="766" y="849"/>
                  </a:lnTo>
                  <a:lnTo>
                    <a:pt x="885" y="820"/>
                  </a:lnTo>
                  <a:lnTo>
                    <a:pt x="1002" y="784"/>
                  </a:lnTo>
                  <a:lnTo>
                    <a:pt x="1060" y="763"/>
                  </a:lnTo>
                  <a:lnTo>
                    <a:pt x="1117" y="740"/>
                  </a:lnTo>
                  <a:lnTo>
                    <a:pt x="1173" y="717"/>
                  </a:lnTo>
                  <a:lnTo>
                    <a:pt x="1200" y="704"/>
                  </a:lnTo>
                  <a:lnTo>
                    <a:pt x="1237" y="740"/>
                  </a:lnTo>
                  <a:lnTo>
                    <a:pt x="1194" y="797"/>
                  </a:lnTo>
                  <a:lnTo>
                    <a:pt x="1147" y="851"/>
                  </a:lnTo>
                  <a:lnTo>
                    <a:pt x="1095" y="901"/>
                  </a:lnTo>
                  <a:lnTo>
                    <a:pt x="1041" y="947"/>
                  </a:lnTo>
                  <a:lnTo>
                    <a:pt x="983" y="989"/>
                  </a:lnTo>
                  <a:lnTo>
                    <a:pt x="922" y="1027"/>
                  </a:lnTo>
                  <a:lnTo>
                    <a:pt x="858" y="1062"/>
                  </a:lnTo>
                  <a:lnTo>
                    <a:pt x="794" y="1094"/>
                  </a:lnTo>
                  <a:lnTo>
                    <a:pt x="728" y="1123"/>
                  </a:lnTo>
                  <a:lnTo>
                    <a:pt x="661" y="1147"/>
                  </a:lnTo>
                  <a:lnTo>
                    <a:pt x="594" y="1169"/>
                  </a:lnTo>
                  <a:lnTo>
                    <a:pt x="491" y="1196"/>
                  </a:lnTo>
                  <a:lnTo>
                    <a:pt x="386" y="1217"/>
                  </a:lnTo>
                  <a:lnTo>
                    <a:pt x="280" y="1229"/>
                  </a:lnTo>
                  <a:lnTo>
                    <a:pt x="174" y="1235"/>
                  </a:lnTo>
                  <a:lnTo>
                    <a:pt x="151" y="1235"/>
                  </a:lnTo>
                  <a:lnTo>
                    <a:pt x="128" y="1233"/>
                  </a:lnTo>
                  <a:lnTo>
                    <a:pt x="106" y="1228"/>
                  </a:lnTo>
                  <a:lnTo>
                    <a:pt x="80" y="1217"/>
                  </a:lnTo>
                  <a:lnTo>
                    <a:pt x="57" y="1201"/>
                  </a:lnTo>
                  <a:lnTo>
                    <a:pt x="36" y="1182"/>
                  </a:lnTo>
                  <a:lnTo>
                    <a:pt x="21" y="1159"/>
                  </a:lnTo>
                  <a:lnTo>
                    <a:pt x="8" y="1134"/>
                  </a:lnTo>
                  <a:lnTo>
                    <a:pt x="1" y="1106"/>
                  </a:lnTo>
                  <a:lnTo>
                    <a:pt x="0" y="1073"/>
                  </a:lnTo>
                  <a:lnTo>
                    <a:pt x="0" y="1041"/>
                  </a:lnTo>
                  <a:lnTo>
                    <a:pt x="6" y="947"/>
                  </a:lnTo>
                  <a:lnTo>
                    <a:pt x="18" y="855"/>
                  </a:lnTo>
                  <a:lnTo>
                    <a:pt x="35" y="762"/>
                  </a:lnTo>
                  <a:lnTo>
                    <a:pt x="57" y="671"/>
                  </a:lnTo>
                  <a:lnTo>
                    <a:pt x="85" y="582"/>
                  </a:lnTo>
                  <a:lnTo>
                    <a:pt x="115" y="501"/>
                  </a:lnTo>
                  <a:lnTo>
                    <a:pt x="150" y="421"/>
                  </a:lnTo>
                  <a:lnTo>
                    <a:pt x="190" y="345"/>
                  </a:lnTo>
                  <a:lnTo>
                    <a:pt x="235" y="270"/>
                  </a:lnTo>
                  <a:lnTo>
                    <a:pt x="285" y="200"/>
                  </a:lnTo>
                  <a:lnTo>
                    <a:pt x="331" y="144"/>
                  </a:lnTo>
                  <a:lnTo>
                    <a:pt x="382" y="92"/>
                  </a:lnTo>
                  <a:lnTo>
                    <a:pt x="438" y="44"/>
                  </a:lnTo>
                  <a:lnTo>
                    <a:pt x="4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276">
              <a:extLst>
                <a:ext uri="{FF2B5EF4-FFF2-40B4-BE49-F238E27FC236}">
                  <a16:creationId xmlns:a16="http://schemas.microsoft.com/office/drawing/2014/main" id="{66C373D8-03D3-4169-973F-2C1DFD9FD2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6" y="3626"/>
              <a:ext cx="1731" cy="1729"/>
            </a:xfrm>
            <a:custGeom>
              <a:avLst/>
              <a:gdLst>
                <a:gd name="T0" fmla="*/ 1977 w 3461"/>
                <a:gd name="T1" fmla="*/ 939 h 3456"/>
                <a:gd name="T2" fmla="*/ 1837 w 3461"/>
                <a:gd name="T3" fmla="*/ 996 h 3456"/>
                <a:gd name="T4" fmla="*/ 1719 w 3461"/>
                <a:gd name="T5" fmla="*/ 1101 h 3456"/>
                <a:gd name="T6" fmla="*/ 1646 w 3461"/>
                <a:gd name="T7" fmla="*/ 1235 h 3456"/>
                <a:gd name="T8" fmla="*/ 1621 w 3461"/>
                <a:gd name="T9" fmla="*/ 1382 h 3456"/>
                <a:gd name="T10" fmla="*/ 1646 w 3461"/>
                <a:gd name="T11" fmla="*/ 1529 h 3456"/>
                <a:gd name="T12" fmla="*/ 1719 w 3461"/>
                <a:gd name="T13" fmla="*/ 1665 h 3456"/>
                <a:gd name="T14" fmla="*/ 1837 w 3461"/>
                <a:gd name="T15" fmla="*/ 1770 h 3456"/>
                <a:gd name="T16" fmla="*/ 1977 w 3461"/>
                <a:gd name="T17" fmla="*/ 1826 h 3456"/>
                <a:gd name="T18" fmla="*/ 2127 w 3461"/>
                <a:gd name="T19" fmla="*/ 1835 h 3456"/>
                <a:gd name="T20" fmla="*/ 2270 w 3461"/>
                <a:gd name="T21" fmla="*/ 1794 h 3456"/>
                <a:gd name="T22" fmla="*/ 2399 w 3461"/>
                <a:gd name="T23" fmla="*/ 1705 h 3456"/>
                <a:gd name="T24" fmla="*/ 2488 w 3461"/>
                <a:gd name="T25" fmla="*/ 1577 h 3456"/>
                <a:gd name="T26" fmla="*/ 2529 w 3461"/>
                <a:gd name="T27" fmla="*/ 1433 h 3456"/>
                <a:gd name="T28" fmla="*/ 2521 w 3461"/>
                <a:gd name="T29" fmla="*/ 1283 h 3456"/>
                <a:gd name="T30" fmla="*/ 2464 w 3461"/>
                <a:gd name="T31" fmla="*/ 1143 h 3456"/>
                <a:gd name="T32" fmla="*/ 2359 w 3461"/>
                <a:gd name="T33" fmla="*/ 1026 h 3456"/>
                <a:gd name="T34" fmla="*/ 2225 w 3461"/>
                <a:gd name="T35" fmla="*/ 952 h 3456"/>
                <a:gd name="T36" fmla="*/ 2076 w 3461"/>
                <a:gd name="T37" fmla="*/ 928 h 3456"/>
                <a:gd name="T38" fmla="*/ 3351 w 3461"/>
                <a:gd name="T39" fmla="*/ 2 h 3456"/>
                <a:gd name="T40" fmla="*/ 3421 w 3461"/>
                <a:gd name="T41" fmla="*/ 40 h 3456"/>
                <a:gd name="T42" fmla="*/ 3459 w 3461"/>
                <a:gd name="T43" fmla="*/ 111 h 3456"/>
                <a:gd name="T44" fmla="*/ 3457 w 3461"/>
                <a:gd name="T45" fmla="*/ 256 h 3456"/>
                <a:gd name="T46" fmla="*/ 3444 w 3461"/>
                <a:gd name="T47" fmla="*/ 471 h 3456"/>
                <a:gd name="T48" fmla="*/ 3416 w 3461"/>
                <a:gd name="T49" fmla="*/ 722 h 3456"/>
                <a:gd name="T50" fmla="*/ 3372 w 3461"/>
                <a:gd name="T51" fmla="*/ 997 h 3456"/>
                <a:gd name="T52" fmla="*/ 3304 w 3461"/>
                <a:gd name="T53" fmla="*/ 1283 h 3456"/>
                <a:gd name="T54" fmla="*/ 3210 w 3461"/>
                <a:gd name="T55" fmla="*/ 1569 h 3456"/>
                <a:gd name="T56" fmla="*/ 3083 w 3461"/>
                <a:gd name="T57" fmla="*/ 1845 h 3456"/>
                <a:gd name="T58" fmla="*/ 2922 w 3461"/>
                <a:gd name="T59" fmla="*/ 2094 h 3456"/>
                <a:gd name="T60" fmla="*/ 2738 w 3461"/>
                <a:gd name="T61" fmla="*/ 2296 h 3456"/>
                <a:gd name="T62" fmla="*/ 2592 w 3461"/>
                <a:gd name="T63" fmla="*/ 2431 h 3456"/>
                <a:gd name="T64" fmla="*/ 2457 w 3461"/>
                <a:gd name="T65" fmla="*/ 2538 h 3456"/>
                <a:gd name="T66" fmla="*/ 2318 w 3461"/>
                <a:gd name="T67" fmla="*/ 2635 h 3456"/>
                <a:gd name="T68" fmla="*/ 2156 w 3461"/>
                <a:gd name="T69" fmla="*/ 2738 h 3456"/>
                <a:gd name="T70" fmla="*/ 2003 w 3461"/>
                <a:gd name="T71" fmla="*/ 2833 h 3456"/>
                <a:gd name="T72" fmla="*/ 1849 w 3461"/>
                <a:gd name="T73" fmla="*/ 2931 h 3456"/>
                <a:gd name="T74" fmla="*/ 1665 w 3461"/>
                <a:gd name="T75" fmla="*/ 3049 h 3456"/>
                <a:gd name="T76" fmla="*/ 1449 w 3461"/>
                <a:gd name="T77" fmla="*/ 3193 h 3456"/>
                <a:gd name="T78" fmla="*/ 1193 w 3461"/>
                <a:gd name="T79" fmla="*/ 3366 h 3456"/>
                <a:gd name="T80" fmla="*/ 1048 w 3461"/>
                <a:gd name="T81" fmla="*/ 3453 h 3456"/>
                <a:gd name="T82" fmla="*/ 969 w 3461"/>
                <a:gd name="T83" fmla="*/ 3445 h 3456"/>
                <a:gd name="T84" fmla="*/ 40 w 3461"/>
                <a:gd name="T85" fmla="*/ 2534 h 3456"/>
                <a:gd name="T86" fmla="*/ 3 w 3461"/>
                <a:gd name="T87" fmla="*/ 2463 h 3456"/>
                <a:gd name="T88" fmla="*/ 11 w 3461"/>
                <a:gd name="T89" fmla="*/ 2383 h 3456"/>
                <a:gd name="T90" fmla="*/ 152 w 3461"/>
                <a:gd name="T91" fmla="*/ 2175 h 3456"/>
                <a:gd name="T92" fmla="*/ 315 w 3461"/>
                <a:gd name="T93" fmla="*/ 1934 h 3456"/>
                <a:gd name="T94" fmla="*/ 449 w 3461"/>
                <a:gd name="T95" fmla="*/ 1729 h 3456"/>
                <a:gd name="T96" fmla="*/ 560 w 3461"/>
                <a:gd name="T97" fmla="*/ 1556 h 3456"/>
                <a:gd name="T98" fmla="*/ 653 w 3461"/>
                <a:gd name="T99" fmla="*/ 1409 h 3456"/>
                <a:gd name="T100" fmla="*/ 755 w 3461"/>
                <a:gd name="T101" fmla="*/ 1246 h 3456"/>
                <a:gd name="T102" fmla="*/ 855 w 3461"/>
                <a:gd name="T103" fmla="*/ 1094 h 3456"/>
                <a:gd name="T104" fmla="*/ 953 w 3461"/>
                <a:gd name="T105" fmla="*/ 957 h 3456"/>
                <a:gd name="T106" fmla="*/ 1068 w 3461"/>
                <a:gd name="T107" fmla="*/ 822 h 3456"/>
                <a:gd name="T108" fmla="*/ 1215 w 3461"/>
                <a:gd name="T109" fmla="*/ 667 h 3456"/>
                <a:gd name="T110" fmla="*/ 1442 w 3461"/>
                <a:gd name="T111" fmla="*/ 480 h 3456"/>
                <a:gd name="T112" fmla="*/ 1704 w 3461"/>
                <a:gd name="T113" fmla="*/ 332 h 3456"/>
                <a:gd name="T114" fmla="*/ 1983 w 3461"/>
                <a:gd name="T115" fmla="*/ 217 h 3456"/>
                <a:gd name="T116" fmla="*/ 2272 w 3461"/>
                <a:gd name="T117" fmla="*/ 131 h 3456"/>
                <a:gd name="T118" fmla="*/ 2556 w 3461"/>
                <a:gd name="T119" fmla="*/ 72 h 3456"/>
                <a:gd name="T120" fmla="*/ 2824 w 3461"/>
                <a:gd name="T121" fmla="*/ 34 h 3456"/>
                <a:gd name="T122" fmla="*/ 3065 w 3461"/>
                <a:gd name="T123" fmla="*/ 11 h 3456"/>
                <a:gd name="T124" fmla="*/ 3265 w 3461"/>
                <a:gd name="T125" fmla="*/ 1 h 3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61" h="3456">
                  <a:moveTo>
                    <a:pt x="2076" y="928"/>
                  </a:moveTo>
                  <a:lnTo>
                    <a:pt x="2026" y="931"/>
                  </a:lnTo>
                  <a:lnTo>
                    <a:pt x="1977" y="939"/>
                  </a:lnTo>
                  <a:lnTo>
                    <a:pt x="1928" y="952"/>
                  </a:lnTo>
                  <a:lnTo>
                    <a:pt x="1881" y="972"/>
                  </a:lnTo>
                  <a:lnTo>
                    <a:pt x="1837" y="996"/>
                  </a:lnTo>
                  <a:lnTo>
                    <a:pt x="1794" y="1026"/>
                  </a:lnTo>
                  <a:lnTo>
                    <a:pt x="1754" y="1061"/>
                  </a:lnTo>
                  <a:lnTo>
                    <a:pt x="1719" y="1101"/>
                  </a:lnTo>
                  <a:lnTo>
                    <a:pt x="1689" y="1143"/>
                  </a:lnTo>
                  <a:lnTo>
                    <a:pt x="1665" y="1188"/>
                  </a:lnTo>
                  <a:lnTo>
                    <a:pt x="1646" y="1235"/>
                  </a:lnTo>
                  <a:lnTo>
                    <a:pt x="1632" y="1283"/>
                  </a:lnTo>
                  <a:lnTo>
                    <a:pt x="1624" y="1333"/>
                  </a:lnTo>
                  <a:lnTo>
                    <a:pt x="1621" y="1382"/>
                  </a:lnTo>
                  <a:lnTo>
                    <a:pt x="1624" y="1433"/>
                  </a:lnTo>
                  <a:lnTo>
                    <a:pt x="1632" y="1481"/>
                  </a:lnTo>
                  <a:lnTo>
                    <a:pt x="1646" y="1529"/>
                  </a:lnTo>
                  <a:lnTo>
                    <a:pt x="1665" y="1577"/>
                  </a:lnTo>
                  <a:lnTo>
                    <a:pt x="1689" y="1622"/>
                  </a:lnTo>
                  <a:lnTo>
                    <a:pt x="1719" y="1665"/>
                  </a:lnTo>
                  <a:lnTo>
                    <a:pt x="1754" y="1705"/>
                  </a:lnTo>
                  <a:lnTo>
                    <a:pt x="1794" y="1740"/>
                  </a:lnTo>
                  <a:lnTo>
                    <a:pt x="1837" y="1770"/>
                  </a:lnTo>
                  <a:lnTo>
                    <a:pt x="1881" y="1794"/>
                  </a:lnTo>
                  <a:lnTo>
                    <a:pt x="1928" y="1813"/>
                  </a:lnTo>
                  <a:lnTo>
                    <a:pt x="1977" y="1826"/>
                  </a:lnTo>
                  <a:lnTo>
                    <a:pt x="2026" y="1835"/>
                  </a:lnTo>
                  <a:lnTo>
                    <a:pt x="2076" y="1837"/>
                  </a:lnTo>
                  <a:lnTo>
                    <a:pt x="2127" y="1835"/>
                  </a:lnTo>
                  <a:lnTo>
                    <a:pt x="2175" y="1826"/>
                  </a:lnTo>
                  <a:lnTo>
                    <a:pt x="2225" y="1813"/>
                  </a:lnTo>
                  <a:lnTo>
                    <a:pt x="2270" y="1794"/>
                  </a:lnTo>
                  <a:lnTo>
                    <a:pt x="2316" y="1770"/>
                  </a:lnTo>
                  <a:lnTo>
                    <a:pt x="2359" y="1740"/>
                  </a:lnTo>
                  <a:lnTo>
                    <a:pt x="2399" y="1705"/>
                  </a:lnTo>
                  <a:lnTo>
                    <a:pt x="2434" y="1665"/>
                  </a:lnTo>
                  <a:lnTo>
                    <a:pt x="2464" y="1622"/>
                  </a:lnTo>
                  <a:lnTo>
                    <a:pt x="2488" y="1577"/>
                  </a:lnTo>
                  <a:lnTo>
                    <a:pt x="2507" y="1529"/>
                  </a:lnTo>
                  <a:lnTo>
                    <a:pt x="2521" y="1481"/>
                  </a:lnTo>
                  <a:lnTo>
                    <a:pt x="2529" y="1433"/>
                  </a:lnTo>
                  <a:lnTo>
                    <a:pt x="2532" y="1382"/>
                  </a:lnTo>
                  <a:lnTo>
                    <a:pt x="2529" y="1333"/>
                  </a:lnTo>
                  <a:lnTo>
                    <a:pt x="2521" y="1283"/>
                  </a:lnTo>
                  <a:lnTo>
                    <a:pt x="2507" y="1235"/>
                  </a:lnTo>
                  <a:lnTo>
                    <a:pt x="2488" y="1188"/>
                  </a:lnTo>
                  <a:lnTo>
                    <a:pt x="2464" y="1143"/>
                  </a:lnTo>
                  <a:lnTo>
                    <a:pt x="2434" y="1101"/>
                  </a:lnTo>
                  <a:lnTo>
                    <a:pt x="2399" y="1061"/>
                  </a:lnTo>
                  <a:lnTo>
                    <a:pt x="2359" y="1026"/>
                  </a:lnTo>
                  <a:lnTo>
                    <a:pt x="2316" y="996"/>
                  </a:lnTo>
                  <a:lnTo>
                    <a:pt x="2270" y="972"/>
                  </a:lnTo>
                  <a:lnTo>
                    <a:pt x="2225" y="952"/>
                  </a:lnTo>
                  <a:lnTo>
                    <a:pt x="2175" y="939"/>
                  </a:lnTo>
                  <a:lnTo>
                    <a:pt x="2127" y="931"/>
                  </a:lnTo>
                  <a:lnTo>
                    <a:pt x="2076" y="928"/>
                  </a:lnTo>
                  <a:close/>
                  <a:moveTo>
                    <a:pt x="3322" y="0"/>
                  </a:moveTo>
                  <a:lnTo>
                    <a:pt x="3325" y="0"/>
                  </a:lnTo>
                  <a:lnTo>
                    <a:pt x="3351" y="2"/>
                  </a:lnTo>
                  <a:lnTo>
                    <a:pt x="3377" y="10"/>
                  </a:lnTo>
                  <a:lnTo>
                    <a:pt x="3401" y="23"/>
                  </a:lnTo>
                  <a:lnTo>
                    <a:pt x="3421" y="40"/>
                  </a:lnTo>
                  <a:lnTo>
                    <a:pt x="3438" y="60"/>
                  </a:lnTo>
                  <a:lnTo>
                    <a:pt x="3451" y="86"/>
                  </a:lnTo>
                  <a:lnTo>
                    <a:pt x="3459" y="111"/>
                  </a:lnTo>
                  <a:lnTo>
                    <a:pt x="3461" y="139"/>
                  </a:lnTo>
                  <a:lnTo>
                    <a:pt x="3460" y="194"/>
                  </a:lnTo>
                  <a:lnTo>
                    <a:pt x="3457" y="256"/>
                  </a:lnTo>
                  <a:lnTo>
                    <a:pt x="3454" y="323"/>
                  </a:lnTo>
                  <a:lnTo>
                    <a:pt x="3450" y="395"/>
                  </a:lnTo>
                  <a:lnTo>
                    <a:pt x="3444" y="471"/>
                  </a:lnTo>
                  <a:lnTo>
                    <a:pt x="3437" y="552"/>
                  </a:lnTo>
                  <a:lnTo>
                    <a:pt x="3427" y="635"/>
                  </a:lnTo>
                  <a:lnTo>
                    <a:pt x="3416" y="722"/>
                  </a:lnTo>
                  <a:lnTo>
                    <a:pt x="3404" y="811"/>
                  </a:lnTo>
                  <a:lnTo>
                    <a:pt x="3389" y="903"/>
                  </a:lnTo>
                  <a:lnTo>
                    <a:pt x="3372" y="997"/>
                  </a:lnTo>
                  <a:lnTo>
                    <a:pt x="3351" y="1091"/>
                  </a:lnTo>
                  <a:lnTo>
                    <a:pt x="3329" y="1187"/>
                  </a:lnTo>
                  <a:lnTo>
                    <a:pt x="3304" y="1283"/>
                  </a:lnTo>
                  <a:lnTo>
                    <a:pt x="3275" y="1380"/>
                  </a:lnTo>
                  <a:lnTo>
                    <a:pt x="3244" y="1475"/>
                  </a:lnTo>
                  <a:lnTo>
                    <a:pt x="3210" y="1569"/>
                  </a:lnTo>
                  <a:lnTo>
                    <a:pt x="3171" y="1663"/>
                  </a:lnTo>
                  <a:lnTo>
                    <a:pt x="3129" y="1755"/>
                  </a:lnTo>
                  <a:lnTo>
                    <a:pt x="3083" y="1845"/>
                  </a:lnTo>
                  <a:lnTo>
                    <a:pt x="3033" y="1932"/>
                  </a:lnTo>
                  <a:lnTo>
                    <a:pt x="2980" y="2015"/>
                  </a:lnTo>
                  <a:lnTo>
                    <a:pt x="2922" y="2094"/>
                  </a:lnTo>
                  <a:lnTo>
                    <a:pt x="2859" y="2172"/>
                  </a:lnTo>
                  <a:lnTo>
                    <a:pt x="2793" y="2243"/>
                  </a:lnTo>
                  <a:lnTo>
                    <a:pt x="2738" y="2296"/>
                  </a:lnTo>
                  <a:lnTo>
                    <a:pt x="2686" y="2346"/>
                  </a:lnTo>
                  <a:lnTo>
                    <a:pt x="2638" y="2390"/>
                  </a:lnTo>
                  <a:lnTo>
                    <a:pt x="2592" y="2431"/>
                  </a:lnTo>
                  <a:lnTo>
                    <a:pt x="2546" y="2469"/>
                  </a:lnTo>
                  <a:lnTo>
                    <a:pt x="2501" y="2504"/>
                  </a:lnTo>
                  <a:lnTo>
                    <a:pt x="2457" y="2538"/>
                  </a:lnTo>
                  <a:lnTo>
                    <a:pt x="2412" y="2571"/>
                  </a:lnTo>
                  <a:lnTo>
                    <a:pt x="2366" y="2603"/>
                  </a:lnTo>
                  <a:lnTo>
                    <a:pt x="2318" y="2635"/>
                  </a:lnTo>
                  <a:lnTo>
                    <a:pt x="2267" y="2668"/>
                  </a:lnTo>
                  <a:lnTo>
                    <a:pt x="2214" y="2702"/>
                  </a:lnTo>
                  <a:lnTo>
                    <a:pt x="2156" y="2738"/>
                  </a:lnTo>
                  <a:lnTo>
                    <a:pt x="2094" y="2777"/>
                  </a:lnTo>
                  <a:lnTo>
                    <a:pt x="2050" y="2804"/>
                  </a:lnTo>
                  <a:lnTo>
                    <a:pt x="2003" y="2833"/>
                  </a:lnTo>
                  <a:lnTo>
                    <a:pt x="1955" y="2865"/>
                  </a:lnTo>
                  <a:lnTo>
                    <a:pt x="1903" y="2897"/>
                  </a:lnTo>
                  <a:lnTo>
                    <a:pt x="1849" y="2931"/>
                  </a:lnTo>
                  <a:lnTo>
                    <a:pt x="1791" y="2969"/>
                  </a:lnTo>
                  <a:lnTo>
                    <a:pt x="1729" y="3007"/>
                  </a:lnTo>
                  <a:lnTo>
                    <a:pt x="1665" y="3049"/>
                  </a:lnTo>
                  <a:lnTo>
                    <a:pt x="1597" y="3094"/>
                  </a:lnTo>
                  <a:lnTo>
                    <a:pt x="1525" y="3142"/>
                  </a:lnTo>
                  <a:lnTo>
                    <a:pt x="1449" y="3193"/>
                  </a:lnTo>
                  <a:lnTo>
                    <a:pt x="1368" y="3247"/>
                  </a:lnTo>
                  <a:lnTo>
                    <a:pt x="1283" y="3304"/>
                  </a:lnTo>
                  <a:lnTo>
                    <a:pt x="1193" y="3366"/>
                  </a:lnTo>
                  <a:lnTo>
                    <a:pt x="1099" y="3431"/>
                  </a:lnTo>
                  <a:lnTo>
                    <a:pt x="1074" y="3445"/>
                  </a:lnTo>
                  <a:lnTo>
                    <a:pt x="1048" y="3453"/>
                  </a:lnTo>
                  <a:lnTo>
                    <a:pt x="1021" y="3456"/>
                  </a:lnTo>
                  <a:lnTo>
                    <a:pt x="994" y="3454"/>
                  </a:lnTo>
                  <a:lnTo>
                    <a:pt x="969" y="3445"/>
                  </a:lnTo>
                  <a:lnTo>
                    <a:pt x="946" y="3433"/>
                  </a:lnTo>
                  <a:lnTo>
                    <a:pt x="924" y="3415"/>
                  </a:lnTo>
                  <a:lnTo>
                    <a:pt x="40" y="2534"/>
                  </a:lnTo>
                  <a:lnTo>
                    <a:pt x="23" y="2512"/>
                  </a:lnTo>
                  <a:lnTo>
                    <a:pt x="10" y="2488"/>
                  </a:lnTo>
                  <a:lnTo>
                    <a:pt x="3" y="2463"/>
                  </a:lnTo>
                  <a:lnTo>
                    <a:pt x="0" y="2436"/>
                  </a:lnTo>
                  <a:lnTo>
                    <a:pt x="3" y="2408"/>
                  </a:lnTo>
                  <a:lnTo>
                    <a:pt x="11" y="2383"/>
                  </a:lnTo>
                  <a:lnTo>
                    <a:pt x="25" y="2359"/>
                  </a:lnTo>
                  <a:lnTo>
                    <a:pt x="90" y="2265"/>
                  </a:lnTo>
                  <a:lnTo>
                    <a:pt x="152" y="2175"/>
                  </a:lnTo>
                  <a:lnTo>
                    <a:pt x="210" y="2090"/>
                  </a:lnTo>
                  <a:lnTo>
                    <a:pt x="264" y="2010"/>
                  </a:lnTo>
                  <a:lnTo>
                    <a:pt x="315" y="1934"/>
                  </a:lnTo>
                  <a:lnTo>
                    <a:pt x="362" y="1861"/>
                  </a:lnTo>
                  <a:lnTo>
                    <a:pt x="407" y="1794"/>
                  </a:lnTo>
                  <a:lnTo>
                    <a:pt x="449" y="1729"/>
                  </a:lnTo>
                  <a:lnTo>
                    <a:pt x="489" y="1668"/>
                  </a:lnTo>
                  <a:lnTo>
                    <a:pt x="525" y="1610"/>
                  </a:lnTo>
                  <a:lnTo>
                    <a:pt x="560" y="1556"/>
                  </a:lnTo>
                  <a:lnTo>
                    <a:pt x="593" y="1504"/>
                  </a:lnTo>
                  <a:lnTo>
                    <a:pt x="624" y="1456"/>
                  </a:lnTo>
                  <a:lnTo>
                    <a:pt x="653" y="1409"/>
                  </a:lnTo>
                  <a:lnTo>
                    <a:pt x="681" y="1365"/>
                  </a:lnTo>
                  <a:lnTo>
                    <a:pt x="718" y="1303"/>
                  </a:lnTo>
                  <a:lnTo>
                    <a:pt x="755" y="1246"/>
                  </a:lnTo>
                  <a:lnTo>
                    <a:pt x="790" y="1193"/>
                  </a:lnTo>
                  <a:lnTo>
                    <a:pt x="822" y="1142"/>
                  </a:lnTo>
                  <a:lnTo>
                    <a:pt x="855" y="1094"/>
                  </a:lnTo>
                  <a:lnTo>
                    <a:pt x="886" y="1048"/>
                  </a:lnTo>
                  <a:lnTo>
                    <a:pt x="919" y="1002"/>
                  </a:lnTo>
                  <a:lnTo>
                    <a:pt x="953" y="957"/>
                  </a:lnTo>
                  <a:lnTo>
                    <a:pt x="989" y="914"/>
                  </a:lnTo>
                  <a:lnTo>
                    <a:pt x="1027" y="868"/>
                  </a:lnTo>
                  <a:lnTo>
                    <a:pt x="1068" y="822"/>
                  </a:lnTo>
                  <a:lnTo>
                    <a:pt x="1112" y="773"/>
                  </a:lnTo>
                  <a:lnTo>
                    <a:pt x="1161" y="722"/>
                  </a:lnTo>
                  <a:lnTo>
                    <a:pt x="1215" y="667"/>
                  </a:lnTo>
                  <a:lnTo>
                    <a:pt x="1287" y="601"/>
                  </a:lnTo>
                  <a:lnTo>
                    <a:pt x="1363" y="538"/>
                  </a:lnTo>
                  <a:lnTo>
                    <a:pt x="1442" y="480"/>
                  </a:lnTo>
                  <a:lnTo>
                    <a:pt x="1527" y="427"/>
                  </a:lnTo>
                  <a:lnTo>
                    <a:pt x="1613" y="378"/>
                  </a:lnTo>
                  <a:lnTo>
                    <a:pt x="1704" y="332"/>
                  </a:lnTo>
                  <a:lnTo>
                    <a:pt x="1794" y="290"/>
                  </a:lnTo>
                  <a:lnTo>
                    <a:pt x="1889" y="252"/>
                  </a:lnTo>
                  <a:lnTo>
                    <a:pt x="1983" y="217"/>
                  </a:lnTo>
                  <a:lnTo>
                    <a:pt x="2080" y="186"/>
                  </a:lnTo>
                  <a:lnTo>
                    <a:pt x="2175" y="157"/>
                  </a:lnTo>
                  <a:lnTo>
                    <a:pt x="2272" y="131"/>
                  </a:lnTo>
                  <a:lnTo>
                    <a:pt x="2367" y="110"/>
                  </a:lnTo>
                  <a:lnTo>
                    <a:pt x="2463" y="89"/>
                  </a:lnTo>
                  <a:lnTo>
                    <a:pt x="2556" y="72"/>
                  </a:lnTo>
                  <a:lnTo>
                    <a:pt x="2648" y="57"/>
                  </a:lnTo>
                  <a:lnTo>
                    <a:pt x="2737" y="45"/>
                  </a:lnTo>
                  <a:lnTo>
                    <a:pt x="2824" y="34"/>
                  </a:lnTo>
                  <a:lnTo>
                    <a:pt x="2909" y="24"/>
                  </a:lnTo>
                  <a:lnTo>
                    <a:pt x="2988" y="17"/>
                  </a:lnTo>
                  <a:lnTo>
                    <a:pt x="3065" y="11"/>
                  </a:lnTo>
                  <a:lnTo>
                    <a:pt x="3137" y="6"/>
                  </a:lnTo>
                  <a:lnTo>
                    <a:pt x="3204" y="3"/>
                  </a:lnTo>
                  <a:lnTo>
                    <a:pt x="3265" y="1"/>
                  </a:lnTo>
                  <a:lnTo>
                    <a:pt x="33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AEC406B8-D805-42A6-9324-37C5B7EA984A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580904F-F931-47F4-BBB1-39AB4DDCE8C7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C9AB07F-469E-46BC-A5A2-7B7FA09A20A7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553286316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>
            <a:extLst>
              <a:ext uri="{FF2B5EF4-FFF2-40B4-BE49-F238E27FC236}">
                <a16:creationId xmlns:a16="http://schemas.microsoft.com/office/drawing/2014/main" id="{C5D3E289-EC95-420C-AEA4-A01C777BB5B3}"/>
              </a:ext>
            </a:extLst>
          </p:cNvPr>
          <p:cNvSpPr txBox="1"/>
          <p:nvPr/>
        </p:nvSpPr>
        <p:spPr>
          <a:xfrm>
            <a:off x="7879035" y="3116055"/>
            <a:ext cx="36108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897E46A-9A75-4C02-A4AE-95916C6DE2FB}"/>
              </a:ext>
            </a:extLst>
          </p:cNvPr>
          <p:cNvSpPr txBox="1"/>
          <p:nvPr/>
        </p:nvSpPr>
        <p:spPr>
          <a:xfrm>
            <a:off x="7879036" y="2100392"/>
            <a:ext cx="20970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gradFill>
                  <a:gsLst>
                    <a:gs pos="0">
                      <a:schemeClr val="accent2"/>
                    </a:gs>
                    <a:gs pos="95000">
                      <a:schemeClr val="accent3"/>
                    </a:gs>
                  </a:gsLst>
                  <a:lin ang="2700000" scaled="1"/>
                </a:gradFill>
                <a:latin typeface="Freestyle Script" panose="030804020302050B0404" pitchFamily="66" charset="0"/>
              </a:rPr>
              <a:t>About Us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0E50E9CA-8378-4907-9209-8B21159CCDB8}"/>
              </a:ext>
            </a:extLst>
          </p:cNvPr>
          <p:cNvSpPr/>
          <p:nvPr/>
        </p:nvSpPr>
        <p:spPr>
          <a:xfrm>
            <a:off x="7983166" y="4117509"/>
            <a:ext cx="1502225" cy="367449"/>
          </a:xfrm>
          <a:prstGeom prst="roundRect">
            <a:avLst>
              <a:gd name="adj" fmla="val 50000"/>
            </a:avLst>
          </a:prstGeom>
          <a:gradFill>
            <a:gsLst>
              <a:gs pos="2000">
                <a:schemeClr val="accent2"/>
              </a:gs>
              <a:gs pos="100000">
                <a:schemeClr val="accent5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4100D21-C564-44B6-8FA9-3E273A3B6A75}"/>
              </a:ext>
            </a:extLst>
          </p:cNvPr>
          <p:cNvSpPr txBox="1"/>
          <p:nvPr/>
        </p:nvSpPr>
        <p:spPr>
          <a:xfrm>
            <a:off x="8310191" y="4101178"/>
            <a:ext cx="848173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001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AD71AE4-2F1E-4645-9FC1-0F5DA4CF63C6}"/>
              </a:ext>
            </a:extLst>
          </p:cNvPr>
          <p:cNvCxnSpPr>
            <a:cxnSpLocks/>
          </p:cNvCxnSpPr>
          <p:nvPr/>
        </p:nvCxnSpPr>
        <p:spPr>
          <a:xfrm>
            <a:off x="7534919" y="2309748"/>
            <a:ext cx="0" cy="355282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D22F3B9E-67DE-4E6C-B77E-D82DEC4FD032}"/>
              </a:ext>
            </a:extLst>
          </p:cNvPr>
          <p:cNvSpPr txBox="1"/>
          <p:nvPr/>
        </p:nvSpPr>
        <p:spPr>
          <a:xfrm>
            <a:off x="4493839" y="2215421"/>
            <a:ext cx="2714053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3085175-87C2-416B-8495-8DB5797F4891}"/>
              </a:ext>
            </a:extLst>
          </p:cNvPr>
          <p:cNvSpPr txBox="1"/>
          <p:nvPr/>
        </p:nvSpPr>
        <p:spPr>
          <a:xfrm>
            <a:off x="1392150" y="2215421"/>
            <a:ext cx="2714053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A3442EF-778A-416A-8237-B23EF9867A34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2812C5-506D-435B-89CF-3478CDE2D311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720099D-E8F4-47EE-8287-23944C4FBAF8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687083574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/>
          <p:cNvSpPr/>
          <p:nvPr/>
        </p:nvSpPr>
        <p:spPr>
          <a:xfrm>
            <a:off x="0" y="0"/>
            <a:ext cx="12191999" cy="4010297"/>
          </a:xfrm>
          <a:prstGeom prst="rect">
            <a:avLst/>
          </a:prstGeom>
          <a:solidFill>
            <a:schemeClr val="tx1">
              <a:lumMod val="95000"/>
              <a:lumOff val="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5064067" y="1655140"/>
            <a:ext cx="2063869" cy="3214480"/>
          </a:xfrm>
          <a:prstGeom prst="flowChartDocument">
            <a:avLst/>
          </a:prstGeom>
          <a:solidFill>
            <a:schemeClr val="accent3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5"/>
          <p:cNvSpPr>
            <a:spLocks/>
          </p:cNvSpPr>
          <p:nvPr/>
        </p:nvSpPr>
        <p:spPr bwMode="auto">
          <a:xfrm>
            <a:off x="7127936" y="2057156"/>
            <a:ext cx="1805752" cy="2812464"/>
          </a:xfrm>
          <a:prstGeom prst="flowChartDocument">
            <a:avLst/>
          </a:prstGeom>
          <a:solidFill>
            <a:schemeClr val="accent4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258314" y="2057156"/>
            <a:ext cx="1805752" cy="2812464"/>
          </a:xfrm>
          <a:prstGeom prst="flowChartDocument">
            <a:avLst/>
          </a:prstGeom>
          <a:solidFill>
            <a:schemeClr val="accent2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5"/>
          <p:cNvSpPr>
            <a:spLocks/>
          </p:cNvSpPr>
          <p:nvPr/>
        </p:nvSpPr>
        <p:spPr bwMode="auto">
          <a:xfrm>
            <a:off x="1675480" y="2404353"/>
            <a:ext cx="1582832" cy="2465267"/>
          </a:xfrm>
          <a:prstGeom prst="flowChartDocument">
            <a:avLst/>
          </a:prstGeom>
          <a:solidFill>
            <a:schemeClr val="accent1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5"/>
          <p:cNvSpPr>
            <a:spLocks/>
          </p:cNvSpPr>
          <p:nvPr/>
        </p:nvSpPr>
        <p:spPr bwMode="auto">
          <a:xfrm>
            <a:off x="8933688" y="2404353"/>
            <a:ext cx="1582832" cy="2465267"/>
          </a:xfrm>
          <a:prstGeom prst="flowChartDocument">
            <a:avLst/>
          </a:prstGeom>
          <a:solidFill>
            <a:schemeClr val="accent1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2223079" y="3610460"/>
            <a:ext cx="487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FF"/>
                </a:solidFill>
                <a:cs typeface="Questrial" panose="02000000000000000000" pitchFamily="2" charset="0"/>
              </a:rPr>
              <a:t>7k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839628" y="3610460"/>
            <a:ext cx="6431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FF"/>
                </a:solidFill>
                <a:cs typeface="Questrial" panose="02000000000000000000" pitchFamily="2" charset="0"/>
              </a:rPr>
              <a:t>23k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578873" y="3610460"/>
            <a:ext cx="10342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FF"/>
                </a:solidFill>
                <a:cs typeface="Questrial" panose="02000000000000000000" pitchFamily="2" charset="0"/>
              </a:rPr>
              <a:t>3,456k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631504" y="3610460"/>
            <a:ext cx="798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FF"/>
                </a:solidFill>
                <a:cs typeface="Questrial" panose="02000000000000000000" pitchFamily="2" charset="0"/>
              </a:rPr>
              <a:t>724k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9403541" y="3610460"/>
            <a:ext cx="6431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FF"/>
                </a:solidFill>
                <a:cs typeface="Questrial" panose="02000000000000000000" pitchFamily="2" charset="0"/>
              </a:rPr>
              <a:t>92k</a:t>
            </a:r>
          </a:p>
        </p:txBody>
      </p:sp>
      <p:sp>
        <p:nvSpPr>
          <p:cNvPr id="58" name="Freeform 14"/>
          <p:cNvSpPr>
            <a:spLocks noEditPoints="1"/>
          </p:cNvSpPr>
          <p:nvPr/>
        </p:nvSpPr>
        <p:spPr bwMode="auto">
          <a:xfrm>
            <a:off x="2070682" y="2741075"/>
            <a:ext cx="858142" cy="869005"/>
          </a:xfrm>
          <a:custGeom>
            <a:avLst/>
            <a:gdLst>
              <a:gd name="T0" fmla="*/ 1795 w 3474"/>
              <a:gd name="T1" fmla="*/ 807 h 3518"/>
              <a:gd name="T2" fmla="*/ 1679 w 3474"/>
              <a:gd name="T3" fmla="*/ 843 h 3518"/>
              <a:gd name="T4" fmla="*/ 1593 w 3474"/>
              <a:gd name="T5" fmla="*/ 902 h 3518"/>
              <a:gd name="T6" fmla="*/ 1532 w 3474"/>
              <a:gd name="T7" fmla="*/ 977 h 3518"/>
              <a:gd name="T8" fmla="*/ 1494 w 3474"/>
              <a:gd name="T9" fmla="*/ 1062 h 3518"/>
              <a:gd name="T10" fmla="*/ 1473 w 3474"/>
              <a:gd name="T11" fmla="*/ 1148 h 3518"/>
              <a:gd name="T12" fmla="*/ 1468 w 3474"/>
              <a:gd name="T13" fmla="*/ 1228 h 3518"/>
              <a:gd name="T14" fmla="*/ 1269 w 3474"/>
              <a:gd name="T15" fmla="*/ 1821 h 3518"/>
              <a:gd name="T16" fmla="*/ 1886 w 3474"/>
              <a:gd name="T17" fmla="*/ 2840 h 3518"/>
              <a:gd name="T18" fmla="*/ 2206 w 3474"/>
              <a:gd name="T19" fmla="*/ 1461 h 3518"/>
              <a:gd name="T20" fmla="*/ 1889 w 3474"/>
              <a:gd name="T21" fmla="*/ 1225 h 3518"/>
              <a:gd name="T22" fmla="*/ 1911 w 3474"/>
              <a:gd name="T23" fmla="*/ 1175 h 3518"/>
              <a:gd name="T24" fmla="*/ 1949 w 3474"/>
              <a:gd name="T25" fmla="*/ 1154 h 3518"/>
              <a:gd name="T26" fmla="*/ 2200 w 3474"/>
              <a:gd name="T27" fmla="*/ 1151 h 3518"/>
              <a:gd name="T28" fmla="*/ 1738 w 3474"/>
              <a:gd name="T29" fmla="*/ 0 h 3518"/>
              <a:gd name="T30" fmla="*/ 2060 w 3474"/>
              <a:gd name="T31" fmla="*/ 31 h 3518"/>
              <a:gd name="T32" fmla="*/ 2365 w 3474"/>
              <a:gd name="T33" fmla="*/ 119 h 3518"/>
              <a:gd name="T34" fmla="*/ 2643 w 3474"/>
              <a:gd name="T35" fmla="*/ 259 h 3518"/>
              <a:gd name="T36" fmla="*/ 2890 w 3474"/>
              <a:gd name="T37" fmla="*/ 445 h 3518"/>
              <a:gd name="T38" fmla="*/ 3101 w 3474"/>
              <a:gd name="T39" fmla="*/ 671 h 3518"/>
              <a:gd name="T40" fmla="*/ 3271 w 3474"/>
              <a:gd name="T41" fmla="*/ 933 h 3518"/>
              <a:gd name="T42" fmla="*/ 3393 w 3474"/>
              <a:gd name="T43" fmla="*/ 1225 h 3518"/>
              <a:gd name="T44" fmla="*/ 3461 w 3474"/>
              <a:gd name="T45" fmla="*/ 1539 h 3518"/>
              <a:gd name="T46" fmla="*/ 3471 w 3474"/>
              <a:gd name="T47" fmla="*/ 1870 h 3518"/>
              <a:gd name="T48" fmla="*/ 3422 w 3474"/>
              <a:gd name="T49" fmla="*/ 2191 h 3518"/>
              <a:gd name="T50" fmla="*/ 3316 w 3474"/>
              <a:gd name="T51" fmla="*/ 2491 h 3518"/>
              <a:gd name="T52" fmla="*/ 3163 w 3474"/>
              <a:gd name="T53" fmla="*/ 2763 h 3518"/>
              <a:gd name="T54" fmla="*/ 2965 w 3474"/>
              <a:gd name="T55" fmla="*/ 3002 h 3518"/>
              <a:gd name="T56" fmla="*/ 2729 w 3474"/>
              <a:gd name="T57" fmla="*/ 3202 h 3518"/>
              <a:gd name="T58" fmla="*/ 2460 w 3474"/>
              <a:gd name="T59" fmla="*/ 3357 h 3518"/>
              <a:gd name="T60" fmla="*/ 2165 w 3474"/>
              <a:gd name="T61" fmla="*/ 3464 h 3518"/>
              <a:gd name="T62" fmla="*/ 1847 w 3474"/>
              <a:gd name="T63" fmla="*/ 3514 h 3518"/>
              <a:gd name="T64" fmla="*/ 1519 w 3474"/>
              <a:gd name="T65" fmla="*/ 3504 h 3518"/>
              <a:gd name="T66" fmla="*/ 1208 w 3474"/>
              <a:gd name="T67" fmla="*/ 3434 h 3518"/>
              <a:gd name="T68" fmla="*/ 921 w 3474"/>
              <a:gd name="T69" fmla="*/ 3311 h 3518"/>
              <a:gd name="T70" fmla="*/ 663 w 3474"/>
              <a:gd name="T71" fmla="*/ 3140 h 3518"/>
              <a:gd name="T72" fmla="*/ 439 w 3474"/>
              <a:gd name="T73" fmla="*/ 2926 h 3518"/>
              <a:gd name="T74" fmla="*/ 255 w 3474"/>
              <a:gd name="T75" fmla="*/ 2675 h 3518"/>
              <a:gd name="T76" fmla="*/ 117 w 3474"/>
              <a:gd name="T77" fmla="*/ 2394 h 3518"/>
              <a:gd name="T78" fmla="*/ 30 w 3474"/>
              <a:gd name="T79" fmla="*/ 2087 h 3518"/>
              <a:gd name="T80" fmla="*/ 0 w 3474"/>
              <a:gd name="T81" fmla="*/ 1759 h 3518"/>
              <a:gd name="T82" fmla="*/ 30 w 3474"/>
              <a:gd name="T83" fmla="*/ 1431 h 3518"/>
              <a:gd name="T84" fmla="*/ 117 w 3474"/>
              <a:gd name="T85" fmla="*/ 1124 h 3518"/>
              <a:gd name="T86" fmla="*/ 255 w 3474"/>
              <a:gd name="T87" fmla="*/ 843 h 3518"/>
              <a:gd name="T88" fmla="*/ 439 w 3474"/>
              <a:gd name="T89" fmla="*/ 592 h 3518"/>
              <a:gd name="T90" fmla="*/ 663 w 3474"/>
              <a:gd name="T91" fmla="*/ 379 h 3518"/>
              <a:gd name="T92" fmla="*/ 921 w 3474"/>
              <a:gd name="T93" fmla="*/ 207 h 3518"/>
              <a:gd name="T94" fmla="*/ 1208 w 3474"/>
              <a:gd name="T95" fmla="*/ 84 h 3518"/>
              <a:gd name="T96" fmla="*/ 1519 w 3474"/>
              <a:gd name="T97" fmla="*/ 15 h 3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474" h="3518">
                <a:moveTo>
                  <a:pt x="1891" y="800"/>
                </a:moveTo>
                <a:lnTo>
                  <a:pt x="1841" y="801"/>
                </a:lnTo>
                <a:lnTo>
                  <a:pt x="1795" y="807"/>
                </a:lnTo>
                <a:lnTo>
                  <a:pt x="1753" y="816"/>
                </a:lnTo>
                <a:lnTo>
                  <a:pt x="1715" y="829"/>
                </a:lnTo>
                <a:lnTo>
                  <a:pt x="1679" y="843"/>
                </a:lnTo>
                <a:lnTo>
                  <a:pt x="1647" y="860"/>
                </a:lnTo>
                <a:lnTo>
                  <a:pt x="1619" y="880"/>
                </a:lnTo>
                <a:lnTo>
                  <a:pt x="1593" y="902"/>
                </a:lnTo>
                <a:lnTo>
                  <a:pt x="1570" y="925"/>
                </a:lnTo>
                <a:lnTo>
                  <a:pt x="1551" y="951"/>
                </a:lnTo>
                <a:lnTo>
                  <a:pt x="1532" y="977"/>
                </a:lnTo>
                <a:lnTo>
                  <a:pt x="1518" y="1005"/>
                </a:lnTo>
                <a:lnTo>
                  <a:pt x="1505" y="1033"/>
                </a:lnTo>
                <a:lnTo>
                  <a:pt x="1494" y="1062"/>
                </a:lnTo>
                <a:lnTo>
                  <a:pt x="1485" y="1090"/>
                </a:lnTo>
                <a:lnTo>
                  <a:pt x="1479" y="1119"/>
                </a:lnTo>
                <a:lnTo>
                  <a:pt x="1473" y="1148"/>
                </a:lnTo>
                <a:lnTo>
                  <a:pt x="1470" y="1175"/>
                </a:lnTo>
                <a:lnTo>
                  <a:pt x="1468" y="1201"/>
                </a:lnTo>
                <a:lnTo>
                  <a:pt x="1468" y="1228"/>
                </a:lnTo>
                <a:lnTo>
                  <a:pt x="1468" y="1461"/>
                </a:lnTo>
                <a:lnTo>
                  <a:pt x="1269" y="1461"/>
                </a:lnTo>
                <a:lnTo>
                  <a:pt x="1269" y="1821"/>
                </a:lnTo>
                <a:lnTo>
                  <a:pt x="1468" y="1821"/>
                </a:lnTo>
                <a:lnTo>
                  <a:pt x="1468" y="2840"/>
                </a:lnTo>
                <a:lnTo>
                  <a:pt x="1886" y="2840"/>
                </a:lnTo>
                <a:lnTo>
                  <a:pt x="1886" y="1821"/>
                </a:lnTo>
                <a:lnTo>
                  <a:pt x="2169" y="1821"/>
                </a:lnTo>
                <a:lnTo>
                  <a:pt x="2206" y="1461"/>
                </a:lnTo>
                <a:lnTo>
                  <a:pt x="1886" y="1461"/>
                </a:lnTo>
                <a:lnTo>
                  <a:pt x="1886" y="1249"/>
                </a:lnTo>
                <a:lnTo>
                  <a:pt x="1889" y="1225"/>
                </a:lnTo>
                <a:lnTo>
                  <a:pt x="1894" y="1205"/>
                </a:lnTo>
                <a:lnTo>
                  <a:pt x="1902" y="1188"/>
                </a:lnTo>
                <a:lnTo>
                  <a:pt x="1911" y="1175"/>
                </a:lnTo>
                <a:lnTo>
                  <a:pt x="1923" y="1165"/>
                </a:lnTo>
                <a:lnTo>
                  <a:pt x="1936" y="1159"/>
                </a:lnTo>
                <a:lnTo>
                  <a:pt x="1949" y="1154"/>
                </a:lnTo>
                <a:lnTo>
                  <a:pt x="1962" y="1152"/>
                </a:lnTo>
                <a:lnTo>
                  <a:pt x="1975" y="1151"/>
                </a:lnTo>
                <a:lnTo>
                  <a:pt x="2200" y="1151"/>
                </a:lnTo>
                <a:lnTo>
                  <a:pt x="2200" y="801"/>
                </a:lnTo>
                <a:lnTo>
                  <a:pt x="1891" y="800"/>
                </a:lnTo>
                <a:close/>
                <a:moveTo>
                  <a:pt x="1738" y="0"/>
                </a:moveTo>
                <a:lnTo>
                  <a:pt x="1847" y="5"/>
                </a:lnTo>
                <a:lnTo>
                  <a:pt x="1955" y="15"/>
                </a:lnTo>
                <a:lnTo>
                  <a:pt x="2060" y="31"/>
                </a:lnTo>
                <a:lnTo>
                  <a:pt x="2165" y="54"/>
                </a:lnTo>
                <a:lnTo>
                  <a:pt x="2266" y="84"/>
                </a:lnTo>
                <a:lnTo>
                  <a:pt x="2365" y="119"/>
                </a:lnTo>
                <a:lnTo>
                  <a:pt x="2460" y="161"/>
                </a:lnTo>
                <a:lnTo>
                  <a:pt x="2554" y="207"/>
                </a:lnTo>
                <a:lnTo>
                  <a:pt x="2643" y="259"/>
                </a:lnTo>
                <a:lnTo>
                  <a:pt x="2729" y="316"/>
                </a:lnTo>
                <a:lnTo>
                  <a:pt x="2811" y="379"/>
                </a:lnTo>
                <a:lnTo>
                  <a:pt x="2890" y="445"/>
                </a:lnTo>
                <a:lnTo>
                  <a:pt x="2965" y="516"/>
                </a:lnTo>
                <a:lnTo>
                  <a:pt x="3035" y="592"/>
                </a:lnTo>
                <a:lnTo>
                  <a:pt x="3101" y="671"/>
                </a:lnTo>
                <a:lnTo>
                  <a:pt x="3163" y="755"/>
                </a:lnTo>
                <a:lnTo>
                  <a:pt x="3220" y="843"/>
                </a:lnTo>
                <a:lnTo>
                  <a:pt x="3271" y="933"/>
                </a:lnTo>
                <a:lnTo>
                  <a:pt x="3316" y="1028"/>
                </a:lnTo>
                <a:lnTo>
                  <a:pt x="3358" y="1124"/>
                </a:lnTo>
                <a:lnTo>
                  <a:pt x="3393" y="1225"/>
                </a:lnTo>
                <a:lnTo>
                  <a:pt x="3422" y="1327"/>
                </a:lnTo>
                <a:lnTo>
                  <a:pt x="3445" y="1431"/>
                </a:lnTo>
                <a:lnTo>
                  <a:pt x="3461" y="1539"/>
                </a:lnTo>
                <a:lnTo>
                  <a:pt x="3471" y="1648"/>
                </a:lnTo>
                <a:lnTo>
                  <a:pt x="3474" y="1759"/>
                </a:lnTo>
                <a:lnTo>
                  <a:pt x="3471" y="1870"/>
                </a:lnTo>
                <a:lnTo>
                  <a:pt x="3461" y="1979"/>
                </a:lnTo>
                <a:lnTo>
                  <a:pt x="3445" y="2087"/>
                </a:lnTo>
                <a:lnTo>
                  <a:pt x="3422" y="2191"/>
                </a:lnTo>
                <a:lnTo>
                  <a:pt x="3393" y="2294"/>
                </a:lnTo>
                <a:lnTo>
                  <a:pt x="3358" y="2394"/>
                </a:lnTo>
                <a:lnTo>
                  <a:pt x="3316" y="2491"/>
                </a:lnTo>
                <a:lnTo>
                  <a:pt x="3271" y="2585"/>
                </a:lnTo>
                <a:lnTo>
                  <a:pt x="3220" y="2675"/>
                </a:lnTo>
                <a:lnTo>
                  <a:pt x="3163" y="2763"/>
                </a:lnTo>
                <a:lnTo>
                  <a:pt x="3101" y="2847"/>
                </a:lnTo>
                <a:lnTo>
                  <a:pt x="3035" y="2926"/>
                </a:lnTo>
                <a:lnTo>
                  <a:pt x="2965" y="3002"/>
                </a:lnTo>
                <a:lnTo>
                  <a:pt x="2890" y="3074"/>
                </a:lnTo>
                <a:lnTo>
                  <a:pt x="2811" y="3140"/>
                </a:lnTo>
                <a:lnTo>
                  <a:pt x="2729" y="3202"/>
                </a:lnTo>
                <a:lnTo>
                  <a:pt x="2643" y="3260"/>
                </a:lnTo>
                <a:lnTo>
                  <a:pt x="2554" y="3311"/>
                </a:lnTo>
                <a:lnTo>
                  <a:pt x="2460" y="3357"/>
                </a:lnTo>
                <a:lnTo>
                  <a:pt x="2365" y="3399"/>
                </a:lnTo>
                <a:lnTo>
                  <a:pt x="2266" y="3434"/>
                </a:lnTo>
                <a:lnTo>
                  <a:pt x="2165" y="3464"/>
                </a:lnTo>
                <a:lnTo>
                  <a:pt x="2060" y="3487"/>
                </a:lnTo>
                <a:lnTo>
                  <a:pt x="1955" y="3504"/>
                </a:lnTo>
                <a:lnTo>
                  <a:pt x="1847" y="3514"/>
                </a:lnTo>
                <a:lnTo>
                  <a:pt x="1738" y="3518"/>
                </a:lnTo>
                <a:lnTo>
                  <a:pt x="1628" y="3514"/>
                </a:lnTo>
                <a:lnTo>
                  <a:pt x="1519" y="3504"/>
                </a:lnTo>
                <a:lnTo>
                  <a:pt x="1414" y="3487"/>
                </a:lnTo>
                <a:lnTo>
                  <a:pt x="1310" y="3464"/>
                </a:lnTo>
                <a:lnTo>
                  <a:pt x="1208" y="3434"/>
                </a:lnTo>
                <a:lnTo>
                  <a:pt x="1110" y="3399"/>
                </a:lnTo>
                <a:lnTo>
                  <a:pt x="1014" y="3357"/>
                </a:lnTo>
                <a:lnTo>
                  <a:pt x="921" y="3311"/>
                </a:lnTo>
                <a:lnTo>
                  <a:pt x="831" y="3260"/>
                </a:lnTo>
                <a:lnTo>
                  <a:pt x="745" y="3202"/>
                </a:lnTo>
                <a:lnTo>
                  <a:pt x="663" y="3140"/>
                </a:lnTo>
                <a:lnTo>
                  <a:pt x="585" y="3074"/>
                </a:lnTo>
                <a:lnTo>
                  <a:pt x="510" y="3002"/>
                </a:lnTo>
                <a:lnTo>
                  <a:pt x="439" y="2926"/>
                </a:lnTo>
                <a:lnTo>
                  <a:pt x="373" y="2847"/>
                </a:lnTo>
                <a:lnTo>
                  <a:pt x="312" y="2763"/>
                </a:lnTo>
                <a:lnTo>
                  <a:pt x="255" y="2675"/>
                </a:lnTo>
                <a:lnTo>
                  <a:pt x="204" y="2585"/>
                </a:lnTo>
                <a:lnTo>
                  <a:pt x="157" y="2491"/>
                </a:lnTo>
                <a:lnTo>
                  <a:pt x="117" y="2394"/>
                </a:lnTo>
                <a:lnTo>
                  <a:pt x="83" y="2294"/>
                </a:lnTo>
                <a:lnTo>
                  <a:pt x="53" y="2191"/>
                </a:lnTo>
                <a:lnTo>
                  <a:pt x="30" y="2087"/>
                </a:lnTo>
                <a:lnTo>
                  <a:pt x="14" y="1979"/>
                </a:lnTo>
                <a:lnTo>
                  <a:pt x="3" y="1870"/>
                </a:lnTo>
                <a:lnTo>
                  <a:pt x="0" y="1759"/>
                </a:lnTo>
                <a:lnTo>
                  <a:pt x="3" y="1648"/>
                </a:lnTo>
                <a:lnTo>
                  <a:pt x="14" y="1539"/>
                </a:lnTo>
                <a:lnTo>
                  <a:pt x="30" y="1431"/>
                </a:lnTo>
                <a:lnTo>
                  <a:pt x="53" y="1327"/>
                </a:lnTo>
                <a:lnTo>
                  <a:pt x="83" y="1225"/>
                </a:lnTo>
                <a:lnTo>
                  <a:pt x="117" y="1124"/>
                </a:lnTo>
                <a:lnTo>
                  <a:pt x="157" y="1028"/>
                </a:lnTo>
                <a:lnTo>
                  <a:pt x="204" y="933"/>
                </a:lnTo>
                <a:lnTo>
                  <a:pt x="255" y="843"/>
                </a:lnTo>
                <a:lnTo>
                  <a:pt x="312" y="755"/>
                </a:lnTo>
                <a:lnTo>
                  <a:pt x="373" y="671"/>
                </a:lnTo>
                <a:lnTo>
                  <a:pt x="439" y="592"/>
                </a:lnTo>
                <a:lnTo>
                  <a:pt x="510" y="516"/>
                </a:lnTo>
                <a:lnTo>
                  <a:pt x="585" y="445"/>
                </a:lnTo>
                <a:lnTo>
                  <a:pt x="663" y="379"/>
                </a:lnTo>
                <a:lnTo>
                  <a:pt x="745" y="316"/>
                </a:lnTo>
                <a:lnTo>
                  <a:pt x="831" y="259"/>
                </a:lnTo>
                <a:lnTo>
                  <a:pt x="921" y="207"/>
                </a:lnTo>
                <a:lnTo>
                  <a:pt x="1014" y="161"/>
                </a:lnTo>
                <a:lnTo>
                  <a:pt x="1110" y="119"/>
                </a:lnTo>
                <a:lnTo>
                  <a:pt x="1208" y="84"/>
                </a:lnTo>
                <a:lnTo>
                  <a:pt x="1310" y="54"/>
                </a:lnTo>
                <a:lnTo>
                  <a:pt x="1414" y="31"/>
                </a:lnTo>
                <a:lnTo>
                  <a:pt x="1519" y="15"/>
                </a:lnTo>
                <a:lnTo>
                  <a:pt x="1628" y="5"/>
                </a:lnTo>
                <a:lnTo>
                  <a:pt x="173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19"/>
          <p:cNvSpPr>
            <a:spLocks noEditPoints="1"/>
          </p:cNvSpPr>
          <p:nvPr/>
        </p:nvSpPr>
        <p:spPr bwMode="auto">
          <a:xfrm>
            <a:off x="3767101" y="2478502"/>
            <a:ext cx="858142" cy="869005"/>
          </a:xfrm>
          <a:custGeom>
            <a:avLst/>
            <a:gdLst>
              <a:gd name="T0" fmla="*/ 1968 w 3474"/>
              <a:gd name="T1" fmla="*/ 985 h 3518"/>
              <a:gd name="T2" fmla="*/ 1814 w 3474"/>
              <a:gd name="T3" fmla="*/ 1094 h 3518"/>
              <a:gd name="T4" fmla="*/ 1724 w 3474"/>
              <a:gd name="T5" fmla="*/ 1263 h 3518"/>
              <a:gd name="T6" fmla="*/ 1722 w 3474"/>
              <a:gd name="T7" fmla="*/ 1454 h 3518"/>
              <a:gd name="T8" fmla="*/ 1405 w 3474"/>
              <a:gd name="T9" fmla="*/ 1392 h 3518"/>
              <a:gd name="T10" fmla="*/ 1126 w 3474"/>
              <a:gd name="T11" fmla="*/ 1247 h 3518"/>
              <a:gd name="T12" fmla="*/ 899 w 3474"/>
              <a:gd name="T13" fmla="*/ 1032 h 3518"/>
              <a:gd name="T14" fmla="*/ 846 w 3474"/>
              <a:gd name="T15" fmla="*/ 1192 h 3518"/>
              <a:gd name="T16" fmla="*/ 873 w 3474"/>
              <a:gd name="T17" fmla="*/ 1384 h 3518"/>
              <a:gd name="T18" fmla="*/ 984 w 3474"/>
              <a:gd name="T19" fmla="*/ 1542 h 3518"/>
              <a:gd name="T20" fmla="*/ 883 w 3474"/>
              <a:gd name="T21" fmla="*/ 1541 h 3518"/>
              <a:gd name="T22" fmla="*/ 844 w 3474"/>
              <a:gd name="T23" fmla="*/ 1579 h 3518"/>
              <a:gd name="T24" fmla="*/ 918 w 3474"/>
              <a:gd name="T25" fmla="*/ 1765 h 3518"/>
              <a:gd name="T26" fmla="*/ 1067 w 3474"/>
              <a:gd name="T27" fmla="*/ 1891 h 3518"/>
              <a:gd name="T28" fmla="*/ 1092 w 3474"/>
              <a:gd name="T29" fmla="*/ 1936 h 3518"/>
              <a:gd name="T30" fmla="*/ 1000 w 3474"/>
              <a:gd name="T31" fmla="*/ 1977 h 3518"/>
              <a:gd name="T32" fmla="*/ 1121 w 3474"/>
              <a:gd name="T33" fmla="*/ 2130 h 3518"/>
              <a:gd name="T34" fmla="*/ 1303 w 3474"/>
              <a:gd name="T35" fmla="*/ 2207 h 3518"/>
              <a:gd name="T36" fmla="*/ 1187 w 3474"/>
              <a:gd name="T37" fmla="*/ 2314 h 3518"/>
              <a:gd name="T38" fmla="*/ 928 w 3474"/>
              <a:gd name="T39" fmla="*/ 2382 h 3518"/>
              <a:gd name="T40" fmla="*/ 830 w 3474"/>
              <a:gd name="T41" fmla="*/ 2419 h 3518"/>
              <a:gd name="T42" fmla="*/ 1129 w 3474"/>
              <a:gd name="T43" fmla="*/ 2534 h 3518"/>
              <a:gd name="T44" fmla="*/ 1459 w 3474"/>
              <a:gd name="T45" fmla="*/ 2558 h 3518"/>
              <a:gd name="T46" fmla="*/ 1762 w 3474"/>
              <a:gd name="T47" fmla="*/ 2497 h 3518"/>
              <a:gd name="T48" fmla="*/ 2017 w 3474"/>
              <a:gd name="T49" fmla="*/ 2367 h 3518"/>
              <a:gd name="T50" fmla="*/ 2220 w 3474"/>
              <a:gd name="T51" fmla="*/ 2186 h 3518"/>
              <a:gd name="T52" fmla="*/ 2372 w 3474"/>
              <a:gd name="T53" fmla="*/ 1965 h 3518"/>
              <a:gd name="T54" fmla="*/ 2469 w 3474"/>
              <a:gd name="T55" fmla="*/ 1722 h 3518"/>
              <a:gd name="T56" fmla="*/ 2511 w 3474"/>
              <a:gd name="T57" fmla="*/ 1471 h 3518"/>
              <a:gd name="T58" fmla="*/ 2600 w 3474"/>
              <a:gd name="T59" fmla="*/ 1282 h 3518"/>
              <a:gd name="T60" fmla="*/ 2657 w 3474"/>
              <a:gd name="T61" fmla="*/ 1170 h 3518"/>
              <a:gd name="T62" fmla="*/ 2522 w 3474"/>
              <a:gd name="T63" fmla="*/ 1184 h 3518"/>
              <a:gd name="T64" fmla="*/ 2641 w 3474"/>
              <a:gd name="T65" fmla="*/ 1033 h 3518"/>
              <a:gd name="T66" fmla="*/ 2471 w 3474"/>
              <a:gd name="T67" fmla="*/ 1068 h 3518"/>
              <a:gd name="T68" fmla="*/ 2295 w 3474"/>
              <a:gd name="T69" fmla="*/ 1002 h 3518"/>
              <a:gd name="T70" fmla="*/ 2112 w 3474"/>
              <a:gd name="T71" fmla="*/ 957 h 3518"/>
              <a:gd name="T72" fmla="*/ 2060 w 3474"/>
              <a:gd name="T73" fmla="*/ 31 h 3518"/>
              <a:gd name="T74" fmla="*/ 2460 w 3474"/>
              <a:gd name="T75" fmla="*/ 161 h 3518"/>
              <a:gd name="T76" fmla="*/ 2811 w 3474"/>
              <a:gd name="T77" fmla="*/ 379 h 3518"/>
              <a:gd name="T78" fmla="*/ 3101 w 3474"/>
              <a:gd name="T79" fmla="*/ 671 h 3518"/>
              <a:gd name="T80" fmla="*/ 3316 w 3474"/>
              <a:gd name="T81" fmla="*/ 1028 h 3518"/>
              <a:gd name="T82" fmla="*/ 3445 w 3474"/>
              <a:gd name="T83" fmla="*/ 1431 h 3518"/>
              <a:gd name="T84" fmla="*/ 3471 w 3474"/>
              <a:gd name="T85" fmla="*/ 1870 h 3518"/>
              <a:gd name="T86" fmla="*/ 3393 w 3474"/>
              <a:gd name="T87" fmla="*/ 2294 h 3518"/>
              <a:gd name="T88" fmla="*/ 3220 w 3474"/>
              <a:gd name="T89" fmla="*/ 2675 h 3518"/>
              <a:gd name="T90" fmla="*/ 2965 w 3474"/>
              <a:gd name="T91" fmla="*/ 3002 h 3518"/>
              <a:gd name="T92" fmla="*/ 2643 w 3474"/>
              <a:gd name="T93" fmla="*/ 3260 h 3518"/>
              <a:gd name="T94" fmla="*/ 2266 w 3474"/>
              <a:gd name="T95" fmla="*/ 3434 h 3518"/>
              <a:gd name="T96" fmla="*/ 1847 w 3474"/>
              <a:gd name="T97" fmla="*/ 3514 h 3518"/>
              <a:gd name="T98" fmla="*/ 1414 w 3474"/>
              <a:gd name="T99" fmla="*/ 3487 h 3518"/>
              <a:gd name="T100" fmla="*/ 1014 w 3474"/>
              <a:gd name="T101" fmla="*/ 3357 h 3518"/>
              <a:gd name="T102" fmla="*/ 663 w 3474"/>
              <a:gd name="T103" fmla="*/ 3140 h 3518"/>
              <a:gd name="T104" fmla="*/ 373 w 3474"/>
              <a:gd name="T105" fmla="*/ 2847 h 3518"/>
              <a:gd name="T106" fmla="*/ 157 w 3474"/>
              <a:gd name="T107" fmla="*/ 2491 h 3518"/>
              <a:gd name="T108" fmla="*/ 30 w 3474"/>
              <a:gd name="T109" fmla="*/ 2087 h 3518"/>
              <a:gd name="T110" fmla="*/ 3 w 3474"/>
              <a:gd name="T111" fmla="*/ 1648 h 3518"/>
              <a:gd name="T112" fmla="*/ 83 w 3474"/>
              <a:gd name="T113" fmla="*/ 1225 h 3518"/>
              <a:gd name="T114" fmla="*/ 255 w 3474"/>
              <a:gd name="T115" fmla="*/ 843 h 3518"/>
              <a:gd name="T116" fmla="*/ 510 w 3474"/>
              <a:gd name="T117" fmla="*/ 516 h 3518"/>
              <a:gd name="T118" fmla="*/ 831 w 3474"/>
              <a:gd name="T119" fmla="*/ 259 h 3518"/>
              <a:gd name="T120" fmla="*/ 1208 w 3474"/>
              <a:gd name="T121" fmla="*/ 84 h 3518"/>
              <a:gd name="T122" fmla="*/ 1628 w 3474"/>
              <a:gd name="T123" fmla="*/ 5 h 3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74" h="3518">
                <a:moveTo>
                  <a:pt x="2112" y="957"/>
                </a:moveTo>
                <a:lnTo>
                  <a:pt x="2061" y="961"/>
                </a:lnTo>
                <a:lnTo>
                  <a:pt x="2014" y="970"/>
                </a:lnTo>
                <a:lnTo>
                  <a:pt x="1968" y="985"/>
                </a:lnTo>
                <a:lnTo>
                  <a:pt x="1924" y="1005"/>
                </a:lnTo>
                <a:lnTo>
                  <a:pt x="1883" y="1030"/>
                </a:lnTo>
                <a:lnTo>
                  <a:pt x="1846" y="1060"/>
                </a:lnTo>
                <a:lnTo>
                  <a:pt x="1814" y="1094"/>
                </a:lnTo>
                <a:lnTo>
                  <a:pt x="1784" y="1131"/>
                </a:lnTo>
                <a:lnTo>
                  <a:pt x="1759" y="1172"/>
                </a:lnTo>
                <a:lnTo>
                  <a:pt x="1739" y="1216"/>
                </a:lnTo>
                <a:lnTo>
                  <a:pt x="1724" y="1263"/>
                </a:lnTo>
                <a:lnTo>
                  <a:pt x="1716" y="1311"/>
                </a:lnTo>
                <a:lnTo>
                  <a:pt x="1713" y="1362"/>
                </a:lnTo>
                <a:lnTo>
                  <a:pt x="1715" y="1409"/>
                </a:lnTo>
                <a:lnTo>
                  <a:pt x="1722" y="1454"/>
                </a:lnTo>
                <a:lnTo>
                  <a:pt x="1640" y="1448"/>
                </a:lnTo>
                <a:lnTo>
                  <a:pt x="1559" y="1435"/>
                </a:lnTo>
                <a:lnTo>
                  <a:pt x="1481" y="1416"/>
                </a:lnTo>
                <a:lnTo>
                  <a:pt x="1405" y="1392"/>
                </a:lnTo>
                <a:lnTo>
                  <a:pt x="1331" y="1363"/>
                </a:lnTo>
                <a:lnTo>
                  <a:pt x="1259" y="1329"/>
                </a:lnTo>
                <a:lnTo>
                  <a:pt x="1191" y="1289"/>
                </a:lnTo>
                <a:lnTo>
                  <a:pt x="1126" y="1247"/>
                </a:lnTo>
                <a:lnTo>
                  <a:pt x="1064" y="1198"/>
                </a:lnTo>
                <a:lnTo>
                  <a:pt x="1005" y="1146"/>
                </a:lnTo>
                <a:lnTo>
                  <a:pt x="950" y="1091"/>
                </a:lnTo>
                <a:lnTo>
                  <a:pt x="899" y="1032"/>
                </a:lnTo>
                <a:lnTo>
                  <a:pt x="880" y="1068"/>
                </a:lnTo>
                <a:lnTo>
                  <a:pt x="865" y="1108"/>
                </a:lnTo>
                <a:lnTo>
                  <a:pt x="854" y="1149"/>
                </a:lnTo>
                <a:lnTo>
                  <a:pt x="846" y="1192"/>
                </a:lnTo>
                <a:lnTo>
                  <a:pt x="844" y="1236"/>
                </a:lnTo>
                <a:lnTo>
                  <a:pt x="848" y="1287"/>
                </a:lnTo>
                <a:lnTo>
                  <a:pt x="857" y="1337"/>
                </a:lnTo>
                <a:lnTo>
                  <a:pt x="873" y="1384"/>
                </a:lnTo>
                <a:lnTo>
                  <a:pt x="893" y="1429"/>
                </a:lnTo>
                <a:lnTo>
                  <a:pt x="919" y="1471"/>
                </a:lnTo>
                <a:lnTo>
                  <a:pt x="950" y="1508"/>
                </a:lnTo>
                <a:lnTo>
                  <a:pt x="984" y="1542"/>
                </a:lnTo>
                <a:lnTo>
                  <a:pt x="1022" y="1572"/>
                </a:lnTo>
                <a:lnTo>
                  <a:pt x="974" y="1568"/>
                </a:lnTo>
                <a:lnTo>
                  <a:pt x="928" y="1557"/>
                </a:lnTo>
                <a:lnTo>
                  <a:pt x="883" y="1541"/>
                </a:lnTo>
                <a:lnTo>
                  <a:pt x="841" y="1522"/>
                </a:lnTo>
                <a:lnTo>
                  <a:pt x="841" y="1524"/>
                </a:lnTo>
                <a:lnTo>
                  <a:pt x="841" y="1527"/>
                </a:lnTo>
                <a:lnTo>
                  <a:pt x="844" y="1579"/>
                </a:lnTo>
                <a:lnTo>
                  <a:pt x="854" y="1629"/>
                </a:lnTo>
                <a:lnTo>
                  <a:pt x="870" y="1678"/>
                </a:lnTo>
                <a:lnTo>
                  <a:pt x="891" y="1723"/>
                </a:lnTo>
                <a:lnTo>
                  <a:pt x="918" y="1765"/>
                </a:lnTo>
                <a:lnTo>
                  <a:pt x="949" y="1803"/>
                </a:lnTo>
                <a:lnTo>
                  <a:pt x="984" y="1837"/>
                </a:lnTo>
                <a:lnTo>
                  <a:pt x="1025" y="1867"/>
                </a:lnTo>
                <a:lnTo>
                  <a:pt x="1067" y="1891"/>
                </a:lnTo>
                <a:lnTo>
                  <a:pt x="1113" y="1910"/>
                </a:lnTo>
                <a:lnTo>
                  <a:pt x="1162" y="1923"/>
                </a:lnTo>
                <a:lnTo>
                  <a:pt x="1128" y="1931"/>
                </a:lnTo>
                <a:lnTo>
                  <a:pt x="1092" y="1936"/>
                </a:lnTo>
                <a:lnTo>
                  <a:pt x="1056" y="1937"/>
                </a:lnTo>
                <a:lnTo>
                  <a:pt x="1018" y="1935"/>
                </a:lnTo>
                <a:lnTo>
                  <a:pt x="981" y="1930"/>
                </a:lnTo>
                <a:lnTo>
                  <a:pt x="1000" y="1977"/>
                </a:lnTo>
                <a:lnTo>
                  <a:pt x="1024" y="2021"/>
                </a:lnTo>
                <a:lnTo>
                  <a:pt x="1052" y="2062"/>
                </a:lnTo>
                <a:lnTo>
                  <a:pt x="1084" y="2098"/>
                </a:lnTo>
                <a:lnTo>
                  <a:pt x="1121" y="2130"/>
                </a:lnTo>
                <a:lnTo>
                  <a:pt x="1163" y="2157"/>
                </a:lnTo>
                <a:lnTo>
                  <a:pt x="1206" y="2179"/>
                </a:lnTo>
                <a:lnTo>
                  <a:pt x="1254" y="2196"/>
                </a:lnTo>
                <a:lnTo>
                  <a:pt x="1303" y="2207"/>
                </a:lnTo>
                <a:lnTo>
                  <a:pt x="1355" y="2211"/>
                </a:lnTo>
                <a:lnTo>
                  <a:pt x="1302" y="2250"/>
                </a:lnTo>
                <a:lnTo>
                  <a:pt x="1246" y="2284"/>
                </a:lnTo>
                <a:lnTo>
                  <a:pt x="1187" y="2314"/>
                </a:lnTo>
                <a:lnTo>
                  <a:pt x="1126" y="2339"/>
                </a:lnTo>
                <a:lnTo>
                  <a:pt x="1062" y="2359"/>
                </a:lnTo>
                <a:lnTo>
                  <a:pt x="995" y="2373"/>
                </a:lnTo>
                <a:lnTo>
                  <a:pt x="928" y="2382"/>
                </a:lnTo>
                <a:lnTo>
                  <a:pt x="858" y="2385"/>
                </a:lnTo>
                <a:lnTo>
                  <a:pt x="811" y="2383"/>
                </a:lnTo>
                <a:lnTo>
                  <a:pt x="763" y="2378"/>
                </a:lnTo>
                <a:lnTo>
                  <a:pt x="830" y="2419"/>
                </a:lnTo>
                <a:lnTo>
                  <a:pt x="902" y="2455"/>
                </a:lnTo>
                <a:lnTo>
                  <a:pt x="975" y="2487"/>
                </a:lnTo>
                <a:lnTo>
                  <a:pt x="1051" y="2513"/>
                </a:lnTo>
                <a:lnTo>
                  <a:pt x="1129" y="2534"/>
                </a:lnTo>
                <a:lnTo>
                  <a:pt x="1209" y="2548"/>
                </a:lnTo>
                <a:lnTo>
                  <a:pt x="1292" y="2558"/>
                </a:lnTo>
                <a:lnTo>
                  <a:pt x="1376" y="2561"/>
                </a:lnTo>
                <a:lnTo>
                  <a:pt x="1459" y="2558"/>
                </a:lnTo>
                <a:lnTo>
                  <a:pt x="1540" y="2550"/>
                </a:lnTo>
                <a:lnTo>
                  <a:pt x="1617" y="2537"/>
                </a:lnTo>
                <a:lnTo>
                  <a:pt x="1691" y="2519"/>
                </a:lnTo>
                <a:lnTo>
                  <a:pt x="1762" y="2497"/>
                </a:lnTo>
                <a:lnTo>
                  <a:pt x="1831" y="2471"/>
                </a:lnTo>
                <a:lnTo>
                  <a:pt x="1896" y="2440"/>
                </a:lnTo>
                <a:lnTo>
                  <a:pt x="1958" y="2406"/>
                </a:lnTo>
                <a:lnTo>
                  <a:pt x="2017" y="2367"/>
                </a:lnTo>
                <a:lnTo>
                  <a:pt x="2072" y="2327"/>
                </a:lnTo>
                <a:lnTo>
                  <a:pt x="2125" y="2283"/>
                </a:lnTo>
                <a:lnTo>
                  <a:pt x="2174" y="2235"/>
                </a:lnTo>
                <a:lnTo>
                  <a:pt x="2220" y="2186"/>
                </a:lnTo>
                <a:lnTo>
                  <a:pt x="2263" y="2133"/>
                </a:lnTo>
                <a:lnTo>
                  <a:pt x="2303" y="2079"/>
                </a:lnTo>
                <a:lnTo>
                  <a:pt x="2338" y="2023"/>
                </a:lnTo>
                <a:lnTo>
                  <a:pt x="2372" y="1965"/>
                </a:lnTo>
                <a:lnTo>
                  <a:pt x="2401" y="1905"/>
                </a:lnTo>
                <a:lnTo>
                  <a:pt x="2428" y="1845"/>
                </a:lnTo>
                <a:lnTo>
                  <a:pt x="2450" y="1784"/>
                </a:lnTo>
                <a:lnTo>
                  <a:pt x="2469" y="1722"/>
                </a:lnTo>
                <a:lnTo>
                  <a:pt x="2485" y="1659"/>
                </a:lnTo>
                <a:lnTo>
                  <a:pt x="2497" y="1596"/>
                </a:lnTo>
                <a:lnTo>
                  <a:pt x="2506" y="1534"/>
                </a:lnTo>
                <a:lnTo>
                  <a:pt x="2511" y="1471"/>
                </a:lnTo>
                <a:lnTo>
                  <a:pt x="2513" y="1409"/>
                </a:lnTo>
                <a:lnTo>
                  <a:pt x="2512" y="1357"/>
                </a:lnTo>
                <a:lnTo>
                  <a:pt x="2558" y="1321"/>
                </a:lnTo>
                <a:lnTo>
                  <a:pt x="2600" y="1282"/>
                </a:lnTo>
                <a:lnTo>
                  <a:pt x="2641" y="1240"/>
                </a:lnTo>
                <a:lnTo>
                  <a:pt x="2677" y="1195"/>
                </a:lnTo>
                <a:lnTo>
                  <a:pt x="2711" y="1148"/>
                </a:lnTo>
                <a:lnTo>
                  <a:pt x="2657" y="1170"/>
                </a:lnTo>
                <a:lnTo>
                  <a:pt x="2600" y="1188"/>
                </a:lnTo>
                <a:lnTo>
                  <a:pt x="2542" y="1201"/>
                </a:lnTo>
                <a:lnTo>
                  <a:pt x="2482" y="1211"/>
                </a:lnTo>
                <a:lnTo>
                  <a:pt x="2522" y="1184"/>
                </a:lnTo>
                <a:lnTo>
                  <a:pt x="2558" y="1152"/>
                </a:lnTo>
                <a:lnTo>
                  <a:pt x="2589" y="1116"/>
                </a:lnTo>
                <a:lnTo>
                  <a:pt x="2618" y="1076"/>
                </a:lnTo>
                <a:lnTo>
                  <a:pt x="2641" y="1033"/>
                </a:lnTo>
                <a:lnTo>
                  <a:pt x="2658" y="987"/>
                </a:lnTo>
                <a:lnTo>
                  <a:pt x="2598" y="1020"/>
                </a:lnTo>
                <a:lnTo>
                  <a:pt x="2536" y="1046"/>
                </a:lnTo>
                <a:lnTo>
                  <a:pt x="2471" y="1068"/>
                </a:lnTo>
                <a:lnTo>
                  <a:pt x="2404" y="1085"/>
                </a:lnTo>
                <a:lnTo>
                  <a:pt x="2371" y="1053"/>
                </a:lnTo>
                <a:lnTo>
                  <a:pt x="2334" y="1025"/>
                </a:lnTo>
                <a:lnTo>
                  <a:pt x="2295" y="1002"/>
                </a:lnTo>
                <a:lnTo>
                  <a:pt x="2253" y="984"/>
                </a:lnTo>
                <a:lnTo>
                  <a:pt x="2207" y="969"/>
                </a:lnTo>
                <a:lnTo>
                  <a:pt x="2160" y="961"/>
                </a:lnTo>
                <a:lnTo>
                  <a:pt x="2112" y="957"/>
                </a:lnTo>
                <a:close/>
                <a:moveTo>
                  <a:pt x="1738" y="0"/>
                </a:moveTo>
                <a:lnTo>
                  <a:pt x="1847" y="5"/>
                </a:lnTo>
                <a:lnTo>
                  <a:pt x="1955" y="15"/>
                </a:lnTo>
                <a:lnTo>
                  <a:pt x="2060" y="31"/>
                </a:lnTo>
                <a:lnTo>
                  <a:pt x="2165" y="54"/>
                </a:lnTo>
                <a:lnTo>
                  <a:pt x="2266" y="84"/>
                </a:lnTo>
                <a:lnTo>
                  <a:pt x="2365" y="119"/>
                </a:lnTo>
                <a:lnTo>
                  <a:pt x="2460" y="161"/>
                </a:lnTo>
                <a:lnTo>
                  <a:pt x="2554" y="207"/>
                </a:lnTo>
                <a:lnTo>
                  <a:pt x="2643" y="259"/>
                </a:lnTo>
                <a:lnTo>
                  <a:pt x="2729" y="316"/>
                </a:lnTo>
                <a:lnTo>
                  <a:pt x="2811" y="379"/>
                </a:lnTo>
                <a:lnTo>
                  <a:pt x="2890" y="445"/>
                </a:lnTo>
                <a:lnTo>
                  <a:pt x="2965" y="516"/>
                </a:lnTo>
                <a:lnTo>
                  <a:pt x="3035" y="592"/>
                </a:lnTo>
                <a:lnTo>
                  <a:pt x="3101" y="671"/>
                </a:lnTo>
                <a:lnTo>
                  <a:pt x="3163" y="755"/>
                </a:lnTo>
                <a:lnTo>
                  <a:pt x="3220" y="843"/>
                </a:lnTo>
                <a:lnTo>
                  <a:pt x="3271" y="933"/>
                </a:lnTo>
                <a:lnTo>
                  <a:pt x="3316" y="1028"/>
                </a:lnTo>
                <a:lnTo>
                  <a:pt x="3358" y="1124"/>
                </a:lnTo>
                <a:lnTo>
                  <a:pt x="3393" y="1225"/>
                </a:lnTo>
                <a:lnTo>
                  <a:pt x="3422" y="1327"/>
                </a:lnTo>
                <a:lnTo>
                  <a:pt x="3445" y="1431"/>
                </a:lnTo>
                <a:lnTo>
                  <a:pt x="3461" y="1539"/>
                </a:lnTo>
                <a:lnTo>
                  <a:pt x="3471" y="1648"/>
                </a:lnTo>
                <a:lnTo>
                  <a:pt x="3474" y="1759"/>
                </a:lnTo>
                <a:lnTo>
                  <a:pt x="3471" y="1870"/>
                </a:lnTo>
                <a:lnTo>
                  <a:pt x="3461" y="1979"/>
                </a:lnTo>
                <a:lnTo>
                  <a:pt x="3445" y="2087"/>
                </a:lnTo>
                <a:lnTo>
                  <a:pt x="3422" y="2191"/>
                </a:lnTo>
                <a:lnTo>
                  <a:pt x="3393" y="2294"/>
                </a:lnTo>
                <a:lnTo>
                  <a:pt x="3358" y="2394"/>
                </a:lnTo>
                <a:lnTo>
                  <a:pt x="3316" y="2491"/>
                </a:lnTo>
                <a:lnTo>
                  <a:pt x="3271" y="2585"/>
                </a:lnTo>
                <a:lnTo>
                  <a:pt x="3220" y="2675"/>
                </a:lnTo>
                <a:lnTo>
                  <a:pt x="3163" y="2763"/>
                </a:lnTo>
                <a:lnTo>
                  <a:pt x="3101" y="2847"/>
                </a:lnTo>
                <a:lnTo>
                  <a:pt x="3035" y="2926"/>
                </a:lnTo>
                <a:lnTo>
                  <a:pt x="2965" y="3002"/>
                </a:lnTo>
                <a:lnTo>
                  <a:pt x="2890" y="3074"/>
                </a:lnTo>
                <a:lnTo>
                  <a:pt x="2811" y="3140"/>
                </a:lnTo>
                <a:lnTo>
                  <a:pt x="2729" y="3202"/>
                </a:lnTo>
                <a:lnTo>
                  <a:pt x="2643" y="3260"/>
                </a:lnTo>
                <a:lnTo>
                  <a:pt x="2554" y="3311"/>
                </a:lnTo>
                <a:lnTo>
                  <a:pt x="2460" y="3357"/>
                </a:lnTo>
                <a:lnTo>
                  <a:pt x="2365" y="3399"/>
                </a:lnTo>
                <a:lnTo>
                  <a:pt x="2266" y="3434"/>
                </a:lnTo>
                <a:lnTo>
                  <a:pt x="2165" y="3464"/>
                </a:lnTo>
                <a:lnTo>
                  <a:pt x="2060" y="3487"/>
                </a:lnTo>
                <a:lnTo>
                  <a:pt x="1955" y="3504"/>
                </a:lnTo>
                <a:lnTo>
                  <a:pt x="1847" y="3514"/>
                </a:lnTo>
                <a:lnTo>
                  <a:pt x="1738" y="3518"/>
                </a:lnTo>
                <a:lnTo>
                  <a:pt x="1628" y="3514"/>
                </a:lnTo>
                <a:lnTo>
                  <a:pt x="1519" y="3504"/>
                </a:lnTo>
                <a:lnTo>
                  <a:pt x="1414" y="3487"/>
                </a:lnTo>
                <a:lnTo>
                  <a:pt x="1310" y="3464"/>
                </a:lnTo>
                <a:lnTo>
                  <a:pt x="1208" y="3434"/>
                </a:lnTo>
                <a:lnTo>
                  <a:pt x="1110" y="3399"/>
                </a:lnTo>
                <a:lnTo>
                  <a:pt x="1014" y="3357"/>
                </a:lnTo>
                <a:lnTo>
                  <a:pt x="921" y="3311"/>
                </a:lnTo>
                <a:lnTo>
                  <a:pt x="831" y="3260"/>
                </a:lnTo>
                <a:lnTo>
                  <a:pt x="745" y="3202"/>
                </a:lnTo>
                <a:lnTo>
                  <a:pt x="663" y="3140"/>
                </a:lnTo>
                <a:lnTo>
                  <a:pt x="585" y="3074"/>
                </a:lnTo>
                <a:lnTo>
                  <a:pt x="510" y="3002"/>
                </a:lnTo>
                <a:lnTo>
                  <a:pt x="439" y="2926"/>
                </a:lnTo>
                <a:lnTo>
                  <a:pt x="373" y="2847"/>
                </a:lnTo>
                <a:lnTo>
                  <a:pt x="312" y="2763"/>
                </a:lnTo>
                <a:lnTo>
                  <a:pt x="255" y="2675"/>
                </a:lnTo>
                <a:lnTo>
                  <a:pt x="204" y="2585"/>
                </a:lnTo>
                <a:lnTo>
                  <a:pt x="157" y="2491"/>
                </a:lnTo>
                <a:lnTo>
                  <a:pt x="117" y="2394"/>
                </a:lnTo>
                <a:lnTo>
                  <a:pt x="83" y="2294"/>
                </a:lnTo>
                <a:lnTo>
                  <a:pt x="53" y="2191"/>
                </a:lnTo>
                <a:lnTo>
                  <a:pt x="30" y="2087"/>
                </a:lnTo>
                <a:lnTo>
                  <a:pt x="14" y="1979"/>
                </a:lnTo>
                <a:lnTo>
                  <a:pt x="3" y="1870"/>
                </a:lnTo>
                <a:lnTo>
                  <a:pt x="0" y="1759"/>
                </a:lnTo>
                <a:lnTo>
                  <a:pt x="3" y="1648"/>
                </a:lnTo>
                <a:lnTo>
                  <a:pt x="14" y="1539"/>
                </a:lnTo>
                <a:lnTo>
                  <a:pt x="30" y="1431"/>
                </a:lnTo>
                <a:lnTo>
                  <a:pt x="53" y="1327"/>
                </a:lnTo>
                <a:lnTo>
                  <a:pt x="83" y="1225"/>
                </a:lnTo>
                <a:lnTo>
                  <a:pt x="117" y="1124"/>
                </a:lnTo>
                <a:lnTo>
                  <a:pt x="157" y="1028"/>
                </a:lnTo>
                <a:lnTo>
                  <a:pt x="204" y="933"/>
                </a:lnTo>
                <a:lnTo>
                  <a:pt x="255" y="843"/>
                </a:lnTo>
                <a:lnTo>
                  <a:pt x="312" y="755"/>
                </a:lnTo>
                <a:lnTo>
                  <a:pt x="373" y="671"/>
                </a:lnTo>
                <a:lnTo>
                  <a:pt x="439" y="592"/>
                </a:lnTo>
                <a:lnTo>
                  <a:pt x="510" y="516"/>
                </a:lnTo>
                <a:lnTo>
                  <a:pt x="585" y="445"/>
                </a:lnTo>
                <a:lnTo>
                  <a:pt x="663" y="379"/>
                </a:lnTo>
                <a:lnTo>
                  <a:pt x="745" y="316"/>
                </a:lnTo>
                <a:lnTo>
                  <a:pt x="831" y="259"/>
                </a:lnTo>
                <a:lnTo>
                  <a:pt x="921" y="207"/>
                </a:lnTo>
                <a:lnTo>
                  <a:pt x="1014" y="161"/>
                </a:lnTo>
                <a:lnTo>
                  <a:pt x="1110" y="119"/>
                </a:lnTo>
                <a:lnTo>
                  <a:pt x="1208" y="84"/>
                </a:lnTo>
                <a:lnTo>
                  <a:pt x="1310" y="54"/>
                </a:lnTo>
                <a:lnTo>
                  <a:pt x="1414" y="31"/>
                </a:lnTo>
                <a:lnTo>
                  <a:pt x="1519" y="15"/>
                </a:lnTo>
                <a:lnTo>
                  <a:pt x="1628" y="5"/>
                </a:lnTo>
                <a:lnTo>
                  <a:pt x="173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0" name="Group 4"/>
          <p:cNvGrpSpPr>
            <a:grpSpLocks noChangeAspect="1"/>
          </p:cNvGrpSpPr>
          <p:nvPr/>
        </p:nvGrpSpPr>
        <p:grpSpPr bwMode="auto">
          <a:xfrm>
            <a:off x="7616354" y="2458756"/>
            <a:ext cx="891371" cy="902655"/>
            <a:chOff x="-690" y="2483"/>
            <a:chExt cx="316" cy="320"/>
          </a:xfrm>
          <a:solidFill>
            <a:schemeClr val="bg1"/>
          </a:solidFill>
        </p:grpSpPr>
        <p:sp>
          <p:nvSpPr>
            <p:cNvPr id="61" name="Freeform 6"/>
            <p:cNvSpPr>
              <a:spLocks/>
            </p:cNvSpPr>
            <p:nvPr/>
          </p:nvSpPr>
          <p:spPr bwMode="auto">
            <a:xfrm>
              <a:off x="-564" y="2611"/>
              <a:ext cx="63" cy="64"/>
            </a:xfrm>
            <a:custGeom>
              <a:avLst/>
              <a:gdLst>
                <a:gd name="T0" fmla="*/ 348 w 695"/>
                <a:gd name="T1" fmla="*/ 0 h 704"/>
                <a:gd name="T2" fmla="*/ 396 w 695"/>
                <a:gd name="T3" fmla="*/ 3 h 704"/>
                <a:gd name="T4" fmla="*/ 443 w 695"/>
                <a:gd name="T5" fmla="*/ 13 h 704"/>
                <a:gd name="T6" fmla="*/ 487 w 695"/>
                <a:gd name="T7" fmla="*/ 30 h 704"/>
                <a:gd name="T8" fmla="*/ 528 w 695"/>
                <a:gd name="T9" fmla="*/ 52 h 704"/>
                <a:gd name="T10" fmla="*/ 566 w 695"/>
                <a:gd name="T11" fmla="*/ 79 h 704"/>
                <a:gd name="T12" fmla="*/ 600 w 695"/>
                <a:gd name="T13" fmla="*/ 111 h 704"/>
                <a:gd name="T14" fmla="*/ 629 w 695"/>
                <a:gd name="T15" fmla="*/ 146 h 704"/>
                <a:gd name="T16" fmla="*/ 652 w 695"/>
                <a:gd name="T17" fmla="*/ 183 h 704"/>
                <a:gd name="T18" fmla="*/ 670 w 695"/>
                <a:gd name="T19" fmla="*/ 222 h 704"/>
                <a:gd name="T20" fmla="*/ 683 w 695"/>
                <a:gd name="T21" fmla="*/ 263 h 704"/>
                <a:gd name="T22" fmla="*/ 692 w 695"/>
                <a:gd name="T23" fmla="*/ 307 h 704"/>
                <a:gd name="T24" fmla="*/ 695 w 695"/>
                <a:gd name="T25" fmla="*/ 352 h 704"/>
                <a:gd name="T26" fmla="*/ 692 w 695"/>
                <a:gd name="T27" fmla="*/ 399 h 704"/>
                <a:gd name="T28" fmla="*/ 682 w 695"/>
                <a:gd name="T29" fmla="*/ 446 h 704"/>
                <a:gd name="T30" fmla="*/ 668 w 695"/>
                <a:gd name="T31" fmla="*/ 489 h 704"/>
                <a:gd name="T32" fmla="*/ 647 w 695"/>
                <a:gd name="T33" fmla="*/ 529 h 704"/>
                <a:gd name="T34" fmla="*/ 622 w 695"/>
                <a:gd name="T35" fmla="*/ 567 h 704"/>
                <a:gd name="T36" fmla="*/ 593 w 695"/>
                <a:gd name="T37" fmla="*/ 601 h 704"/>
                <a:gd name="T38" fmla="*/ 559 w 695"/>
                <a:gd name="T39" fmla="*/ 630 h 704"/>
                <a:gd name="T40" fmla="*/ 522 w 695"/>
                <a:gd name="T41" fmla="*/ 656 h 704"/>
                <a:gd name="T42" fmla="*/ 482 w 695"/>
                <a:gd name="T43" fmla="*/ 677 h 704"/>
                <a:gd name="T44" fmla="*/ 440 w 695"/>
                <a:gd name="T45" fmla="*/ 691 h 704"/>
                <a:gd name="T46" fmla="*/ 394 w 695"/>
                <a:gd name="T47" fmla="*/ 701 h 704"/>
                <a:gd name="T48" fmla="*/ 348 w 695"/>
                <a:gd name="T49" fmla="*/ 704 h 704"/>
                <a:gd name="T50" fmla="*/ 300 w 695"/>
                <a:gd name="T51" fmla="*/ 701 h 704"/>
                <a:gd name="T52" fmla="*/ 255 w 695"/>
                <a:gd name="T53" fmla="*/ 691 h 704"/>
                <a:gd name="T54" fmla="*/ 212 w 695"/>
                <a:gd name="T55" fmla="*/ 677 h 704"/>
                <a:gd name="T56" fmla="*/ 171 w 695"/>
                <a:gd name="T57" fmla="*/ 656 h 704"/>
                <a:gd name="T58" fmla="*/ 135 w 695"/>
                <a:gd name="T59" fmla="*/ 630 h 704"/>
                <a:gd name="T60" fmla="*/ 102 w 695"/>
                <a:gd name="T61" fmla="*/ 601 h 704"/>
                <a:gd name="T62" fmla="*/ 71 w 695"/>
                <a:gd name="T63" fmla="*/ 567 h 704"/>
                <a:gd name="T64" fmla="*/ 46 w 695"/>
                <a:gd name="T65" fmla="*/ 529 h 704"/>
                <a:gd name="T66" fmla="*/ 27 w 695"/>
                <a:gd name="T67" fmla="*/ 489 h 704"/>
                <a:gd name="T68" fmla="*/ 12 w 695"/>
                <a:gd name="T69" fmla="*/ 446 h 704"/>
                <a:gd name="T70" fmla="*/ 3 w 695"/>
                <a:gd name="T71" fmla="*/ 399 h 704"/>
                <a:gd name="T72" fmla="*/ 0 w 695"/>
                <a:gd name="T73" fmla="*/ 352 h 704"/>
                <a:gd name="T74" fmla="*/ 2 w 695"/>
                <a:gd name="T75" fmla="*/ 307 h 704"/>
                <a:gd name="T76" fmla="*/ 11 w 695"/>
                <a:gd name="T77" fmla="*/ 263 h 704"/>
                <a:gd name="T78" fmla="*/ 25 w 695"/>
                <a:gd name="T79" fmla="*/ 222 h 704"/>
                <a:gd name="T80" fmla="*/ 42 w 695"/>
                <a:gd name="T81" fmla="*/ 183 h 704"/>
                <a:gd name="T82" fmla="*/ 65 w 695"/>
                <a:gd name="T83" fmla="*/ 146 h 704"/>
                <a:gd name="T84" fmla="*/ 94 w 695"/>
                <a:gd name="T85" fmla="*/ 111 h 704"/>
                <a:gd name="T86" fmla="*/ 129 w 695"/>
                <a:gd name="T87" fmla="*/ 79 h 704"/>
                <a:gd name="T88" fmla="*/ 166 w 695"/>
                <a:gd name="T89" fmla="*/ 52 h 704"/>
                <a:gd name="T90" fmla="*/ 207 w 695"/>
                <a:gd name="T91" fmla="*/ 30 h 704"/>
                <a:gd name="T92" fmla="*/ 252 w 695"/>
                <a:gd name="T93" fmla="*/ 13 h 704"/>
                <a:gd name="T94" fmla="*/ 299 w 695"/>
                <a:gd name="T95" fmla="*/ 3 h 704"/>
                <a:gd name="T96" fmla="*/ 348 w 695"/>
                <a:gd name="T97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95" h="704">
                  <a:moveTo>
                    <a:pt x="348" y="0"/>
                  </a:moveTo>
                  <a:lnTo>
                    <a:pt x="396" y="3"/>
                  </a:lnTo>
                  <a:lnTo>
                    <a:pt x="443" y="13"/>
                  </a:lnTo>
                  <a:lnTo>
                    <a:pt x="487" y="30"/>
                  </a:lnTo>
                  <a:lnTo>
                    <a:pt x="528" y="52"/>
                  </a:lnTo>
                  <a:lnTo>
                    <a:pt x="566" y="79"/>
                  </a:lnTo>
                  <a:lnTo>
                    <a:pt x="600" y="111"/>
                  </a:lnTo>
                  <a:lnTo>
                    <a:pt x="629" y="146"/>
                  </a:lnTo>
                  <a:lnTo>
                    <a:pt x="652" y="183"/>
                  </a:lnTo>
                  <a:lnTo>
                    <a:pt x="670" y="222"/>
                  </a:lnTo>
                  <a:lnTo>
                    <a:pt x="683" y="263"/>
                  </a:lnTo>
                  <a:lnTo>
                    <a:pt x="692" y="307"/>
                  </a:lnTo>
                  <a:lnTo>
                    <a:pt x="695" y="352"/>
                  </a:lnTo>
                  <a:lnTo>
                    <a:pt x="692" y="399"/>
                  </a:lnTo>
                  <a:lnTo>
                    <a:pt x="682" y="446"/>
                  </a:lnTo>
                  <a:lnTo>
                    <a:pt x="668" y="489"/>
                  </a:lnTo>
                  <a:lnTo>
                    <a:pt x="647" y="529"/>
                  </a:lnTo>
                  <a:lnTo>
                    <a:pt x="622" y="567"/>
                  </a:lnTo>
                  <a:lnTo>
                    <a:pt x="593" y="601"/>
                  </a:lnTo>
                  <a:lnTo>
                    <a:pt x="559" y="630"/>
                  </a:lnTo>
                  <a:lnTo>
                    <a:pt x="522" y="656"/>
                  </a:lnTo>
                  <a:lnTo>
                    <a:pt x="482" y="677"/>
                  </a:lnTo>
                  <a:lnTo>
                    <a:pt x="440" y="691"/>
                  </a:lnTo>
                  <a:lnTo>
                    <a:pt x="394" y="701"/>
                  </a:lnTo>
                  <a:lnTo>
                    <a:pt x="348" y="704"/>
                  </a:lnTo>
                  <a:lnTo>
                    <a:pt x="300" y="701"/>
                  </a:lnTo>
                  <a:lnTo>
                    <a:pt x="255" y="691"/>
                  </a:lnTo>
                  <a:lnTo>
                    <a:pt x="212" y="677"/>
                  </a:lnTo>
                  <a:lnTo>
                    <a:pt x="171" y="656"/>
                  </a:lnTo>
                  <a:lnTo>
                    <a:pt x="135" y="630"/>
                  </a:lnTo>
                  <a:lnTo>
                    <a:pt x="102" y="601"/>
                  </a:lnTo>
                  <a:lnTo>
                    <a:pt x="71" y="567"/>
                  </a:lnTo>
                  <a:lnTo>
                    <a:pt x="46" y="529"/>
                  </a:lnTo>
                  <a:lnTo>
                    <a:pt x="27" y="489"/>
                  </a:lnTo>
                  <a:lnTo>
                    <a:pt x="12" y="446"/>
                  </a:lnTo>
                  <a:lnTo>
                    <a:pt x="3" y="399"/>
                  </a:lnTo>
                  <a:lnTo>
                    <a:pt x="0" y="352"/>
                  </a:lnTo>
                  <a:lnTo>
                    <a:pt x="2" y="307"/>
                  </a:lnTo>
                  <a:lnTo>
                    <a:pt x="11" y="263"/>
                  </a:lnTo>
                  <a:lnTo>
                    <a:pt x="25" y="222"/>
                  </a:lnTo>
                  <a:lnTo>
                    <a:pt x="42" y="183"/>
                  </a:lnTo>
                  <a:lnTo>
                    <a:pt x="65" y="146"/>
                  </a:lnTo>
                  <a:lnTo>
                    <a:pt x="94" y="111"/>
                  </a:lnTo>
                  <a:lnTo>
                    <a:pt x="129" y="79"/>
                  </a:lnTo>
                  <a:lnTo>
                    <a:pt x="166" y="52"/>
                  </a:lnTo>
                  <a:lnTo>
                    <a:pt x="207" y="30"/>
                  </a:lnTo>
                  <a:lnTo>
                    <a:pt x="252" y="13"/>
                  </a:lnTo>
                  <a:lnTo>
                    <a:pt x="299" y="3"/>
                  </a:lnTo>
                  <a:lnTo>
                    <a:pt x="3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7"/>
            <p:cNvSpPr>
              <a:spLocks/>
            </p:cNvSpPr>
            <p:nvPr/>
          </p:nvSpPr>
          <p:spPr bwMode="auto">
            <a:xfrm>
              <a:off x="-494" y="2573"/>
              <a:ext cx="31" cy="31"/>
            </a:xfrm>
            <a:custGeom>
              <a:avLst/>
              <a:gdLst>
                <a:gd name="T0" fmla="*/ 292 w 336"/>
                <a:gd name="T1" fmla="*/ 0 h 340"/>
                <a:gd name="T2" fmla="*/ 336 w 336"/>
                <a:gd name="T3" fmla="*/ 0 h 340"/>
                <a:gd name="T4" fmla="*/ 336 w 336"/>
                <a:gd name="T5" fmla="*/ 339 h 340"/>
                <a:gd name="T6" fmla="*/ 1 w 336"/>
                <a:gd name="T7" fmla="*/ 340 h 340"/>
                <a:gd name="T8" fmla="*/ 0 w 336"/>
                <a:gd name="T9" fmla="*/ 1 h 340"/>
                <a:gd name="T10" fmla="*/ 292 w 336"/>
                <a:gd name="T1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6" h="340">
                  <a:moveTo>
                    <a:pt x="292" y="0"/>
                  </a:moveTo>
                  <a:lnTo>
                    <a:pt x="336" y="0"/>
                  </a:lnTo>
                  <a:lnTo>
                    <a:pt x="336" y="339"/>
                  </a:lnTo>
                  <a:lnTo>
                    <a:pt x="1" y="340"/>
                  </a:lnTo>
                  <a:lnTo>
                    <a:pt x="0" y="1"/>
                  </a:lnTo>
                  <a:lnTo>
                    <a:pt x="2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8"/>
            <p:cNvSpPr>
              <a:spLocks noEditPoints="1"/>
            </p:cNvSpPr>
            <p:nvPr/>
          </p:nvSpPr>
          <p:spPr bwMode="auto">
            <a:xfrm>
              <a:off x="-690" y="2483"/>
              <a:ext cx="316" cy="320"/>
            </a:xfrm>
            <a:custGeom>
              <a:avLst/>
              <a:gdLst>
                <a:gd name="T0" fmla="*/ 1038 w 3474"/>
                <a:gd name="T1" fmla="*/ 771 h 3518"/>
                <a:gd name="T2" fmla="*/ 913 w 3474"/>
                <a:gd name="T3" fmla="*/ 829 h 3518"/>
                <a:gd name="T4" fmla="*/ 818 w 3474"/>
                <a:gd name="T5" fmla="*/ 925 h 3518"/>
                <a:gd name="T6" fmla="*/ 761 w 3474"/>
                <a:gd name="T7" fmla="*/ 1051 h 3518"/>
                <a:gd name="T8" fmla="*/ 750 w 3474"/>
                <a:gd name="T9" fmla="*/ 2373 h 3518"/>
                <a:gd name="T10" fmla="*/ 775 w 3474"/>
                <a:gd name="T11" fmla="*/ 2513 h 3518"/>
                <a:gd name="T12" fmla="*/ 845 w 3474"/>
                <a:gd name="T13" fmla="*/ 2629 h 3518"/>
                <a:gd name="T14" fmla="*/ 952 w 3474"/>
                <a:gd name="T15" fmla="*/ 2714 h 3518"/>
                <a:gd name="T16" fmla="*/ 1083 w 3474"/>
                <a:gd name="T17" fmla="*/ 2756 h 3518"/>
                <a:gd name="T18" fmla="*/ 2391 w 3474"/>
                <a:gd name="T19" fmla="*/ 2756 h 3518"/>
                <a:gd name="T20" fmla="*/ 2523 w 3474"/>
                <a:gd name="T21" fmla="*/ 2714 h 3518"/>
                <a:gd name="T22" fmla="*/ 2629 w 3474"/>
                <a:gd name="T23" fmla="*/ 2629 h 3518"/>
                <a:gd name="T24" fmla="*/ 2699 w 3474"/>
                <a:gd name="T25" fmla="*/ 2513 h 3518"/>
                <a:gd name="T26" fmla="*/ 2725 w 3474"/>
                <a:gd name="T27" fmla="*/ 2373 h 3518"/>
                <a:gd name="T28" fmla="*/ 2713 w 3474"/>
                <a:gd name="T29" fmla="*/ 1051 h 3518"/>
                <a:gd name="T30" fmla="*/ 2657 w 3474"/>
                <a:gd name="T31" fmla="*/ 925 h 3518"/>
                <a:gd name="T32" fmla="*/ 2561 w 3474"/>
                <a:gd name="T33" fmla="*/ 829 h 3518"/>
                <a:gd name="T34" fmla="*/ 2437 w 3474"/>
                <a:gd name="T35" fmla="*/ 771 h 3518"/>
                <a:gd name="T36" fmla="*/ 1131 w 3474"/>
                <a:gd name="T37" fmla="*/ 759 h 3518"/>
                <a:gd name="T38" fmla="*/ 1955 w 3474"/>
                <a:gd name="T39" fmla="*/ 15 h 3518"/>
                <a:gd name="T40" fmla="*/ 2266 w 3474"/>
                <a:gd name="T41" fmla="*/ 84 h 3518"/>
                <a:gd name="T42" fmla="*/ 2554 w 3474"/>
                <a:gd name="T43" fmla="*/ 207 h 3518"/>
                <a:gd name="T44" fmla="*/ 2811 w 3474"/>
                <a:gd name="T45" fmla="*/ 379 h 3518"/>
                <a:gd name="T46" fmla="*/ 3035 w 3474"/>
                <a:gd name="T47" fmla="*/ 592 h 3518"/>
                <a:gd name="T48" fmla="*/ 3220 w 3474"/>
                <a:gd name="T49" fmla="*/ 843 h 3518"/>
                <a:gd name="T50" fmla="*/ 3358 w 3474"/>
                <a:gd name="T51" fmla="*/ 1124 h 3518"/>
                <a:gd name="T52" fmla="*/ 3445 w 3474"/>
                <a:gd name="T53" fmla="*/ 1431 h 3518"/>
                <a:gd name="T54" fmla="*/ 3474 w 3474"/>
                <a:gd name="T55" fmla="*/ 1759 h 3518"/>
                <a:gd name="T56" fmla="*/ 3445 w 3474"/>
                <a:gd name="T57" fmla="*/ 2087 h 3518"/>
                <a:gd name="T58" fmla="*/ 3358 w 3474"/>
                <a:gd name="T59" fmla="*/ 2394 h 3518"/>
                <a:gd name="T60" fmla="*/ 3220 w 3474"/>
                <a:gd name="T61" fmla="*/ 2675 h 3518"/>
                <a:gd name="T62" fmla="*/ 3035 w 3474"/>
                <a:gd name="T63" fmla="*/ 2926 h 3518"/>
                <a:gd name="T64" fmla="*/ 2811 w 3474"/>
                <a:gd name="T65" fmla="*/ 3140 h 3518"/>
                <a:gd name="T66" fmla="*/ 2554 w 3474"/>
                <a:gd name="T67" fmla="*/ 3311 h 3518"/>
                <a:gd name="T68" fmla="*/ 2266 w 3474"/>
                <a:gd name="T69" fmla="*/ 3434 h 3518"/>
                <a:gd name="T70" fmla="*/ 1955 w 3474"/>
                <a:gd name="T71" fmla="*/ 3504 h 3518"/>
                <a:gd name="T72" fmla="*/ 1628 w 3474"/>
                <a:gd name="T73" fmla="*/ 3514 h 3518"/>
                <a:gd name="T74" fmla="*/ 1310 w 3474"/>
                <a:gd name="T75" fmla="*/ 3464 h 3518"/>
                <a:gd name="T76" fmla="*/ 1014 w 3474"/>
                <a:gd name="T77" fmla="*/ 3357 h 3518"/>
                <a:gd name="T78" fmla="*/ 745 w 3474"/>
                <a:gd name="T79" fmla="*/ 3202 h 3518"/>
                <a:gd name="T80" fmla="*/ 510 w 3474"/>
                <a:gd name="T81" fmla="*/ 3002 h 3518"/>
                <a:gd name="T82" fmla="*/ 312 w 3474"/>
                <a:gd name="T83" fmla="*/ 2763 h 3518"/>
                <a:gd name="T84" fmla="*/ 157 w 3474"/>
                <a:gd name="T85" fmla="*/ 2491 h 3518"/>
                <a:gd name="T86" fmla="*/ 53 w 3474"/>
                <a:gd name="T87" fmla="*/ 2191 h 3518"/>
                <a:gd name="T88" fmla="*/ 3 w 3474"/>
                <a:gd name="T89" fmla="*/ 1870 h 3518"/>
                <a:gd name="T90" fmla="*/ 14 w 3474"/>
                <a:gd name="T91" fmla="*/ 1539 h 3518"/>
                <a:gd name="T92" fmla="*/ 83 w 3474"/>
                <a:gd name="T93" fmla="*/ 1225 h 3518"/>
                <a:gd name="T94" fmla="*/ 204 w 3474"/>
                <a:gd name="T95" fmla="*/ 933 h 3518"/>
                <a:gd name="T96" fmla="*/ 373 w 3474"/>
                <a:gd name="T97" fmla="*/ 671 h 3518"/>
                <a:gd name="T98" fmla="*/ 585 w 3474"/>
                <a:gd name="T99" fmla="*/ 445 h 3518"/>
                <a:gd name="T100" fmla="*/ 831 w 3474"/>
                <a:gd name="T101" fmla="*/ 259 h 3518"/>
                <a:gd name="T102" fmla="*/ 1110 w 3474"/>
                <a:gd name="T103" fmla="*/ 119 h 3518"/>
                <a:gd name="T104" fmla="*/ 1414 w 3474"/>
                <a:gd name="T105" fmla="*/ 31 h 3518"/>
                <a:gd name="T106" fmla="*/ 1738 w 3474"/>
                <a:gd name="T107" fmla="*/ 0 h 3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74" h="3518">
                  <a:moveTo>
                    <a:pt x="1131" y="759"/>
                  </a:moveTo>
                  <a:lnTo>
                    <a:pt x="1083" y="763"/>
                  </a:lnTo>
                  <a:lnTo>
                    <a:pt x="1038" y="771"/>
                  </a:lnTo>
                  <a:lnTo>
                    <a:pt x="993" y="786"/>
                  </a:lnTo>
                  <a:lnTo>
                    <a:pt x="952" y="804"/>
                  </a:lnTo>
                  <a:lnTo>
                    <a:pt x="913" y="829"/>
                  </a:lnTo>
                  <a:lnTo>
                    <a:pt x="878" y="857"/>
                  </a:lnTo>
                  <a:lnTo>
                    <a:pt x="845" y="889"/>
                  </a:lnTo>
                  <a:lnTo>
                    <a:pt x="818" y="925"/>
                  </a:lnTo>
                  <a:lnTo>
                    <a:pt x="794" y="964"/>
                  </a:lnTo>
                  <a:lnTo>
                    <a:pt x="775" y="1006"/>
                  </a:lnTo>
                  <a:lnTo>
                    <a:pt x="761" y="1051"/>
                  </a:lnTo>
                  <a:lnTo>
                    <a:pt x="752" y="1097"/>
                  </a:lnTo>
                  <a:lnTo>
                    <a:pt x="750" y="1145"/>
                  </a:lnTo>
                  <a:lnTo>
                    <a:pt x="750" y="2373"/>
                  </a:lnTo>
                  <a:lnTo>
                    <a:pt x="752" y="2421"/>
                  </a:lnTo>
                  <a:lnTo>
                    <a:pt x="761" y="2468"/>
                  </a:lnTo>
                  <a:lnTo>
                    <a:pt x="775" y="2513"/>
                  </a:lnTo>
                  <a:lnTo>
                    <a:pt x="794" y="2554"/>
                  </a:lnTo>
                  <a:lnTo>
                    <a:pt x="818" y="2593"/>
                  </a:lnTo>
                  <a:lnTo>
                    <a:pt x="845" y="2629"/>
                  </a:lnTo>
                  <a:lnTo>
                    <a:pt x="878" y="2661"/>
                  </a:lnTo>
                  <a:lnTo>
                    <a:pt x="913" y="2690"/>
                  </a:lnTo>
                  <a:lnTo>
                    <a:pt x="952" y="2714"/>
                  </a:lnTo>
                  <a:lnTo>
                    <a:pt x="993" y="2733"/>
                  </a:lnTo>
                  <a:lnTo>
                    <a:pt x="1038" y="2747"/>
                  </a:lnTo>
                  <a:lnTo>
                    <a:pt x="1083" y="2756"/>
                  </a:lnTo>
                  <a:lnTo>
                    <a:pt x="1131" y="2759"/>
                  </a:lnTo>
                  <a:lnTo>
                    <a:pt x="2343" y="2759"/>
                  </a:lnTo>
                  <a:lnTo>
                    <a:pt x="2391" y="2756"/>
                  </a:lnTo>
                  <a:lnTo>
                    <a:pt x="2437" y="2747"/>
                  </a:lnTo>
                  <a:lnTo>
                    <a:pt x="2481" y="2733"/>
                  </a:lnTo>
                  <a:lnTo>
                    <a:pt x="2523" y="2714"/>
                  </a:lnTo>
                  <a:lnTo>
                    <a:pt x="2561" y="2690"/>
                  </a:lnTo>
                  <a:lnTo>
                    <a:pt x="2597" y="2661"/>
                  </a:lnTo>
                  <a:lnTo>
                    <a:pt x="2629" y="2629"/>
                  </a:lnTo>
                  <a:lnTo>
                    <a:pt x="2657" y="2593"/>
                  </a:lnTo>
                  <a:lnTo>
                    <a:pt x="2681" y="2554"/>
                  </a:lnTo>
                  <a:lnTo>
                    <a:pt x="2699" y="2513"/>
                  </a:lnTo>
                  <a:lnTo>
                    <a:pt x="2713" y="2468"/>
                  </a:lnTo>
                  <a:lnTo>
                    <a:pt x="2722" y="2421"/>
                  </a:lnTo>
                  <a:lnTo>
                    <a:pt x="2725" y="2373"/>
                  </a:lnTo>
                  <a:lnTo>
                    <a:pt x="2725" y="1145"/>
                  </a:lnTo>
                  <a:lnTo>
                    <a:pt x="2722" y="1097"/>
                  </a:lnTo>
                  <a:lnTo>
                    <a:pt x="2713" y="1051"/>
                  </a:lnTo>
                  <a:lnTo>
                    <a:pt x="2699" y="1006"/>
                  </a:lnTo>
                  <a:lnTo>
                    <a:pt x="2681" y="964"/>
                  </a:lnTo>
                  <a:lnTo>
                    <a:pt x="2657" y="925"/>
                  </a:lnTo>
                  <a:lnTo>
                    <a:pt x="2629" y="889"/>
                  </a:lnTo>
                  <a:lnTo>
                    <a:pt x="2597" y="857"/>
                  </a:lnTo>
                  <a:lnTo>
                    <a:pt x="2561" y="829"/>
                  </a:lnTo>
                  <a:lnTo>
                    <a:pt x="2523" y="804"/>
                  </a:lnTo>
                  <a:lnTo>
                    <a:pt x="2481" y="786"/>
                  </a:lnTo>
                  <a:lnTo>
                    <a:pt x="2437" y="771"/>
                  </a:lnTo>
                  <a:lnTo>
                    <a:pt x="2391" y="763"/>
                  </a:lnTo>
                  <a:lnTo>
                    <a:pt x="2343" y="759"/>
                  </a:lnTo>
                  <a:lnTo>
                    <a:pt x="1131" y="759"/>
                  </a:lnTo>
                  <a:close/>
                  <a:moveTo>
                    <a:pt x="1738" y="0"/>
                  </a:moveTo>
                  <a:lnTo>
                    <a:pt x="1847" y="5"/>
                  </a:lnTo>
                  <a:lnTo>
                    <a:pt x="1955" y="15"/>
                  </a:lnTo>
                  <a:lnTo>
                    <a:pt x="2060" y="31"/>
                  </a:lnTo>
                  <a:lnTo>
                    <a:pt x="2165" y="54"/>
                  </a:lnTo>
                  <a:lnTo>
                    <a:pt x="2266" y="84"/>
                  </a:lnTo>
                  <a:lnTo>
                    <a:pt x="2365" y="119"/>
                  </a:lnTo>
                  <a:lnTo>
                    <a:pt x="2460" y="161"/>
                  </a:lnTo>
                  <a:lnTo>
                    <a:pt x="2554" y="207"/>
                  </a:lnTo>
                  <a:lnTo>
                    <a:pt x="2643" y="259"/>
                  </a:lnTo>
                  <a:lnTo>
                    <a:pt x="2729" y="316"/>
                  </a:lnTo>
                  <a:lnTo>
                    <a:pt x="2811" y="379"/>
                  </a:lnTo>
                  <a:lnTo>
                    <a:pt x="2890" y="445"/>
                  </a:lnTo>
                  <a:lnTo>
                    <a:pt x="2965" y="516"/>
                  </a:lnTo>
                  <a:lnTo>
                    <a:pt x="3035" y="592"/>
                  </a:lnTo>
                  <a:lnTo>
                    <a:pt x="3101" y="671"/>
                  </a:lnTo>
                  <a:lnTo>
                    <a:pt x="3163" y="755"/>
                  </a:lnTo>
                  <a:lnTo>
                    <a:pt x="3220" y="843"/>
                  </a:lnTo>
                  <a:lnTo>
                    <a:pt x="3271" y="933"/>
                  </a:lnTo>
                  <a:lnTo>
                    <a:pt x="3316" y="1028"/>
                  </a:lnTo>
                  <a:lnTo>
                    <a:pt x="3358" y="1124"/>
                  </a:lnTo>
                  <a:lnTo>
                    <a:pt x="3393" y="1225"/>
                  </a:lnTo>
                  <a:lnTo>
                    <a:pt x="3422" y="1327"/>
                  </a:lnTo>
                  <a:lnTo>
                    <a:pt x="3445" y="1431"/>
                  </a:lnTo>
                  <a:lnTo>
                    <a:pt x="3461" y="1539"/>
                  </a:lnTo>
                  <a:lnTo>
                    <a:pt x="3471" y="1648"/>
                  </a:lnTo>
                  <a:lnTo>
                    <a:pt x="3474" y="1759"/>
                  </a:lnTo>
                  <a:lnTo>
                    <a:pt x="3471" y="1870"/>
                  </a:lnTo>
                  <a:lnTo>
                    <a:pt x="3461" y="1979"/>
                  </a:lnTo>
                  <a:lnTo>
                    <a:pt x="3445" y="2087"/>
                  </a:lnTo>
                  <a:lnTo>
                    <a:pt x="3422" y="2191"/>
                  </a:lnTo>
                  <a:lnTo>
                    <a:pt x="3393" y="2294"/>
                  </a:lnTo>
                  <a:lnTo>
                    <a:pt x="3358" y="2394"/>
                  </a:lnTo>
                  <a:lnTo>
                    <a:pt x="3316" y="2491"/>
                  </a:lnTo>
                  <a:lnTo>
                    <a:pt x="3271" y="2585"/>
                  </a:lnTo>
                  <a:lnTo>
                    <a:pt x="3220" y="2675"/>
                  </a:lnTo>
                  <a:lnTo>
                    <a:pt x="3163" y="2763"/>
                  </a:lnTo>
                  <a:lnTo>
                    <a:pt x="3101" y="2847"/>
                  </a:lnTo>
                  <a:lnTo>
                    <a:pt x="3035" y="2926"/>
                  </a:lnTo>
                  <a:lnTo>
                    <a:pt x="2965" y="3002"/>
                  </a:lnTo>
                  <a:lnTo>
                    <a:pt x="2890" y="3074"/>
                  </a:lnTo>
                  <a:lnTo>
                    <a:pt x="2811" y="3140"/>
                  </a:lnTo>
                  <a:lnTo>
                    <a:pt x="2729" y="3202"/>
                  </a:lnTo>
                  <a:lnTo>
                    <a:pt x="2643" y="3260"/>
                  </a:lnTo>
                  <a:lnTo>
                    <a:pt x="2554" y="3311"/>
                  </a:lnTo>
                  <a:lnTo>
                    <a:pt x="2460" y="3357"/>
                  </a:lnTo>
                  <a:lnTo>
                    <a:pt x="2365" y="3399"/>
                  </a:lnTo>
                  <a:lnTo>
                    <a:pt x="2266" y="3434"/>
                  </a:lnTo>
                  <a:lnTo>
                    <a:pt x="2165" y="3464"/>
                  </a:lnTo>
                  <a:lnTo>
                    <a:pt x="2060" y="3487"/>
                  </a:lnTo>
                  <a:lnTo>
                    <a:pt x="1955" y="3504"/>
                  </a:lnTo>
                  <a:lnTo>
                    <a:pt x="1847" y="3514"/>
                  </a:lnTo>
                  <a:lnTo>
                    <a:pt x="1738" y="3518"/>
                  </a:lnTo>
                  <a:lnTo>
                    <a:pt x="1628" y="3514"/>
                  </a:lnTo>
                  <a:lnTo>
                    <a:pt x="1519" y="3504"/>
                  </a:lnTo>
                  <a:lnTo>
                    <a:pt x="1414" y="3487"/>
                  </a:lnTo>
                  <a:lnTo>
                    <a:pt x="1310" y="3464"/>
                  </a:lnTo>
                  <a:lnTo>
                    <a:pt x="1208" y="3434"/>
                  </a:lnTo>
                  <a:lnTo>
                    <a:pt x="1110" y="3399"/>
                  </a:lnTo>
                  <a:lnTo>
                    <a:pt x="1014" y="3357"/>
                  </a:lnTo>
                  <a:lnTo>
                    <a:pt x="921" y="3311"/>
                  </a:lnTo>
                  <a:lnTo>
                    <a:pt x="831" y="3260"/>
                  </a:lnTo>
                  <a:lnTo>
                    <a:pt x="745" y="3202"/>
                  </a:lnTo>
                  <a:lnTo>
                    <a:pt x="663" y="3140"/>
                  </a:lnTo>
                  <a:lnTo>
                    <a:pt x="585" y="3074"/>
                  </a:lnTo>
                  <a:lnTo>
                    <a:pt x="510" y="3002"/>
                  </a:lnTo>
                  <a:lnTo>
                    <a:pt x="439" y="2926"/>
                  </a:lnTo>
                  <a:lnTo>
                    <a:pt x="373" y="2847"/>
                  </a:lnTo>
                  <a:lnTo>
                    <a:pt x="312" y="2763"/>
                  </a:lnTo>
                  <a:lnTo>
                    <a:pt x="255" y="2675"/>
                  </a:lnTo>
                  <a:lnTo>
                    <a:pt x="204" y="2585"/>
                  </a:lnTo>
                  <a:lnTo>
                    <a:pt x="157" y="2491"/>
                  </a:lnTo>
                  <a:lnTo>
                    <a:pt x="117" y="2394"/>
                  </a:lnTo>
                  <a:lnTo>
                    <a:pt x="83" y="2294"/>
                  </a:lnTo>
                  <a:lnTo>
                    <a:pt x="53" y="2191"/>
                  </a:lnTo>
                  <a:lnTo>
                    <a:pt x="30" y="2087"/>
                  </a:lnTo>
                  <a:lnTo>
                    <a:pt x="14" y="1979"/>
                  </a:lnTo>
                  <a:lnTo>
                    <a:pt x="3" y="1870"/>
                  </a:lnTo>
                  <a:lnTo>
                    <a:pt x="0" y="1759"/>
                  </a:lnTo>
                  <a:lnTo>
                    <a:pt x="3" y="1648"/>
                  </a:lnTo>
                  <a:lnTo>
                    <a:pt x="14" y="1539"/>
                  </a:lnTo>
                  <a:lnTo>
                    <a:pt x="30" y="1431"/>
                  </a:lnTo>
                  <a:lnTo>
                    <a:pt x="53" y="1327"/>
                  </a:lnTo>
                  <a:lnTo>
                    <a:pt x="83" y="1225"/>
                  </a:lnTo>
                  <a:lnTo>
                    <a:pt x="117" y="1124"/>
                  </a:lnTo>
                  <a:lnTo>
                    <a:pt x="157" y="1028"/>
                  </a:lnTo>
                  <a:lnTo>
                    <a:pt x="204" y="933"/>
                  </a:lnTo>
                  <a:lnTo>
                    <a:pt x="255" y="843"/>
                  </a:lnTo>
                  <a:lnTo>
                    <a:pt x="312" y="755"/>
                  </a:lnTo>
                  <a:lnTo>
                    <a:pt x="373" y="671"/>
                  </a:lnTo>
                  <a:lnTo>
                    <a:pt x="439" y="592"/>
                  </a:lnTo>
                  <a:lnTo>
                    <a:pt x="510" y="516"/>
                  </a:lnTo>
                  <a:lnTo>
                    <a:pt x="585" y="445"/>
                  </a:lnTo>
                  <a:lnTo>
                    <a:pt x="663" y="379"/>
                  </a:lnTo>
                  <a:lnTo>
                    <a:pt x="745" y="316"/>
                  </a:lnTo>
                  <a:lnTo>
                    <a:pt x="831" y="259"/>
                  </a:lnTo>
                  <a:lnTo>
                    <a:pt x="921" y="207"/>
                  </a:lnTo>
                  <a:lnTo>
                    <a:pt x="1014" y="161"/>
                  </a:lnTo>
                  <a:lnTo>
                    <a:pt x="1110" y="119"/>
                  </a:lnTo>
                  <a:lnTo>
                    <a:pt x="1208" y="84"/>
                  </a:lnTo>
                  <a:lnTo>
                    <a:pt x="1310" y="54"/>
                  </a:lnTo>
                  <a:lnTo>
                    <a:pt x="1414" y="31"/>
                  </a:lnTo>
                  <a:lnTo>
                    <a:pt x="1519" y="15"/>
                  </a:lnTo>
                  <a:lnTo>
                    <a:pt x="1628" y="5"/>
                  </a:lnTo>
                  <a:lnTo>
                    <a:pt x="1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9"/>
            <p:cNvSpPr>
              <a:spLocks/>
            </p:cNvSpPr>
            <p:nvPr/>
          </p:nvSpPr>
          <p:spPr bwMode="auto">
            <a:xfrm>
              <a:off x="-604" y="2624"/>
              <a:ext cx="144" cy="92"/>
            </a:xfrm>
            <a:custGeom>
              <a:avLst/>
              <a:gdLst>
                <a:gd name="T0" fmla="*/ 0 w 1591"/>
                <a:gd name="T1" fmla="*/ 0 h 1011"/>
                <a:gd name="T2" fmla="*/ 295 w 1591"/>
                <a:gd name="T3" fmla="*/ 0 h 1011"/>
                <a:gd name="T4" fmla="*/ 278 w 1591"/>
                <a:gd name="T5" fmla="*/ 50 h 1011"/>
                <a:gd name="T6" fmla="*/ 265 w 1591"/>
                <a:gd name="T7" fmla="*/ 101 h 1011"/>
                <a:gd name="T8" fmla="*/ 258 w 1591"/>
                <a:gd name="T9" fmla="*/ 152 h 1011"/>
                <a:gd name="T10" fmla="*/ 255 w 1591"/>
                <a:gd name="T11" fmla="*/ 206 h 1011"/>
                <a:gd name="T12" fmla="*/ 259 w 1591"/>
                <a:gd name="T13" fmla="*/ 266 h 1011"/>
                <a:gd name="T14" fmla="*/ 267 w 1591"/>
                <a:gd name="T15" fmla="*/ 323 h 1011"/>
                <a:gd name="T16" fmla="*/ 283 w 1591"/>
                <a:gd name="T17" fmla="*/ 379 h 1011"/>
                <a:gd name="T18" fmla="*/ 303 w 1591"/>
                <a:gd name="T19" fmla="*/ 432 h 1011"/>
                <a:gd name="T20" fmla="*/ 329 w 1591"/>
                <a:gd name="T21" fmla="*/ 482 h 1011"/>
                <a:gd name="T22" fmla="*/ 360 w 1591"/>
                <a:gd name="T23" fmla="*/ 528 h 1011"/>
                <a:gd name="T24" fmla="*/ 395 w 1591"/>
                <a:gd name="T25" fmla="*/ 572 h 1011"/>
                <a:gd name="T26" fmla="*/ 434 w 1591"/>
                <a:gd name="T27" fmla="*/ 612 h 1011"/>
                <a:gd name="T28" fmla="*/ 476 w 1591"/>
                <a:gd name="T29" fmla="*/ 647 h 1011"/>
                <a:gd name="T30" fmla="*/ 523 w 1591"/>
                <a:gd name="T31" fmla="*/ 678 h 1011"/>
                <a:gd name="T32" fmla="*/ 573 w 1591"/>
                <a:gd name="T33" fmla="*/ 704 h 1011"/>
                <a:gd name="T34" fmla="*/ 625 w 1591"/>
                <a:gd name="T35" fmla="*/ 725 h 1011"/>
                <a:gd name="T36" fmla="*/ 679 w 1591"/>
                <a:gd name="T37" fmla="*/ 741 h 1011"/>
                <a:gd name="T38" fmla="*/ 737 w 1591"/>
                <a:gd name="T39" fmla="*/ 750 h 1011"/>
                <a:gd name="T40" fmla="*/ 796 w 1591"/>
                <a:gd name="T41" fmla="*/ 753 h 1011"/>
                <a:gd name="T42" fmla="*/ 854 w 1591"/>
                <a:gd name="T43" fmla="*/ 750 h 1011"/>
                <a:gd name="T44" fmla="*/ 911 w 1591"/>
                <a:gd name="T45" fmla="*/ 741 h 1011"/>
                <a:gd name="T46" fmla="*/ 966 w 1591"/>
                <a:gd name="T47" fmla="*/ 725 h 1011"/>
                <a:gd name="T48" fmla="*/ 1018 w 1591"/>
                <a:gd name="T49" fmla="*/ 704 h 1011"/>
                <a:gd name="T50" fmla="*/ 1068 w 1591"/>
                <a:gd name="T51" fmla="*/ 678 h 1011"/>
                <a:gd name="T52" fmla="*/ 1114 w 1591"/>
                <a:gd name="T53" fmla="*/ 647 h 1011"/>
                <a:gd name="T54" fmla="*/ 1157 w 1591"/>
                <a:gd name="T55" fmla="*/ 612 h 1011"/>
                <a:gd name="T56" fmla="*/ 1196 w 1591"/>
                <a:gd name="T57" fmla="*/ 572 h 1011"/>
                <a:gd name="T58" fmla="*/ 1231 w 1591"/>
                <a:gd name="T59" fmla="*/ 528 h 1011"/>
                <a:gd name="T60" fmla="*/ 1262 w 1591"/>
                <a:gd name="T61" fmla="*/ 482 h 1011"/>
                <a:gd name="T62" fmla="*/ 1288 w 1591"/>
                <a:gd name="T63" fmla="*/ 432 h 1011"/>
                <a:gd name="T64" fmla="*/ 1308 w 1591"/>
                <a:gd name="T65" fmla="*/ 379 h 1011"/>
                <a:gd name="T66" fmla="*/ 1324 w 1591"/>
                <a:gd name="T67" fmla="*/ 323 h 1011"/>
                <a:gd name="T68" fmla="*/ 1332 w 1591"/>
                <a:gd name="T69" fmla="*/ 266 h 1011"/>
                <a:gd name="T70" fmla="*/ 1336 w 1591"/>
                <a:gd name="T71" fmla="*/ 206 h 1011"/>
                <a:gd name="T72" fmla="*/ 1333 w 1591"/>
                <a:gd name="T73" fmla="*/ 152 h 1011"/>
                <a:gd name="T74" fmla="*/ 1325 w 1591"/>
                <a:gd name="T75" fmla="*/ 101 h 1011"/>
                <a:gd name="T76" fmla="*/ 1313 w 1591"/>
                <a:gd name="T77" fmla="*/ 50 h 1011"/>
                <a:gd name="T78" fmla="*/ 1295 w 1591"/>
                <a:gd name="T79" fmla="*/ 0 h 1011"/>
                <a:gd name="T80" fmla="*/ 1591 w 1591"/>
                <a:gd name="T81" fmla="*/ 0 h 1011"/>
                <a:gd name="T82" fmla="*/ 1591 w 1591"/>
                <a:gd name="T83" fmla="*/ 820 h 1011"/>
                <a:gd name="T84" fmla="*/ 1588 w 1591"/>
                <a:gd name="T85" fmla="*/ 854 h 1011"/>
                <a:gd name="T86" fmla="*/ 1579 w 1591"/>
                <a:gd name="T87" fmla="*/ 887 h 1011"/>
                <a:gd name="T88" fmla="*/ 1565 w 1591"/>
                <a:gd name="T89" fmla="*/ 917 h 1011"/>
                <a:gd name="T90" fmla="*/ 1546 w 1591"/>
                <a:gd name="T91" fmla="*/ 943 h 1011"/>
                <a:gd name="T92" fmla="*/ 1524 w 1591"/>
                <a:gd name="T93" fmla="*/ 966 h 1011"/>
                <a:gd name="T94" fmla="*/ 1496 w 1591"/>
                <a:gd name="T95" fmla="*/ 985 h 1011"/>
                <a:gd name="T96" fmla="*/ 1467 w 1591"/>
                <a:gd name="T97" fmla="*/ 999 h 1011"/>
                <a:gd name="T98" fmla="*/ 1436 w 1591"/>
                <a:gd name="T99" fmla="*/ 1008 h 1011"/>
                <a:gd name="T100" fmla="*/ 1401 w 1591"/>
                <a:gd name="T101" fmla="*/ 1011 h 1011"/>
                <a:gd name="T102" fmla="*/ 189 w 1591"/>
                <a:gd name="T103" fmla="*/ 1011 h 1011"/>
                <a:gd name="T104" fmla="*/ 155 w 1591"/>
                <a:gd name="T105" fmla="*/ 1008 h 1011"/>
                <a:gd name="T106" fmla="*/ 123 w 1591"/>
                <a:gd name="T107" fmla="*/ 999 h 1011"/>
                <a:gd name="T108" fmla="*/ 94 w 1591"/>
                <a:gd name="T109" fmla="*/ 985 h 1011"/>
                <a:gd name="T110" fmla="*/ 67 w 1591"/>
                <a:gd name="T111" fmla="*/ 966 h 1011"/>
                <a:gd name="T112" fmla="*/ 45 w 1591"/>
                <a:gd name="T113" fmla="*/ 943 h 1011"/>
                <a:gd name="T114" fmla="*/ 26 w 1591"/>
                <a:gd name="T115" fmla="*/ 917 h 1011"/>
                <a:gd name="T116" fmla="*/ 12 w 1591"/>
                <a:gd name="T117" fmla="*/ 887 h 1011"/>
                <a:gd name="T118" fmla="*/ 3 w 1591"/>
                <a:gd name="T119" fmla="*/ 854 h 1011"/>
                <a:gd name="T120" fmla="*/ 0 w 1591"/>
                <a:gd name="T121" fmla="*/ 820 h 1011"/>
                <a:gd name="T122" fmla="*/ 0 w 1591"/>
                <a:gd name="T123" fmla="*/ 0 h 1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91" h="1011">
                  <a:moveTo>
                    <a:pt x="0" y="0"/>
                  </a:moveTo>
                  <a:lnTo>
                    <a:pt x="295" y="0"/>
                  </a:lnTo>
                  <a:lnTo>
                    <a:pt x="278" y="50"/>
                  </a:lnTo>
                  <a:lnTo>
                    <a:pt x="265" y="101"/>
                  </a:lnTo>
                  <a:lnTo>
                    <a:pt x="258" y="152"/>
                  </a:lnTo>
                  <a:lnTo>
                    <a:pt x="255" y="206"/>
                  </a:lnTo>
                  <a:lnTo>
                    <a:pt x="259" y="266"/>
                  </a:lnTo>
                  <a:lnTo>
                    <a:pt x="267" y="323"/>
                  </a:lnTo>
                  <a:lnTo>
                    <a:pt x="283" y="379"/>
                  </a:lnTo>
                  <a:lnTo>
                    <a:pt x="303" y="432"/>
                  </a:lnTo>
                  <a:lnTo>
                    <a:pt x="329" y="482"/>
                  </a:lnTo>
                  <a:lnTo>
                    <a:pt x="360" y="528"/>
                  </a:lnTo>
                  <a:lnTo>
                    <a:pt x="395" y="572"/>
                  </a:lnTo>
                  <a:lnTo>
                    <a:pt x="434" y="612"/>
                  </a:lnTo>
                  <a:lnTo>
                    <a:pt x="476" y="647"/>
                  </a:lnTo>
                  <a:lnTo>
                    <a:pt x="523" y="678"/>
                  </a:lnTo>
                  <a:lnTo>
                    <a:pt x="573" y="704"/>
                  </a:lnTo>
                  <a:lnTo>
                    <a:pt x="625" y="725"/>
                  </a:lnTo>
                  <a:lnTo>
                    <a:pt x="679" y="741"/>
                  </a:lnTo>
                  <a:lnTo>
                    <a:pt x="737" y="750"/>
                  </a:lnTo>
                  <a:lnTo>
                    <a:pt x="796" y="753"/>
                  </a:lnTo>
                  <a:lnTo>
                    <a:pt x="854" y="750"/>
                  </a:lnTo>
                  <a:lnTo>
                    <a:pt x="911" y="741"/>
                  </a:lnTo>
                  <a:lnTo>
                    <a:pt x="966" y="725"/>
                  </a:lnTo>
                  <a:lnTo>
                    <a:pt x="1018" y="704"/>
                  </a:lnTo>
                  <a:lnTo>
                    <a:pt x="1068" y="678"/>
                  </a:lnTo>
                  <a:lnTo>
                    <a:pt x="1114" y="647"/>
                  </a:lnTo>
                  <a:lnTo>
                    <a:pt x="1157" y="612"/>
                  </a:lnTo>
                  <a:lnTo>
                    <a:pt x="1196" y="572"/>
                  </a:lnTo>
                  <a:lnTo>
                    <a:pt x="1231" y="528"/>
                  </a:lnTo>
                  <a:lnTo>
                    <a:pt x="1262" y="482"/>
                  </a:lnTo>
                  <a:lnTo>
                    <a:pt x="1288" y="432"/>
                  </a:lnTo>
                  <a:lnTo>
                    <a:pt x="1308" y="379"/>
                  </a:lnTo>
                  <a:lnTo>
                    <a:pt x="1324" y="323"/>
                  </a:lnTo>
                  <a:lnTo>
                    <a:pt x="1332" y="266"/>
                  </a:lnTo>
                  <a:lnTo>
                    <a:pt x="1336" y="206"/>
                  </a:lnTo>
                  <a:lnTo>
                    <a:pt x="1333" y="152"/>
                  </a:lnTo>
                  <a:lnTo>
                    <a:pt x="1325" y="101"/>
                  </a:lnTo>
                  <a:lnTo>
                    <a:pt x="1313" y="50"/>
                  </a:lnTo>
                  <a:lnTo>
                    <a:pt x="1295" y="0"/>
                  </a:lnTo>
                  <a:lnTo>
                    <a:pt x="1591" y="0"/>
                  </a:lnTo>
                  <a:lnTo>
                    <a:pt x="1591" y="820"/>
                  </a:lnTo>
                  <a:lnTo>
                    <a:pt x="1588" y="854"/>
                  </a:lnTo>
                  <a:lnTo>
                    <a:pt x="1579" y="887"/>
                  </a:lnTo>
                  <a:lnTo>
                    <a:pt x="1565" y="917"/>
                  </a:lnTo>
                  <a:lnTo>
                    <a:pt x="1546" y="943"/>
                  </a:lnTo>
                  <a:lnTo>
                    <a:pt x="1524" y="966"/>
                  </a:lnTo>
                  <a:lnTo>
                    <a:pt x="1496" y="985"/>
                  </a:lnTo>
                  <a:lnTo>
                    <a:pt x="1467" y="999"/>
                  </a:lnTo>
                  <a:lnTo>
                    <a:pt x="1436" y="1008"/>
                  </a:lnTo>
                  <a:lnTo>
                    <a:pt x="1401" y="1011"/>
                  </a:lnTo>
                  <a:lnTo>
                    <a:pt x="189" y="1011"/>
                  </a:lnTo>
                  <a:lnTo>
                    <a:pt x="155" y="1008"/>
                  </a:lnTo>
                  <a:lnTo>
                    <a:pt x="123" y="999"/>
                  </a:lnTo>
                  <a:lnTo>
                    <a:pt x="94" y="985"/>
                  </a:lnTo>
                  <a:lnTo>
                    <a:pt x="67" y="966"/>
                  </a:lnTo>
                  <a:lnTo>
                    <a:pt x="45" y="943"/>
                  </a:lnTo>
                  <a:lnTo>
                    <a:pt x="26" y="917"/>
                  </a:lnTo>
                  <a:lnTo>
                    <a:pt x="12" y="887"/>
                  </a:lnTo>
                  <a:lnTo>
                    <a:pt x="3" y="854"/>
                  </a:lnTo>
                  <a:lnTo>
                    <a:pt x="0" y="82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5" name="Group 39"/>
          <p:cNvGrpSpPr>
            <a:grpSpLocks noChangeAspect="1"/>
          </p:cNvGrpSpPr>
          <p:nvPr/>
        </p:nvGrpSpPr>
        <p:grpSpPr bwMode="auto">
          <a:xfrm>
            <a:off x="9317175" y="2746062"/>
            <a:ext cx="858892" cy="864398"/>
            <a:chOff x="-1471" y="958"/>
            <a:chExt cx="624" cy="628"/>
          </a:xfrm>
          <a:solidFill>
            <a:schemeClr val="bg1"/>
          </a:solidFill>
        </p:grpSpPr>
        <p:sp>
          <p:nvSpPr>
            <p:cNvPr id="66" name="Freeform 41"/>
            <p:cNvSpPr>
              <a:spLocks/>
            </p:cNvSpPr>
            <p:nvPr/>
          </p:nvSpPr>
          <p:spPr bwMode="auto">
            <a:xfrm>
              <a:off x="-1216" y="1194"/>
              <a:ext cx="140" cy="147"/>
            </a:xfrm>
            <a:custGeom>
              <a:avLst/>
              <a:gdLst>
                <a:gd name="T0" fmla="*/ 0 w 840"/>
                <a:gd name="T1" fmla="*/ 0 h 879"/>
                <a:gd name="T2" fmla="*/ 419 w 840"/>
                <a:gd name="T3" fmla="*/ 221 h 879"/>
                <a:gd name="T4" fmla="*/ 840 w 840"/>
                <a:gd name="T5" fmla="*/ 442 h 879"/>
                <a:gd name="T6" fmla="*/ 420 w 840"/>
                <a:gd name="T7" fmla="*/ 661 h 879"/>
                <a:gd name="T8" fmla="*/ 0 w 840"/>
                <a:gd name="T9" fmla="*/ 879 h 879"/>
                <a:gd name="T10" fmla="*/ 0 w 840"/>
                <a:gd name="T11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0" h="879">
                  <a:moveTo>
                    <a:pt x="0" y="0"/>
                  </a:moveTo>
                  <a:lnTo>
                    <a:pt x="419" y="221"/>
                  </a:lnTo>
                  <a:lnTo>
                    <a:pt x="840" y="442"/>
                  </a:lnTo>
                  <a:lnTo>
                    <a:pt x="420" y="661"/>
                  </a:lnTo>
                  <a:lnTo>
                    <a:pt x="0" y="87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42"/>
            <p:cNvSpPr>
              <a:spLocks noEditPoints="1"/>
            </p:cNvSpPr>
            <p:nvPr/>
          </p:nvSpPr>
          <p:spPr bwMode="auto">
            <a:xfrm>
              <a:off x="-1471" y="958"/>
              <a:ext cx="624" cy="628"/>
            </a:xfrm>
            <a:custGeom>
              <a:avLst/>
              <a:gdLst>
                <a:gd name="T0" fmla="*/ 1376 w 3742"/>
                <a:gd name="T1" fmla="*/ 960 h 3765"/>
                <a:gd name="T2" fmla="*/ 837 w 3742"/>
                <a:gd name="T3" fmla="*/ 1001 h 3765"/>
                <a:gd name="T4" fmla="*/ 683 w 3742"/>
                <a:gd name="T5" fmla="*/ 1092 h 3765"/>
                <a:gd name="T6" fmla="*/ 596 w 3742"/>
                <a:gd name="T7" fmla="*/ 1253 h 3765"/>
                <a:gd name="T8" fmla="*/ 553 w 3742"/>
                <a:gd name="T9" fmla="*/ 1612 h 3765"/>
                <a:gd name="T10" fmla="*/ 550 w 3742"/>
                <a:gd name="T11" fmla="*/ 1972 h 3765"/>
                <a:gd name="T12" fmla="*/ 566 w 3742"/>
                <a:gd name="T13" fmla="*/ 2334 h 3765"/>
                <a:gd name="T14" fmla="*/ 629 w 3742"/>
                <a:gd name="T15" fmla="*/ 2599 h 3765"/>
                <a:gd name="T16" fmla="*/ 753 w 3742"/>
                <a:gd name="T17" fmla="*/ 2729 h 3765"/>
                <a:gd name="T18" fmla="*/ 1045 w 3742"/>
                <a:gd name="T19" fmla="*/ 2787 h 3765"/>
                <a:gd name="T20" fmla="*/ 1706 w 3742"/>
                <a:gd name="T21" fmla="*/ 2808 h 3765"/>
                <a:gd name="T22" fmla="*/ 2367 w 3742"/>
                <a:gd name="T23" fmla="*/ 2804 h 3765"/>
                <a:gd name="T24" fmla="*/ 2905 w 3742"/>
                <a:gd name="T25" fmla="*/ 2764 h 3765"/>
                <a:gd name="T26" fmla="*/ 3060 w 3742"/>
                <a:gd name="T27" fmla="*/ 2673 h 3765"/>
                <a:gd name="T28" fmla="*/ 3145 w 3742"/>
                <a:gd name="T29" fmla="*/ 2510 h 3765"/>
                <a:gd name="T30" fmla="*/ 3188 w 3742"/>
                <a:gd name="T31" fmla="*/ 2153 h 3765"/>
                <a:gd name="T32" fmla="*/ 3192 w 3742"/>
                <a:gd name="T33" fmla="*/ 1792 h 3765"/>
                <a:gd name="T34" fmla="*/ 3176 w 3742"/>
                <a:gd name="T35" fmla="*/ 1431 h 3765"/>
                <a:gd name="T36" fmla="*/ 3113 w 3742"/>
                <a:gd name="T37" fmla="*/ 1166 h 3765"/>
                <a:gd name="T38" fmla="*/ 2989 w 3742"/>
                <a:gd name="T39" fmla="*/ 1036 h 3765"/>
                <a:gd name="T40" fmla="*/ 2696 w 3742"/>
                <a:gd name="T41" fmla="*/ 977 h 3765"/>
                <a:gd name="T42" fmla="*/ 2036 w 3742"/>
                <a:gd name="T43" fmla="*/ 956 h 3765"/>
                <a:gd name="T44" fmla="*/ 1990 w 3742"/>
                <a:gd name="T45" fmla="*/ 3 h 3765"/>
                <a:gd name="T46" fmla="*/ 2441 w 3742"/>
                <a:gd name="T47" fmla="*/ 88 h 3765"/>
                <a:gd name="T48" fmla="*/ 2847 w 3742"/>
                <a:gd name="T49" fmla="*/ 276 h 3765"/>
                <a:gd name="T50" fmla="*/ 3194 w 3742"/>
                <a:gd name="T51" fmla="*/ 550 h 3765"/>
                <a:gd name="T52" fmla="*/ 3468 w 3742"/>
                <a:gd name="T53" fmla="*/ 899 h 3765"/>
                <a:gd name="T54" fmla="*/ 3654 w 3742"/>
                <a:gd name="T55" fmla="*/ 1309 h 3765"/>
                <a:gd name="T56" fmla="*/ 3738 w 3742"/>
                <a:gd name="T57" fmla="*/ 1763 h 3765"/>
                <a:gd name="T58" fmla="*/ 3709 w 3742"/>
                <a:gd name="T59" fmla="*/ 2234 h 3765"/>
                <a:gd name="T60" fmla="*/ 3572 w 3742"/>
                <a:gd name="T61" fmla="*/ 2667 h 3765"/>
                <a:gd name="T62" fmla="*/ 3341 w 3742"/>
                <a:gd name="T63" fmla="*/ 3047 h 3765"/>
                <a:gd name="T64" fmla="*/ 3029 w 3742"/>
                <a:gd name="T65" fmla="*/ 3361 h 3765"/>
                <a:gd name="T66" fmla="*/ 2651 w 3742"/>
                <a:gd name="T67" fmla="*/ 3594 h 3765"/>
                <a:gd name="T68" fmla="*/ 2220 w 3742"/>
                <a:gd name="T69" fmla="*/ 3732 h 3765"/>
                <a:gd name="T70" fmla="*/ 1753 w 3742"/>
                <a:gd name="T71" fmla="*/ 3762 h 3765"/>
                <a:gd name="T72" fmla="*/ 1301 w 3742"/>
                <a:gd name="T73" fmla="*/ 3676 h 3765"/>
                <a:gd name="T74" fmla="*/ 895 w 3742"/>
                <a:gd name="T75" fmla="*/ 3488 h 3765"/>
                <a:gd name="T76" fmla="*/ 548 w 3742"/>
                <a:gd name="T77" fmla="*/ 3213 h 3765"/>
                <a:gd name="T78" fmla="*/ 274 w 3742"/>
                <a:gd name="T79" fmla="*/ 2864 h 3765"/>
                <a:gd name="T80" fmla="*/ 88 w 3742"/>
                <a:gd name="T81" fmla="*/ 2455 h 3765"/>
                <a:gd name="T82" fmla="*/ 3 w 3742"/>
                <a:gd name="T83" fmla="*/ 2001 h 3765"/>
                <a:gd name="T84" fmla="*/ 32 w 3742"/>
                <a:gd name="T85" fmla="*/ 1531 h 3765"/>
                <a:gd name="T86" fmla="*/ 169 w 3742"/>
                <a:gd name="T87" fmla="*/ 1098 h 3765"/>
                <a:gd name="T88" fmla="*/ 401 w 3742"/>
                <a:gd name="T89" fmla="*/ 717 h 3765"/>
                <a:gd name="T90" fmla="*/ 712 w 3742"/>
                <a:gd name="T91" fmla="*/ 403 h 3765"/>
                <a:gd name="T92" fmla="*/ 1092 w 3742"/>
                <a:gd name="T93" fmla="*/ 170 h 3765"/>
                <a:gd name="T94" fmla="*/ 1522 w 3742"/>
                <a:gd name="T95" fmla="*/ 32 h 3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742" h="3765">
                  <a:moveTo>
                    <a:pt x="1871" y="956"/>
                  </a:moveTo>
                  <a:lnTo>
                    <a:pt x="1707" y="956"/>
                  </a:lnTo>
                  <a:lnTo>
                    <a:pt x="1541" y="957"/>
                  </a:lnTo>
                  <a:lnTo>
                    <a:pt x="1376" y="960"/>
                  </a:lnTo>
                  <a:lnTo>
                    <a:pt x="1210" y="967"/>
                  </a:lnTo>
                  <a:lnTo>
                    <a:pt x="1047" y="977"/>
                  </a:lnTo>
                  <a:lnTo>
                    <a:pt x="882" y="993"/>
                  </a:lnTo>
                  <a:lnTo>
                    <a:pt x="837" y="1001"/>
                  </a:lnTo>
                  <a:lnTo>
                    <a:pt x="794" y="1015"/>
                  </a:lnTo>
                  <a:lnTo>
                    <a:pt x="753" y="1036"/>
                  </a:lnTo>
                  <a:lnTo>
                    <a:pt x="716" y="1062"/>
                  </a:lnTo>
                  <a:lnTo>
                    <a:pt x="683" y="1092"/>
                  </a:lnTo>
                  <a:lnTo>
                    <a:pt x="654" y="1127"/>
                  </a:lnTo>
                  <a:lnTo>
                    <a:pt x="629" y="1166"/>
                  </a:lnTo>
                  <a:lnTo>
                    <a:pt x="610" y="1208"/>
                  </a:lnTo>
                  <a:lnTo>
                    <a:pt x="596" y="1253"/>
                  </a:lnTo>
                  <a:lnTo>
                    <a:pt x="579" y="1341"/>
                  </a:lnTo>
                  <a:lnTo>
                    <a:pt x="567" y="1431"/>
                  </a:lnTo>
                  <a:lnTo>
                    <a:pt x="558" y="1520"/>
                  </a:lnTo>
                  <a:lnTo>
                    <a:pt x="553" y="1612"/>
                  </a:lnTo>
                  <a:lnTo>
                    <a:pt x="551" y="1703"/>
                  </a:lnTo>
                  <a:lnTo>
                    <a:pt x="550" y="1792"/>
                  </a:lnTo>
                  <a:lnTo>
                    <a:pt x="550" y="1882"/>
                  </a:lnTo>
                  <a:lnTo>
                    <a:pt x="550" y="1972"/>
                  </a:lnTo>
                  <a:lnTo>
                    <a:pt x="551" y="2062"/>
                  </a:lnTo>
                  <a:lnTo>
                    <a:pt x="553" y="2153"/>
                  </a:lnTo>
                  <a:lnTo>
                    <a:pt x="558" y="2244"/>
                  </a:lnTo>
                  <a:lnTo>
                    <a:pt x="566" y="2334"/>
                  </a:lnTo>
                  <a:lnTo>
                    <a:pt x="579" y="2423"/>
                  </a:lnTo>
                  <a:lnTo>
                    <a:pt x="595" y="2510"/>
                  </a:lnTo>
                  <a:lnTo>
                    <a:pt x="609" y="2556"/>
                  </a:lnTo>
                  <a:lnTo>
                    <a:pt x="629" y="2599"/>
                  </a:lnTo>
                  <a:lnTo>
                    <a:pt x="653" y="2638"/>
                  </a:lnTo>
                  <a:lnTo>
                    <a:pt x="682" y="2673"/>
                  </a:lnTo>
                  <a:lnTo>
                    <a:pt x="716" y="2703"/>
                  </a:lnTo>
                  <a:lnTo>
                    <a:pt x="753" y="2729"/>
                  </a:lnTo>
                  <a:lnTo>
                    <a:pt x="794" y="2748"/>
                  </a:lnTo>
                  <a:lnTo>
                    <a:pt x="837" y="2764"/>
                  </a:lnTo>
                  <a:lnTo>
                    <a:pt x="882" y="2772"/>
                  </a:lnTo>
                  <a:lnTo>
                    <a:pt x="1045" y="2787"/>
                  </a:lnTo>
                  <a:lnTo>
                    <a:pt x="1210" y="2797"/>
                  </a:lnTo>
                  <a:lnTo>
                    <a:pt x="1375" y="2804"/>
                  </a:lnTo>
                  <a:lnTo>
                    <a:pt x="1541" y="2807"/>
                  </a:lnTo>
                  <a:lnTo>
                    <a:pt x="1706" y="2808"/>
                  </a:lnTo>
                  <a:lnTo>
                    <a:pt x="1870" y="2809"/>
                  </a:lnTo>
                  <a:lnTo>
                    <a:pt x="2036" y="2808"/>
                  </a:lnTo>
                  <a:lnTo>
                    <a:pt x="2201" y="2807"/>
                  </a:lnTo>
                  <a:lnTo>
                    <a:pt x="2367" y="2804"/>
                  </a:lnTo>
                  <a:lnTo>
                    <a:pt x="2532" y="2797"/>
                  </a:lnTo>
                  <a:lnTo>
                    <a:pt x="2696" y="2787"/>
                  </a:lnTo>
                  <a:lnTo>
                    <a:pt x="2860" y="2772"/>
                  </a:lnTo>
                  <a:lnTo>
                    <a:pt x="2905" y="2764"/>
                  </a:lnTo>
                  <a:lnTo>
                    <a:pt x="2948" y="2748"/>
                  </a:lnTo>
                  <a:lnTo>
                    <a:pt x="2989" y="2729"/>
                  </a:lnTo>
                  <a:lnTo>
                    <a:pt x="3026" y="2703"/>
                  </a:lnTo>
                  <a:lnTo>
                    <a:pt x="3060" y="2673"/>
                  </a:lnTo>
                  <a:lnTo>
                    <a:pt x="3089" y="2638"/>
                  </a:lnTo>
                  <a:lnTo>
                    <a:pt x="3113" y="2599"/>
                  </a:lnTo>
                  <a:lnTo>
                    <a:pt x="3133" y="2556"/>
                  </a:lnTo>
                  <a:lnTo>
                    <a:pt x="3145" y="2510"/>
                  </a:lnTo>
                  <a:lnTo>
                    <a:pt x="3163" y="2423"/>
                  </a:lnTo>
                  <a:lnTo>
                    <a:pt x="3176" y="2334"/>
                  </a:lnTo>
                  <a:lnTo>
                    <a:pt x="3184" y="2244"/>
                  </a:lnTo>
                  <a:lnTo>
                    <a:pt x="3188" y="2153"/>
                  </a:lnTo>
                  <a:lnTo>
                    <a:pt x="3191" y="2062"/>
                  </a:lnTo>
                  <a:lnTo>
                    <a:pt x="3192" y="1972"/>
                  </a:lnTo>
                  <a:lnTo>
                    <a:pt x="3192" y="1882"/>
                  </a:lnTo>
                  <a:lnTo>
                    <a:pt x="3192" y="1792"/>
                  </a:lnTo>
                  <a:lnTo>
                    <a:pt x="3191" y="1703"/>
                  </a:lnTo>
                  <a:lnTo>
                    <a:pt x="3188" y="1612"/>
                  </a:lnTo>
                  <a:lnTo>
                    <a:pt x="3184" y="1520"/>
                  </a:lnTo>
                  <a:lnTo>
                    <a:pt x="3176" y="1431"/>
                  </a:lnTo>
                  <a:lnTo>
                    <a:pt x="3164" y="1341"/>
                  </a:lnTo>
                  <a:lnTo>
                    <a:pt x="3147" y="1253"/>
                  </a:lnTo>
                  <a:lnTo>
                    <a:pt x="3133" y="1208"/>
                  </a:lnTo>
                  <a:lnTo>
                    <a:pt x="3113" y="1166"/>
                  </a:lnTo>
                  <a:lnTo>
                    <a:pt x="3089" y="1127"/>
                  </a:lnTo>
                  <a:lnTo>
                    <a:pt x="3060" y="1092"/>
                  </a:lnTo>
                  <a:lnTo>
                    <a:pt x="3026" y="1062"/>
                  </a:lnTo>
                  <a:lnTo>
                    <a:pt x="2989" y="1036"/>
                  </a:lnTo>
                  <a:lnTo>
                    <a:pt x="2949" y="1015"/>
                  </a:lnTo>
                  <a:lnTo>
                    <a:pt x="2906" y="1001"/>
                  </a:lnTo>
                  <a:lnTo>
                    <a:pt x="2861" y="993"/>
                  </a:lnTo>
                  <a:lnTo>
                    <a:pt x="2696" y="977"/>
                  </a:lnTo>
                  <a:lnTo>
                    <a:pt x="2532" y="967"/>
                  </a:lnTo>
                  <a:lnTo>
                    <a:pt x="2367" y="960"/>
                  </a:lnTo>
                  <a:lnTo>
                    <a:pt x="2202" y="957"/>
                  </a:lnTo>
                  <a:lnTo>
                    <a:pt x="2036" y="956"/>
                  </a:lnTo>
                  <a:lnTo>
                    <a:pt x="1871" y="956"/>
                  </a:lnTo>
                  <a:close/>
                  <a:moveTo>
                    <a:pt x="1871" y="0"/>
                  </a:moveTo>
                  <a:lnTo>
                    <a:pt x="1871" y="0"/>
                  </a:lnTo>
                  <a:lnTo>
                    <a:pt x="1990" y="3"/>
                  </a:lnTo>
                  <a:lnTo>
                    <a:pt x="2106" y="15"/>
                  </a:lnTo>
                  <a:lnTo>
                    <a:pt x="2220" y="32"/>
                  </a:lnTo>
                  <a:lnTo>
                    <a:pt x="2332" y="57"/>
                  </a:lnTo>
                  <a:lnTo>
                    <a:pt x="2441" y="88"/>
                  </a:lnTo>
                  <a:lnTo>
                    <a:pt x="2547" y="127"/>
                  </a:lnTo>
                  <a:lnTo>
                    <a:pt x="2651" y="170"/>
                  </a:lnTo>
                  <a:lnTo>
                    <a:pt x="2751" y="220"/>
                  </a:lnTo>
                  <a:lnTo>
                    <a:pt x="2847" y="276"/>
                  </a:lnTo>
                  <a:lnTo>
                    <a:pt x="2940" y="337"/>
                  </a:lnTo>
                  <a:lnTo>
                    <a:pt x="3029" y="403"/>
                  </a:lnTo>
                  <a:lnTo>
                    <a:pt x="3114" y="475"/>
                  </a:lnTo>
                  <a:lnTo>
                    <a:pt x="3194" y="550"/>
                  </a:lnTo>
                  <a:lnTo>
                    <a:pt x="3270" y="632"/>
                  </a:lnTo>
                  <a:lnTo>
                    <a:pt x="3341" y="717"/>
                  </a:lnTo>
                  <a:lnTo>
                    <a:pt x="3406" y="806"/>
                  </a:lnTo>
                  <a:lnTo>
                    <a:pt x="3468" y="899"/>
                  </a:lnTo>
                  <a:lnTo>
                    <a:pt x="3522" y="998"/>
                  </a:lnTo>
                  <a:lnTo>
                    <a:pt x="3572" y="1098"/>
                  </a:lnTo>
                  <a:lnTo>
                    <a:pt x="3616" y="1202"/>
                  </a:lnTo>
                  <a:lnTo>
                    <a:pt x="3654" y="1309"/>
                  </a:lnTo>
                  <a:lnTo>
                    <a:pt x="3685" y="1419"/>
                  </a:lnTo>
                  <a:lnTo>
                    <a:pt x="3709" y="1531"/>
                  </a:lnTo>
                  <a:lnTo>
                    <a:pt x="3728" y="1647"/>
                  </a:lnTo>
                  <a:lnTo>
                    <a:pt x="3738" y="1763"/>
                  </a:lnTo>
                  <a:lnTo>
                    <a:pt x="3742" y="1882"/>
                  </a:lnTo>
                  <a:lnTo>
                    <a:pt x="3738" y="2001"/>
                  </a:lnTo>
                  <a:lnTo>
                    <a:pt x="3728" y="2118"/>
                  </a:lnTo>
                  <a:lnTo>
                    <a:pt x="3709" y="2234"/>
                  </a:lnTo>
                  <a:lnTo>
                    <a:pt x="3685" y="2346"/>
                  </a:lnTo>
                  <a:lnTo>
                    <a:pt x="3654" y="2455"/>
                  </a:lnTo>
                  <a:lnTo>
                    <a:pt x="3616" y="2563"/>
                  </a:lnTo>
                  <a:lnTo>
                    <a:pt x="3572" y="2667"/>
                  </a:lnTo>
                  <a:lnTo>
                    <a:pt x="3522" y="2767"/>
                  </a:lnTo>
                  <a:lnTo>
                    <a:pt x="3468" y="2864"/>
                  </a:lnTo>
                  <a:lnTo>
                    <a:pt x="3406" y="2957"/>
                  </a:lnTo>
                  <a:lnTo>
                    <a:pt x="3341" y="3047"/>
                  </a:lnTo>
                  <a:lnTo>
                    <a:pt x="3270" y="3132"/>
                  </a:lnTo>
                  <a:lnTo>
                    <a:pt x="3194" y="3213"/>
                  </a:lnTo>
                  <a:lnTo>
                    <a:pt x="3114" y="3290"/>
                  </a:lnTo>
                  <a:lnTo>
                    <a:pt x="3029" y="3361"/>
                  </a:lnTo>
                  <a:lnTo>
                    <a:pt x="2940" y="3428"/>
                  </a:lnTo>
                  <a:lnTo>
                    <a:pt x="2847" y="3488"/>
                  </a:lnTo>
                  <a:lnTo>
                    <a:pt x="2751" y="3545"/>
                  </a:lnTo>
                  <a:lnTo>
                    <a:pt x="2651" y="3594"/>
                  </a:lnTo>
                  <a:lnTo>
                    <a:pt x="2547" y="3638"/>
                  </a:lnTo>
                  <a:lnTo>
                    <a:pt x="2441" y="3676"/>
                  </a:lnTo>
                  <a:lnTo>
                    <a:pt x="2332" y="3707"/>
                  </a:lnTo>
                  <a:lnTo>
                    <a:pt x="2220" y="3732"/>
                  </a:lnTo>
                  <a:lnTo>
                    <a:pt x="2106" y="3750"/>
                  </a:lnTo>
                  <a:lnTo>
                    <a:pt x="1990" y="3762"/>
                  </a:lnTo>
                  <a:lnTo>
                    <a:pt x="1871" y="3765"/>
                  </a:lnTo>
                  <a:lnTo>
                    <a:pt x="1753" y="3762"/>
                  </a:lnTo>
                  <a:lnTo>
                    <a:pt x="1636" y="3750"/>
                  </a:lnTo>
                  <a:lnTo>
                    <a:pt x="1522" y="3732"/>
                  </a:lnTo>
                  <a:lnTo>
                    <a:pt x="1410" y="3707"/>
                  </a:lnTo>
                  <a:lnTo>
                    <a:pt x="1301" y="3676"/>
                  </a:lnTo>
                  <a:lnTo>
                    <a:pt x="1195" y="3638"/>
                  </a:lnTo>
                  <a:lnTo>
                    <a:pt x="1092" y="3594"/>
                  </a:lnTo>
                  <a:lnTo>
                    <a:pt x="991" y="3545"/>
                  </a:lnTo>
                  <a:lnTo>
                    <a:pt x="895" y="3488"/>
                  </a:lnTo>
                  <a:lnTo>
                    <a:pt x="802" y="3428"/>
                  </a:lnTo>
                  <a:lnTo>
                    <a:pt x="712" y="3361"/>
                  </a:lnTo>
                  <a:lnTo>
                    <a:pt x="628" y="3290"/>
                  </a:lnTo>
                  <a:lnTo>
                    <a:pt x="548" y="3213"/>
                  </a:lnTo>
                  <a:lnTo>
                    <a:pt x="472" y="3132"/>
                  </a:lnTo>
                  <a:lnTo>
                    <a:pt x="401" y="3047"/>
                  </a:lnTo>
                  <a:lnTo>
                    <a:pt x="335" y="2957"/>
                  </a:lnTo>
                  <a:lnTo>
                    <a:pt x="274" y="2864"/>
                  </a:lnTo>
                  <a:lnTo>
                    <a:pt x="219" y="2767"/>
                  </a:lnTo>
                  <a:lnTo>
                    <a:pt x="169" y="2667"/>
                  </a:lnTo>
                  <a:lnTo>
                    <a:pt x="125" y="2563"/>
                  </a:lnTo>
                  <a:lnTo>
                    <a:pt x="88" y="2455"/>
                  </a:lnTo>
                  <a:lnTo>
                    <a:pt x="57" y="2346"/>
                  </a:lnTo>
                  <a:lnTo>
                    <a:pt x="32" y="2234"/>
                  </a:lnTo>
                  <a:lnTo>
                    <a:pt x="14" y="2118"/>
                  </a:lnTo>
                  <a:lnTo>
                    <a:pt x="3" y="2001"/>
                  </a:lnTo>
                  <a:lnTo>
                    <a:pt x="0" y="1882"/>
                  </a:lnTo>
                  <a:lnTo>
                    <a:pt x="3" y="1763"/>
                  </a:lnTo>
                  <a:lnTo>
                    <a:pt x="14" y="1647"/>
                  </a:lnTo>
                  <a:lnTo>
                    <a:pt x="32" y="1531"/>
                  </a:lnTo>
                  <a:lnTo>
                    <a:pt x="57" y="1419"/>
                  </a:lnTo>
                  <a:lnTo>
                    <a:pt x="88" y="1309"/>
                  </a:lnTo>
                  <a:lnTo>
                    <a:pt x="125" y="1202"/>
                  </a:lnTo>
                  <a:lnTo>
                    <a:pt x="169" y="1098"/>
                  </a:lnTo>
                  <a:lnTo>
                    <a:pt x="219" y="998"/>
                  </a:lnTo>
                  <a:lnTo>
                    <a:pt x="274" y="899"/>
                  </a:lnTo>
                  <a:lnTo>
                    <a:pt x="335" y="806"/>
                  </a:lnTo>
                  <a:lnTo>
                    <a:pt x="401" y="717"/>
                  </a:lnTo>
                  <a:lnTo>
                    <a:pt x="472" y="632"/>
                  </a:lnTo>
                  <a:lnTo>
                    <a:pt x="548" y="550"/>
                  </a:lnTo>
                  <a:lnTo>
                    <a:pt x="628" y="475"/>
                  </a:lnTo>
                  <a:lnTo>
                    <a:pt x="712" y="403"/>
                  </a:lnTo>
                  <a:lnTo>
                    <a:pt x="802" y="337"/>
                  </a:lnTo>
                  <a:lnTo>
                    <a:pt x="895" y="276"/>
                  </a:lnTo>
                  <a:lnTo>
                    <a:pt x="991" y="220"/>
                  </a:lnTo>
                  <a:lnTo>
                    <a:pt x="1092" y="170"/>
                  </a:lnTo>
                  <a:lnTo>
                    <a:pt x="1195" y="127"/>
                  </a:lnTo>
                  <a:lnTo>
                    <a:pt x="1301" y="88"/>
                  </a:lnTo>
                  <a:lnTo>
                    <a:pt x="1410" y="57"/>
                  </a:lnTo>
                  <a:lnTo>
                    <a:pt x="1522" y="32"/>
                  </a:lnTo>
                  <a:lnTo>
                    <a:pt x="1636" y="15"/>
                  </a:lnTo>
                  <a:lnTo>
                    <a:pt x="1753" y="3"/>
                  </a:lnTo>
                  <a:lnTo>
                    <a:pt x="18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8" name="Group 32"/>
          <p:cNvGrpSpPr>
            <a:grpSpLocks noChangeAspect="1"/>
          </p:cNvGrpSpPr>
          <p:nvPr/>
        </p:nvGrpSpPr>
        <p:grpSpPr bwMode="auto">
          <a:xfrm>
            <a:off x="5690224" y="2185031"/>
            <a:ext cx="863648" cy="874581"/>
            <a:chOff x="-1906" y="2249"/>
            <a:chExt cx="316" cy="320"/>
          </a:xfrm>
          <a:solidFill>
            <a:schemeClr val="bg1"/>
          </a:solidFill>
        </p:grpSpPr>
        <p:sp>
          <p:nvSpPr>
            <p:cNvPr id="69" name="Freeform 34"/>
            <p:cNvSpPr>
              <a:spLocks/>
            </p:cNvSpPr>
            <p:nvPr/>
          </p:nvSpPr>
          <p:spPr bwMode="auto">
            <a:xfrm>
              <a:off x="-1813" y="2432"/>
              <a:ext cx="58" cy="43"/>
            </a:xfrm>
            <a:custGeom>
              <a:avLst/>
              <a:gdLst>
                <a:gd name="T0" fmla="*/ 329 w 635"/>
                <a:gd name="T1" fmla="*/ 0 h 470"/>
                <a:gd name="T2" fmla="*/ 334 w 635"/>
                <a:gd name="T3" fmla="*/ 0 h 470"/>
                <a:gd name="T4" fmla="*/ 372 w 635"/>
                <a:gd name="T5" fmla="*/ 2 h 470"/>
                <a:gd name="T6" fmla="*/ 409 w 635"/>
                <a:gd name="T7" fmla="*/ 9 h 470"/>
                <a:gd name="T8" fmla="*/ 445 w 635"/>
                <a:gd name="T9" fmla="*/ 17 h 470"/>
                <a:gd name="T10" fmla="*/ 480 w 635"/>
                <a:gd name="T11" fmla="*/ 42 h 470"/>
                <a:gd name="T12" fmla="*/ 513 w 635"/>
                <a:gd name="T13" fmla="*/ 65 h 470"/>
                <a:gd name="T14" fmla="*/ 542 w 635"/>
                <a:gd name="T15" fmla="*/ 86 h 470"/>
                <a:gd name="T16" fmla="*/ 568 w 635"/>
                <a:gd name="T17" fmla="*/ 107 h 470"/>
                <a:gd name="T18" fmla="*/ 590 w 635"/>
                <a:gd name="T19" fmla="*/ 127 h 470"/>
                <a:gd name="T20" fmla="*/ 608 w 635"/>
                <a:gd name="T21" fmla="*/ 148 h 470"/>
                <a:gd name="T22" fmla="*/ 621 w 635"/>
                <a:gd name="T23" fmla="*/ 170 h 470"/>
                <a:gd name="T24" fmla="*/ 630 w 635"/>
                <a:gd name="T25" fmla="*/ 195 h 470"/>
                <a:gd name="T26" fmla="*/ 633 w 635"/>
                <a:gd name="T27" fmla="*/ 217 h 470"/>
                <a:gd name="T28" fmla="*/ 635 w 635"/>
                <a:gd name="T29" fmla="*/ 239 h 470"/>
                <a:gd name="T30" fmla="*/ 633 w 635"/>
                <a:gd name="T31" fmla="*/ 276 h 470"/>
                <a:gd name="T32" fmla="*/ 626 w 635"/>
                <a:gd name="T33" fmla="*/ 309 h 470"/>
                <a:gd name="T34" fmla="*/ 614 w 635"/>
                <a:gd name="T35" fmla="*/ 340 h 470"/>
                <a:gd name="T36" fmla="*/ 597 w 635"/>
                <a:gd name="T37" fmla="*/ 367 h 470"/>
                <a:gd name="T38" fmla="*/ 577 w 635"/>
                <a:gd name="T39" fmla="*/ 390 h 470"/>
                <a:gd name="T40" fmla="*/ 551 w 635"/>
                <a:gd name="T41" fmla="*/ 411 h 470"/>
                <a:gd name="T42" fmla="*/ 520 w 635"/>
                <a:gd name="T43" fmla="*/ 429 h 470"/>
                <a:gd name="T44" fmla="*/ 485 w 635"/>
                <a:gd name="T45" fmla="*/ 444 h 470"/>
                <a:gd name="T46" fmla="*/ 446 w 635"/>
                <a:gd name="T47" fmla="*/ 455 h 470"/>
                <a:gd name="T48" fmla="*/ 402 w 635"/>
                <a:gd name="T49" fmla="*/ 463 h 470"/>
                <a:gd name="T50" fmla="*/ 353 w 635"/>
                <a:gd name="T51" fmla="*/ 468 h 470"/>
                <a:gd name="T52" fmla="*/ 300 w 635"/>
                <a:gd name="T53" fmla="*/ 470 h 470"/>
                <a:gd name="T54" fmla="*/ 255 w 635"/>
                <a:gd name="T55" fmla="*/ 467 h 470"/>
                <a:gd name="T56" fmla="*/ 213 w 635"/>
                <a:gd name="T57" fmla="*/ 460 h 470"/>
                <a:gd name="T58" fmla="*/ 172 w 635"/>
                <a:gd name="T59" fmla="*/ 448 h 470"/>
                <a:gd name="T60" fmla="*/ 135 w 635"/>
                <a:gd name="T61" fmla="*/ 432 h 470"/>
                <a:gd name="T62" fmla="*/ 102 w 635"/>
                <a:gd name="T63" fmla="*/ 412 h 470"/>
                <a:gd name="T64" fmla="*/ 72 w 635"/>
                <a:gd name="T65" fmla="*/ 388 h 470"/>
                <a:gd name="T66" fmla="*/ 47 w 635"/>
                <a:gd name="T67" fmla="*/ 362 h 470"/>
                <a:gd name="T68" fmla="*/ 27 w 635"/>
                <a:gd name="T69" fmla="*/ 332 h 470"/>
                <a:gd name="T70" fmla="*/ 12 w 635"/>
                <a:gd name="T71" fmla="*/ 301 h 470"/>
                <a:gd name="T72" fmla="*/ 2 w 635"/>
                <a:gd name="T73" fmla="*/ 267 h 470"/>
                <a:gd name="T74" fmla="*/ 0 w 635"/>
                <a:gd name="T75" fmla="*/ 231 h 470"/>
                <a:gd name="T76" fmla="*/ 3 w 635"/>
                <a:gd name="T77" fmla="*/ 198 h 470"/>
                <a:gd name="T78" fmla="*/ 14 w 635"/>
                <a:gd name="T79" fmla="*/ 166 h 470"/>
                <a:gd name="T80" fmla="*/ 31 w 635"/>
                <a:gd name="T81" fmla="*/ 135 h 470"/>
                <a:gd name="T82" fmla="*/ 54 w 635"/>
                <a:gd name="T83" fmla="*/ 108 h 470"/>
                <a:gd name="T84" fmla="*/ 82 w 635"/>
                <a:gd name="T85" fmla="*/ 81 h 470"/>
                <a:gd name="T86" fmla="*/ 115 w 635"/>
                <a:gd name="T87" fmla="*/ 58 h 470"/>
                <a:gd name="T88" fmla="*/ 152 w 635"/>
                <a:gd name="T89" fmla="*/ 38 h 470"/>
                <a:gd name="T90" fmla="*/ 193 w 635"/>
                <a:gd name="T91" fmla="*/ 23 h 470"/>
                <a:gd name="T92" fmla="*/ 237 w 635"/>
                <a:gd name="T93" fmla="*/ 11 h 470"/>
                <a:gd name="T94" fmla="*/ 282 w 635"/>
                <a:gd name="T95" fmla="*/ 3 h 470"/>
                <a:gd name="T96" fmla="*/ 329 w 635"/>
                <a:gd name="T97" fmla="*/ 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35" h="470">
                  <a:moveTo>
                    <a:pt x="329" y="0"/>
                  </a:moveTo>
                  <a:lnTo>
                    <a:pt x="334" y="0"/>
                  </a:lnTo>
                  <a:lnTo>
                    <a:pt x="372" y="2"/>
                  </a:lnTo>
                  <a:lnTo>
                    <a:pt x="409" y="9"/>
                  </a:lnTo>
                  <a:lnTo>
                    <a:pt x="445" y="17"/>
                  </a:lnTo>
                  <a:lnTo>
                    <a:pt x="480" y="42"/>
                  </a:lnTo>
                  <a:lnTo>
                    <a:pt x="513" y="65"/>
                  </a:lnTo>
                  <a:lnTo>
                    <a:pt x="542" y="86"/>
                  </a:lnTo>
                  <a:lnTo>
                    <a:pt x="568" y="107"/>
                  </a:lnTo>
                  <a:lnTo>
                    <a:pt x="590" y="127"/>
                  </a:lnTo>
                  <a:lnTo>
                    <a:pt x="608" y="148"/>
                  </a:lnTo>
                  <a:lnTo>
                    <a:pt x="621" y="170"/>
                  </a:lnTo>
                  <a:lnTo>
                    <a:pt x="630" y="195"/>
                  </a:lnTo>
                  <a:lnTo>
                    <a:pt x="633" y="217"/>
                  </a:lnTo>
                  <a:lnTo>
                    <a:pt x="635" y="239"/>
                  </a:lnTo>
                  <a:lnTo>
                    <a:pt x="633" y="276"/>
                  </a:lnTo>
                  <a:lnTo>
                    <a:pt x="626" y="309"/>
                  </a:lnTo>
                  <a:lnTo>
                    <a:pt x="614" y="340"/>
                  </a:lnTo>
                  <a:lnTo>
                    <a:pt x="597" y="367"/>
                  </a:lnTo>
                  <a:lnTo>
                    <a:pt x="577" y="390"/>
                  </a:lnTo>
                  <a:lnTo>
                    <a:pt x="551" y="411"/>
                  </a:lnTo>
                  <a:lnTo>
                    <a:pt x="520" y="429"/>
                  </a:lnTo>
                  <a:lnTo>
                    <a:pt x="485" y="444"/>
                  </a:lnTo>
                  <a:lnTo>
                    <a:pt x="446" y="455"/>
                  </a:lnTo>
                  <a:lnTo>
                    <a:pt x="402" y="463"/>
                  </a:lnTo>
                  <a:lnTo>
                    <a:pt x="353" y="468"/>
                  </a:lnTo>
                  <a:lnTo>
                    <a:pt x="300" y="470"/>
                  </a:lnTo>
                  <a:lnTo>
                    <a:pt x="255" y="467"/>
                  </a:lnTo>
                  <a:lnTo>
                    <a:pt x="213" y="460"/>
                  </a:lnTo>
                  <a:lnTo>
                    <a:pt x="172" y="448"/>
                  </a:lnTo>
                  <a:lnTo>
                    <a:pt x="135" y="432"/>
                  </a:lnTo>
                  <a:lnTo>
                    <a:pt x="102" y="412"/>
                  </a:lnTo>
                  <a:lnTo>
                    <a:pt x="72" y="388"/>
                  </a:lnTo>
                  <a:lnTo>
                    <a:pt x="47" y="362"/>
                  </a:lnTo>
                  <a:lnTo>
                    <a:pt x="27" y="332"/>
                  </a:lnTo>
                  <a:lnTo>
                    <a:pt x="12" y="301"/>
                  </a:lnTo>
                  <a:lnTo>
                    <a:pt x="2" y="267"/>
                  </a:lnTo>
                  <a:lnTo>
                    <a:pt x="0" y="231"/>
                  </a:lnTo>
                  <a:lnTo>
                    <a:pt x="3" y="198"/>
                  </a:lnTo>
                  <a:lnTo>
                    <a:pt x="14" y="166"/>
                  </a:lnTo>
                  <a:lnTo>
                    <a:pt x="31" y="135"/>
                  </a:lnTo>
                  <a:lnTo>
                    <a:pt x="54" y="108"/>
                  </a:lnTo>
                  <a:lnTo>
                    <a:pt x="82" y="81"/>
                  </a:lnTo>
                  <a:lnTo>
                    <a:pt x="115" y="58"/>
                  </a:lnTo>
                  <a:lnTo>
                    <a:pt x="152" y="38"/>
                  </a:lnTo>
                  <a:lnTo>
                    <a:pt x="193" y="23"/>
                  </a:lnTo>
                  <a:lnTo>
                    <a:pt x="237" y="11"/>
                  </a:lnTo>
                  <a:lnTo>
                    <a:pt x="282" y="3"/>
                  </a:lnTo>
                  <a:lnTo>
                    <a:pt x="3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5"/>
            <p:cNvSpPr>
              <a:spLocks/>
            </p:cNvSpPr>
            <p:nvPr/>
          </p:nvSpPr>
          <p:spPr bwMode="auto">
            <a:xfrm>
              <a:off x="-1803" y="2343"/>
              <a:ext cx="37" cy="50"/>
            </a:xfrm>
            <a:custGeom>
              <a:avLst/>
              <a:gdLst>
                <a:gd name="T0" fmla="*/ 156 w 407"/>
                <a:gd name="T1" fmla="*/ 0 h 554"/>
                <a:gd name="T2" fmla="*/ 161 w 407"/>
                <a:gd name="T3" fmla="*/ 0 h 554"/>
                <a:gd name="T4" fmla="*/ 195 w 407"/>
                <a:gd name="T5" fmla="*/ 5 h 554"/>
                <a:gd name="T6" fmla="*/ 227 w 407"/>
                <a:gd name="T7" fmla="*/ 16 h 554"/>
                <a:gd name="T8" fmla="*/ 260 w 407"/>
                <a:gd name="T9" fmla="*/ 34 h 554"/>
                <a:gd name="T10" fmla="*/ 290 w 407"/>
                <a:gd name="T11" fmla="*/ 58 h 554"/>
                <a:gd name="T12" fmla="*/ 318 w 407"/>
                <a:gd name="T13" fmla="*/ 87 h 554"/>
                <a:gd name="T14" fmla="*/ 343 w 407"/>
                <a:gd name="T15" fmla="*/ 120 h 554"/>
                <a:gd name="T16" fmla="*/ 364 w 407"/>
                <a:gd name="T17" fmla="*/ 157 h 554"/>
                <a:gd name="T18" fmla="*/ 382 w 407"/>
                <a:gd name="T19" fmla="*/ 198 h 554"/>
                <a:gd name="T20" fmla="*/ 396 w 407"/>
                <a:gd name="T21" fmla="*/ 242 h 554"/>
                <a:gd name="T22" fmla="*/ 404 w 407"/>
                <a:gd name="T23" fmla="*/ 287 h 554"/>
                <a:gd name="T24" fmla="*/ 407 w 407"/>
                <a:gd name="T25" fmla="*/ 324 h 554"/>
                <a:gd name="T26" fmla="*/ 407 w 407"/>
                <a:gd name="T27" fmla="*/ 360 h 554"/>
                <a:gd name="T28" fmla="*/ 402 w 407"/>
                <a:gd name="T29" fmla="*/ 394 h 554"/>
                <a:gd name="T30" fmla="*/ 395 w 407"/>
                <a:gd name="T31" fmla="*/ 426 h 554"/>
                <a:gd name="T32" fmla="*/ 384 w 407"/>
                <a:gd name="T33" fmla="*/ 455 h 554"/>
                <a:gd name="T34" fmla="*/ 370 w 407"/>
                <a:gd name="T35" fmla="*/ 482 h 554"/>
                <a:gd name="T36" fmla="*/ 353 w 407"/>
                <a:gd name="T37" fmla="*/ 505 h 554"/>
                <a:gd name="T38" fmla="*/ 336 w 407"/>
                <a:gd name="T39" fmla="*/ 522 h 554"/>
                <a:gd name="T40" fmla="*/ 316 w 407"/>
                <a:gd name="T41" fmla="*/ 537 h 554"/>
                <a:gd name="T42" fmla="*/ 296 w 407"/>
                <a:gd name="T43" fmla="*/ 545 h 554"/>
                <a:gd name="T44" fmla="*/ 273 w 407"/>
                <a:gd name="T45" fmla="*/ 552 h 554"/>
                <a:gd name="T46" fmla="*/ 248 w 407"/>
                <a:gd name="T47" fmla="*/ 554 h 554"/>
                <a:gd name="T48" fmla="*/ 247 w 407"/>
                <a:gd name="T49" fmla="*/ 554 h 554"/>
                <a:gd name="T50" fmla="*/ 213 w 407"/>
                <a:gd name="T51" fmla="*/ 549 h 554"/>
                <a:gd name="T52" fmla="*/ 181 w 407"/>
                <a:gd name="T53" fmla="*/ 537 h 554"/>
                <a:gd name="T54" fmla="*/ 148 w 407"/>
                <a:gd name="T55" fmla="*/ 518 h 554"/>
                <a:gd name="T56" fmla="*/ 119 w 407"/>
                <a:gd name="T57" fmla="*/ 494 h 554"/>
                <a:gd name="T58" fmla="*/ 90 w 407"/>
                <a:gd name="T59" fmla="*/ 464 h 554"/>
                <a:gd name="T60" fmla="*/ 65 w 407"/>
                <a:gd name="T61" fmla="*/ 430 h 554"/>
                <a:gd name="T62" fmla="*/ 44 w 407"/>
                <a:gd name="T63" fmla="*/ 393 h 554"/>
                <a:gd name="T64" fmla="*/ 25 w 407"/>
                <a:gd name="T65" fmla="*/ 352 h 554"/>
                <a:gd name="T66" fmla="*/ 11 w 407"/>
                <a:gd name="T67" fmla="*/ 308 h 554"/>
                <a:gd name="T68" fmla="*/ 2 w 407"/>
                <a:gd name="T69" fmla="*/ 262 h 554"/>
                <a:gd name="T70" fmla="*/ 0 w 407"/>
                <a:gd name="T71" fmla="*/ 225 h 554"/>
                <a:gd name="T72" fmla="*/ 0 w 407"/>
                <a:gd name="T73" fmla="*/ 190 h 554"/>
                <a:gd name="T74" fmla="*/ 5 w 407"/>
                <a:gd name="T75" fmla="*/ 157 h 554"/>
                <a:gd name="T76" fmla="*/ 11 w 407"/>
                <a:gd name="T77" fmla="*/ 126 h 554"/>
                <a:gd name="T78" fmla="*/ 22 w 407"/>
                <a:gd name="T79" fmla="*/ 98 h 554"/>
                <a:gd name="T80" fmla="*/ 36 w 407"/>
                <a:gd name="T81" fmla="*/ 71 h 554"/>
                <a:gd name="T82" fmla="*/ 52 w 407"/>
                <a:gd name="T83" fmla="*/ 48 h 554"/>
                <a:gd name="T84" fmla="*/ 74 w 407"/>
                <a:gd name="T85" fmla="*/ 27 h 554"/>
                <a:gd name="T86" fmla="*/ 99 w 407"/>
                <a:gd name="T87" fmla="*/ 12 h 554"/>
                <a:gd name="T88" fmla="*/ 126 w 407"/>
                <a:gd name="T89" fmla="*/ 3 h 554"/>
                <a:gd name="T90" fmla="*/ 156 w 407"/>
                <a:gd name="T91" fmla="*/ 0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7" h="554">
                  <a:moveTo>
                    <a:pt x="156" y="0"/>
                  </a:moveTo>
                  <a:lnTo>
                    <a:pt x="161" y="0"/>
                  </a:lnTo>
                  <a:lnTo>
                    <a:pt x="195" y="5"/>
                  </a:lnTo>
                  <a:lnTo>
                    <a:pt x="227" y="16"/>
                  </a:lnTo>
                  <a:lnTo>
                    <a:pt x="260" y="34"/>
                  </a:lnTo>
                  <a:lnTo>
                    <a:pt x="290" y="58"/>
                  </a:lnTo>
                  <a:lnTo>
                    <a:pt x="318" y="87"/>
                  </a:lnTo>
                  <a:lnTo>
                    <a:pt x="343" y="120"/>
                  </a:lnTo>
                  <a:lnTo>
                    <a:pt x="364" y="157"/>
                  </a:lnTo>
                  <a:lnTo>
                    <a:pt x="382" y="198"/>
                  </a:lnTo>
                  <a:lnTo>
                    <a:pt x="396" y="242"/>
                  </a:lnTo>
                  <a:lnTo>
                    <a:pt x="404" y="287"/>
                  </a:lnTo>
                  <a:lnTo>
                    <a:pt x="407" y="324"/>
                  </a:lnTo>
                  <a:lnTo>
                    <a:pt x="407" y="360"/>
                  </a:lnTo>
                  <a:lnTo>
                    <a:pt x="402" y="394"/>
                  </a:lnTo>
                  <a:lnTo>
                    <a:pt x="395" y="426"/>
                  </a:lnTo>
                  <a:lnTo>
                    <a:pt x="384" y="455"/>
                  </a:lnTo>
                  <a:lnTo>
                    <a:pt x="370" y="482"/>
                  </a:lnTo>
                  <a:lnTo>
                    <a:pt x="353" y="505"/>
                  </a:lnTo>
                  <a:lnTo>
                    <a:pt x="336" y="522"/>
                  </a:lnTo>
                  <a:lnTo>
                    <a:pt x="316" y="537"/>
                  </a:lnTo>
                  <a:lnTo>
                    <a:pt x="296" y="545"/>
                  </a:lnTo>
                  <a:lnTo>
                    <a:pt x="273" y="552"/>
                  </a:lnTo>
                  <a:lnTo>
                    <a:pt x="248" y="554"/>
                  </a:lnTo>
                  <a:lnTo>
                    <a:pt x="247" y="554"/>
                  </a:lnTo>
                  <a:lnTo>
                    <a:pt x="213" y="549"/>
                  </a:lnTo>
                  <a:lnTo>
                    <a:pt x="181" y="537"/>
                  </a:lnTo>
                  <a:lnTo>
                    <a:pt x="148" y="518"/>
                  </a:lnTo>
                  <a:lnTo>
                    <a:pt x="119" y="494"/>
                  </a:lnTo>
                  <a:lnTo>
                    <a:pt x="90" y="464"/>
                  </a:lnTo>
                  <a:lnTo>
                    <a:pt x="65" y="430"/>
                  </a:lnTo>
                  <a:lnTo>
                    <a:pt x="44" y="393"/>
                  </a:lnTo>
                  <a:lnTo>
                    <a:pt x="25" y="352"/>
                  </a:lnTo>
                  <a:lnTo>
                    <a:pt x="11" y="308"/>
                  </a:lnTo>
                  <a:lnTo>
                    <a:pt x="2" y="262"/>
                  </a:lnTo>
                  <a:lnTo>
                    <a:pt x="0" y="225"/>
                  </a:lnTo>
                  <a:lnTo>
                    <a:pt x="0" y="190"/>
                  </a:lnTo>
                  <a:lnTo>
                    <a:pt x="5" y="157"/>
                  </a:lnTo>
                  <a:lnTo>
                    <a:pt x="11" y="126"/>
                  </a:lnTo>
                  <a:lnTo>
                    <a:pt x="22" y="98"/>
                  </a:lnTo>
                  <a:lnTo>
                    <a:pt x="36" y="71"/>
                  </a:lnTo>
                  <a:lnTo>
                    <a:pt x="52" y="48"/>
                  </a:lnTo>
                  <a:lnTo>
                    <a:pt x="74" y="27"/>
                  </a:lnTo>
                  <a:lnTo>
                    <a:pt x="99" y="12"/>
                  </a:lnTo>
                  <a:lnTo>
                    <a:pt x="126" y="3"/>
                  </a:lnTo>
                  <a:lnTo>
                    <a:pt x="1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6"/>
            <p:cNvSpPr>
              <a:spLocks noEditPoints="1"/>
            </p:cNvSpPr>
            <p:nvPr/>
          </p:nvSpPr>
          <p:spPr bwMode="auto">
            <a:xfrm>
              <a:off x="-1906" y="2249"/>
              <a:ext cx="316" cy="320"/>
            </a:xfrm>
            <a:custGeom>
              <a:avLst/>
              <a:gdLst>
                <a:gd name="T0" fmla="*/ 2205 w 3474"/>
                <a:gd name="T1" fmla="*/ 1296 h 3518"/>
                <a:gd name="T2" fmla="*/ 1873 w 3474"/>
                <a:gd name="T3" fmla="*/ 1618 h 3518"/>
                <a:gd name="T4" fmla="*/ 1895 w 3474"/>
                <a:gd name="T5" fmla="*/ 1757 h 3518"/>
                <a:gd name="T6" fmla="*/ 2217 w 3474"/>
                <a:gd name="T7" fmla="*/ 2086 h 3518"/>
                <a:gd name="T8" fmla="*/ 2357 w 3474"/>
                <a:gd name="T9" fmla="*/ 2086 h 3518"/>
                <a:gd name="T10" fmla="*/ 2679 w 3474"/>
                <a:gd name="T11" fmla="*/ 1757 h 3518"/>
                <a:gd name="T12" fmla="*/ 2700 w 3474"/>
                <a:gd name="T13" fmla="*/ 1618 h 3518"/>
                <a:gd name="T14" fmla="*/ 2369 w 3474"/>
                <a:gd name="T15" fmla="*/ 1296 h 3518"/>
                <a:gd name="T16" fmla="*/ 2245 w 3474"/>
                <a:gd name="T17" fmla="*/ 1254 h 3518"/>
                <a:gd name="T18" fmla="*/ 1139 w 3474"/>
                <a:gd name="T19" fmla="*/ 924 h 3518"/>
                <a:gd name="T20" fmla="*/ 943 w 3474"/>
                <a:gd name="T21" fmla="*/ 1083 h 3518"/>
                <a:gd name="T22" fmla="*/ 868 w 3474"/>
                <a:gd name="T23" fmla="*/ 1298 h 3518"/>
                <a:gd name="T24" fmla="*/ 942 w 3474"/>
                <a:gd name="T25" fmla="*/ 1539 h 3518"/>
                <a:gd name="T26" fmla="*/ 1134 w 3474"/>
                <a:gd name="T27" fmla="*/ 1689 h 3518"/>
                <a:gd name="T28" fmla="*/ 1283 w 3474"/>
                <a:gd name="T29" fmla="*/ 1775 h 3518"/>
                <a:gd name="T30" fmla="*/ 1247 w 3474"/>
                <a:gd name="T31" fmla="*/ 1880 h 3518"/>
                <a:gd name="T32" fmla="*/ 989 w 3474"/>
                <a:gd name="T33" fmla="*/ 1957 h 3518"/>
                <a:gd name="T34" fmla="*/ 809 w 3474"/>
                <a:gd name="T35" fmla="*/ 2121 h 3518"/>
                <a:gd name="T36" fmla="*/ 758 w 3474"/>
                <a:gd name="T37" fmla="*/ 2328 h 3518"/>
                <a:gd name="T38" fmla="*/ 837 w 3474"/>
                <a:gd name="T39" fmla="*/ 2483 h 3518"/>
                <a:gd name="T40" fmla="*/ 1037 w 3474"/>
                <a:gd name="T41" fmla="*/ 2601 h 3518"/>
                <a:gd name="T42" fmla="*/ 1326 w 3474"/>
                <a:gd name="T43" fmla="*/ 2645 h 3518"/>
                <a:gd name="T44" fmla="*/ 1591 w 3474"/>
                <a:gd name="T45" fmla="*/ 2596 h 3518"/>
                <a:gd name="T46" fmla="*/ 1797 w 3474"/>
                <a:gd name="T47" fmla="*/ 2446 h 3518"/>
                <a:gd name="T48" fmla="*/ 1874 w 3474"/>
                <a:gd name="T49" fmla="*/ 2227 h 3518"/>
                <a:gd name="T50" fmla="*/ 1829 w 3474"/>
                <a:gd name="T51" fmla="*/ 2015 h 3518"/>
                <a:gd name="T52" fmla="*/ 1677 w 3474"/>
                <a:gd name="T53" fmla="*/ 1854 h 3518"/>
                <a:gd name="T54" fmla="*/ 1588 w 3474"/>
                <a:gd name="T55" fmla="*/ 1771 h 3518"/>
                <a:gd name="T56" fmla="*/ 1557 w 3474"/>
                <a:gd name="T57" fmla="*/ 1714 h 3518"/>
                <a:gd name="T58" fmla="*/ 1577 w 3474"/>
                <a:gd name="T59" fmla="*/ 1666 h 3518"/>
                <a:gd name="T60" fmla="*/ 1678 w 3474"/>
                <a:gd name="T61" fmla="*/ 1574 h 3518"/>
                <a:gd name="T62" fmla="*/ 1792 w 3474"/>
                <a:gd name="T63" fmla="*/ 1386 h 3518"/>
                <a:gd name="T64" fmla="*/ 1780 w 3474"/>
                <a:gd name="T65" fmla="*/ 1156 h 3518"/>
                <a:gd name="T66" fmla="*/ 1772 w 3474"/>
                <a:gd name="T67" fmla="*/ 1039 h 3518"/>
                <a:gd name="T68" fmla="*/ 1916 w 3474"/>
                <a:gd name="T69" fmla="*/ 915 h 3518"/>
                <a:gd name="T70" fmla="*/ 1874 w 3474"/>
                <a:gd name="T71" fmla="*/ 874 h 3518"/>
                <a:gd name="T72" fmla="*/ 2060 w 3474"/>
                <a:gd name="T73" fmla="*/ 31 h 3518"/>
                <a:gd name="T74" fmla="*/ 2554 w 3474"/>
                <a:gd name="T75" fmla="*/ 207 h 3518"/>
                <a:gd name="T76" fmla="*/ 2965 w 3474"/>
                <a:gd name="T77" fmla="*/ 516 h 3518"/>
                <a:gd name="T78" fmla="*/ 3271 w 3474"/>
                <a:gd name="T79" fmla="*/ 933 h 3518"/>
                <a:gd name="T80" fmla="*/ 3445 w 3474"/>
                <a:gd name="T81" fmla="*/ 1431 h 3518"/>
                <a:gd name="T82" fmla="*/ 3461 w 3474"/>
                <a:gd name="T83" fmla="*/ 1979 h 3518"/>
                <a:gd name="T84" fmla="*/ 3316 w 3474"/>
                <a:gd name="T85" fmla="*/ 2491 h 3518"/>
                <a:gd name="T86" fmla="*/ 3035 w 3474"/>
                <a:gd name="T87" fmla="*/ 2926 h 3518"/>
                <a:gd name="T88" fmla="*/ 2643 w 3474"/>
                <a:gd name="T89" fmla="*/ 3260 h 3518"/>
                <a:gd name="T90" fmla="*/ 2165 w 3474"/>
                <a:gd name="T91" fmla="*/ 3464 h 3518"/>
                <a:gd name="T92" fmla="*/ 1628 w 3474"/>
                <a:gd name="T93" fmla="*/ 3514 h 3518"/>
                <a:gd name="T94" fmla="*/ 1110 w 3474"/>
                <a:gd name="T95" fmla="*/ 3399 h 3518"/>
                <a:gd name="T96" fmla="*/ 663 w 3474"/>
                <a:gd name="T97" fmla="*/ 3140 h 3518"/>
                <a:gd name="T98" fmla="*/ 312 w 3474"/>
                <a:gd name="T99" fmla="*/ 2763 h 3518"/>
                <a:gd name="T100" fmla="*/ 83 w 3474"/>
                <a:gd name="T101" fmla="*/ 2294 h 3518"/>
                <a:gd name="T102" fmla="*/ 0 w 3474"/>
                <a:gd name="T103" fmla="*/ 1759 h 3518"/>
                <a:gd name="T104" fmla="*/ 83 w 3474"/>
                <a:gd name="T105" fmla="*/ 1225 h 3518"/>
                <a:gd name="T106" fmla="*/ 312 w 3474"/>
                <a:gd name="T107" fmla="*/ 755 h 3518"/>
                <a:gd name="T108" fmla="*/ 663 w 3474"/>
                <a:gd name="T109" fmla="*/ 379 h 3518"/>
                <a:gd name="T110" fmla="*/ 1110 w 3474"/>
                <a:gd name="T111" fmla="*/ 119 h 3518"/>
                <a:gd name="T112" fmla="*/ 1628 w 3474"/>
                <a:gd name="T113" fmla="*/ 5 h 3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474" h="3518">
                  <a:moveTo>
                    <a:pt x="2245" y="1254"/>
                  </a:moveTo>
                  <a:lnTo>
                    <a:pt x="2230" y="1258"/>
                  </a:lnTo>
                  <a:lnTo>
                    <a:pt x="2217" y="1266"/>
                  </a:lnTo>
                  <a:lnTo>
                    <a:pt x="2208" y="1280"/>
                  </a:lnTo>
                  <a:lnTo>
                    <a:pt x="2205" y="1296"/>
                  </a:lnTo>
                  <a:lnTo>
                    <a:pt x="2205" y="1593"/>
                  </a:lnTo>
                  <a:lnTo>
                    <a:pt x="1911" y="1593"/>
                  </a:lnTo>
                  <a:lnTo>
                    <a:pt x="1895" y="1596"/>
                  </a:lnTo>
                  <a:lnTo>
                    <a:pt x="1882" y="1605"/>
                  </a:lnTo>
                  <a:lnTo>
                    <a:pt x="1873" y="1618"/>
                  </a:lnTo>
                  <a:lnTo>
                    <a:pt x="1870" y="1634"/>
                  </a:lnTo>
                  <a:lnTo>
                    <a:pt x="1870" y="1718"/>
                  </a:lnTo>
                  <a:lnTo>
                    <a:pt x="1873" y="1735"/>
                  </a:lnTo>
                  <a:lnTo>
                    <a:pt x="1882" y="1748"/>
                  </a:lnTo>
                  <a:lnTo>
                    <a:pt x="1895" y="1757"/>
                  </a:lnTo>
                  <a:lnTo>
                    <a:pt x="1911" y="1760"/>
                  </a:lnTo>
                  <a:lnTo>
                    <a:pt x="2205" y="1760"/>
                  </a:lnTo>
                  <a:lnTo>
                    <a:pt x="2205" y="2057"/>
                  </a:lnTo>
                  <a:lnTo>
                    <a:pt x="2208" y="2073"/>
                  </a:lnTo>
                  <a:lnTo>
                    <a:pt x="2217" y="2086"/>
                  </a:lnTo>
                  <a:lnTo>
                    <a:pt x="2230" y="2095"/>
                  </a:lnTo>
                  <a:lnTo>
                    <a:pt x="2245" y="2098"/>
                  </a:lnTo>
                  <a:lnTo>
                    <a:pt x="2329" y="2098"/>
                  </a:lnTo>
                  <a:lnTo>
                    <a:pt x="2345" y="2095"/>
                  </a:lnTo>
                  <a:lnTo>
                    <a:pt x="2357" y="2086"/>
                  </a:lnTo>
                  <a:lnTo>
                    <a:pt x="2366" y="2073"/>
                  </a:lnTo>
                  <a:lnTo>
                    <a:pt x="2369" y="2057"/>
                  </a:lnTo>
                  <a:lnTo>
                    <a:pt x="2369" y="1760"/>
                  </a:lnTo>
                  <a:lnTo>
                    <a:pt x="2663" y="1760"/>
                  </a:lnTo>
                  <a:lnTo>
                    <a:pt x="2679" y="1757"/>
                  </a:lnTo>
                  <a:lnTo>
                    <a:pt x="2692" y="1748"/>
                  </a:lnTo>
                  <a:lnTo>
                    <a:pt x="2700" y="1735"/>
                  </a:lnTo>
                  <a:lnTo>
                    <a:pt x="2704" y="1718"/>
                  </a:lnTo>
                  <a:lnTo>
                    <a:pt x="2704" y="1634"/>
                  </a:lnTo>
                  <a:lnTo>
                    <a:pt x="2700" y="1618"/>
                  </a:lnTo>
                  <a:lnTo>
                    <a:pt x="2692" y="1605"/>
                  </a:lnTo>
                  <a:lnTo>
                    <a:pt x="2679" y="1596"/>
                  </a:lnTo>
                  <a:lnTo>
                    <a:pt x="2663" y="1593"/>
                  </a:lnTo>
                  <a:lnTo>
                    <a:pt x="2369" y="1593"/>
                  </a:lnTo>
                  <a:lnTo>
                    <a:pt x="2369" y="1296"/>
                  </a:lnTo>
                  <a:lnTo>
                    <a:pt x="2366" y="1280"/>
                  </a:lnTo>
                  <a:lnTo>
                    <a:pt x="2357" y="1266"/>
                  </a:lnTo>
                  <a:lnTo>
                    <a:pt x="2345" y="1258"/>
                  </a:lnTo>
                  <a:lnTo>
                    <a:pt x="2329" y="1254"/>
                  </a:lnTo>
                  <a:lnTo>
                    <a:pt x="2245" y="1254"/>
                  </a:lnTo>
                  <a:close/>
                  <a:moveTo>
                    <a:pt x="1358" y="874"/>
                  </a:moveTo>
                  <a:lnTo>
                    <a:pt x="1302" y="877"/>
                  </a:lnTo>
                  <a:lnTo>
                    <a:pt x="1245" y="887"/>
                  </a:lnTo>
                  <a:lnTo>
                    <a:pt x="1188" y="903"/>
                  </a:lnTo>
                  <a:lnTo>
                    <a:pt x="1139" y="924"/>
                  </a:lnTo>
                  <a:lnTo>
                    <a:pt x="1092" y="948"/>
                  </a:lnTo>
                  <a:lnTo>
                    <a:pt x="1049" y="977"/>
                  </a:lnTo>
                  <a:lnTo>
                    <a:pt x="1008" y="1009"/>
                  </a:lnTo>
                  <a:lnTo>
                    <a:pt x="974" y="1044"/>
                  </a:lnTo>
                  <a:lnTo>
                    <a:pt x="943" y="1083"/>
                  </a:lnTo>
                  <a:lnTo>
                    <a:pt x="917" y="1122"/>
                  </a:lnTo>
                  <a:lnTo>
                    <a:pt x="896" y="1165"/>
                  </a:lnTo>
                  <a:lnTo>
                    <a:pt x="881" y="1208"/>
                  </a:lnTo>
                  <a:lnTo>
                    <a:pt x="871" y="1253"/>
                  </a:lnTo>
                  <a:lnTo>
                    <a:pt x="868" y="1298"/>
                  </a:lnTo>
                  <a:lnTo>
                    <a:pt x="871" y="1352"/>
                  </a:lnTo>
                  <a:lnTo>
                    <a:pt x="881" y="1403"/>
                  </a:lnTo>
                  <a:lnTo>
                    <a:pt x="895" y="1451"/>
                  </a:lnTo>
                  <a:lnTo>
                    <a:pt x="916" y="1496"/>
                  </a:lnTo>
                  <a:lnTo>
                    <a:pt x="942" y="1539"/>
                  </a:lnTo>
                  <a:lnTo>
                    <a:pt x="972" y="1578"/>
                  </a:lnTo>
                  <a:lnTo>
                    <a:pt x="1007" y="1612"/>
                  </a:lnTo>
                  <a:lnTo>
                    <a:pt x="1045" y="1643"/>
                  </a:lnTo>
                  <a:lnTo>
                    <a:pt x="1089" y="1668"/>
                  </a:lnTo>
                  <a:lnTo>
                    <a:pt x="1134" y="1689"/>
                  </a:lnTo>
                  <a:lnTo>
                    <a:pt x="1184" y="1704"/>
                  </a:lnTo>
                  <a:lnTo>
                    <a:pt x="1237" y="1714"/>
                  </a:lnTo>
                  <a:lnTo>
                    <a:pt x="1291" y="1718"/>
                  </a:lnTo>
                  <a:lnTo>
                    <a:pt x="1285" y="1747"/>
                  </a:lnTo>
                  <a:lnTo>
                    <a:pt x="1283" y="1775"/>
                  </a:lnTo>
                  <a:lnTo>
                    <a:pt x="1287" y="1810"/>
                  </a:lnTo>
                  <a:lnTo>
                    <a:pt x="1295" y="1845"/>
                  </a:lnTo>
                  <a:lnTo>
                    <a:pt x="1312" y="1878"/>
                  </a:lnTo>
                  <a:lnTo>
                    <a:pt x="1305" y="1878"/>
                  </a:lnTo>
                  <a:lnTo>
                    <a:pt x="1247" y="1880"/>
                  </a:lnTo>
                  <a:lnTo>
                    <a:pt x="1192" y="1888"/>
                  </a:lnTo>
                  <a:lnTo>
                    <a:pt x="1138" y="1899"/>
                  </a:lnTo>
                  <a:lnTo>
                    <a:pt x="1085" y="1914"/>
                  </a:lnTo>
                  <a:lnTo>
                    <a:pt x="1037" y="1934"/>
                  </a:lnTo>
                  <a:lnTo>
                    <a:pt x="989" y="1957"/>
                  </a:lnTo>
                  <a:lnTo>
                    <a:pt x="945" y="1984"/>
                  </a:lnTo>
                  <a:lnTo>
                    <a:pt x="905" y="2013"/>
                  </a:lnTo>
                  <a:lnTo>
                    <a:pt x="869" y="2046"/>
                  </a:lnTo>
                  <a:lnTo>
                    <a:pt x="837" y="2083"/>
                  </a:lnTo>
                  <a:lnTo>
                    <a:pt x="809" y="2121"/>
                  </a:lnTo>
                  <a:lnTo>
                    <a:pt x="788" y="2163"/>
                  </a:lnTo>
                  <a:lnTo>
                    <a:pt x="770" y="2207"/>
                  </a:lnTo>
                  <a:lnTo>
                    <a:pt x="759" y="2252"/>
                  </a:lnTo>
                  <a:lnTo>
                    <a:pt x="756" y="2296"/>
                  </a:lnTo>
                  <a:lnTo>
                    <a:pt x="758" y="2328"/>
                  </a:lnTo>
                  <a:lnTo>
                    <a:pt x="765" y="2360"/>
                  </a:lnTo>
                  <a:lnTo>
                    <a:pt x="775" y="2389"/>
                  </a:lnTo>
                  <a:lnTo>
                    <a:pt x="789" y="2419"/>
                  </a:lnTo>
                  <a:lnTo>
                    <a:pt x="811" y="2452"/>
                  </a:lnTo>
                  <a:lnTo>
                    <a:pt x="837" y="2483"/>
                  </a:lnTo>
                  <a:lnTo>
                    <a:pt x="868" y="2512"/>
                  </a:lnTo>
                  <a:lnTo>
                    <a:pt x="904" y="2537"/>
                  </a:lnTo>
                  <a:lnTo>
                    <a:pt x="944" y="2561"/>
                  </a:lnTo>
                  <a:lnTo>
                    <a:pt x="988" y="2582"/>
                  </a:lnTo>
                  <a:lnTo>
                    <a:pt x="1037" y="2601"/>
                  </a:lnTo>
                  <a:lnTo>
                    <a:pt x="1089" y="2616"/>
                  </a:lnTo>
                  <a:lnTo>
                    <a:pt x="1145" y="2628"/>
                  </a:lnTo>
                  <a:lnTo>
                    <a:pt x="1204" y="2637"/>
                  </a:lnTo>
                  <a:lnTo>
                    <a:pt x="1264" y="2642"/>
                  </a:lnTo>
                  <a:lnTo>
                    <a:pt x="1326" y="2645"/>
                  </a:lnTo>
                  <a:lnTo>
                    <a:pt x="1381" y="2642"/>
                  </a:lnTo>
                  <a:lnTo>
                    <a:pt x="1434" y="2637"/>
                  </a:lnTo>
                  <a:lnTo>
                    <a:pt x="1486" y="2628"/>
                  </a:lnTo>
                  <a:lnTo>
                    <a:pt x="1536" y="2615"/>
                  </a:lnTo>
                  <a:lnTo>
                    <a:pt x="1591" y="2596"/>
                  </a:lnTo>
                  <a:lnTo>
                    <a:pt x="1641" y="2574"/>
                  </a:lnTo>
                  <a:lnTo>
                    <a:pt x="1688" y="2547"/>
                  </a:lnTo>
                  <a:lnTo>
                    <a:pt x="1729" y="2516"/>
                  </a:lnTo>
                  <a:lnTo>
                    <a:pt x="1766" y="2483"/>
                  </a:lnTo>
                  <a:lnTo>
                    <a:pt x="1797" y="2446"/>
                  </a:lnTo>
                  <a:lnTo>
                    <a:pt x="1824" y="2406"/>
                  </a:lnTo>
                  <a:lnTo>
                    <a:pt x="1846" y="2364"/>
                  </a:lnTo>
                  <a:lnTo>
                    <a:pt x="1861" y="2320"/>
                  </a:lnTo>
                  <a:lnTo>
                    <a:pt x="1871" y="2274"/>
                  </a:lnTo>
                  <a:lnTo>
                    <a:pt x="1874" y="2227"/>
                  </a:lnTo>
                  <a:lnTo>
                    <a:pt x="1872" y="2178"/>
                  </a:lnTo>
                  <a:lnTo>
                    <a:pt x="1868" y="2133"/>
                  </a:lnTo>
                  <a:lnTo>
                    <a:pt x="1859" y="2091"/>
                  </a:lnTo>
                  <a:lnTo>
                    <a:pt x="1846" y="2052"/>
                  </a:lnTo>
                  <a:lnTo>
                    <a:pt x="1829" y="2015"/>
                  </a:lnTo>
                  <a:lnTo>
                    <a:pt x="1808" y="1980"/>
                  </a:lnTo>
                  <a:lnTo>
                    <a:pt x="1783" y="1947"/>
                  </a:lnTo>
                  <a:lnTo>
                    <a:pt x="1753" y="1915"/>
                  </a:lnTo>
                  <a:lnTo>
                    <a:pt x="1717" y="1885"/>
                  </a:lnTo>
                  <a:lnTo>
                    <a:pt x="1677" y="1854"/>
                  </a:lnTo>
                  <a:lnTo>
                    <a:pt x="1656" y="1838"/>
                  </a:lnTo>
                  <a:lnTo>
                    <a:pt x="1636" y="1822"/>
                  </a:lnTo>
                  <a:lnTo>
                    <a:pt x="1618" y="1804"/>
                  </a:lnTo>
                  <a:lnTo>
                    <a:pt x="1602" y="1788"/>
                  </a:lnTo>
                  <a:lnTo>
                    <a:pt x="1588" y="1771"/>
                  </a:lnTo>
                  <a:lnTo>
                    <a:pt x="1575" y="1757"/>
                  </a:lnTo>
                  <a:lnTo>
                    <a:pt x="1566" y="1744"/>
                  </a:lnTo>
                  <a:lnTo>
                    <a:pt x="1559" y="1733"/>
                  </a:lnTo>
                  <a:lnTo>
                    <a:pt x="1557" y="1724"/>
                  </a:lnTo>
                  <a:lnTo>
                    <a:pt x="1557" y="1714"/>
                  </a:lnTo>
                  <a:lnTo>
                    <a:pt x="1558" y="1704"/>
                  </a:lnTo>
                  <a:lnTo>
                    <a:pt x="1560" y="1695"/>
                  </a:lnTo>
                  <a:lnTo>
                    <a:pt x="1564" y="1685"/>
                  </a:lnTo>
                  <a:lnTo>
                    <a:pt x="1569" y="1676"/>
                  </a:lnTo>
                  <a:lnTo>
                    <a:pt x="1577" y="1666"/>
                  </a:lnTo>
                  <a:lnTo>
                    <a:pt x="1588" y="1654"/>
                  </a:lnTo>
                  <a:lnTo>
                    <a:pt x="1602" y="1640"/>
                  </a:lnTo>
                  <a:lnTo>
                    <a:pt x="1619" y="1625"/>
                  </a:lnTo>
                  <a:lnTo>
                    <a:pt x="1641" y="1607"/>
                  </a:lnTo>
                  <a:lnTo>
                    <a:pt x="1678" y="1574"/>
                  </a:lnTo>
                  <a:lnTo>
                    <a:pt x="1710" y="1540"/>
                  </a:lnTo>
                  <a:lnTo>
                    <a:pt x="1739" y="1504"/>
                  </a:lnTo>
                  <a:lnTo>
                    <a:pt x="1761" y="1467"/>
                  </a:lnTo>
                  <a:lnTo>
                    <a:pt x="1779" y="1427"/>
                  </a:lnTo>
                  <a:lnTo>
                    <a:pt x="1792" y="1386"/>
                  </a:lnTo>
                  <a:lnTo>
                    <a:pt x="1801" y="1344"/>
                  </a:lnTo>
                  <a:lnTo>
                    <a:pt x="1803" y="1302"/>
                  </a:lnTo>
                  <a:lnTo>
                    <a:pt x="1801" y="1251"/>
                  </a:lnTo>
                  <a:lnTo>
                    <a:pt x="1793" y="1203"/>
                  </a:lnTo>
                  <a:lnTo>
                    <a:pt x="1780" y="1156"/>
                  </a:lnTo>
                  <a:lnTo>
                    <a:pt x="1764" y="1115"/>
                  </a:lnTo>
                  <a:lnTo>
                    <a:pt x="1743" y="1075"/>
                  </a:lnTo>
                  <a:lnTo>
                    <a:pt x="1718" y="1041"/>
                  </a:lnTo>
                  <a:lnTo>
                    <a:pt x="1759" y="1041"/>
                  </a:lnTo>
                  <a:lnTo>
                    <a:pt x="1772" y="1039"/>
                  </a:lnTo>
                  <a:lnTo>
                    <a:pt x="1783" y="1033"/>
                  </a:lnTo>
                  <a:lnTo>
                    <a:pt x="1898" y="948"/>
                  </a:lnTo>
                  <a:lnTo>
                    <a:pt x="1908" y="940"/>
                  </a:lnTo>
                  <a:lnTo>
                    <a:pt x="1914" y="928"/>
                  </a:lnTo>
                  <a:lnTo>
                    <a:pt x="1916" y="915"/>
                  </a:lnTo>
                  <a:lnTo>
                    <a:pt x="1914" y="902"/>
                  </a:lnTo>
                  <a:lnTo>
                    <a:pt x="1907" y="891"/>
                  </a:lnTo>
                  <a:lnTo>
                    <a:pt x="1898" y="881"/>
                  </a:lnTo>
                  <a:lnTo>
                    <a:pt x="1887" y="876"/>
                  </a:lnTo>
                  <a:lnTo>
                    <a:pt x="1874" y="874"/>
                  </a:lnTo>
                  <a:lnTo>
                    <a:pt x="1358" y="874"/>
                  </a:lnTo>
                  <a:close/>
                  <a:moveTo>
                    <a:pt x="1738" y="0"/>
                  </a:moveTo>
                  <a:lnTo>
                    <a:pt x="1847" y="5"/>
                  </a:lnTo>
                  <a:lnTo>
                    <a:pt x="1955" y="15"/>
                  </a:lnTo>
                  <a:lnTo>
                    <a:pt x="2060" y="31"/>
                  </a:lnTo>
                  <a:lnTo>
                    <a:pt x="2165" y="54"/>
                  </a:lnTo>
                  <a:lnTo>
                    <a:pt x="2266" y="84"/>
                  </a:lnTo>
                  <a:lnTo>
                    <a:pt x="2365" y="119"/>
                  </a:lnTo>
                  <a:lnTo>
                    <a:pt x="2460" y="161"/>
                  </a:lnTo>
                  <a:lnTo>
                    <a:pt x="2554" y="207"/>
                  </a:lnTo>
                  <a:lnTo>
                    <a:pt x="2643" y="259"/>
                  </a:lnTo>
                  <a:lnTo>
                    <a:pt x="2729" y="316"/>
                  </a:lnTo>
                  <a:lnTo>
                    <a:pt x="2811" y="379"/>
                  </a:lnTo>
                  <a:lnTo>
                    <a:pt x="2890" y="445"/>
                  </a:lnTo>
                  <a:lnTo>
                    <a:pt x="2965" y="516"/>
                  </a:lnTo>
                  <a:lnTo>
                    <a:pt x="3035" y="592"/>
                  </a:lnTo>
                  <a:lnTo>
                    <a:pt x="3101" y="671"/>
                  </a:lnTo>
                  <a:lnTo>
                    <a:pt x="3163" y="755"/>
                  </a:lnTo>
                  <a:lnTo>
                    <a:pt x="3220" y="843"/>
                  </a:lnTo>
                  <a:lnTo>
                    <a:pt x="3271" y="933"/>
                  </a:lnTo>
                  <a:lnTo>
                    <a:pt x="3316" y="1028"/>
                  </a:lnTo>
                  <a:lnTo>
                    <a:pt x="3358" y="1124"/>
                  </a:lnTo>
                  <a:lnTo>
                    <a:pt x="3393" y="1225"/>
                  </a:lnTo>
                  <a:lnTo>
                    <a:pt x="3422" y="1327"/>
                  </a:lnTo>
                  <a:lnTo>
                    <a:pt x="3445" y="1431"/>
                  </a:lnTo>
                  <a:lnTo>
                    <a:pt x="3461" y="1539"/>
                  </a:lnTo>
                  <a:lnTo>
                    <a:pt x="3471" y="1648"/>
                  </a:lnTo>
                  <a:lnTo>
                    <a:pt x="3474" y="1759"/>
                  </a:lnTo>
                  <a:lnTo>
                    <a:pt x="3471" y="1870"/>
                  </a:lnTo>
                  <a:lnTo>
                    <a:pt x="3461" y="1979"/>
                  </a:lnTo>
                  <a:lnTo>
                    <a:pt x="3445" y="2087"/>
                  </a:lnTo>
                  <a:lnTo>
                    <a:pt x="3422" y="2191"/>
                  </a:lnTo>
                  <a:lnTo>
                    <a:pt x="3393" y="2294"/>
                  </a:lnTo>
                  <a:lnTo>
                    <a:pt x="3358" y="2394"/>
                  </a:lnTo>
                  <a:lnTo>
                    <a:pt x="3316" y="2491"/>
                  </a:lnTo>
                  <a:lnTo>
                    <a:pt x="3271" y="2585"/>
                  </a:lnTo>
                  <a:lnTo>
                    <a:pt x="3220" y="2675"/>
                  </a:lnTo>
                  <a:lnTo>
                    <a:pt x="3163" y="2763"/>
                  </a:lnTo>
                  <a:lnTo>
                    <a:pt x="3101" y="2847"/>
                  </a:lnTo>
                  <a:lnTo>
                    <a:pt x="3035" y="2926"/>
                  </a:lnTo>
                  <a:lnTo>
                    <a:pt x="2965" y="3002"/>
                  </a:lnTo>
                  <a:lnTo>
                    <a:pt x="2890" y="3074"/>
                  </a:lnTo>
                  <a:lnTo>
                    <a:pt x="2811" y="3140"/>
                  </a:lnTo>
                  <a:lnTo>
                    <a:pt x="2729" y="3202"/>
                  </a:lnTo>
                  <a:lnTo>
                    <a:pt x="2643" y="3260"/>
                  </a:lnTo>
                  <a:lnTo>
                    <a:pt x="2554" y="3311"/>
                  </a:lnTo>
                  <a:lnTo>
                    <a:pt x="2460" y="3357"/>
                  </a:lnTo>
                  <a:lnTo>
                    <a:pt x="2365" y="3399"/>
                  </a:lnTo>
                  <a:lnTo>
                    <a:pt x="2266" y="3434"/>
                  </a:lnTo>
                  <a:lnTo>
                    <a:pt x="2165" y="3464"/>
                  </a:lnTo>
                  <a:lnTo>
                    <a:pt x="2060" y="3487"/>
                  </a:lnTo>
                  <a:lnTo>
                    <a:pt x="1955" y="3504"/>
                  </a:lnTo>
                  <a:lnTo>
                    <a:pt x="1847" y="3514"/>
                  </a:lnTo>
                  <a:lnTo>
                    <a:pt x="1738" y="3518"/>
                  </a:lnTo>
                  <a:lnTo>
                    <a:pt x="1628" y="3514"/>
                  </a:lnTo>
                  <a:lnTo>
                    <a:pt x="1519" y="3504"/>
                  </a:lnTo>
                  <a:lnTo>
                    <a:pt x="1414" y="3487"/>
                  </a:lnTo>
                  <a:lnTo>
                    <a:pt x="1310" y="3464"/>
                  </a:lnTo>
                  <a:lnTo>
                    <a:pt x="1208" y="3434"/>
                  </a:lnTo>
                  <a:lnTo>
                    <a:pt x="1110" y="3399"/>
                  </a:lnTo>
                  <a:lnTo>
                    <a:pt x="1014" y="3357"/>
                  </a:lnTo>
                  <a:lnTo>
                    <a:pt x="921" y="3311"/>
                  </a:lnTo>
                  <a:lnTo>
                    <a:pt x="831" y="3260"/>
                  </a:lnTo>
                  <a:lnTo>
                    <a:pt x="745" y="3202"/>
                  </a:lnTo>
                  <a:lnTo>
                    <a:pt x="663" y="3140"/>
                  </a:lnTo>
                  <a:lnTo>
                    <a:pt x="585" y="3074"/>
                  </a:lnTo>
                  <a:lnTo>
                    <a:pt x="510" y="3002"/>
                  </a:lnTo>
                  <a:lnTo>
                    <a:pt x="439" y="2926"/>
                  </a:lnTo>
                  <a:lnTo>
                    <a:pt x="373" y="2847"/>
                  </a:lnTo>
                  <a:lnTo>
                    <a:pt x="312" y="2763"/>
                  </a:lnTo>
                  <a:lnTo>
                    <a:pt x="255" y="2675"/>
                  </a:lnTo>
                  <a:lnTo>
                    <a:pt x="204" y="2585"/>
                  </a:lnTo>
                  <a:lnTo>
                    <a:pt x="157" y="2491"/>
                  </a:lnTo>
                  <a:lnTo>
                    <a:pt x="117" y="2394"/>
                  </a:lnTo>
                  <a:lnTo>
                    <a:pt x="83" y="2294"/>
                  </a:lnTo>
                  <a:lnTo>
                    <a:pt x="53" y="2191"/>
                  </a:lnTo>
                  <a:lnTo>
                    <a:pt x="30" y="2087"/>
                  </a:lnTo>
                  <a:lnTo>
                    <a:pt x="14" y="1979"/>
                  </a:lnTo>
                  <a:lnTo>
                    <a:pt x="3" y="1870"/>
                  </a:lnTo>
                  <a:lnTo>
                    <a:pt x="0" y="1759"/>
                  </a:lnTo>
                  <a:lnTo>
                    <a:pt x="3" y="1648"/>
                  </a:lnTo>
                  <a:lnTo>
                    <a:pt x="14" y="1539"/>
                  </a:lnTo>
                  <a:lnTo>
                    <a:pt x="30" y="1431"/>
                  </a:lnTo>
                  <a:lnTo>
                    <a:pt x="53" y="1327"/>
                  </a:lnTo>
                  <a:lnTo>
                    <a:pt x="83" y="1225"/>
                  </a:lnTo>
                  <a:lnTo>
                    <a:pt x="117" y="1124"/>
                  </a:lnTo>
                  <a:lnTo>
                    <a:pt x="157" y="1028"/>
                  </a:lnTo>
                  <a:lnTo>
                    <a:pt x="204" y="933"/>
                  </a:lnTo>
                  <a:lnTo>
                    <a:pt x="255" y="843"/>
                  </a:lnTo>
                  <a:lnTo>
                    <a:pt x="312" y="755"/>
                  </a:lnTo>
                  <a:lnTo>
                    <a:pt x="373" y="671"/>
                  </a:lnTo>
                  <a:lnTo>
                    <a:pt x="439" y="592"/>
                  </a:lnTo>
                  <a:lnTo>
                    <a:pt x="510" y="516"/>
                  </a:lnTo>
                  <a:lnTo>
                    <a:pt x="585" y="445"/>
                  </a:lnTo>
                  <a:lnTo>
                    <a:pt x="663" y="379"/>
                  </a:lnTo>
                  <a:lnTo>
                    <a:pt x="745" y="316"/>
                  </a:lnTo>
                  <a:lnTo>
                    <a:pt x="831" y="259"/>
                  </a:lnTo>
                  <a:lnTo>
                    <a:pt x="921" y="207"/>
                  </a:lnTo>
                  <a:lnTo>
                    <a:pt x="1014" y="161"/>
                  </a:lnTo>
                  <a:lnTo>
                    <a:pt x="1110" y="119"/>
                  </a:lnTo>
                  <a:lnTo>
                    <a:pt x="1208" y="84"/>
                  </a:lnTo>
                  <a:lnTo>
                    <a:pt x="1310" y="54"/>
                  </a:lnTo>
                  <a:lnTo>
                    <a:pt x="1414" y="31"/>
                  </a:lnTo>
                  <a:lnTo>
                    <a:pt x="1519" y="15"/>
                  </a:lnTo>
                  <a:lnTo>
                    <a:pt x="1628" y="5"/>
                  </a:lnTo>
                  <a:lnTo>
                    <a:pt x="1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1173488" y="5290966"/>
            <a:ext cx="984502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endParaRPr lang="en-US" sz="1400" dirty="0">
              <a:solidFill>
                <a:schemeClr val="bg1">
                  <a:lumMod val="6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076BACC-AE1F-4552-8D0A-40CA5F1FD8A1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bg1"/>
                </a:solidFill>
              </a:rPr>
              <a:t>INFOGRAPHIC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63195B1-EEF0-442D-8840-E4DE09ACDD86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/>
                </a:solidFill>
              </a:rPr>
              <a:t>POWERPOINT PRESENTATION TEMPLATE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ED3BAE7-2229-45B3-B5A6-D8EC7A7A5DB2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/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627626843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>
            <a:extLst>
              <a:ext uri="{FF2B5EF4-FFF2-40B4-BE49-F238E27FC236}">
                <a16:creationId xmlns:a16="http://schemas.microsoft.com/office/drawing/2014/main" id="{0EA80BEF-4A7F-47F1-9744-1CABCD3C986D}"/>
              </a:ext>
            </a:extLst>
          </p:cNvPr>
          <p:cNvSpPr txBox="1"/>
          <p:nvPr/>
        </p:nvSpPr>
        <p:spPr>
          <a:xfrm>
            <a:off x="8638256" y="3525211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F796B61-9CB9-400B-B205-0BD7891356B7}"/>
              </a:ext>
            </a:extLst>
          </p:cNvPr>
          <p:cNvSpPr txBox="1"/>
          <p:nvPr/>
        </p:nvSpPr>
        <p:spPr>
          <a:xfrm>
            <a:off x="8638256" y="3886659"/>
            <a:ext cx="24760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error voluptatem aperiam.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1A0A037-C3E5-4420-B976-80BCDF1ADC07}"/>
              </a:ext>
            </a:extLst>
          </p:cNvPr>
          <p:cNvSpPr txBox="1"/>
          <p:nvPr/>
        </p:nvSpPr>
        <p:spPr>
          <a:xfrm>
            <a:off x="8638256" y="2063927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021679D-78CF-4A50-86B4-A681B21F122D}"/>
              </a:ext>
            </a:extLst>
          </p:cNvPr>
          <p:cNvSpPr txBox="1"/>
          <p:nvPr/>
        </p:nvSpPr>
        <p:spPr>
          <a:xfrm>
            <a:off x="8638256" y="2425375"/>
            <a:ext cx="24760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error voluptatem aperiam.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6EB401B-C468-4733-BEF7-9DBD139AA4E0}"/>
              </a:ext>
            </a:extLst>
          </p:cNvPr>
          <p:cNvSpPr txBox="1"/>
          <p:nvPr/>
        </p:nvSpPr>
        <p:spPr>
          <a:xfrm>
            <a:off x="8638256" y="4985319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4FF390C-6E81-4589-B0CB-C2A632D9D44B}"/>
              </a:ext>
            </a:extLst>
          </p:cNvPr>
          <p:cNvSpPr txBox="1"/>
          <p:nvPr/>
        </p:nvSpPr>
        <p:spPr>
          <a:xfrm>
            <a:off x="8638256" y="5346767"/>
            <a:ext cx="24760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error voluptatem aperiam.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19A6C00-7C2D-40B0-BC45-19D8E94BA8C5}"/>
              </a:ext>
            </a:extLst>
          </p:cNvPr>
          <p:cNvSpPr txBox="1"/>
          <p:nvPr/>
        </p:nvSpPr>
        <p:spPr>
          <a:xfrm>
            <a:off x="2065989" y="3525211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81EC889-B6B1-4980-B6B4-A88514EE3455}"/>
              </a:ext>
            </a:extLst>
          </p:cNvPr>
          <p:cNvSpPr txBox="1"/>
          <p:nvPr/>
        </p:nvSpPr>
        <p:spPr>
          <a:xfrm>
            <a:off x="1065487" y="3886659"/>
            <a:ext cx="24760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error voluptatem aperiam.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58A970E-DE83-4E00-AB4C-18D32BF30E66}"/>
              </a:ext>
            </a:extLst>
          </p:cNvPr>
          <p:cNvSpPr txBox="1"/>
          <p:nvPr/>
        </p:nvSpPr>
        <p:spPr>
          <a:xfrm>
            <a:off x="2065989" y="2063927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75C515C-D8D4-4E48-B50C-7EEB2A76A7C7}"/>
              </a:ext>
            </a:extLst>
          </p:cNvPr>
          <p:cNvSpPr txBox="1"/>
          <p:nvPr/>
        </p:nvSpPr>
        <p:spPr>
          <a:xfrm>
            <a:off x="1065487" y="2425375"/>
            <a:ext cx="24760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error voluptatem aperiam.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3A987CC-13B0-447D-B449-91172BF12FC8}"/>
              </a:ext>
            </a:extLst>
          </p:cNvPr>
          <p:cNvSpPr txBox="1"/>
          <p:nvPr/>
        </p:nvSpPr>
        <p:spPr>
          <a:xfrm>
            <a:off x="2065989" y="4985319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ECF6944-D731-4AE3-B8E8-B7419A0997F7}"/>
              </a:ext>
            </a:extLst>
          </p:cNvPr>
          <p:cNvSpPr txBox="1"/>
          <p:nvPr/>
        </p:nvSpPr>
        <p:spPr>
          <a:xfrm>
            <a:off x="1065487" y="5346767"/>
            <a:ext cx="24760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error voluptatem aperiam.</a:t>
            </a:r>
          </a:p>
        </p:txBody>
      </p:sp>
      <p:sp>
        <p:nvSpPr>
          <p:cNvPr id="65" name="Freeform 46">
            <a:extLst>
              <a:ext uri="{FF2B5EF4-FFF2-40B4-BE49-F238E27FC236}">
                <a16:creationId xmlns:a16="http://schemas.microsoft.com/office/drawing/2014/main" id="{FA3CCF2D-5622-4045-856F-1A60F082E951}"/>
              </a:ext>
            </a:extLst>
          </p:cNvPr>
          <p:cNvSpPr/>
          <p:nvPr/>
        </p:nvSpPr>
        <p:spPr>
          <a:xfrm>
            <a:off x="6494694" y="2429033"/>
            <a:ext cx="1419336" cy="696280"/>
          </a:xfrm>
          <a:custGeom>
            <a:avLst/>
            <a:gdLst>
              <a:gd name="connsiteX0" fmla="*/ 0 w 1652154"/>
              <a:gd name="connsiteY0" fmla="*/ 810491 h 810491"/>
              <a:gd name="connsiteX1" fmla="*/ 342900 w 1652154"/>
              <a:gd name="connsiteY1" fmla="*/ 0 h 810491"/>
              <a:gd name="connsiteX2" fmla="*/ 1652154 w 1652154"/>
              <a:gd name="connsiteY2" fmla="*/ 0 h 810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52154" h="810491">
                <a:moveTo>
                  <a:pt x="0" y="810491"/>
                </a:moveTo>
                <a:lnTo>
                  <a:pt x="342900" y="0"/>
                </a:lnTo>
                <a:lnTo>
                  <a:pt x="1652154" y="0"/>
                </a:lnTo>
              </a:path>
            </a:pathLst>
          </a:custGeom>
          <a:noFill/>
          <a:ln w="12700" cap="flat">
            <a:solidFill>
              <a:schemeClr val="bg1">
                <a:lumMod val="85000"/>
              </a:schemeClr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AD98C00-A1FE-4432-AE21-F50FB6842F41}"/>
              </a:ext>
            </a:extLst>
          </p:cNvPr>
          <p:cNvCxnSpPr/>
          <p:nvPr/>
        </p:nvCxnSpPr>
        <p:spPr>
          <a:xfrm flipV="1">
            <a:off x="6992656" y="3945047"/>
            <a:ext cx="921373" cy="3501"/>
          </a:xfrm>
          <a:prstGeom prst="line">
            <a:avLst/>
          </a:prstGeom>
          <a:noFill/>
          <a:ln w="12700" cap="flat">
            <a:solidFill>
              <a:schemeClr val="bg1">
                <a:lumMod val="85000"/>
              </a:schemeClr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7" name="Freeform 48">
            <a:extLst>
              <a:ext uri="{FF2B5EF4-FFF2-40B4-BE49-F238E27FC236}">
                <a16:creationId xmlns:a16="http://schemas.microsoft.com/office/drawing/2014/main" id="{B1EA6489-E846-4678-8DAE-B55A12889327}"/>
              </a:ext>
            </a:extLst>
          </p:cNvPr>
          <p:cNvSpPr/>
          <p:nvPr/>
        </p:nvSpPr>
        <p:spPr>
          <a:xfrm flipV="1">
            <a:off x="6494696" y="4760818"/>
            <a:ext cx="1419336" cy="696280"/>
          </a:xfrm>
          <a:custGeom>
            <a:avLst/>
            <a:gdLst>
              <a:gd name="connsiteX0" fmla="*/ 0 w 1652154"/>
              <a:gd name="connsiteY0" fmla="*/ 810491 h 810491"/>
              <a:gd name="connsiteX1" fmla="*/ 342900 w 1652154"/>
              <a:gd name="connsiteY1" fmla="*/ 0 h 810491"/>
              <a:gd name="connsiteX2" fmla="*/ 1652154 w 1652154"/>
              <a:gd name="connsiteY2" fmla="*/ 0 h 810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52154" h="810491">
                <a:moveTo>
                  <a:pt x="0" y="810491"/>
                </a:moveTo>
                <a:lnTo>
                  <a:pt x="342900" y="0"/>
                </a:lnTo>
                <a:lnTo>
                  <a:pt x="1652154" y="0"/>
                </a:lnTo>
              </a:path>
            </a:pathLst>
          </a:custGeom>
          <a:noFill/>
          <a:ln w="12700" cap="flat">
            <a:solidFill>
              <a:schemeClr val="bg1">
                <a:lumMod val="85000"/>
              </a:schemeClr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8" name="Freeform 49">
            <a:extLst>
              <a:ext uri="{FF2B5EF4-FFF2-40B4-BE49-F238E27FC236}">
                <a16:creationId xmlns:a16="http://schemas.microsoft.com/office/drawing/2014/main" id="{F134E1FE-2488-43D2-83CF-7AFC6D17092F}"/>
              </a:ext>
            </a:extLst>
          </p:cNvPr>
          <p:cNvSpPr/>
          <p:nvPr/>
        </p:nvSpPr>
        <p:spPr>
          <a:xfrm flipH="1">
            <a:off x="4267143" y="2429032"/>
            <a:ext cx="1419336" cy="696280"/>
          </a:xfrm>
          <a:custGeom>
            <a:avLst/>
            <a:gdLst>
              <a:gd name="connsiteX0" fmla="*/ 0 w 1652154"/>
              <a:gd name="connsiteY0" fmla="*/ 810491 h 810491"/>
              <a:gd name="connsiteX1" fmla="*/ 342900 w 1652154"/>
              <a:gd name="connsiteY1" fmla="*/ 0 h 810491"/>
              <a:gd name="connsiteX2" fmla="*/ 1652154 w 1652154"/>
              <a:gd name="connsiteY2" fmla="*/ 0 h 810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52154" h="810491">
                <a:moveTo>
                  <a:pt x="0" y="810491"/>
                </a:moveTo>
                <a:lnTo>
                  <a:pt x="342900" y="0"/>
                </a:lnTo>
                <a:lnTo>
                  <a:pt x="1652154" y="0"/>
                </a:lnTo>
              </a:path>
            </a:pathLst>
          </a:custGeom>
          <a:noFill/>
          <a:ln w="12700" cap="flat">
            <a:solidFill>
              <a:schemeClr val="bg1">
                <a:lumMod val="85000"/>
              </a:schemeClr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3F22AF58-EEF2-48FC-B75C-60B64315B7D9}"/>
              </a:ext>
            </a:extLst>
          </p:cNvPr>
          <p:cNvCxnSpPr/>
          <p:nvPr/>
        </p:nvCxnSpPr>
        <p:spPr>
          <a:xfrm flipH="1" flipV="1">
            <a:off x="4267143" y="3945048"/>
            <a:ext cx="921374" cy="3501"/>
          </a:xfrm>
          <a:prstGeom prst="line">
            <a:avLst/>
          </a:prstGeom>
          <a:noFill/>
          <a:ln w="12700" cap="flat">
            <a:solidFill>
              <a:schemeClr val="bg1">
                <a:lumMod val="85000"/>
              </a:schemeClr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0" name="Freeform 51">
            <a:extLst>
              <a:ext uri="{FF2B5EF4-FFF2-40B4-BE49-F238E27FC236}">
                <a16:creationId xmlns:a16="http://schemas.microsoft.com/office/drawing/2014/main" id="{582A6721-394E-4D76-8093-F129C69D700E}"/>
              </a:ext>
            </a:extLst>
          </p:cNvPr>
          <p:cNvSpPr/>
          <p:nvPr/>
        </p:nvSpPr>
        <p:spPr>
          <a:xfrm flipH="1" flipV="1">
            <a:off x="4267142" y="4760818"/>
            <a:ext cx="1419336" cy="696280"/>
          </a:xfrm>
          <a:custGeom>
            <a:avLst/>
            <a:gdLst>
              <a:gd name="connsiteX0" fmla="*/ 0 w 1652154"/>
              <a:gd name="connsiteY0" fmla="*/ 810491 h 810491"/>
              <a:gd name="connsiteX1" fmla="*/ 342900 w 1652154"/>
              <a:gd name="connsiteY1" fmla="*/ 0 h 810491"/>
              <a:gd name="connsiteX2" fmla="*/ 1652154 w 1652154"/>
              <a:gd name="connsiteY2" fmla="*/ 0 h 810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52154" h="810491">
                <a:moveTo>
                  <a:pt x="0" y="810491"/>
                </a:moveTo>
                <a:lnTo>
                  <a:pt x="342900" y="0"/>
                </a:lnTo>
                <a:lnTo>
                  <a:pt x="1652154" y="0"/>
                </a:lnTo>
              </a:path>
            </a:pathLst>
          </a:custGeom>
          <a:noFill/>
          <a:ln w="12700" cap="flat">
            <a:solidFill>
              <a:schemeClr val="bg1">
                <a:lumMod val="85000"/>
              </a:schemeClr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64F46349-E8FD-4073-8E1D-36FC5714E7D8}"/>
              </a:ext>
            </a:extLst>
          </p:cNvPr>
          <p:cNvSpPr/>
          <p:nvPr/>
        </p:nvSpPr>
        <p:spPr>
          <a:xfrm>
            <a:off x="5168465" y="3020449"/>
            <a:ext cx="1838113" cy="1838115"/>
          </a:xfrm>
          <a:prstGeom prst="ellipse">
            <a:avLst/>
          </a:prstGeom>
          <a:gradFill>
            <a:gsLst>
              <a:gs pos="2000">
                <a:schemeClr val="accent2"/>
              </a:gs>
              <a:gs pos="100000">
                <a:schemeClr val="accent5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200" dirty="0">
                <a:solidFill>
                  <a:schemeClr val="bg1"/>
                </a:solidFill>
              </a:rPr>
              <a:t>Core</a:t>
            </a:r>
          </a:p>
          <a:p>
            <a:pPr algn="ctr"/>
            <a:r>
              <a:rPr lang="en-US" sz="2200" dirty="0">
                <a:solidFill>
                  <a:schemeClr val="bg1"/>
                </a:solidFill>
              </a:rPr>
              <a:t>Values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F9FF5EB-B378-43BB-9BE8-97BD9CE507D6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BE21CD5-EB23-4F8C-82F7-B3209C4F84F3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4181334-6636-4C22-B48D-488AE47D8895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990932909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Box 84"/>
          <p:cNvSpPr txBox="1"/>
          <p:nvPr/>
        </p:nvSpPr>
        <p:spPr>
          <a:xfrm>
            <a:off x="6770587" y="4888622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Add title here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307198" y="5250070"/>
            <a:ext cx="225329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ut perspiciatis unde omnis iste inventore veritatis.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9446275" y="4888622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Add title here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8982886" y="5250070"/>
            <a:ext cx="225329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ut perspiciatis unde omnis iste inventore veritatis.</a:t>
            </a:r>
          </a:p>
        </p:txBody>
      </p:sp>
      <p:sp>
        <p:nvSpPr>
          <p:cNvPr id="109" name="Round Same Side Corner Rectangle 108"/>
          <p:cNvSpPr/>
          <p:nvPr/>
        </p:nvSpPr>
        <p:spPr>
          <a:xfrm>
            <a:off x="6411096" y="2187286"/>
            <a:ext cx="2049470" cy="607251"/>
          </a:xfrm>
          <a:prstGeom prst="round2Same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0" name="Round Same Side Corner Rectangle 109"/>
          <p:cNvSpPr/>
          <p:nvPr/>
        </p:nvSpPr>
        <p:spPr>
          <a:xfrm rot="10800000">
            <a:off x="6411096" y="2794537"/>
            <a:ext cx="2049470" cy="1518126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1" name="Folded Corner 110"/>
          <p:cNvSpPr/>
          <p:nvPr/>
        </p:nvSpPr>
        <p:spPr>
          <a:xfrm>
            <a:off x="6468026" y="2794537"/>
            <a:ext cx="1950791" cy="1442220"/>
          </a:xfrm>
          <a:prstGeom prst="foldedCorner">
            <a:avLst>
              <a:gd name="adj" fmla="val 35049"/>
            </a:avLst>
          </a:prstGeom>
          <a:solidFill>
            <a:srgbClr val="F3F6F7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sx="98000" sy="98000" algn="tl" rotWithShape="0">
              <a:sysClr val="windowText" lastClr="000000">
                <a:lumMod val="75000"/>
                <a:lumOff val="25000"/>
                <a:alpha val="85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0" name="Text Placeholder 3"/>
          <p:cNvSpPr txBox="1">
            <a:spLocks/>
          </p:cNvSpPr>
          <p:nvPr/>
        </p:nvSpPr>
        <p:spPr>
          <a:xfrm>
            <a:off x="7039151" y="2485193"/>
            <a:ext cx="793358" cy="21544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Questrial" pitchFamily="34" charset="0"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cs typeface="Montserrat" panose="02000000000000000000" pitchFamily="2" charset="0"/>
              </a:rPr>
              <a:t>February</a:t>
            </a:r>
          </a:p>
        </p:txBody>
      </p:sp>
      <p:sp>
        <p:nvSpPr>
          <p:cNvPr id="151" name="Text Placeholder 3"/>
          <p:cNvSpPr txBox="1">
            <a:spLocks/>
          </p:cNvSpPr>
          <p:nvPr/>
        </p:nvSpPr>
        <p:spPr>
          <a:xfrm>
            <a:off x="7046300" y="2915021"/>
            <a:ext cx="779060" cy="923330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Questrial" pitchFamily="34" charset="0"/>
              <a:buNone/>
              <a:tabLst/>
              <a:defRPr/>
            </a:pPr>
            <a:r>
              <a:rPr kumimoji="0" lang="en-US" sz="60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j-lt"/>
                <a:cs typeface="Montserrat" panose="02000000000000000000" pitchFamily="2" charset="0"/>
              </a:rPr>
              <a:t>17</a:t>
            </a:r>
          </a:p>
        </p:txBody>
      </p:sp>
      <p:sp>
        <p:nvSpPr>
          <p:cNvPr id="128" name="Round Same Side Corner Rectangle 127"/>
          <p:cNvSpPr/>
          <p:nvPr/>
        </p:nvSpPr>
        <p:spPr>
          <a:xfrm>
            <a:off x="9090755" y="2187286"/>
            <a:ext cx="2049470" cy="607251"/>
          </a:xfrm>
          <a:prstGeom prst="round2Same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9" name="Round Same Side Corner Rectangle 128"/>
          <p:cNvSpPr/>
          <p:nvPr/>
        </p:nvSpPr>
        <p:spPr>
          <a:xfrm rot="10800000">
            <a:off x="9090755" y="2794537"/>
            <a:ext cx="2049470" cy="1518126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0" name="Folded Corner 129"/>
          <p:cNvSpPr/>
          <p:nvPr/>
        </p:nvSpPr>
        <p:spPr>
          <a:xfrm>
            <a:off x="9147685" y="2794537"/>
            <a:ext cx="1950791" cy="1442220"/>
          </a:xfrm>
          <a:prstGeom prst="foldedCorner">
            <a:avLst>
              <a:gd name="adj" fmla="val 35049"/>
            </a:avLst>
          </a:prstGeom>
          <a:solidFill>
            <a:srgbClr val="F3F6F7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sx="98000" sy="98000" algn="tl" rotWithShape="0">
              <a:sysClr val="windowText" lastClr="000000">
                <a:lumMod val="75000"/>
                <a:lumOff val="25000"/>
                <a:alpha val="85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2" name="Text Placeholder 3"/>
          <p:cNvSpPr txBox="1">
            <a:spLocks/>
          </p:cNvSpPr>
          <p:nvPr/>
        </p:nvSpPr>
        <p:spPr>
          <a:xfrm>
            <a:off x="9718810" y="2485193"/>
            <a:ext cx="793358" cy="21544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Questrial" pitchFamily="34" charset="0"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cs typeface="Montserrat" panose="02000000000000000000" pitchFamily="2" charset="0"/>
              </a:rPr>
              <a:t>February</a:t>
            </a:r>
          </a:p>
        </p:txBody>
      </p:sp>
      <p:sp>
        <p:nvSpPr>
          <p:cNvPr id="153" name="Text Placeholder 3"/>
          <p:cNvSpPr txBox="1">
            <a:spLocks/>
          </p:cNvSpPr>
          <p:nvPr/>
        </p:nvSpPr>
        <p:spPr>
          <a:xfrm>
            <a:off x="9725960" y="2915021"/>
            <a:ext cx="779059" cy="923330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Questrial" pitchFamily="34" charset="0"/>
              <a:buNone/>
              <a:tabLst/>
              <a:defRPr/>
            </a:pPr>
            <a:r>
              <a:rPr lang="en-US" sz="6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Montserrat" panose="02000000000000000000" pitchFamily="2" charset="0"/>
              </a:rPr>
              <a:t>23</a:t>
            </a:r>
            <a:endParaRPr kumimoji="0" lang="en-US" sz="6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j-lt"/>
              <a:cs typeface="Montserrat" panose="02000000000000000000" pitchFamily="2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1107584" y="1950029"/>
            <a:ext cx="4102694" cy="3861352"/>
          </a:xfrm>
          <a:prstGeom prst="roundRect">
            <a:avLst>
              <a:gd name="adj" fmla="val 1231"/>
            </a:avLst>
          </a:prstGeom>
          <a:solidFill>
            <a:srgbClr val="FFFFFF"/>
          </a:solidFill>
          <a:ln w="38100">
            <a:solidFill>
              <a:schemeClr val="accent4"/>
            </a:solidFill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ounded Rectangle 105"/>
          <p:cNvSpPr/>
          <p:nvPr/>
        </p:nvSpPr>
        <p:spPr>
          <a:xfrm>
            <a:off x="2287292" y="315733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</a:t>
            </a:r>
          </a:p>
        </p:txBody>
      </p:sp>
      <p:sp>
        <p:nvSpPr>
          <p:cNvPr id="107" name="Rounded Rectangle 106"/>
          <p:cNvSpPr/>
          <p:nvPr/>
        </p:nvSpPr>
        <p:spPr>
          <a:xfrm>
            <a:off x="3438247" y="315733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3</a:t>
            </a:r>
          </a:p>
        </p:txBody>
      </p:sp>
      <p:sp>
        <p:nvSpPr>
          <p:cNvPr id="108" name="Rounded Rectangle 107"/>
          <p:cNvSpPr/>
          <p:nvPr/>
        </p:nvSpPr>
        <p:spPr>
          <a:xfrm>
            <a:off x="4013725" y="315733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4</a:t>
            </a:r>
          </a:p>
        </p:txBody>
      </p:sp>
      <p:sp>
        <p:nvSpPr>
          <p:cNvPr id="125" name="Rounded Rectangle 124"/>
          <p:cNvSpPr/>
          <p:nvPr/>
        </p:nvSpPr>
        <p:spPr>
          <a:xfrm>
            <a:off x="4589201" y="315733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5</a:t>
            </a:r>
          </a:p>
        </p:txBody>
      </p:sp>
      <p:sp>
        <p:nvSpPr>
          <p:cNvPr id="126" name="Rounded Rectangle 125"/>
          <p:cNvSpPr/>
          <p:nvPr/>
        </p:nvSpPr>
        <p:spPr>
          <a:xfrm>
            <a:off x="1136341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6</a:t>
            </a:r>
          </a:p>
        </p:txBody>
      </p:sp>
      <p:sp>
        <p:nvSpPr>
          <p:cNvPr id="127" name="Rounded Rectangle 126"/>
          <p:cNvSpPr/>
          <p:nvPr/>
        </p:nvSpPr>
        <p:spPr>
          <a:xfrm>
            <a:off x="1711818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7</a:t>
            </a:r>
          </a:p>
        </p:txBody>
      </p:sp>
      <p:sp>
        <p:nvSpPr>
          <p:cNvPr id="144" name="Rounded Rectangle 143"/>
          <p:cNvSpPr/>
          <p:nvPr/>
        </p:nvSpPr>
        <p:spPr>
          <a:xfrm>
            <a:off x="2287292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8</a:t>
            </a:r>
          </a:p>
        </p:txBody>
      </p:sp>
      <p:sp>
        <p:nvSpPr>
          <p:cNvPr id="145" name="Rounded Rectangle 144"/>
          <p:cNvSpPr/>
          <p:nvPr/>
        </p:nvSpPr>
        <p:spPr>
          <a:xfrm>
            <a:off x="2862771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9</a:t>
            </a:r>
          </a:p>
        </p:txBody>
      </p:sp>
      <p:sp>
        <p:nvSpPr>
          <p:cNvPr id="154" name="Rounded Rectangle 153"/>
          <p:cNvSpPr/>
          <p:nvPr/>
        </p:nvSpPr>
        <p:spPr>
          <a:xfrm>
            <a:off x="3438247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10</a:t>
            </a:r>
          </a:p>
        </p:txBody>
      </p:sp>
      <p:sp>
        <p:nvSpPr>
          <p:cNvPr id="155" name="Rounded Rectangle 154"/>
          <p:cNvSpPr/>
          <p:nvPr/>
        </p:nvSpPr>
        <p:spPr>
          <a:xfrm>
            <a:off x="4013725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11</a:t>
            </a:r>
          </a:p>
        </p:txBody>
      </p:sp>
      <p:sp>
        <p:nvSpPr>
          <p:cNvPr id="156" name="Rounded Rectangle 155"/>
          <p:cNvSpPr/>
          <p:nvPr/>
        </p:nvSpPr>
        <p:spPr>
          <a:xfrm>
            <a:off x="4589201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12</a:t>
            </a:r>
          </a:p>
        </p:txBody>
      </p:sp>
      <p:sp>
        <p:nvSpPr>
          <p:cNvPr id="157" name="Rounded Rectangle 156"/>
          <p:cNvSpPr/>
          <p:nvPr/>
        </p:nvSpPr>
        <p:spPr>
          <a:xfrm>
            <a:off x="1136341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13</a:t>
            </a:r>
          </a:p>
        </p:txBody>
      </p:sp>
      <p:sp>
        <p:nvSpPr>
          <p:cNvPr id="158" name="Rounded Rectangle 157"/>
          <p:cNvSpPr/>
          <p:nvPr/>
        </p:nvSpPr>
        <p:spPr>
          <a:xfrm>
            <a:off x="1711818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14</a:t>
            </a:r>
          </a:p>
        </p:txBody>
      </p:sp>
      <p:sp>
        <p:nvSpPr>
          <p:cNvPr id="159" name="Rounded Rectangle 158"/>
          <p:cNvSpPr/>
          <p:nvPr/>
        </p:nvSpPr>
        <p:spPr>
          <a:xfrm>
            <a:off x="2862771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16</a:t>
            </a:r>
          </a:p>
        </p:txBody>
      </p:sp>
      <p:sp>
        <p:nvSpPr>
          <p:cNvPr id="160" name="Rounded Rectangle 159"/>
          <p:cNvSpPr/>
          <p:nvPr/>
        </p:nvSpPr>
        <p:spPr>
          <a:xfrm>
            <a:off x="3438247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17</a:t>
            </a:r>
          </a:p>
        </p:txBody>
      </p:sp>
      <p:sp>
        <p:nvSpPr>
          <p:cNvPr id="161" name="Rounded Rectangle 160"/>
          <p:cNvSpPr/>
          <p:nvPr/>
        </p:nvSpPr>
        <p:spPr>
          <a:xfrm>
            <a:off x="4013725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18</a:t>
            </a:r>
          </a:p>
        </p:txBody>
      </p:sp>
      <p:sp>
        <p:nvSpPr>
          <p:cNvPr id="162" name="Rounded Rectangle 161"/>
          <p:cNvSpPr/>
          <p:nvPr/>
        </p:nvSpPr>
        <p:spPr>
          <a:xfrm>
            <a:off x="4589201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19</a:t>
            </a:r>
          </a:p>
        </p:txBody>
      </p:sp>
      <p:sp>
        <p:nvSpPr>
          <p:cNvPr id="163" name="Rounded Rectangle 162"/>
          <p:cNvSpPr/>
          <p:nvPr/>
        </p:nvSpPr>
        <p:spPr>
          <a:xfrm>
            <a:off x="1136341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20</a:t>
            </a:r>
          </a:p>
        </p:txBody>
      </p:sp>
      <p:sp>
        <p:nvSpPr>
          <p:cNvPr id="164" name="Rounded Rectangle 163"/>
          <p:cNvSpPr/>
          <p:nvPr/>
        </p:nvSpPr>
        <p:spPr>
          <a:xfrm>
            <a:off x="1711818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21</a:t>
            </a:r>
          </a:p>
        </p:txBody>
      </p:sp>
      <p:sp>
        <p:nvSpPr>
          <p:cNvPr id="165" name="Rounded Rectangle 164"/>
          <p:cNvSpPr/>
          <p:nvPr/>
        </p:nvSpPr>
        <p:spPr>
          <a:xfrm>
            <a:off x="2287292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22</a:t>
            </a:r>
          </a:p>
        </p:txBody>
      </p:sp>
      <p:sp>
        <p:nvSpPr>
          <p:cNvPr id="166" name="Rounded Rectangle 165"/>
          <p:cNvSpPr/>
          <p:nvPr/>
        </p:nvSpPr>
        <p:spPr>
          <a:xfrm>
            <a:off x="2862771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23</a:t>
            </a:r>
          </a:p>
        </p:txBody>
      </p:sp>
      <p:sp>
        <p:nvSpPr>
          <p:cNvPr id="167" name="Rounded Rectangle 166"/>
          <p:cNvSpPr/>
          <p:nvPr/>
        </p:nvSpPr>
        <p:spPr>
          <a:xfrm>
            <a:off x="3438247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24</a:t>
            </a:r>
          </a:p>
        </p:txBody>
      </p:sp>
      <p:sp>
        <p:nvSpPr>
          <p:cNvPr id="168" name="Rounded Rectangle 167"/>
          <p:cNvSpPr/>
          <p:nvPr/>
        </p:nvSpPr>
        <p:spPr>
          <a:xfrm>
            <a:off x="4013725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25</a:t>
            </a:r>
          </a:p>
        </p:txBody>
      </p:sp>
      <p:sp>
        <p:nvSpPr>
          <p:cNvPr id="169" name="Rounded Rectangle 168"/>
          <p:cNvSpPr/>
          <p:nvPr/>
        </p:nvSpPr>
        <p:spPr>
          <a:xfrm>
            <a:off x="4589201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26</a:t>
            </a:r>
          </a:p>
        </p:txBody>
      </p:sp>
      <p:sp>
        <p:nvSpPr>
          <p:cNvPr id="170" name="Rounded Rectangle 169"/>
          <p:cNvSpPr/>
          <p:nvPr/>
        </p:nvSpPr>
        <p:spPr>
          <a:xfrm>
            <a:off x="1136341" y="517909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27</a:t>
            </a:r>
          </a:p>
        </p:txBody>
      </p:sp>
      <p:sp>
        <p:nvSpPr>
          <p:cNvPr id="171" name="Rounded Rectangle 170"/>
          <p:cNvSpPr/>
          <p:nvPr/>
        </p:nvSpPr>
        <p:spPr>
          <a:xfrm>
            <a:off x="1711818" y="517909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28</a:t>
            </a:r>
          </a:p>
        </p:txBody>
      </p:sp>
      <p:sp>
        <p:nvSpPr>
          <p:cNvPr id="172" name="Rounded Rectangle 171"/>
          <p:cNvSpPr/>
          <p:nvPr/>
        </p:nvSpPr>
        <p:spPr>
          <a:xfrm>
            <a:off x="2862771" y="517909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30</a:t>
            </a:r>
          </a:p>
        </p:txBody>
      </p:sp>
      <p:sp>
        <p:nvSpPr>
          <p:cNvPr id="173" name="Rectangle 172"/>
          <p:cNvSpPr/>
          <p:nvPr/>
        </p:nvSpPr>
        <p:spPr>
          <a:xfrm>
            <a:off x="1136341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M</a:t>
            </a:r>
          </a:p>
        </p:txBody>
      </p:sp>
      <p:sp>
        <p:nvSpPr>
          <p:cNvPr id="174" name="Rectangle 173"/>
          <p:cNvSpPr/>
          <p:nvPr/>
        </p:nvSpPr>
        <p:spPr>
          <a:xfrm>
            <a:off x="1711818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T</a:t>
            </a:r>
          </a:p>
        </p:txBody>
      </p:sp>
      <p:sp>
        <p:nvSpPr>
          <p:cNvPr id="175" name="Rectangle 174"/>
          <p:cNvSpPr/>
          <p:nvPr/>
        </p:nvSpPr>
        <p:spPr>
          <a:xfrm>
            <a:off x="2287292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W</a:t>
            </a:r>
          </a:p>
        </p:txBody>
      </p:sp>
      <p:sp>
        <p:nvSpPr>
          <p:cNvPr id="176" name="Rectangle 175"/>
          <p:cNvSpPr/>
          <p:nvPr/>
        </p:nvSpPr>
        <p:spPr>
          <a:xfrm>
            <a:off x="2862771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T</a:t>
            </a:r>
          </a:p>
        </p:txBody>
      </p:sp>
      <p:sp>
        <p:nvSpPr>
          <p:cNvPr id="177" name="Rectangle 176"/>
          <p:cNvSpPr/>
          <p:nvPr/>
        </p:nvSpPr>
        <p:spPr>
          <a:xfrm>
            <a:off x="3438247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F</a:t>
            </a:r>
          </a:p>
        </p:txBody>
      </p:sp>
      <p:sp>
        <p:nvSpPr>
          <p:cNvPr id="178" name="Rectangle 177"/>
          <p:cNvSpPr/>
          <p:nvPr/>
        </p:nvSpPr>
        <p:spPr>
          <a:xfrm>
            <a:off x="4013725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S</a:t>
            </a:r>
          </a:p>
        </p:txBody>
      </p:sp>
      <p:sp>
        <p:nvSpPr>
          <p:cNvPr id="179" name="Rectangle 178"/>
          <p:cNvSpPr/>
          <p:nvPr/>
        </p:nvSpPr>
        <p:spPr>
          <a:xfrm>
            <a:off x="4589201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S</a:t>
            </a:r>
          </a:p>
        </p:txBody>
      </p:sp>
      <p:sp>
        <p:nvSpPr>
          <p:cNvPr id="180" name="Rounded Rectangle 179"/>
          <p:cNvSpPr/>
          <p:nvPr/>
        </p:nvSpPr>
        <p:spPr>
          <a:xfrm>
            <a:off x="2862771" y="3165755"/>
            <a:ext cx="575477" cy="505441"/>
          </a:xfrm>
          <a:prstGeom prst="roundRect">
            <a:avLst/>
          </a:prstGeom>
          <a:solidFill>
            <a:schemeClr val="accent4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Questrial" charset="0"/>
                <a:cs typeface="Questrial" charset="0"/>
              </a:rPr>
              <a:t>2</a:t>
            </a:r>
          </a:p>
        </p:txBody>
      </p:sp>
      <p:sp>
        <p:nvSpPr>
          <p:cNvPr id="181" name="Rounded Rectangle 180"/>
          <p:cNvSpPr/>
          <p:nvPr/>
        </p:nvSpPr>
        <p:spPr>
          <a:xfrm>
            <a:off x="2287292" y="4176633"/>
            <a:ext cx="575477" cy="505441"/>
          </a:xfrm>
          <a:prstGeom prst="roundRect">
            <a:avLst/>
          </a:prstGeom>
          <a:solidFill>
            <a:schemeClr val="accent4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Questrial" charset="0"/>
                <a:cs typeface="Questrial" charset="0"/>
              </a:rPr>
              <a:t>15</a:t>
            </a:r>
          </a:p>
        </p:txBody>
      </p:sp>
      <p:sp>
        <p:nvSpPr>
          <p:cNvPr id="182" name="Rounded Rectangle 181"/>
          <p:cNvSpPr/>
          <p:nvPr/>
        </p:nvSpPr>
        <p:spPr>
          <a:xfrm>
            <a:off x="2287292" y="5187513"/>
            <a:ext cx="575477" cy="505441"/>
          </a:xfrm>
          <a:prstGeom prst="roundRect">
            <a:avLst/>
          </a:prstGeom>
          <a:solidFill>
            <a:schemeClr val="accent4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Questrial" charset="0"/>
                <a:cs typeface="Questrial" charset="0"/>
              </a:rPr>
              <a:t>29</a:t>
            </a:r>
          </a:p>
        </p:txBody>
      </p:sp>
      <p:sp>
        <p:nvSpPr>
          <p:cNvPr id="183" name="Round Same Side Corner Rectangle 182"/>
          <p:cNvSpPr/>
          <p:nvPr/>
        </p:nvSpPr>
        <p:spPr>
          <a:xfrm>
            <a:off x="1107584" y="1950029"/>
            <a:ext cx="4102694" cy="505196"/>
          </a:xfrm>
          <a:prstGeom prst="round2SameRect">
            <a:avLst>
              <a:gd name="adj1" fmla="val 6505"/>
              <a:gd name="adj2" fmla="val 0"/>
            </a:avLst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40" tIns="0" rIns="9144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Questrial" charset="0"/>
                <a:cs typeface="Questrial" charset="0"/>
              </a:rPr>
              <a:t>January</a:t>
            </a:r>
          </a:p>
        </p:txBody>
      </p:sp>
      <p:sp>
        <p:nvSpPr>
          <p:cNvPr id="196" name="Rounded Rectangle 195"/>
          <p:cNvSpPr/>
          <p:nvPr/>
        </p:nvSpPr>
        <p:spPr>
          <a:xfrm>
            <a:off x="3438247" y="517909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en-US" sz="1200" kern="0" dirty="0">
                <a:solidFill>
                  <a:schemeClr val="tx1">
                    <a:lumMod val="75000"/>
                  </a:schemeClr>
                </a:solidFill>
                <a:ea typeface="Questrial" charset="0"/>
                <a:cs typeface="Questrial" charset="0"/>
              </a:rPr>
              <a:t>31</a:t>
            </a:r>
          </a:p>
        </p:txBody>
      </p:sp>
      <p:sp>
        <p:nvSpPr>
          <p:cNvPr id="197" name="Rounded Rectangle 196"/>
          <p:cNvSpPr/>
          <p:nvPr/>
        </p:nvSpPr>
        <p:spPr>
          <a:xfrm>
            <a:off x="4013725" y="5179096"/>
            <a:ext cx="575477" cy="505441"/>
          </a:xfrm>
          <a:prstGeom prst="roundRect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</a:t>
            </a:r>
          </a:p>
        </p:txBody>
      </p:sp>
      <p:sp>
        <p:nvSpPr>
          <p:cNvPr id="198" name="Rounded Rectangle 197"/>
          <p:cNvSpPr/>
          <p:nvPr/>
        </p:nvSpPr>
        <p:spPr>
          <a:xfrm>
            <a:off x="4589201" y="5179096"/>
            <a:ext cx="575477" cy="505441"/>
          </a:xfrm>
          <a:prstGeom prst="roundRect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</a:t>
            </a:r>
          </a:p>
        </p:txBody>
      </p:sp>
      <p:sp>
        <p:nvSpPr>
          <p:cNvPr id="201" name="Rounded Rectangle 200"/>
          <p:cNvSpPr/>
          <p:nvPr/>
        </p:nvSpPr>
        <p:spPr>
          <a:xfrm>
            <a:off x="1136341" y="3157336"/>
            <a:ext cx="575477" cy="505441"/>
          </a:xfrm>
          <a:prstGeom prst="roundRect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en-US" sz="1200" kern="0" dirty="0">
                <a:solidFill>
                  <a:schemeClr val="tx1">
                    <a:lumMod val="75000"/>
                  </a:schemeClr>
                </a:solidFill>
                <a:ea typeface="Questrial" charset="0"/>
                <a:cs typeface="Questrial" charset="0"/>
              </a:rPr>
              <a:t>30</a:t>
            </a:r>
          </a:p>
        </p:txBody>
      </p:sp>
      <p:sp>
        <p:nvSpPr>
          <p:cNvPr id="202" name="Rounded Rectangle 201"/>
          <p:cNvSpPr/>
          <p:nvPr/>
        </p:nvSpPr>
        <p:spPr>
          <a:xfrm>
            <a:off x="1711818" y="3157336"/>
            <a:ext cx="575477" cy="505441"/>
          </a:xfrm>
          <a:prstGeom prst="roundRect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en-US" sz="1200" kern="0" dirty="0">
                <a:solidFill>
                  <a:schemeClr val="tx1">
                    <a:lumMod val="75000"/>
                  </a:schemeClr>
                </a:solidFill>
                <a:ea typeface="Questrial" charset="0"/>
                <a:cs typeface="Questrial" charset="0"/>
              </a:rPr>
              <a:t>31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47663B9-F982-4FD6-9554-89375556BCC7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35AA341-ADE6-4884-B687-E173CFDDFE9C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4F42B92-6731-4657-A39B-17FC2EFBE52F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457079090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781E6A61-9FD1-499F-B16E-50CF184FFE0C}"/>
              </a:ext>
            </a:extLst>
          </p:cNvPr>
          <p:cNvSpPr txBox="1"/>
          <p:nvPr/>
        </p:nvSpPr>
        <p:spPr>
          <a:xfrm>
            <a:off x="5000221" y="775252"/>
            <a:ext cx="5479385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600" b="1" dirty="0">
                <a:solidFill>
                  <a:schemeClr val="bg1">
                    <a:lumMod val="95000"/>
                  </a:schemeClr>
                </a:solidFill>
                <a:latin typeface="Freestyle Script" panose="030804020302050B0404" pitchFamily="66" charset="0"/>
              </a:rPr>
              <a:t>About Us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9D54E6-9C62-43DC-81F9-8D055AA5959C}"/>
              </a:ext>
            </a:extLst>
          </p:cNvPr>
          <p:cNvSpPr txBox="1"/>
          <p:nvPr/>
        </p:nvSpPr>
        <p:spPr>
          <a:xfrm>
            <a:off x="5000221" y="1683193"/>
            <a:ext cx="26949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About Us!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16A548-CBA4-486A-8423-AA4EB92B69E0}"/>
              </a:ext>
            </a:extLst>
          </p:cNvPr>
          <p:cNvSpPr txBox="1"/>
          <p:nvPr/>
        </p:nvSpPr>
        <p:spPr>
          <a:xfrm>
            <a:off x="5000221" y="2361835"/>
            <a:ext cx="5226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600" dirty="0" err="1">
                <a:solidFill>
                  <a:schemeClr val="bg1">
                    <a:lumMod val="65000"/>
                  </a:schemeClr>
                </a:solidFill>
              </a:rPr>
              <a:t>Multipurposes</a:t>
            </a:r>
            <a:r>
              <a:rPr lang="en-US" sz="1200" spc="600" dirty="0">
                <a:solidFill>
                  <a:schemeClr val="bg1">
                    <a:lumMod val="65000"/>
                  </a:schemeClr>
                </a:solidFill>
              </a:rPr>
              <a:t> Presentation Template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3BBB05B-2CEC-41B5-B81D-578FC08F6EE0}"/>
              </a:ext>
            </a:extLst>
          </p:cNvPr>
          <p:cNvSpPr/>
          <p:nvPr/>
        </p:nvSpPr>
        <p:spPr>
          <a:xfrm>
            <a:off x="5000222" y="3192832"/>
            <a:ext cx="58324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 dolor sit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F5A0CB-4042-40D4-BBCC-F653B27FC3ED}"/>
              </a:ext>
            </a:extLst>
          </p:cNvPr>
          <p:cNvSpPr/>
          <p:nvPr/>
        </p:nvSpPr>
        <p:spPr>
          <a:xfrm>
            <a:off x="5072835" y="2732618"/>
            <a:ext cx="460998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8E06961B-CA33-426C-8D12-A07B8B152A9B}"/>
              </a:ext>
            </a:extLst>
          </p:cNvPr>
          <p:cNvSpPr/>
          <p:nvPr/>
        </p:nvSpPr>
        <p:spPr>
          <a:xfrm>
            <a:off x="5056715" y="4792829"/>
            <a:ext cx="1633305" cy="353535"/>
          </a:xfrm>
          <a:prstGeom prst="roundRect">
            <a:avLst>
              <a:gd name="adj" fmla="val 5000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0DEE3A0-312E-4C1B-B641-DF3C445B0B6A}"/>
              </a:ext>
            </a:extLst>
          </p:cNvPr>
          <p:cNvSpPr txBox="1"/>
          <p:nvPr/>
        </p:nvSpPr>
        <p:spPr>
          <a:xfrm>
            <a:off x="5424654" y="4792829"/>
            <a:ext cx="8974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1A2A81-7035-4C13-B2B0-3489A9CAB448}"/>
              </a:ext>
            </a:extLst>
          </p:cNvPr>
          <p:cNvSpPr/>
          <p:nvPr/>
        </p:nvSpPr>
        <p:spPr>
          <a:xfrm rot="16200000">
            <a:off x="495073" y="2380008"/>
            <a:ext cx="3780633" cy="2157616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7F1B528-7B56-4C05-A990-F31A8A13E7F8}"/>
              </a:ext>
            </a:extLst>
          </p:cNvPr>
          <p:cNvSpPr/>
          <p:nvPr/>
        </p:nvSpPr>
        <p:spPr>
          <a:xfrm>
            <a:off x="8425897" y="4807656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D023ED4-8484-46F3-B142-E00476B86834}"/>
              </a:ext>
            </a:extLst>
          </p:cNvPr>
          <p:cNvSpPr/>
          <p:nvPr/>
        </p:nvSpPr>
        <p:spPr>
          <a:xfrm>
            <a:off x="8850059" y="4807656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F277108-3D67-48DC-9F83-77E3B7494B8C}"/>
              </a:ext>
            </a:extLst>
          </p:cNvPr>
          <p:cNvSpPr/>
          <p:nvPr/>
        </p:nvSpPr>
        <p:spPr>
          <a:xfrm>
            <a:off x="9274222" y="4807656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6">
            <a:extLst>
              <a:ext uri="{FF2B5EF4-FFF2-40B4-BE49-F238E27FC236}">
                <a16:creationId xmlns:a16="http://schemas.microsoft.com/office/drawing/2014/main" id="{36D3C167-A4EC-4273-87AE-A78969816BDA}"/>
              </a:ext>
            </a:extLst>
          </p:cNvPr>
          <p:cNvSpPr>
            <a:spLocks/>
          </p:cNvSpPr>
          <p:nvPr/>
        </p:nvSpPr>
        <p:spPr bwMode="auto">
          <a:xfrm>
            <a:off x="8492348" y="4887318"/>
            <a:ext cx="183706" cy="149965"/>
          </a:xfrm>
          <a:custGeom>
            <a:avLst/>
            <a:gdLst>
              <a:gd name="T0" fmla="*/ 2465 w 3374"/>
              <a:gd name="T1" fmla="*/ 12 h 2650"/>
              <a:gd name="T2" fmla="*/ 2644 w 3374"/>
              <a:gd name="T3" fmla="*/ 70 h 2650"/>
              <a:gd name="T4" fmla="*/ 2798 w 3374"/>
              <a:gd name="T5" fmla="*/ 169 h 2650"/>
              <a:gd name="T6" fmla="*/ 2996 w 3374"/>
              <a:gd name="T7" fmla="*/ 172 h 2650"/>
              <a:gd name="T8" fmla="*/ 3214 w 3374"/>
              <a:gd name="T9" fmla="*/ 85 h 2650"/>
              <a:gd name="T10" fmla="*/ 3232 w 3374"/>
              <a:gd name="T11" fmla="*/ 161 h 2650"/>
              <a:gd name="T12" fmla="*/ 3123 w 3374"/>
              <a:gd name="T13" fmla="*/ 307 h 2650"/>
              <a:gd name="T14" fmla="*/ 2977 w 3374"/>
              <a:gd name="T15" fmla="*/ 419 h 2650"/>
              <a:gd name="T16" fmla="*/ 3221 w 3374"/>
              <a:gd name="T17" fmla="*/ 369 h 2650"/>
              <a:gd name="T18" fmla="*/ 3326 w 3374"/>
              <a:gd name="T19" fmla="*/ 379 h 2650"/>
              <a:gd name="T20" fmla="*/ 3158 w 3374"/>
              <a:gd name="T21" fmla="*/ 558 h 2650"/>
              <a:gd name="T22" fmla="*/ 3030 w 3374"/>
              <a:gd name="T23" fmla="*/ 747 h 2650"/>
              <a:gd name="T24" fmla="*/ 3016 w 3374"/>
              <a:gd name="T25" fmla="*/ 976 h 2650"/>
              <a:gd name="T26" fmla="*/ 2970 w 3374"/>
              <a:gd name="T27" fmla="*/ 1207 h 2650"/>
              <a:gd name="T28" fmla="*/ 2894 w 3374"/>
              <a:gd name="T29" fmla="*/ 1435 h 2650"/>
              <a:gd name="T30" fmla="*/ 2789 w 3374"/>
              <a:gd name="T31" fmla="*/ 1657 h 2650"/>
              <a:gd name="T32" fmla="*/ 2656 w 3374"/>
              <a:gd name="T33" fmla="*/ 1867 h 2650"/>
              <a:gd name="T34" fmla="*/ 2494 w 3374"/>
              <a:gd name="T35" fmla="*/ 2061 h 2650"/>
              <a:gd name="T36" fmla="*/ 2304 w 3374"/>
              <a:gd name="T37" fmla="*/ 2234 h 2650"/>
              <a:gd name="T38" fmla="*/ 2087 w 3374"/>
              <a:gd name="T39" fmla="*/ 2384 h 2650"/>
              <a:gd name="T40" fmla="*/ 1842 w 3374"/>
              <a:gd name="T41" fmla="*/ 2503 h 2650"/>
              <a:gd name="T42" fmla="*/ 1571 w 3374"/>
              <a:gd name="T43" fmla="*/ 2591 h 2650"/>
              <a:gd name="T44" fmla="*/ 1274 w 3374"/>
              <a:gd name="T45" fmla="*/ 2640 h 2650"/>
              <a:gd name="T46" fmla="*/ 955 w 3374"/>
              <a:gd name="T47" fmla="*/ 2647 h 2650"/>
              <a:gd name="T48" fmla="*/ 647 w 3374"/>
              <a:gd name="T49" fmla="*/ 2608 h 2650"/>
              <a:gd name="T50" fmla="*/ 356 w 3374"/>
              <a:gd name="T51" fmla="*/ 2524 h 2650"/>
              <a:gd name="T52" fmla="*/ 85 w 3374"/>
              <a:gd name="T53" fmla="*/ 2399 h 2650"/>
              <a:gd name="T54" fmla="*/ 165 w 3374"/>
              <a:gd name="T55" fmla="*/ 2358 h 2650"/>
              <a:gd name="T56" fmla="*/ 449 w 3374"/>
              <a:gd name="T57" fmla="*/ 2331 h 2650"/>
              <a:gd name="T58" fmla="*/ 713 w 3374"/>
              <a:gd name="T59" fmla="*/ 2250 h 2650"/>
              <a:gd name="T60" fmla="*/ 951 w 3374"/>
              <a:gd name="T61" fmla="*/ 2124 h 2650"/>
              <a:gd name="T62" fmla="*/ 898 w 3374"/>
              <a:gd name="T63" fmla="*/ 2059 h 2650"/>
              <a:gd name="T64" fmla="*/ 724 w 3374"/>
              <a:gd name="T65" fmla="*/ 1999 h 2650"/>
              <a:gd name="T66" fmla="*/ 574 w 3374"/>
              <a:gd name="T67" fmla="*/ 1900 h 2650"/>
              <a:gd name="T68" fmla="*/ 457 w 3374"/>
              <a:gd name="T69" fmla="*/ 1768 h 2650"/>
              <a:gd name="T70" fmla="*/ 378 w 3374"/>
              <a:gd name="T71" fmla="*/ 1608 h 2650"/>
              <a:gd name="T72" fmla="*/ 571 w 3374"/>
              <a:gd name="T73" fmla="*/ 1617 h 2650"/>
              <a:gd name="T74" fmla="*/ 628 w 3374"/>
              <a:gd name="T75" fmla="*/ 1582 h 2650"/>
              <a:gd name="T76" fmla="*/ 458 w 3374"/>
              <a:gd name="T77" fmla="*/ 1506 h 2650"/>
              <a:gd name="T78" fmla="*/ 316 w 3374"/>
              <a:gd name="T79" fmla="*/ 1389 h 2650"/>
              <a:gd name="T80" fmla="*/ 210 w 3374"/>
              <a:gd name="T81" fmla="*/ 1240 h 2650"/>
              <a:gd name="T82" fmla="*/ 149 w 3374"/>
              <a:gd name="T83" fmla="*/ 1066 h 2650"/>
              <a:gd name="T84" fmla="*/ 136 w 3374"/>
              <a:gd name="T85" fmla="*/ 931 h 2650"/>
              <a:gd name="T86" fmla="*/ 286 w 3374"/>
              <a:gd name="T87" fmla="*/ 991 h 2650"/>
              <a:gd name="T88" fmla="*/ 449 w 3374"/>
              <a:gd name="T89" fmla="*/ 1016 h 2650"/>
              <a:gd name="T90" fmla="*/ 313 w 3374"/>
              <a:gd name="T91" fmla="*/ 899 h 2650"/>
              <a:gd name="T92" fmla="*/ 212 w 3374"/>
              <a:gd name="T93" fmla="*/ 753 h 2650"/>
              <a:gd name="T94" fmla="*/ 153 w 3374"/>
              <a:gd name="T95" fmla="*/ 582 h 2650"/>
              <a:gd name="T96" fmla="*/ 144 w 3374"/>
              <a:gd name="T97" fmla="*/ 398 h 2650"/>
              <a:gd name="T98" fmla="*/ 184 w 3374"/>
              <a:gd name="T99" fmla="*/ 226 h 2650"/>
              <a:gd name="T100" fmla="*/ 301 w 3374"/>
              <a:gd name="T101" fmla="*/ 196 h 2650"/>
              <a:gd name="T102" fmla="*/ 521 w 3374"/>
              <a:gd name="T103" fmla="*/ 398 h 2650"/>
              <a:gd name="T104" fmla="*/ 772 w 3374"/>
              <a:gd name="T105" fmla="*/ 566 h 2650"/>
              <a:gd name="T106" fmla="*/ 1048 w 3374"/>
              <a:gd name="T107" fmla="*/ 694 h 2650"/>
              <a:gd name="T108" fmla="*/ 1346 w 3374"/>
              <a:gd name="T109" fmla="*/ 781 h 2650"/>
              <a:gd name="T110" fmla="*/ 1663 w 3374"/>
              <a:gd name="T111" fmla="*/ 821 h 2650"/>
              <a:gd name="T112" fmla="*/ 1644 w 3374"/>
              <a:gd name="T113" fmla="*/ 669 h 2650"/>
              <a:gd name="T114" fmla="*/ 1672 w 3374"/>
              <a:gd name="T115" fmla="*/ 481 h 2650"/>
              <a:gd name="T116" fmla="*/ 1750 w 3374"/>
              <a:gd name="T117" fmla="*/ 314 h 2650"/>
              <a:gd name="T118" fmla="*/ 1869 w 3374"/>
              <a:gd name="T119" fmla="*/ 175 h 2650"/>
              <a:gd name="T120" fmla="*/ 2024 w 3374"/>
              <a:gd name="T121" fmla="*/ 72 h 2650"/>
              <a:gd name="T122" fmla="*/ 2205 w 3374"/>
              <a:gd name="T123" fmla="*/ 12 h 2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74" h="2650">
                <a:moveTo>
                  <a:pt x="2337" y="0"/>
                </a:moveTo>
                <a:lnTo>
                  <a:pt x="2402" y="3"/>
                </a:lnTo>
                <a:lnTo>
                  <a:pt x="2465" y="12"/>
                </a:lnTo>
                <a:lnTo>
                  <a:pt x="2528" y="26"/>
                </a:lnTo>
                <a:lnTo>
                  <a:pt x="2587" y="45"/>
                </a:lnTo>
                <a:lnTo>
                  <a:pt x="2644" y="70"/>
                </a:lnTo>
                <a:lnTo>
                  <a:pt x="2699" y="99"/>
                </a:lnTo>
                <a:lnTo>
                  <a:pt x="2750" y="132"/>
                </a:lnTo>
                <a:lnTo>
                  <a:pt x="2798" y="169"/>
                </a:lnTo>
                <a:lnTo>
                  <a:pt x="2841" y="210"/>
                </a:lnTo>
                <a:lnTo>
                  <a:pt x="2919" y="193"/>
                </a:lnTo>
                <a:lnTo>
                  <a:pt x="2996" y="172"/>
                </a:lnTo>
                <a:lnTo>
                  <a:pt x="3071" y="147"/>
                </a:lnTo>
                <a:lnTo>
                  <a:pt x="3143" y="118"/>
                </a:lnTo>
                <a:lnTo>
                  <a:pt x="3214" y="85"/>
                </a:lnTo>
                <a:lnTo>
                  <a:pt x="3282" y="49"/>
                </a:lnTo>
                <a:lnTo>
                  <a:pt x="3260" y="106"/>
                </a:lnTo>
                <a:lnTo>
                  <a:pt x="3232" y="161"/>
                </a:lnTo>
                <a:lnTo>
                  <a:pt x="3200" y="212"/>
                </a:lnTo>
                <a:lnTo>
                  <a:pt x="3163" y="262"/>
                </a:lnTo>
                <a:lnTo>
                  <a:pt x="3123" y="307"/>
                </a:lnTo>
                <a:lnTo>
                  <a:pt x="3078" y="348"/>
                </a:lnTo>
                <a:lnTo>
                  <a:pt x="3029" y="386"/>
                </a:lnTo>
                <a:lnTo>
                  <a:pt x="2977" y="419"/>
                </a:lnTo>
                <a:lnTo>
                  <a:pt x="3060" y="407"/>
                </a:lnTo>
                <a:lnTo>
                  <a:pt x="3141" y="390"/>
                </a:lnTo>
                <a:lnTo>
                  <a:pt x="3221" y="369"/>
                </a:lnTo>
                <a:lnTo>
                  <a:pt x="3299" y="343"/>
                </a:lnTo>
                <a:lnTo>
                  <a:pt x="3374" y="313"/>
                </a:lnTo>
                <a:lnTo>
                  <a:pt x="3326" y="379"/>
                </a:lnTo>
                <a:lnTo>
                  <a:pt x="3273" y="442"/>
                </a:lnTo>
                <a:lnTo>
                  <a:pt x="3217" y="502"/>
                </a:lnTo>
                <a:lnTo>
                  <a:pt x="3158" y="558"/>
                </a:lnTo>
                <a:lnTo>
                  <a:pt x="3095" y="611"/>
                </a:lnTo>
                <a:lnTo>
                  <a:pt x="3028" y="660"/>
                </a:lnTo>
                <a:lnTo>
                  <a:pt x="3030" y="747"/>
                </a:lnTo>
                <a:lnTo>
                  <a:pt x="3029" y="823"/>
                </a:lnTo>
                <a:lnTo>
                  <a:pt x="3024" y="899"/>
                </a:lnTo>
                <a:lnTo>
                  <a:pt x="3016" y="976"/>
                </a:lnTo>
                <a:lnTo>
                  <a:pt x="3003" y="1053"/>
                </a:lnTo>
                <a:lnTo>
                  <a:pt x="2989" y="1130"/>
                </a:lnTo>
                <a:lnTo>
                  <a:pt x="2970" y="1207"/>
                </a:lnTo>
                <a:lnTo>
                  <a:pt x="2948" y="1284"/>
                </a:lnTo>
                <a:lnTo>
                  <a:pt x="2923" y="1360"/>
                </a:lnTo>
                <a:lnTo>
                  <a:pt x="2894" y="1435"/>
                </a:lnTo>
                <a:lnTo>
                  <a:pt x="2863" y="1511"/>
                </a:lnTo>
                <a:lnTo>
                  <a:pt x="2828" y="1584"/>
                </a:lnTo>
                <a:lnTo>
                  <a:pt x="2789" y="1657"/>
                </a:lnTo>
                <a:lnTo>
                  <a:pt x="2749" y="1728"/>
                </a:lnTo>
                <a:lnTo>
                  <a:pt x="2704" y="1799"/>
                </a:lnTo>
                <a:lnTo>
                  <a:pt x="2656" y="1867"/>
                </a:lnTo>
                <a:lnTo>
                  <a:pt x="2606" y="1933"/>
                </a:lnTo>
                <a:lnTo>
                  <a:pt x="2552" y="1998"/>
                </a:lnTo>
                <a:lnTo>
                  <a:pt x="2494" y="2061"/>
                </a:lnTo>
                <a:lnTo>
                  <a:pt x="2434" y="2121"/>
                </a:lnTo>
                <a:lnTo>
                  <a:pt x="2371" y="2179"/>
                </a:lnTo>
                <a:lnTo>
                  <a:pt x="2304" y="2234"/>
                </a:lnTo>
                <a:lnTo>
                  <a:pt x="2235" y="2287"/>
                </a:lnTo>
                <a:lnTo>
                  <a:pt x="2162" y="2337"/>
                </a:lnTo>
                <a:lnTo>
                  <a:pt x="2087" y="2384"/>
                </a:lnTo>
                <a:lnTo>
                  <a:pt x="2008" y="2427"/>
                </a:lnTo>
                <a:lnTo>
                  <a:pt x="1927" y="2467"/>
                </a:lnTo>
                <a:lnTo>
                  <a:pt x="1842" y="2503"/>
                </a:lnTo>
                <a:lnTo>
                  <a:pt x="1755" y="2537"/>
                </a:lnTo>
                <a:lnTo>
                  <a:pt x="1665" y="2566"/>
                </a:lnTo>
                <a:lnTo>
                  <a:pt x="1571" y="2591"/>
                </a:lnTo>
                <a:lnTo>
                  <a:pt x="1476" y="2612"/>
                </a:lnTo>
                <a:lnTo>
                  <a:pt x="1376" y="2628"/>
                </a:lnTo>
                <a:lnTo>
                  <a:pt x="1274" y="2640"/>
                </a:lnTo>
                <a:lnTo>
                  <a:pt x="1169" y="2647"/>
                </a:lnTo>
                <a:lnTo>
                  <a:pt x="1061" y="2650"/>
                </a:lnTo>
                <a:lnTo>
                  <a:pt x="955" y="2647"/>
                </a:lnTo>
                <a:lnTo>
                  <a:pt x="852" y="2639"/>
                </a:lnTo>
                <a:lnTo>
                  <a:pt x="749" y="2626"/>
                </a:lnTo>
                <a:lnTo>
                  <a:pt x="647" y="2608"/>
                </a:lnTo>
                <a:lnTo>
                  <a:pt x="548" y="2584"/>
                </a:lnTo>
                <a:lnTo>
                  <a:pt x="451" y="2557"/>
                </a:lnTo>
                <a:lnTo>
                  <a:pt x="356" y="2524"/>
                </a:lnTo>
                <a:lnTo>
                  <a:pt x="263" y="2486"/>
                </a:lnTo>
                <a:lnTo>
                  <a:pt x="172" y="2445"/>
                </a:lnTo>
                <a:lnTo>
                  <a:pt x="85" y="2399"/>
                </a:lnTo>
                <a:lnTo>
                  <a:pt x="0" y="2349"/>
                </a:lnTo>
                <a:lnTo>
                  <a:pt x="82" y="2356"/>
                </a:lnTo>
                <a:lnTo>
                  <a:pt x="165" y="2358"/>
                </a:lnTo>
                <a:lnTo>
                  <a:pt x="262" y="2355"/>
                </a:lnTo>
                <a:lnTo>
                  <a:pt x="356" y="2346"/>
                </a:lnTo>
                <a:lnTo>
                  <a:pt x="449" y="2331"/>
                </a:lnTo>
                <a:lnTo>
                  <a:pt x="539" y="2310"/>
                </a:lnTo>
                <a:lnTo>
                  <a:pt x="627" y="2283"/>
                </a:lnTo>
                <a:lnTo>
                  <a:pt x="713" y="2250"/>
                </a:lnTo>
                <a:lnTo>
                  <a:pt x="795" y="2213"/>
                </a:lnTo>
                <a:lnTo>
                  <a:pt x="875" y="2171"/>
                </a:lnTo>
                <a:lnTo>
                  <a:pt x="951" y="2124"/>
                </a:lnTo>
                <a:lnTo>
                  <a:pt x="1025" y="2073"/>
                </a:lnTo>
                <a:lnTo>
                  <a:pt x="961" y="2069"/>
                </a:lnTo>
                <a:lnTo>
                  <a:pt x="898" y="2059"/>
                </a:lnTo>
                <a:lnTo>
                  <a:pt x="838" y="2044"/>
                </a:lnTo>
                <a:lnTo>
                  <a:pt x="780" y="2025"/>
                </a:lnTo>
                <a:lnTo>
                  <a:pt x="724" y="1999"/>
                </a:lnTo>
                <a:lnTo>
                  <a:pt x="671" y="1970"/>
                </a:lnTo>
                <a:lnTo>
                  <a:pt x="621" y="1937"/>
                </a:lnTo>
                <a:lnTo>
                  <a:pt x="574" y="1900"/>
                </a:lnTo>
                <a:lnTo>
                  <a:pt x="532" y="1859"/>
                </a:lnTo>
                <a:lnTo>
                  <a:pt x="492" y="1815"/>
                </a:lnTo>
                <a:lnTo>
                  <a:pt x="457" y="1768"/>
                </a:lnTo>
                <a:lnTo>
                  <a:pt x="426" y="1716"/>
                </a:lnTo>
                <a:lnTo>
                  <a:pt x="400" y="1663"/>
                </a:lnTo>
                <a:lnTo>
                  <a:pt x="378" y="1608"/>
                </a:lnTo>
                <a:lnTo>
                  <a:pt x="443" y="1617"/>
                </a:lnTo>
                <a:lnTo>
                  <a:pt x="509" y="1619"/>
                </a:lnTo>
                <a:lnTo>
                  <a:pt x="571" y="1617"/>
                </a:lnTo>
                <a:lnTo>
                  <a:pt x="632" y="1609"/>
                </a:lnTo>
                <a:lnTo>
                  <a:pt x="691" y="1597"/>
                </a:lnTo>
                <a:lnTo>
                  <a:pt x="628" y="1582"/>
                </a:lnTo>
                <a:lnTo>
                  <a:pt x="569" y="1561"/>
                </a:lnTo>
                <a:lnTo>
                  <a:pt x="512" y="1536"/>
                </a:lnTo>
                <a:lnTo>
                  <a:pt x="458" y="1506"/>
                </a:lnTo>
                <a:lnTo>
                  <a:pt x="407" y="1471"/>
                </a:lnTo>
                <a:lnTo>
                  <a:pt x="359" y="1432"/>
                </a:lnTo>
                <a:lnTo>
                  <a:pt x="316" y="1389"/>
                </a:lnTo>
                <a:lnTo>
                  <a:pt x="275" y="1343"/>
                </a:lnTo>
                <a:lnTo>
                  <a:pt x="240" y="1294"/>
                </a:lnTo>
                <a:lnTo>
                  <a:pt x="210" y="1240"/>
                </a:lnTo>
                <a:lnTo>
                  <a:pt x="184" y="1185"/>
                </a:lnTo>
                <a:lnTo>
                  <a:pt x="163" y="1127"/>
                </a:lnTo>
                <a:lnTo>
                  <a:pt x="149" y="1066"/>
                </a:lnTo>
                <a:lnTo>
                  <a:pt x="139" y="1004"/>
                </a:lnTo>
                <a:lnTo>
                  <a:pt x="136" y="939"/>
                </a:lnTo>
                <a:lnTo>
                  <a:pt x="136" y="931"/>
                </a:lnTo>
                <a:lnTo>
                  <a:pt x="184" y="955"/>
                </a:lnTo>
                <a:lnTo>
                  <a:pt x="234" y="974"/>
                </a:lnTo>
                <a:lnTo>
                  <a:pt x="286" y="991"/>
                </a:lnTo>
                <a:lnTo>
                  <a:pt x="339" y="1004"/>
                </a:lnTo>
                <a:lnTo>
                  <a:pt x="393" y="1012"/>
                </a:lnTo>
                <a:lnTo>
                  <a:pt x="449" y="1016"/>
                </a:lnTo>
                <a:lnTo>
                  <a:pt x="400" y="980"/>
                </a:lnTo>
                <a:lnTo>
                  <a:pt x="354" y="942"/>
                </a:lnTo>
                <a:lnTo>
                  <a:pt x="313" y="899"/>
                </a:lnTo>
                <a:lnTo>
                  <a:pt x="274" y="854"/>
                </a:lnTo>
                <a:lnTo>
                  <a:pt x="241" y="805"/>
                </a:lnTo>
                <a:lnTo>
                  <a:pt x="212" y="753"/>
                </a:lnTo>
                <a:lnTo>
                  <a:pt x="187" y="698"/>
                </a:lnTo>
                <a:lnTo>
                  <a:pt x="167" y="641"/>
                </a:lnTo>
                <a:lnTo>
                  <a:pt x="153" y="582"/>
                </a:lnTo>
                <a:lnTo>
                  <a:pt x="144" y="522"/>
                </a:lnTo>
                <a:lnTo>
                  <a:pt x="141" y="458"/>
                </a:lnTo>
                <a:lnTo>
                  <a:pt x="144" y="398"/>
                </a:lnTo>
                <a:lnTo>
                  <a:pt x="152" y="339"/>
                </a:lnTo>
                <a:lnTo>
                  <a:pt x="165" y="282"/>
                </a:lnTo>
                <a:lnTo>
                  <a:pt x="184" y="226"/>
                </a:lnTo>
                <a:lnTo>
                  <a:pt x="207" y="173"/>
                </a:lnTo>
                <a:lnTo>
                  <a:pt x="235" y="122"/>
                </a:lnTo>
                <a:lnTo>
                  <a:pt x="301" y="196"/>
                </a:lnTo>
                <a:lnTo>
                  <a:pt x="371" y="268"/>
                </a:lnTo>
                <a:lnTo>
                  <a:pt x="444" y="335"/>
                </a:lnTo>
                <a:lnTo>
                  <a:pt x="521" y="398"/>
                </a:lnTo>
                <a:lnTo>
                  <a:pt x="601" y="458"/>
                </a:lnTo>
                <a:lnTo>
                  <a:pt x="685" y="514"/>
                </a:lnTo>
                <a:lnTo>
                  <a:pt x="772" y="566"/>
                </a:lnTo>
                <a:lnTo>
                  <a:pt x="861" y="613"/>
                </a:lnTo>
                <a:lnTo>
                  <a:pt x="953" y="656"/>
                </a:lnTo>
                <a:lnTo>
                  <a:pt x="1048" y="694"/>
                </a:lnTo>
                <a:lnTo>
                  <a:pt x="1144" y="728"/>
                </a:lnTo>
                <a:lnTo>
                  <a:pt x="1244" y="758"/>
                </a:lnTo>
                <a:lnTo>
                  <a:pt x="1346" y="781"/>
                </a:lnTo>
                <a:lnTo>
                  <a:pt x="1450" y="800"/>
                </a:lnTo>
                <a:lnTo>
                  <a:pt x="1555" y="813"/>
                </a:lnTo>
                <a:lnTo>
                  <a:pt x="1663" y="821"/>
                </a:lnTo>
                <a:lnTo>
                  <a:pt x="1652" y="772"/>
                </a:lnTo>
                <a:lnTo>
                  <a:pt x="1646" y="720"/>
                </a:lnTo>
                <a:lnTo>
                  <a:pt x="1644" y="669"/>
                </a:lnTo>
                <a:lnTo>
                  <a:pt x="1648" y="604"/>
                </a:lnTo>
                <a:lnTo>
                  <a:pt x="1657" y="542"/>
                </a:lnTo>
                <a:lnTo>
                  <a:pt x="1672" y="481"/>
                </a:lnTo>
                <a:lnTo>
                  <a:pt x="1693" y="422"/>
                </a:lnTo>
                <a:lnTo>
                  <a:pt x="1719" y="367"/>
                </a:lnTo>
                <a:lnTo>
                  <a:pt x="1750" y="314"/>
                </a:lnTo>
                <a:lnTo>
                  <a:pt x="1785" y="264"/>
                </a:lnTo>
                <a:lnTo>
                  <a:pt x="1826" y="217"/>
                </a:lnTo>
                <a:lnTo>
                  <a:pt x="1869" y="175"/>
                </a:lnTo>
                <a:lnTo>
                  <a:pt x="1918" y="136"/>
                </a:lnTo>
                <a:lnTo>
                  <a:pt x="1969" y="102"/>
                </a:lnTo>
                <a:lnTo>
                  <a:pt x="2024" y="72"/>
                </a:lnTo>
                <a:lnTo>
                  <a:pt x="2082" y="47"/>
                </a:lnTo>
                <a:lnTo>
                  <a:pt x="2142" y="27"/>
                </a:lnTo>
                <a:lnTo>
                  <a:pt x="2205" y="12"/>
                </a:lnTo>
                <a:lnTo>
                  <a:pt x="2270" y="3"/>
                </a:lnTo>
                <a:lnTo>
                  <a:pt x="2337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1">
            <a:extLst>
              <a:ext uri="{FF2B5EF4-FFF2-40B4-BE49-F238E27FC236}">
                <a16:creationId xmlns:a16="http://schemas.microsoft.com/office/drawing/2014/main" id="{02D45E6F-04A8-4C90-8BD7-4AE8A1BF593D}"/>
              </a:ext>
            </a:extLst>
          </p:cNvPr>
          <p:cNvSpPr>
            <a:spLocks/>
          </p:cNvSpPr>
          <p:nvPr/>
        </p:nvSpPr>
        <p:spPr bwMode="auto">
          <a:xfrm>
            <a:off x="8965725" y="4880537"/>
            <a:ext cx="78732" cy="169960"/>
          </a:xfrm>
          <a:custGeom>
            <a:avLst/>
            <a:gdLst>
              <a:gd name="T0" fmla="*/ 1582 w 1582"/>
              <a:gd name="T1" fmla="*/ 0 h 3267"/>
              <a:gd name="T2" fmla="*/ 1199 w 1582"/>
              <a:gd name="T3" fmla="*/ 573 h 3267"/>
              <a:gd name="T4" fmla="*/ 1149 w 1582"/>
              <a:gd name="T5" fmla="*/ 583 h 3267"/>
              <a:gd name="T6" fmla="*/ 1104 w 1582"/>
              <a:gd name="T7" fmla="*/ 609 h 3267"/>
              <a:gd name="T8" fmla="*/ 1070 w 1582"/>
              <a:gd name="T9" fmla="*/ 645 h 3267"/>
              <a:gd name="T10" fmla="*/ 1049 w 1582"/>
              <a:gd name="T11" fmla="*/ 685 h 3267"/>
              <a:gd name="T12" fmla="*/ 1047 w 1582"/>
              <a:gd name="T13" fmla="*/ 1080 h 3267"/>
              <a:gd name="T14" fmla="*/ 1577 w 1582"/>
              <a:gd name="T15" fmla="*/ 1134 h 3267"/>
              <a:gd name="T16" fmla="*/ 1567 w 1582"/>
              <a:gd name="T17" fmla="*/ 1238 h 3267"/>
              <a:gd name="T18" fmla="*/ 1556 w 1582"/>
              <a:gd name="T19" fmla="*/ 1336 h 3267"/>
              <a:gd name="T20" fmla="*/ 1546 w 1582"/>
              <a:gd name="T21" fmla="*/ 1425 h 3267"/>
              <a:gd name="T22" fmla="*/ 1535 w 1582"/>
              <a:gd name="T23" fmla="*/ 1501 h 3267"/>
              <a:gd name="T24" fmla="*/ 1526 w 1582"/>
              <a:gd name="T25" fmla="*/ 1563 h 3267"/>
              <a:gd name="T26" fmla="*/ 1520 w 1582"/>
              <a:gd name="T27" fmla="*/ 1606 h 3267"/>
              <a:gd name="T28" fmla="*/ 1516 w 1582"/>
              <a:gd name="T29" fmla="*/ 1630 h 3267"/>
              <a:gd name="T30" fmla="*/ 1044 w 1582"/>
              <a:gd name="T31" fmla="*/ 1633 h 3267"/>
              <a:gd name="T32" fmla="*/ 342 w 1582"/>
              <a:gd name="T33" fmla="*/ 3267 h 3267"/>
              <a:gd name="T34" fmla="*/ 0 w 1582"/>
              <a:gd name="T35" fmla="*/ 1632 h 3267"/>
              <a:gd name="T36" fmla="*/ 342 w 1582"/>
              <a:gd name="T37" fmla="*/ 1082 h 3267"/>
              <a:gd name="T38" fmla="*/ 342 w 1582"/>
              <a:gd name="T39" fmla="*/ 623 h 3267"/>
              <a:gd name="T40" fmla="*/ 342 w 1582"/>
              <a:gd name="T41" fmla="*/ 596 h 3267"/>
              <a:gd name="T42" fmla="*/ 344 w 1582"/>
              <a:gd name="T43" fmla="*/ 561 h 3267"/>
              <a:gd name="T44" fmla="*/ 348 w 1582"/>
              <a:gd name="T45" fmla="*/ 517 h 3267"/>
              <a:gd name="T46" fmla="*/ 356 w 1582"/>
              <a:gd name="T47" fmla="*/ 468 h 3267"/>
              <a:gd name="T48" fmla="*/ 370 w 1582"/>
              <a:gd name="T49" fmla="*/ 413 h 3267"/>
              <a:gd name="T50" fmla="*/ 390 w 1582"/>
              <a:gd name="T51" fmla="*/ 357 h 3267"/>
              <a:gd name="T52" fmla="*/ 417 w 1582"/>
              <a:gd name="T53" fmla="*/ 300 h 3267"/>
              <a:gd name="T54" fmla="*/ 453 w 1582"/>
              <a:gd name="T55" fmla="*/ 243 h 3267"/>
              <a:gd name="T56" fmla="*/ 500 w 1582"/>
              <a:gd name="T57" fmla="*/ 189 h 3267"/>
              <a:gd name="T58" fmla="*/ 557 w 1582"/>
              <a:gd name="T59" fmla="*/ 137 h 3267"/>
              <a:gd name="T60" fmla="*/ 628 w 1582"/>
              <a:gd name="T61" fmla="*/ 92 h 3267"/>
              <a:gd name="T62" fmla="*/ 713 w 1582"/>
              <a:gd name="T63" fmla="*/ 54 h 3267"/>
              <a:gd name="T64" fmla="*/ 811 w 1582"/>
              <a:gd name="T65" fmla="*/ 25 h 3267"/>
              <a:gd name="T66" fmla="*/ 928 w 1582"/>
              <a:gd name="T67" fmla="*/ 7 h 3267"/>
              <a:gd name="T68" fmla="*/ 1061 w 1582"/>
              <a:gd name="T69" fmla="*/ 0 h 3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82" h="3267">
                <a:moveTo>
                  <a:pt x="1061" y="0"/>
                </a:moveTo>
                <a:lnTo>
                  <a:pt x="1582" y="0"/>
                </a:lnTo>
                <a:lnTo>
                  <a:pt x="1582" y="573"/>
                </a:lnTo>
                <a:lnTo>
                  <a:pt x="1199" y="573"/>
                </a:lnTo>
                <a:lnTo>
                  <a:pt x="1174" y="575"/>
                </a:lnTo>
                <a:lnTo>
                  <a:pt x="1149" y="583"/>
                </a:lnTo>
                <a:lnTo>
                  <a:pt x="1126" y="594"/>
                </a:lnTo>
                <a:lnTo>
                  <a:pt x="1104" y="609"/>
                </a:lnTo>
                <a:lnTo>
                  <a:pt x="1085" y="626"/>
                </a:lnTo>
                <a:lnTo>
                  <a:pt x="1070" y="645"/>
                </a:lnTo>
                <a:lnTo>
                  <a:pt x="1057" y="665"/>
                </a:lnTo>
                <a:lnTo>
                  <a:pt x="1049" y="685"/>
                </a:lnTo>
                <a:lnTo>
                  <a:pt x="1047" y="705"/>
                </a:lnTo>
                <a:lnTo>
                  <a:pt x="1047" y="1080"/>
                </a:lnTo>
                <a:lnTo>
                  <a:pt x="1581" y="1080"/>
                </a:lnTo>
                <a:lnTo>
                  <a:pt x="1577" y="1134"/>
                </a:lnTo>
                <a:lnTo>
                  <a:pt x="1572" y="1187"/>
                </a:lnTo>
                <a:lnTo>
                  <a:pt x="1567" y="1238"/>
                </a:lnTo>
                <a:lnTo>
                  <a:pt x="1561" y="1289"/>
                </a:lnTo>
                <a:lnTo>
                  <a:pt x="1556" y="1336"/>
                </a:lnTo>
                <a:lnTo>
                  <a:pt x="1551" y="1382"/>
                </a:lnTo>
                <a:lnTo>
                  <a:pt x="1546" y="1425"/>
                </a:lnTo>
                <a:lnTo>
                  <a:pt x="1541" y="1464"/>
                </a:lnTo>
                <a:lnTo>
                  <a:pt x="1535" y="1501"/>
                </a:lnTo>
                <a:lnTo>
                  <a:pt x="1530" y="1534"/>
                </a:lnTo>
                <a:lnTo>
                  <a:pt x="1526" y="1563"/>
                </a:lnTo>
                <a:lnTo>
                  <a:pt x="1523" y="1587"/>
                </a:lnTo>
                <a:lnTo>
                  <a:pt x="1520" y="1606"/>
                </a:lnTo>
                <a:lnTo>
                  <a:pt x="1518" y="1621"/>
                </a:lnTo>
                <a:lnTo>
                  <a:pt x="1516" y="1630"/>
                </a:lnTo>
                <a:lnTo>
                  <a:pt x="1516" y="1633"/>
                </a:lnTo>
                <a:lnTo>
                  <a:pt x="1044" y="1633"/>
                </a:lnTo>
                <a:lnTo>
                  <a:pt x="1044" y="3267"/>
                </a:lnTo>
                <a:lnTo>
                  <a:pt x="342" y="3267"/>
                </a:lnTo>
                <a:lnTo>
                  <a:pt x="342" y="1632"/>
                </a:lnTo>
                <a:lnTo>
                  <a:pt x="0" y="1632"/>
                </a:lnTo>
                <a:lnTo>
                  <a:pt x="0" y="1082"/>
                </a:lnTo>
                <a:lnTo>
                  <a:pt x="342" y="1082"/>
                </a:lnTo>
                <a:lnTo>
                  <a:pt x="342" y="632"/>
                </a:lnTo>
                <a:lnTo>
                  <a:pt x="342" y="623"/>
                </a:lnTo>
                <a:lnTo>
                  <a:pt x="342" y="611"/>
                </a:lnTo>
                <a:lnTo>
                  <a:pt x="342" y="596"/>
                </a:lnTo>
                <a:lnTo>
                  <a:pt x="343" y="580"/>
                </a:lnTo>
                <a:lnTo>
                  <a:pt x="344" y="561"/>
                </a:lnTo>
                <a:lnTo>
                  <a:pt x="345" y="540"/>
                </a:lnTo>
                <a:lnTo>
                  <a:pt x="348" y="517"/>
                </a:lnTo>
                <a:lnTo>
                  <a:pt x="351" y="493"/>
                </a:lnTo>
                <a:lnTo>
                  <a:pt x="356" y="468"/>
                </a:lnTo>
                <a:lnTo>
                  <a:pt x="361" y="442"/>
                </a:lnTo>
                <a:lnTo>
                  <a:pt x="370" y="413"/>
                </a:lnTo>
                <a:lnTo>
                  <a:pt x="378" y="385"/>
                </a:lnTo>
                <a:lnTo>
                  <a:pt x="390" y="357"/>
                </a:lnTo>
                <a:lnTo>
                  <a:pt x="402" y="328"/>
                </a:lnTo>
                <a:lnTo>
                  <a:pt x="417" y="300"/>
                </a:lnTo>
                <a:lnTo>
                  <a:pt x="433" y="271"/>
                </a:lnTo>
                <a:lnTo>
                  <a:pt x="453" y="243"/>
                </a:lnTo>
                <a:lnTo>
                  <a:pt x="475" y="216"/>
                </a:lnTo>
                <a:lnTo>
                  <a:pt x="500" y="189"/>
                </a:lnTo>
                <a:lnTo>
                  <a:pt x="527" y="163"/>
                </a:lnTo>
                <a:lnTo>
                  <a:pt x="557" y="137"/>
                </a:lnTo>
                <a:lnTo>
                  <a:pt x="591" y="114"/>
                </a:lnTo>
                <a:lnTo>
                  <a:pt x="628" y="92"/>
                </a:lnTo>
                <a:lnTo>
                  <a:pt x="669" y="72"/>
                </a:lnTo>
                <a:lnTo>
                  <a:pt x="713" y="54"/>
                </a:lnTo>
                <a:lnTo>
                  <a:pt x="760" y="39"/>
                </a:lnTo>
                <a:lnTo>
                  <a:pt x="811" y="25"/>
                </a:lnTo>
                <a:lnTo>
                  <a:pt x="868" y="15"/>
                </a:lnTo>
                <a:lnTo>
                  <a:pt x="928" y="7"/>
                </a:lnTo>
                <a:lnTo>
                  <a:pt x="993" y="2"/>
                </a:lnTo>
                <a:lnTo>
                  <a:pt x="1061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2" name="Group 14">
            <a:extLst>
              <a:ext uri="{FF2B5EF4-FFF2-40B4-BE49-F238E27FC236}">
                <a16:creationId xmlns:a16="http://schemas.microsoft.com/office/drawing/2014/main" id="{4AB82A3B-EBD3-4C72-A5A7-B5EC4F53B71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337625" y="4873212"/>
            <a:ext cx="171210" cy="173709"/>
            <a:chOff x="3503" y="1600"/>
            <a:chExt cx="137" cy="139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DFFDF-8CA7-4FAD-90B1-96F8B4C2BB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03" y="1600"/>
              <a:ext cx="137" cy="139"/>
            </a:xfrm>
            <a:custGeom>
              <a:avLst/>
              <a:gdLst>
                <a:gd name="T0" fmla="*/ 785 w 3295"/>
                <a:gd name="T1" fmla="*/ 310 h 3341"/>
                <a:gd name="T2" fmla="*/ 616 w 3295"/>
                <a:gd name="T3" fmla="*/ 373 h 3341"/>
                <a:gd name="T4" fmla="*/ 473 w 3295"/>
                <a:gd name="T5" fmla="*/ 480 h 3341"/>
                <a:gd name="T6" fmla="*/ 367 w 3295"/>
                <a:gd name="T7" fmla="*/ 625 h 3341"/>
                <a:gd name="T8" fmla="*/ 305 w 3295"/>
                <a:gd name="T9" fmla="*/ 796 h 3341"/>
                <a:gd name="T10" fmla="*/ 292 w 3295"/>
                <a:gd name="T11" fmla="*/ 2420 h 3341"/>
                <a:gd name="T12" fmla="*/ 321 w 3295"/>
                <a:gd name="T13" fmla="*/ 2605 h 3341"/>
                <a:gd name="T14" fmla="*/ 397 w 3295"/>
                <a:gd name="T15" fmla="*/ 2769 h 3341"/>
                <a:gd name="T16" fmla="*/ 517 w 3295"/>
                <a:gd name="T17" fmla="*/ 2901 h 3341"/>
                <a:gd name="T18" fmla="*/ 669 w 3295"/>
                <a:gd name="T19" fmla="*/ 2996 h 3341"/>
                <a:gd name="T20" fmla="*/ 846 w 3295"/>
                <a:gd name="T21" fmla="*/ 3042 h 3341"/>
                <a:gd name="T22" fmla="*/ 2448 w 3295"/>
                <a:gd name="T23" fmla="*/ 3042 h 3341"/>
                <a:gd name="T24" fmla="*/ 2625 w 3295"/>
                <a:gd name="T25" fmla="*/ 2996 h 3341"/>
                <a:gd name="T26" fmla="*/ 2778 w 3295"/>
                <a:gd name="T27" fmla="*/ 2901 h 3341"/>
                <a:gd name="T28" fmla="*/ 2897 w 3295"/>
                <a:gd name="T29" fmla="*/ 2769 h 3341"/>
                <a:gd name="T30" fmla="*/ 2974 w 3295"/>
                <a:gd name="T31" fmla="*/ 2605 h 3341"/>
                <a:gd name="T32" fmla="*/ 3003 w 3295"/>
                <a:gd name="T33" fmla="*/ 2420 h 3341"/>
                <a:gd name="T34" fmla="*/ 2989 w 3295"/>
                <a:gd name="T35" fmla="*/ 796 h 3341"/>
                <a:gd name="T36" fmla="*/ 2928 w 3295"/>
                <a:gd name="T37" fmla="*/ 625 h 3341"/>
                <a:gd name="T38" fmla="*/ 2822 w 3295"/>
                <a:gd name="T39" fmla="*/ 480 h 3341"/>
                <a:gd name="T40" fmla="*/ 2679 w 3295"/>
                <a:gd name="T41" fmla="*/ 373 h 3341"/>
                <a:gd name="T42" fmla="*/ 2510 w 3295"/>
                <a:gd name="T43" fmla="*/ 310 h 3341"/>
                <a:gd name="T44" fmla="*/ 909 w 3295"/>
                <a:gd name="T45" fmla="*/ 297 h 3341"/>
                <a:gd name="T46" fmla="*/ 2459 w 3295"/>
                <a:gd name="T47" fmla="*/ 4 h 3341"/>
                <a:gd name="T48" fmla="*/ 2673 w 3295"/>
                <a:gd name="T49" fmla="*/ 48 h 3341"/>
                <a:gd name="T50" fmla="*/ 2864 w 3295"/>
                <a:gd name="T51" fmla="*/ 139 h 3341"/>
                <a:gd name="T52" fmla="*/ 3028 w 3295"/>
                <a:gd name="T53" fmla="*/ 271 h 3341"/>
                <a:gd name="T54" fmla="*/ 3158 w 3295"/>
                <a:gd name="T55" fmla="*/ 437 h 3341"/>
                <a:gd name="T56" fmla="*/ 3248 w 3295"/>
                <a:gd name="T57" fmla="*/ 631 h 3341"/>
                <a:gd name="T58" fmla="*/ 3292 w 3295"/>
                <a:gd name="T59" fmla="*/ 847 h 3341"/>
                <a:gd name="T60" fmla="*/ 3292 w 3295"/>
                <a:gd name="T61" fmla="*/ 2494 h 3341"/>
                <a:gd name="T62" fmla="*/ 3248 w 3295"/>
                <a:gd name="T63" fmla="*/ 2711 h 3341"/>
                <a:gd name="T64" fmla="*/ 3158 w 3295"/>
                <a:gd name="T65" fmla="*/ 2905 h 3341"/>
                <a:gd name="T66" fmla="*/ 3028 w 3295"/>
                <a:gd name="T67" fmla="*/ 3071 h 3341"/>
                <a:gd name="T68" fmla="*/ 2864 w 3295"/>
                <a:gd name="T69" fmla="*/ 3203 h 3341"/>
                <a:gd name="T70" fmla="*/ 2673 w 3295"/>
                <a:gd name="T71" fmla="*/ 3294 h 3341"/>
                <a:gd name="T72" fmla="*/ 2459 w 3295"/>
                <a:gd name="T73" fmla="*/ 3338 h 3341"/>
                <a:gd name="T74" fmla="*/ 834 w 3295"/>
                <a:gd name="T75" fmla="*/ 3338 h 3341"/>
                <a:gd name="T76" fmla="*/ 622 w 3295"/>
                <a:gd name="T77" fmla="*/ 3294 h 3341"/>
                <a:gd name="T78" fmla="*/ 431 w 3295"/>
                <a:gd name="T79" fmla="*/ 3203 h 3341"/>
                <a:gd name="T80" fmla="*/ 267 w 3295"/>
                <a:gd name="T81" fmla="*/ 3071 h 3341"/>
                <a:gd name="T82" fmla="*/ 137 w 3295"/>
                <a:gd name="T83" fmla="*/ 2905 h 3341"/>
                <a:gd name="T84" fmla="*/ 47 w 3295"/>
                <a:gd name="T85" fmla="*/ 2711 h 3341"/>
                <a:gd name="T86" fmla="*/ 3 w 3295"/>
                <a:gd name="T87" fmla="*/ 2495 h 3341"/>
                <a:gd name="T88" fmla="*/ 3 w 3295"/>
                <a:gd name="T89" fmla="*/ 847 h 3341"/>
                <a:gd name="T90" fmla="*/ 47 w 3295"/>
                <a:gd name="T91" fmla="*/ 631 h 3341"/>
                <a:gd name="T92" fmla="*/ 137 w 3295"/>
                <a:gd name="T93" fmla="*/ 437 h 3341"/>
                <a:gd name="T94" fmla="*/ 267 w 3295"/>
                <a:gd name="T95" fmla="*/ 271 h 3341"/>
                <a:gd name="T96" fmla="*/ 431 w 3295"/>
                <a:gd name="T97" fmla="*/ 139 h 3341"/>
                <a:gd name="T98" fmla="*/ 622 w 3295"/>
                <a:gd name="T99" fmla="*/ 48 h 3341"/>
                <a:gd name="T100" fmla="*/ 834 w 3295"/>
                <a:gd name="T101" fmla="*/ 4 h 3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95" h="3341">
                  <a:moveTo>
                    <a:pt x="909" y="297"/>
                  </a:moveTo>
                  <a:lnTo>
                    <a:pt x="846" y="300"/>
                  </a:lnTo>
                  <a:lnTo>
                    <a:pt x="785" y="310"/>
                  </a:lnTo>
                  <a:lnTo>
                    <a:pt x="726" y="326"/>
                  </a:lnTo>
                  <a:lnTo>
                    <a:pt x="669" y="346"/>
                  </a:lnTo>
                  <a:lnTo>
                    <a:pt x="616" y="373"/>
                  </a:lnTo>
                  <a:lnTo>
                    <a:pt x="564" y="403"/>
                  </a:lnTo>
                  <a:lnTo>
                    <a:pt x="517" y="440"/>
                  </a:lnTo>
                  <a:lnTo>
                    <a:pt x="473" y="480"/>
                  </a:lnTo>
                  <a:lnTo>
                    <a:pt x="434" y="524"/>
                  </a:lnTo>
                  <a:lnTo>
                    <a:pt x="397" y="573"/>
                  </a:lnTo>
                  <a:lnTo>
                    <a:pt x="367" y="625"/>
                  </a:lnTo>
                  <a:lnTo>
                    <a:pt x="341" y="679"/>
                  </a:lnTo>
                  <a:lnTo>
                    <a:pt x="321" y="737"/>
                  </a:lnTo>
                  <a:lnTo>
                    <a:pt x="305" y="796"/>
                  </a:lnTo>
                  <a:lnTo>
                    <a:pt x="295" y="859"/>
                  </a:lnTo>
                  <a:lnTo>
                    <a:pt x="292" y="922"/>
                  </a:lnTo>
                  <a:lnTo>
                    <a:pt x="292" y="2420"/>
                  </a:lnTo>
                  <a:lnTo>
                    <a:pt x="295" y="2483"/>
                  </a:lnTo>
                  <a:lnTo>
                    <a:pt x="305" y="2546"/>
                  </a:lnTo>
                  <a:lnTo>
                    <a:pt x="321" y="2605"/>
                  </a:lnTo>
                  <a:lnTo>
                    <a:pt x="341" y="2663"/>
                  </a:lnTo>
                  <a:lnTo>
                    <a:pt x="367" y="2717"/>
                  </a:lnTo>
                  <a:lnTo>
                    <a:pt x="397" y="2769"/>
                  </a:lnTo>
                  <a:lnTo>
                    <a:pt x="434" y="2817"/>
                  </a:lnTo>
                  <a:lnTo>
                    <a:pt x="473" y="2861"/>
                  </a:lnTo>
                  <a:lnTo>
                    <a:pt x="517" y="2901"/>
                  </a:lnTo>
                  <a:lnTo>
                    <a:pt x="564" y="2938"/>
                  </a:lnTo>
                  <a:lnTo>
                    <a:pt x="616" y="2969"/>
                  </a:lnTo>
                  <a:lnTo>
                    <a:pt x="669" y="2996"/>
                  </a:lnTo>
                  <a:lnTo>
                    <a:pt x="726" y="3016"/>
                  </a:lnTo>
                  <a:lnTo>
                    <a:pt x="785" y="3032"/>
                  </a:lnTo>
                  <a:lnTo>
                    <a:pt x="846" y="3042"/>
                  </a:lnTo>
                  <a:lnTo>
                    <a:pt x="909" y="3045"/>
                  </a:lnTo>
                  <a:lnTo>
                    <a:pt x="2386" y="3045"/>
                  </a:lnTo>
                  <a:lnTo>
                    <a:pt x="2448" y="3042"/>
                  </a:lnTo>
                  <a:lnTo>
                    <a:pt x="2510" y="3032"/>
                  </a:lnTo>
                  <a:lnTo>
                    <a:pt x="2569" y="3016"/>
                  </a:lnTo>
                  <a:lnTo>
                    <a:pt x="2625" y="2996"/>
                  </a:lnTo>
                  <a:lnTo>
                    <a:pt x="2679" y="2969"/>
                  </a:lnTo>
                  <a:lnTo>
                    <a:pt x="2730" y="2938"/>
                  </a:lnTo>
                  <a:lnTo>
                    <a:pt x="2778" y="2901"/>
                  </a:lnTo>
                  <a:lnTo>
                    <a:pt x="2822" y="2861"/>
                  </a:lnTo>
                  <a:lnTo>
                    <a:pt x="2861" y="2817"/>
                  </a:lnTo>
                  <a:lnTo>
                    <a:pt x="2897" y="2769"/>
                  </a:lnTo>
                  <a:lnTo>
                    <a:pt x="2928" y="2717"/>
                  </a:lnTo>
                  <a:lnTo>
                    <a:pt x="2954" y="2663"/>
                  </a:lnTo>
                  <a:lnTo>
                    <a:pt x="2974" y="2605"/>
                  </a:lnTo>
                  <a:lnTo>
                    <a:pt x="2989" y="2546"/>
                  </a:lnTo>
                  <a:lnTo>
                    <a:pt x="2999" y="2483"/>
                  </a:lnTo>
                  <a:lnTo>
                    <a:pt x="3003" y="2420"/>
                  </a:lnTo>
                  <a:lnTo>
                    <a:pt x="3003" y="922"/>
                  </a:lnTo>
                  <a:lnTo>
                    <a:pt x="2999" y="859"/>
                  </a:lnTo>
                  <a:lnTo>
                    <a:pt x="2989" y="796"/>
                  </a:lnTo>
                  <a:lnTo>
                    <a:pt x="2974" y="737"/>
                  </a:lnTo>
                  <a:lnTo>
                    <a:pt x="2954" y="679"/>
                  </a:lnTo>
                  <a:lnTo>
                    <a:pt x="2928" y="625"/>
                  </a:lnTo>
                  <a:lnTo>
                    <a:pt x="2897" y="573"/>
                  </a:lnTo>
                  <a:lnTo>
                    <a:pt x="2861" y="524"/>
                  </a:lnTo>
                  <a:lnTo>
                    <a:pt x="2822" y="480"/>
                  </a:lnTo>
                  <a:lnTo>
                    <a:pt x="2778" y="440"/>
                  </a:lnTo>
                  <a:lnTo>
                    <a:pt x="2730" y="403"/>
                  </a:lnTo>
                  <a:lnTo>
                    <a:pt x="2679" y="373"/>
                  </a:lnTo>
                  <a:lnTo>
                    <a:pt x="2625" y="346"/>
                  </a:lnTo>
                  <a:lnTo>
                    <a:pt x="2569" y="326"/>
                  </a:lnTo>
                  <a:lnTo>
                    <a:pt x="2510" y="310"/>
                  </a:lnTo>
                  <a:lnTo>
                    <a:pt x="2448" y="300"/>
                  </a:lnTo>
                  <a:lnTo>
                    <a:pt x="2386" y="297"/>
                  </a:lnTo>
                  <a:lnTo>
                    <a:pt x="909" y="297"/>
                  </a:lnTo>
                  <a:close/>
                  <a:moveTo>
                    <a:pt x="909" y="0"/>
                  </a:moveTo>
                  <a:lnTo>
                    <a:pt x="2386" y="0"/>
                  </a:lnTo>
                  <a:lnTo>
                    <a:pt x="2459" y="4"/>
                  </a:lnTo>
                  <a:lnTo>
                    <a:pt x="2532" y="13"/>
                  </a:lnTo>
                  <a:lnTo>
                    <a:pt x="2604" y="27"/>
                  </a:lnTo>
                  <a:lnTo>
                    <a:pt x="2673" y="48"/>
                  </a:lnTo>
                  <a:lnTo>
                    <a:pt x="2739" y="73"/>
                  </a:lnTo>
                  <a:lnTo>
                    <a:pt x="2803" y="104"/>
                  </a:lnTo>
                  <a:lnTo>
                    <a:pt x="2864" y="139"/>
                  </a:lnTo>
                  <a:lnTo>
                    <a:pt x="2922" y="179"/>
                  </a:lnTo>
                  <a:lnTo>
                    <a:pt x="2977" y="223"/>
                  </a:lnTo>
                  <a:lnTo>
                    <a:pt x="3028" y="271"/>
                  </a:lnTo>
                  <a:lnTo>
                    <a:pt x="3075" y="322"/>
                  </a:lnTo>
                  <a:lnTo>
                    <a:pt x="3119" y="378"/>
                  </a:lnTo>
                  <a:lnTo>
                    <a:pt x="3158" y="437"/>
                  </a:lnTo>
                  <a:lnTo>
                    <a:pt x="3193" y="499"/>
                  </a:lnTo>
                  <a:lnTo>
                    <a:pt x="3223" y="564"/>
                  </a:lnTo>
                  <a:lnTo>
                    <a:pt x="3248" y="631"/>
                  </a:lnTo>
                  <a:lnTo>
                    <a:pt x="3269" y="701"/>
                  </a:lnTo>
                  <a:lnTo>
                    <a:pt x="3283" y="773"/>
                  </a:lnTo>
                  <a:lnTo>
                    <a:pt x="3292" y="847"/>
                  </a:lnTo>
                  <a:lnTo>
                    <a:pt x="3295" y="922"/>
                  </a:lnTo>
                  <a:lnTo>
                    <a:pt x="3295" y="2420"/>
                  </a:lnTo>
                  <a:lnTo>
                    <a:pt x="3292" y="2494"/>
                  </a:lnTo>
                  <a:lnTo>
                    <a:pt x="3283" y="2568"/>
                  </a:lnTo>
                  <a:lnTo>
                    <a:pt x="3269" y="2641"/>
                  </a:lnTo>
                  <a:lnTo>
                    <a:pt x="3248" y="2711"/>
                  </a:lnTo>
                  <a:lnTo>
                    <a:pt x="3223" y="2777"/>
                  </a:lnTo>
                  <a:lnTo>
                    <a:pt x="3193" y="2843"/>
                  </a:lnTo>
                  <a:lnTo>
                    <a:pt x="3158" y="2905"/>
                  </a:lnTo>
                  <a:lnTo>
                    <a:pt x="3119" y="2963"/>
                  </a:lnTo>
                  <a:lnTo>
                    <a:pt x="3075" y="3019"/>
                  </a:lnTo>
                  <a:lnTo>
                    <a:pt x="3028" y="3071"/>
                  </a:lnTo>
                  <a:lnTo>
                    <a:pt x="2977" y="3119"/>
                  </a:lnTo>
                  <a:lnTo>
                    <a:pt x="2922" y="3163"/>
                  </a:lnTo>
                  <a:lnTo>
                    <a:pt x="2864" y="3203"/>
                  </a:lnTo>
                  <a:lnTo>
                    <a:pt x="2803" y="3238"/>
                  </a:lnTo>
                  <a:lnTo>
                    <a:pt x="2739" y="3269"/>
                  </a:lnTo>
                  <a:lnTo>
                    <a:pt x="2673" y="3294"/>
                  </a:lnTo>
                  <a:lnTo>
                    <a:pt x="2604" y="3315"/>
                  </a:lnTo>
                  <a:lnTo>
                    <a:pt x="2532" y="3329"/>
                  </a:lnTo>
                  <a:lnTo>
                    <a:pt x="2459" y="3338"/>
                  </a:lnTo>
                  <a:lnTo>
                    <a:pt x="2386" y="3341"/>
                  </a:lnTo>
                  <a:lnTo>
                    <a:pt x="909" y="3341"/>
                  </a:lnTo>
                  <a:lnTo>
                    <a:pt x="834" y="3338"/>
                  </a:lnTo>
                  <a:lnTo>
                    <a:pt x="761" y="3329"/>
                  </a:lnTo>
                  <a:lnTo>
                    <a:pt x="691" y="3315"/>
                  </a:lnTo>
                  <a:lnTo>
                    <a:pt x="622" y="3294"/>
                  </a:lnTo>
                  <a:lnTo>
                    <a:pt x="555" y="3269"/>
                  </a:lnTo>
                  <a:lnTo>
                    <a:pt x="491" y="3238"/>
                  </a:lnTo>
                  <a:lnTo>
                    <a:pt x="431" y="3203"/>
                  </a:lnTo>
                  <a:lnTo>
                    <a:pt x="372" y="3163"/>
                  </a:lnTo>
                  <a:lnTo>
                    <a:pt x="318" y="3119"/>
                  </a:lnTo>
                  <a:lnTo>
                    <a:pt x="267" y="3071"/>
                  </a:lnTo>
                  <a:lnTo>
                    <a:pt x="219" y="3019"/>
                  </a:lnTo>
                  <a:lnTo>
                    <a:pt x="176" y="2964"/>
                  </a:lnTo>
                  <a:lnTo>
                    <a:pt x="137" y="2905"/>
                  </a:lnTo>
                  <a:lnTo>
                    <a:pt x="102" y="2843"/>
                  </a:lnTo>
                  <a:lnTo>
                    <a:pt x="72" y="2777"/>
                  </a:lnTo>
                  <a:lnTo>
                    <a:pt x="47" y="2711"/>
                  </a:lnTo>
                  <a:lnTo>
                    <a:pt x="26" y="2641"/>
                  </a:lnTo>
                  <a:lnTo>
                    <a:pt x="12" y="2569"/>
                  </a:lnTo>
                  <a:lnTo>
                    <a:pt x="3" y="2495"/>
                  </a:lnTo>
                  <a:lnTo>
                    <a:pt x="0" y="2420"/>
                  </a:lnTo>
                  <a:lnTo>
                    <a:pt x="0" y="922"/>
                  </a:lnTo>
                  <a:lnTo>
                    <a:pt x="3" y="847"/>
                  </a:lnTo>
                  <a:lnTo>
                    <a:pt x="12" y="773"/>
                  </a:lnTo>
                  <a:lnTo>
                    <a:pt x="26" y="701"/>
                  </a:lnTo>
                  <a:lnTo>
                    <a:pt x="47" y="631"/>
                  </a:lnTo>
                  <a:lnTo>
                    <a:pt x="72" y="564"/>
                  </a:lnTo>
                  <a:lnTo>
                    <a:pt x="102" y="499"/>
                  </a:lnTo>
                  <a:lnTo>
                    <a:pt x="137" y="437"/>
                  </a:lnTo>
                  <a:lnTo>
                    <a:pt x="176" y="378"/>
                  </a:lnTo>
                  <a:lnTo>
                    <a:pt x="219" y="322"/>
                  </a:lnTo>
                  <a:lnTo>
                    <a:pt x="267" y="271"/>
                  </a:lnTo>
                  <a:lnTo>
                    <a:pt x="318" y="223"/>
                  </a:lnTo>
                  <a:lnTo>
                    <a:pt x="372" y="179"/>
                  </a:lnTo>
                  <a:lnTo>
                    <a:pt x="431" y="139"/>
                  </a:lnTo>
                  <a:lnTo>
                    <a:pt x="491" y="104"/>
                  </a:lnTo>
                  <a:lnTo>
                    <a:pt x="555" y="73"/>
                  </a:lnTo>
                  <a:lnTo>
                    <a:pt x="622" y="48"/>
                  </a:lnTo>
                  <a:lnTo>
                    <a:pt x="691" y="27"/>
                  </a:lnTo>
                  <a:lnTo>
                    <a:pt x="761" y="13"/>
                  </a:lnTo>
                  <a:lnTo>
                    <a:pt x="834" y="4"/>
                  </a:lnTo>
                  <a:lnTo>
                    <a:pt x="9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8566E71-8053-41C5-8AF8-C06686EB50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36" y="1634"/>
              <a:ext cx="71" cy="71"/>
            </a:xfrm>
            <a:custGeom>
              <a:avLst/>
              <a:gdLst>
                <a:gd name="T0" fmla="*/ 737 w 1698"/>
                <a:gd name="T1" fmla="*/ 307 h 1720"/>
                <a:gd name="T2" fmla="*/ 584 w 1698"/>
                <a:gd name="T3" fmla="*/ 364 h 1720"/>
                <a:gd name="T4" fmla="*/ 456 w 1698"/>
                <a:gd name="T5" fmla="*/ 461 h 1720"/>
                <a:gd name="T6" fmla="*/ 360 w 1698"/>
                <a:gd name="T7" fmla="*/ 591 h 1720"/>
                <a:gd name="T8" fmla="*/ 304 w 1698"/>
                <a:gd name="T9" fmla="*/ 746 h 1720"/>
                <a:gd name="T10" fmla="*/ 295 w 1698"/>
                <a:gd name="T11" fmla="*/ 917 h 1720"/>
                <a:gd name="T12" fmla="*/ 337 w 1698"/>
                <a:gd name="T13" fmla="*/ 1079 h 1720"/>
                <a:gd name="T14" fmla="*/ 420 w 1698"/>
                <a:gd name="T15" fmla="*/ 1219 h 1720"/>
                <a:gd name="T16" fmla="*/ 538 w 1698"/>
                <a:gd name="T17" fmla="*/ 1328 h 1720"/>
                <a:gd name="T18" fmla="*/ 684 w 1698"/>
                <a:gd name="T19" fmla="*/ 1399 h 1720"/>
                <a:gd name="T20" fmla="*/ 849 w 1698"/>
                <a:gd name="T21" fmla="*/ 1424 h 1720"/>
                <a:gd name="T22" fmla="*/ 1014 w 1698"/>
                <a:gd name="T23" fmla="*/ 1399 h 1720"/>
                <a:gd name="T24" fmla="*/ 1160 w 1698"/>
                <a:gd name="T25" fmla="*/ 1328 h 1720"/>
                <a:gd name="T26" fmla="*/ 1279 w 1698"/>
                <a:gd name="T27" fmla="*/ 1219 h 1720"/>
                <a:gd name="T28" fmla="*/ 1362 w 1698"/>
                <a:gd name="T29" fmla="*/ 1079 h 1720"/>
                <a:gd name="T30" fmla="*/ 1404 w 1698"/>
                <a:gd name="T31" fmla="*/ 917 h 1720"/>
                <a:gd name="T32" fmla="*/ 1394 w 1698"/>
                <a:gd name="T33" fmla="*/ 746 h 1720"/>
                <a:gd name="T34" fmla="*/ 1339 w 1698"/>
                <a:gd name="T35" fmla="*/ 591 h 1720"/>
                <a:gd name="T36" fmla="*/ 1243 w 1698"/>
                <a:gd name="T37" fmla="*/ 461 h 1720"/>
                <a:gd name="T38" fmla="*/ 1114 w 1698"/>
                <a:gd name="T39" fmla="*/ 364 h 1720"/>
                <a:gd name="T40" fmla="*/ 962 w 1698"/>
                <a:gd name="T41" fmla="*/ 307 h 1720"/>
                <a:gd name="T42" fmla="*/ 849 w 1698"/>
                <a:gd name="T43" fmla="*/ 0 h 1720"/>
                <a:gd name="T44" fmla="*/ 1064 w 1698"/>
                <a:gd name="T45" fmla="*/ 27 h 1720"/>
                <a:gd name="T46" fmla="*/ 1258 w 1698"/>
                <a:gd name="T47" fmla="*/ 105 h 1720"/>
                <a:gd name="T48" fmla="*/ 1425 w 1698"/>
                <a:gd name="T49" fmla="*/ 227 h 1720"/>
                <a:gd name="T50" fmla="*/ 1558 w 1698"/>
                <a:gd name="T51" fmla="*/ 386 h 1720"/>
                <a:gd name="T52" fmla="*/ 1650 w 1698"/>
                <a:gd name="T53" fmla="*/ 575 h 1720"/>
                <a:gd name="T54" fmla="*/ 1695 w 1698"/>
                <a:gd name="T55" fmla="*/ 786 h 1720"/>
                <a:gd name="T56" fmla="*/ 1686 w 1698"/>
                <a:gd name="T57" fmla="*/ 1007 h 1720"/>
                <a:gd name="T58" fmla="*/ 1625 w 1698"/>
                <a:gd name="T59" fmla="*/ 1211 h 1720"/>
                <a:gd name="T60" fmla="*/ 1518 w 1698"/>
                <a:gd name="T61" fmla="*/ 1390 h 1720"/>
                <a:gd name="T62" fmla="*/ 1372 w 1698"/>
                <a:gd name="T63" fmla="*/ 1538 h 1720"/>
                <a:gd name="T64" fmla="*/ 1195 w 1698"/>
                <a:gd name="T65" fmla="*/ 1646 h 1720"/>
                <a:gd name="T66" fmla="*/ 994 w 1698"/>
                <a:gd name="T67" fmla="*/ 1708 h 1720"/>
                <a:gd name="T68" fmla="*/ 777 w 1698"/>
                <a:gd name="T69" fmla="*/ 1717 h 1720"/>
                <a:gd name="T70" fmla="*/ 568 w 1698"/>
                <a:gd name="T71" fmla="*/ 1672 h 1720"/>
                <a:gd name="T72" fmla="*/ 382 w 1698"/>
                <a:gd name="T73" fmla="*/ 1579 h 1720"/>
                <a:gd name="T74" fmla="*/ 225 w 1698"/>
                <a:gd name="T75" fmla="*/ 1443 h 1720"/>
                <a:gd name="T76" fmla="*/ 105 w 1698"/>
                <a:gd name="T77" fmla="*/ 1274 h 1720"/>
                <a:gd name="T78" fmla="*/ 27 w 1698"/>
                <a:gd name="T79" fmla="*/ 1077 h 1720"/>
                <a:gd name="T80" fmla="*/ 0 w 1698"/>
                <a:gd name="T81" fmla="*/ 860 h 1720"/>
                <a:gd name="T82" fmla="*/ 27 w 1698"/>
                <a:gd name="T83" fmla="*/ 643 h 1720"/>
                <a:gd name="T84" fmla="*/ 105 w 1698"/>
                <a:gd name="T85" fmla="*/ 446 h 1720"/>
                <a:gd name="T86" fmla="*/ 225 w 1698"/>
                <a:gd name="T87" fmla="*/ 276 h 1720"/>
                <a:gd name="T88" fmla="*/ 382 w 1698"/>
                <a:gd name="T89" fmla="*/ 141 h 1720"/>
                <a:gd name="T90" fmla="*/ 568 w 1698"/>
                <a:gd name="T91" fmla="*/ 48 h 1720"/>
                <a:gd name="T92" fmla="*/ 777 w 1698"/>
                <a:gd name="T93" fmla="*/ 3 h 1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98" h="1720">
                  <a:moveTo>
                    <a:pt x="849" y="296"/>
                  </a:moveTo>
                  <a:lnTo>
                    <a:pt x="793" y="298"/>
                  </a:lnTo>
                  <a:lnTo>
                    <a:pt x="737" y="307"/>
                  </a:lnTo>
                  <a:lnTo>
                    <a:pt x="684" y="321"/>
                  </a:lnTo>
                  <a:lnTo>
                    <a:pt x="633" y="340"/>
                  </a:lnTo>
                  <a:lnTo>
                    <a:pt x="584" y="364"/>
                  </a:lnTo>
                  <a:lnTo>
                    <a:pt x="538" y="392"/>
                  </a:lnTo>
                  <a:lnTo>
                    <a:pt x="495" y="424"/>
                  </a:lnTo>
                  <a:lnTo>
                    <a:pt x="456" y="461"/>
                  </a:lnTo>
                  <a:lnTo>
                    <a:pt x="420" y="501"/>
                  </a:lnTo>
                  <a:lnTo>
                    <a:pt x="388" y="544"/>
                  </a:lnTo>
                  <a:lnTo>
                    <a:pt x="360" y="591"/>
                  </a:lnTo>
                  <a:lnTo>
                    <a:pt x="337" y="640"/>
                  </a:lnTo>
                  <a:lnTo>
                    <a:pt x="317" y="693"/>
                  </a:lnTo>
                  <a:lnTo>
                    <a:pt x="304" y="746"/>
                  </a:lnTo>
                  <a:lnTo>
                    <a:pt x="295" y="802"/>
                  </a:lnTo>
                  <a:lnTo>
                    <a:pt x="293" y="860"/>
                  </a:lnTo>
                  <a:lnTo>
                    <a:pt x="295" y="917"/>
                  </a:lnTo>
                  <a:lnTo>
                    <a:pt x="304" y="974"/>
                  </a:lnTo>
                  <a:lnTo>
                    <a:pt x="317" y="1027"/>
                  </a:lnTo>
                  <a:lnTo>
                    <a:pt x="337" y="1079"/>
                  </a:lnTo>
                  <a:lnTo>
                    <a:pt x="360" y="1129"/>
                  </a:lnTo>
                  <a:lnTo>
                    <a:pt x="388" y="1176"/>
                  </a:lnTo>
                  <a:lnTo>
                    <a:pt x="420" y="1219"/>
                  </a:lnTo>
                  <a:lnTo>
                    <a:pt x="456" y="1259"/>
                  </a:lnTo>
                  <a:lnTo>
                    <a:pt x="495" y="1296"/>
                  </a:lnTo>
                  <a:lnTo>
                    <a:pt x="538" y="1328"/>
                  </a:lnTo>
                  <a:lnTo>
                    <a:pt x="584" y="1356"/>
                  </a:lnTo>
                  <a:lnTo>
                    <a:pt x="633" y="1380"/>
                  </a:lnTo>
                  <a:lnTo>
                    <a:pt x="684" y="1399"/>
                  </a:lnTo>
                  <a:lnTo>
                    <a:pt x="737" y="1413"/>
                  </a:lnTo>
                  <a:lnTo>
                    <a:pt x="793" y="1421"/>
                  </a:lnTo>
                  <a:lnTo>
                    <a:pt x="849" y="1424"/>
                  </a:lnTo>
                  <a:lnTo>
                    <a:pt x="906" y="1421"/>
                  </a:lnTo>
                  <a:lnTo>
                    <a:pt x="962" y="1413"/>
                  </a:lnTo>
                  <a:lnTo>
                    <a:pt x="1014" y="1399"/>
                  </a:lnTo>
                  <a:lnTo>
                    <a:pt x="1066" y="1380"/>
                  </a:lnTo>
                  <a:lnTo>
                    <a:pt x="1114" y="1356"/>
                  </a:lnTo>
                  <a:lnTo>
                    <a:pt x="1160" y="1328"/>
                  </a:lnTo>
                  <a:lnTo>
                    <a:pt x="1203" y="1296"/>
                  </a:lnTo>
                  <a:lnTo>
                    <a:pt x="1243" y="1259"/>
                  </a:lnTo>
                  <a:lnTo>
                    <a:pt x="1279" y="1219"/>
                  </a:lnTo>
                  <a:lnTo>
                    <a:pt x="1311" y="1176"/>
                  </a:lnTo>
                  <a:lnTo>
                    <a:pt x="1339" y="1129"/>
                  </a:lnTo>
                  <a:lnTo>
                    <a:pt x="1362" y="1079"/>
                  </a:lnTo>
                  <a:lnTo>
                    <a:pt x="1381" y="1027"/>
                  </a:lnTo>
                  <a:lnTo>
                    <a:pt x="1394" y="974"/>
                  </a:lnTo>
                  <a:lnTo>
                    <a:pt x="1404" y="917"/>
                  </a:lnTo>
                  <a:lnTo>
                    <a:pt x="1406" y="860"/>
                  </a:lnTo>
                  <a:lnTo>
                    <a:pt x="1404" y="802"/>
                  </a:lnTo>
                  <a:lnTo>
                    <a:pt x="1394" y="746"/>
                  </a:lnTo>
                  <a:lnTo>
                    <a:pt x="1381" y="693"/>
                  </a:lnTo>
                  <a:lnTo>
                    <a:pt x="1362" y="640"/>
                  </a:lnTo>
                  <a:lnTo>
                    <a:pt x="1339" y="591"/>
                  </a:lnTo>
                  <a:lnTo>
                    <a:pt x="1311" y="544"/>
                  </a:lnTo>
                  <a:lnTo>
                    <a:pt x="1279" y="501"/>
                  </a:lnTo>
                  <a:lnTo>
                    <a:pt x="1243" y="461"/>
                  </a:lnTo>
                  <a:lnTo>
                    <a:pt x="1203" y="424"/>
                  </a:lnTo>
                  <a:lnTo>
                    <a:pt x="1161" y="392"/>
                  </a:lnTo>
                  <a:lnTo>
                    <a:pt x="1114" y="364"/>
                  </a:lnTo>
                  <a:lnTo>
                    <a:pt x="1066" y="340"/>
                  </a:lnTo>
                  <a:lnTo>
                    <a:pt x="1014" y="321"/>
                  </a:lnTo>
                  <a:lnTo>
                    <a:pt x="962" y="307"/>
                  </a:lnTo>
                  <a:lnTo>
                    <a:pt x="906" y="298"/>
                  </a:lnTo>
                  <a:lnTo>
                    <a:pt x="849" y="296"/>
                  </a:lnTo>
                  <a:close/>
                  <a:moveTo>
                    <a:pt x="849" y="0"/>
                  </a:moveTo>
                  <a:lnTo>
                    <a:pt x="922" y="3"/>
                  </a:lnTo>
                  <a:lnTo>
                    <a:pt x="994" y="12"/>
                  </a:lnTo>
                  <a:lnTo>
                    <a:pt x="1064" y="27"/>
                  </a:lnTo>
                  <a:lnTo>
                    <a:pt x="1131" y="48"/>
                  </a:lnTo>
                  <a:lnTo>
                    <a:pt x="1195" y="74"/>
                  </a:lnTo>
                  <a:lnTo>
                    <a:pt x="1258" y="105"/>
                  </a:lnTo>
                  <a:lnTo>
                    <a:pt x="1317" y="141"/>
                  </a:lnTo>
                  <a:lnTo>
                    <a:pt x="1372" y="182"/>
                  </a:lnTo>
                  <a:lnTo>
                    <a:pt x="1425" y="227"/>
                  </a:lnTo>
                  <a:lnTo>
                    <a:pt x="1473" y="276"/>
                  </a:lnTo>
                  <a:lnTo>
                    <a:pt x="1518" y="330"/>
                  </a:lnTo>
                  <a:lnTo>
                    <a:pt x="1558" y="386"/>
                  </a:lnTo>
                  <a:lnTo>
                    <a:pt x="1594" y="446"/>
                  </a:lnTo>
                  <a:lnTo>
                    <a:pt x="1625" y="509"/>
                  </a:lnTo>
                  <a:lnTo>
                    <a:pt x="1650" y="575"/>
                  </a:lnTo>
                  <a:lnTo>
                    <a:pt x="1671" y="643"/>
                  </a:lnTo>
                  <a:lnTo>
                    <a:pt x="1686" y="713"/>
                  </a:lnTo>
                  <a:lnTo>
                    <a:pt x="1695" y="786"/>
                  </a:lnTo>
                  <a:lnTo>
                    <a:pt x="1698" y="860"/>
                  </a:lnTo>
                  <a:lnTo>
                    <a:pt x="1695" y="934"/>
                  </a:lnTo>
                  <a:lnTo>
                    <a:pt x="1686" y="1007"/>
                  </a:lnTo>
                  <a:lnTo>
                    <a:pt x="1671" y="1077"/>
                  </a:lnTo>
                  <a:lnTo>
                    <a:pt x="1650" y="1145"/>
                  </a:lnTo>
                  <a:lnTo>
                    <a:pt x="1625" y="1211"/>
                  </a:lnTo>
                  <a:lnTo>
                    <a:pt x="1594" y="1274"/>
                  </a:lnTo>
                  <a:lnTo>
                    <a:pt x="1558" y="1334"/>
                  </a:lnTo>
                  <a:lnTo>
                    <a:pt x="1518" y="1390"/>
                  </a:lnTo>
                  <a:lnTo>
                    <a:pt x="1473" y="1443"/>
                  </a:lnTo>
                  <a:lnTo>
                    <a:pt x="1425" y="1493"/>
                  </a:lnTo>
                  <a:lnTo>
                    <a:pt x="1372" y="1538"/>
                  </a:lnTo>
                  <a:lnTo>
                    <a:pt x="1317" y="1579"/>
                  </a:lnTo>
                  <a:lnTo>
                    <a:pt x="1258" y="1615"/>
                  </a:lnTo>
                  <a:lnTo>
                    <a:pt x="1195" y="1646"/>
                  </a:lnTo>
                  <a:lnTo>
                    <a:pt x="1131" y="1672"/>
                  </a:lnTo>
                  <a:lnTo>
                    <a:pt x="1064" y="1693"/>
                  </a:lnTo>
                  <a:lnTo>
                    <a:pt x="994" y="1708"/>
                  </a:lnTo>
                  <a:lnTo>
                    <a:pt x="922" y="1717"/>
                  </a:lnTo>
                  <a:lnTo>
                    <a:pt x="849" y="1720"/>
                  </a:lnTo>
                  <a:lnTo>
                    <a:pt x="777" y="1717"/>
                  </a:lnTo>
                  <a:lnTo>
                    <a:pt x="705" y="1708"/>
                  </a:lnTo>
                  <a:lnTo>
                    <a:pt x="635" y="1693"/>
                  </a:lnTo>
                  <a:lnTo>
                    <a:pt x="568" y="1672"/>
                  </a:lnTo>
                  <a:lnTo>
                    <a:pt x="504" y="1646"/>
                  </a:lnTo>
                  <a:lnTo>
                    <a:pt x="441" y="1615"/>
                  </a:lnTo>
                  <a:lnTo>
                    <a:pt x="382" y="1579"/>
                  </a:lnTo>
                  <a:lnTo>
                    <a:pt x="327" y="1538"/>
                  </a:lnTo>
                  <a:lnTo>
                    <a:pt x="274" y="1493"/>
                  </a:lnTo>
                  <a:lnTo>
                    <a:pt x="225" y="1443"/>
                  </a:lnTo>
                  <a:lnTo>
                    <a:pt x="181" y="1390"/>
                  </a:lnTo>
                  <a:lnTo>
                    <a:pt x="140" y="1334"/>
                  </a:lnTo>
                  <a:lnTo>
                    <a:pt x="105" y="1274"/>
                  </a:lnTo>
                  <a:lnTo>
                    <a:pt x="74" y="1211"/>
                  </a:lnTo>
                  <a:lnTo>
                    <a:pt x="48" y="1145"/>
                  </a:lnTo>
                  <a:lnTo>
                    <a:pt x="27" y="1077"/>
                  </a:lnTo>
                  <a:lnTo>
                    <a:pt x="13" y="1007"/>
                  </a:lnTo>
                  <a:lnTo>
                    <a:pt x="4" y="934"/>
                  </a:lnTo>
                  <a:lnTo>
                    <a:pt x="0" y="860"/>
                  </a:lnTo>
                  <a:lnTo>
                    <a:pt x="4" y="786"/>
                  </a:lnTo>
                  <a:lnTo>
                    <a:pt x="13" y="713"/>
                  </a:lnTo>
                  <a:lnTo>
                    <a:pt x="27" y="643"/>
                  </a:lnTo>
                  <a:lnTo>
                    <a:pt x="48" y="575"/>
                  </a:lnTo>
                  <a:lnTo>
                    <a:pt x="74" y="509"/>
                  </a:lnTo>
                  <a:lnTo>
                    <a:pt x="105" y="446"/>
                  </a:lnTo>
                  <a:lnTo>
                    <a:pt x="140" y="386"/>
                  </a:lnTo>
                  <a:lnTo>
                    <a:pt x="181" y="330"/>
                  </a:lnTo>
                  <a:lnTo>
                    <a:pt x="225" y="276"/>
                  </a:lnTo>
                  <a:lnTo>
                    <a:pt x="274" y="227"/>
                  </a:lnTo>
                  <a:lnTo>
                    <a:pt x="327" y="182"/>
                  </a:lnTo>
                  <a:lnTo>
                    <a:pt x="382" y="141"/>
                  </a:lnTo>
                  <a:lnTo>
                    <a:pt x="441" y="105"/>
                  </a:lnTo>
                  <a:lnTo>
                    <a:pt x="504" y="74"/>
                  </a:lnTo>
                  <a:lnTo>
                    <a:pt x="568" y="48"/>
                  </a:lnTo>
                  <a:lnTo>
                    <a:pt x="635" y="27"/>
                  </a:lnTo>
                  <a:lnTo>
                    <a:pt x="705" y="12"/>
                  </a:lnTo>
                  <a:lnTo>
                    <a:pt x="777" y="3"/>
                  </a:lnTo>
                  <a:lnTo>
                    <a:pt x="8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98862629-FA97-49C0-8EDE-3465F5AE08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" y="1623"/>
              <a:ext cx="17" cy="18"/>
            </a:xfrm>
            <a:custGeom>
              <a:avLst/>
              <a:gdLst>
                <a:gd name="T0" fmla="*/ 214 w 429"/>
                <a:gd name="T1" fmla="*/ 0 h 435"/>
                <a:gd name="T2" fmla="*/ 248 w 429"/>
                <a:gd name="T3" fmla="*/ 3 h 435"/>
                <a:gd name="T4" fmla="*/ 280 w 429"/>
                <a:gd name="T5" fmla="*/ 12 h 435"/>
                <a:gd name="T6" fmla="*/ 311 w 429"/>
                <a:gd name="T7" fmla="*/ 25 h 435"/>
                <a:gd name="T8" fmla="*/ 340 w 429"/>
                <a:gd name="T9" fmla="*/ 42 h 435"/>
                <a:gd name="T10" fmla="*/ 366 w 429"/>
                <a:gd name="T11" fmla="*/ 64 h 435"/>
                <a:gd name="T12" fmla="*/ 387 w 429"/>
                <a:gd name="T13" fmla="*/ 91 h 435"/>
                <a:gd name="T14" fmla="*/ 404 w 429"/>
                <a:gd name="T15" fmla="*/ 119 h 435"/>
                <a:gd name="T16" fmla="*/ 418 w 429"/>
                <a:gd name="T17" fmla="*/ 151 h 435"/>
                <a:gd name="T18" fmla="*/ 426 w 429"/>
                <a:gd name="T19" fmla="*/ 184 h 435"/>
                <a:gd name="T20" fmla="*/ 429 w 429"/>
                <a:gd name="T21" fmla="*/ 218 h 435"/>
                <a:gd name="T22" fmla="*/ 426 w 429"/>
                <a:gd name="T23" fmla="*/ 253 h 435"/>
                <a:gd name="T24" fmla="*/ 418 w 429"/>
                <a:gd name="T25" fmla="*/ 285 h 435"/>
                <a:gd name="T26" fmla="*/ 404 w 429"/>
                <a:gd name="T27" fmla="*/ 317 h 435"/>
                <a:gd name="T28" fmla="*/ 387 w 429"/>
                <a:gd name="T29" fmla="*/ 346 h 435"/>
                <a:gd name="T30" fmla="*/ 366 w 429"/>
                <a:gd name="T31" fmla="*/ 372 h 435"/>
                <a:gd name="T32" fmla="*/ 340 w 429"/>
                <a:gd name="T33" fmla="*/ 394 h 435"/>
                <a:gd name="T34" fmla="*/ 311 w 429"/>
                <a:gd name="T35" fmla="*/ 412 h 435"/>
                <a:gd name="T36" fmla="*/ 280 w 429"/>
                <a:gd name="T37" fmla="*/ 425 h 435"/>
                <a:gd name="T38" fmla="*/ 248 w 429"/>
                <a:gd name="T39" fmla="*/ 433 h 435"/>
                <a:gd name="T40" fmla="*/ 214 w 429"/>
                <a:gd name="T41" fmla="*/ 435 h 435"/>
                <a:gd name="T42" fmla="*/ 180 w 429"/>
                <a:gd name="T43" fmla="*/ 433 h 435"/>
                <a:gd name="T44" fmla="*/ 148 w 429"/>
                <a:gd name="T45" fmla="*/ 425 h 435"/>
                <a:gd name="T46" fmla="*/ 117 w 429"/>
                <a:gd name="T47" fmla="*/ 412 h 435"/>
                <a:gd name="T48" fmla="*/ 88 w 429"/>
                <a:gd name="T49" fmla="*/ 394 h 435"/>
                <a:gd name="T50" fmla="*/ 63 w 429"/>
                <a:gd name="T51" fmla="*/ 372 h 435"/>
                <a:gd name="T52" fmla="*/ 40 w 429"/>
                <a:gd name="T53" fmla="*/ 346 h 435"/>
                <a:gd name="T54" fmla="*/ 23 w 429"/>
                <a:gd name="T55" fmla="*/ 317 h 435"/>
                <a:gd name="T56" fmla="*/ 10 w 429"/>
                <a:gd name="T57" fmla="*/ 285 h 435"/>
                <a:gd name="T58" fmla="*/ 2 w 429"/>
                <a:gd name="T59" fmla="*/ 253 h 435"/>
                <a:gd name="T60" fmla="*/ 0 w 429"/>
                <a:gd name="T61" fmla="*/ 218 h 435"/>
                <a:gd name="T62" fmla="*/ 2 w 429"/>
                <a:gd name="T63" fmla="*/ 184 h 435"/>
                <a:gd name="T64" fmla="*/ 10 w 429"/>
                <a:gd name="T65" fmla="*/ 151 h 435"/>
                <a:gd name="T66" fmla="*/ 23 w 429"/>
                <a:gd name="T67" fmla="*/ 119 h 435"/>
                <a:gd name="T68" fmla="*/ 40 w 429"/>
                <a:gd name="T69" fmla="*/ 91 h 435"/>
                <a:gd name="T70" fmla="*/ 63 w 429"/>
                <a:gd name="T71" fmla="*/ 64 h 435"/>
                <a:gd name="T72" fmla="*/ 88 w 429"/>
                <a:gd name="T73" fmla="*/ 42 h 435"/>
                <a:gd name="T74" fmla="*/ 117 w 429"/>
                <a:gd name="T75" fmla="*/ 25 h 435"/>
                <a:gd name="T76" fmla="*/ 148 w 429"/>
                <a:gd name="T77" fmla="*/ 12 h 435"/>
                <a:gd name="T78" fmla="*/ 180 w 429"/>
                <a:gd name="T79" fmla="*/ 3 h 435"/>
                <a:gd name="T80" fmla="*/ 214 w 429"/>
                <a:gd name="T81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9" h="435">
                  <a:moveTo>
                    <a:pt x="214" y="0"/>
                  </a:moveTo>
                  <a:lnTo>
                    <a:pt x="248" y="3"/>
                  </a:lnTo>
                  <a:lnTo>
                    <a:pt x="280" y="12"/>
                  </a:lnTo>
                  <a:lnTo>
                    <a:pt x="311" y="25"/>
                  </a:lnTo>
                  <a:lnTo>
                    <a:pt x="340" y="42"/>
                  </a:lnTo>
                  <a:lnTo>
                    <a:pt x="366" y="64"/>
                  </a:lnTo>
                  <a:lnTo>
                    <a:pt x="387" y="91"/>
                  </a:lnTo>
                  <a:lnTo>
                    <a:pt x="404" y="119"/>
                  </a:lnTo>
                  <a:lnTo>
                    <a:pt x="418" y="151"/>
                  </a:lnTo>
                  <a:lnTo>
                    <a:pt x="426" y="184"/>
                  </a:lnTo>
                  <a:lnTo>
                    <a:pt x="429" y="218"/>
                  </a:lnTo>
                  <a:lnTo>
                    <a:pt x="426" y="253"/>
                  </a:lnTo>
                  <a:lnTo>
                    <a:pt x="418" y="285"/>
                  </a:lnTo>
                  <a:lnTo>
                    <a:pt x="404" y="317"/>
                  </a:lnTo>
                  <a:lnTo>
                    <a:pt x="387" y="346"/>
                  </a:lnTo>
                  <a:lnTo>
                    <a:pt x="366" y="372"/>
                  </a:lnTo>
                  <a:lnTo>
                    <a:pt x="340" y="394"/>
                  </a:lnTo>
                  <a:lnTo>
                    <a:pt x="311" y="412"/>
                  </a:lnTo>
                  <a:lnTo>
                    <a:pt x="280" y="425"/>
                  </a:lnTo>
                  <a:lnTo>
                    <a:pt x="248" y="433"/>
                  </a:lnTo>
                  <a:lnTo>
                    <a:pt x="214" y="435"/>
                  </a:lnTo>
                  <a:lnTo>
                    <a:pt x="180" y="433"/>
                  </a:lnTo>
                  <a:lnTo>
                    <a:pt x="148" y="425"/>
                  </a:lnTo>
                  <a:lnTo>
                    <a:pt x="117" y="412"/>
                  </a:lnTo>
                  <a:lnTo>
                    <a:pt x="88" y="394"/>
                  </a:lnTo>
                  <a:lnTo>
                    <a:pt x="63" y="372"/>
                  </a:lnTo>
                  <a:lnTo>
                    <a:pt x="40" y="346"/>
                  </a:lnTo>
                  <a:lnTo>
                    <a:pt x="23" y="317"/>
                  </a:lnTo>
                  <a:lnTo>
                    <a:pt x="10" y="285"/>
                  </a:lnTo>
                  <a:lnTo>
                    <a:pt x="2" y="253"/>
                  </a:lnTo>
                  <a:lnTo>
                    <a:pt x="0" y="218"/>
                  </a:lnTo>
                  <a:lnTo>
                    <a:pt x="2" y="184"/>
                  </a:lnTo>
                  <a:lnTo>
                    <a:pt x="10" y="151"/>
                  </a:lnTo>
                  <a:lnTo>
                    <a:pt x="23" y="119"/>
                  </a:lnTo>
                  <a:lnTo>
                    <a:pt x="40" y="91"/>
                  </a:lnTo>
                  <a:lnTo>
                    <a:pt x="63" y="64"/>
                  </a:lnTo>
                  <a:lnTo>
                    <a:pt x="88" y="42"/>
                  </a:lnTo>
                  <a:lnTo>
                    <a:pt x="117" y="25"/>
                  </a:lnTo>
                  <a:lnTo>
                    <a:pt x="148" y="12"/>
                  </a:lnTo>
                  <a:lnTo>
                    <a:pt x="180" y="3"/>
                  </a:lnTo>
                  <a:lnTo>
                    <a:pt x="2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30206A9-F4F3-424B-893F-016955260576}"/>
              </a:ext>
            </a:extLst>
          </p:cNvPr>
          <p:cNvCxnSpPr/>
          <p:nvPr/>
        </p:nvCxnSpPr>
        <p:spPr>
          <a:xfrm>
            <a:off x="6836211" y="4977648"/>
            <a:ext cx="143545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5247120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5"/>
          <p:cNvSpPr>
            <a:spLocks/>
          </p:cNvSpPr>
          <p:nvPr/>
        </p:nvSpPr>
        <p:spPr bwMode="auto">
          <a:xfrm>
            <a:off x="4110885" y="1911924"/>
            <a:ext cx="2386685" cy="1954809"/>
          </a:xfrm>
          <a:custGeom>
            <a:avLst/>
            <a:gdLst>
              <a:gd name="T0" fmla="*/ 27 w 182"/>
              <a:gd name="T1" fmla="*/ 150 h 150"/>
              <a:gd name="T2" fmla="*/ 41 w 182"/>
              <a:gd name="T3" fmla="*/ 150 h 150"/>
              <a:gd name="T4" fmla="*/ 37 w 182"/>
              <a:gd name="T5" fmla="*/ 139 h 150"/>
              <a:gd name="T6" fmla="*/ 57 w 182"/>
              <a:gd name="T7" fmla="*/ 119 h 150"/>
              <a:gd name="T8" fmla="*/ 77 w 182"/>
              <a:gd name="T9" fmla="*/ 139 h 150"/>
              <a:gd name="T10" fmla="*/ 73 w 182"/>
              <a:gd name="T11" fmla="*/ 150 h 150"/>
              <a:gd name="T12" fmla="*/ 87 w 182"/>
              <a:gd name="T13" fmla="*/ 150 h 150"/>
              <a:gd name="T14" fmla="*/ 151 w 182"/>
              <a:gd name="T15" fmla="*/ 87 h 150"/>
              <a:gd name="T16" fmla="*/ 151 w 182"/>
              <a:gd name="T17" fmla="*/ 68 h 150"/>
              <a:gd name="T18" fmla="*/ 152 w 182"/>
              <a:gd name="T19" fmla="*/ 70 h 150"/>
              <a:gd name="T20" fmla="*/ 164 w 182"/>
              <a:gd name="T21" fmla="*/ 74 h 150"/>
              <a:gd name="T22" fmla="*/ 182 w 182"/>
              <a:gd name="T23" fmla="*/ 56 h 150"/>
              <a:gd name="T24" fmla="*/ 164 w 182"/>
              <a:gd name="T25" fmla="*/ 38 h 150"/>
              <a:gd name="T26" fmla="*/ 152 w 182"/>
              <a:gd name="T27" fmla="*/ 43 h 150"/>
              <a:gd name="T28" fmla="*/ 151 w 182"/>
              <a:gd name="T29" fmla="*/ 44 h 150"/>
              <a:gd name="T30" fmla="*/ 151 w 182"/>
              <a:gd name="T31" fmla="*/ 26 h 150"/>
              <a:gd name="T32" fmla="*/ 138 w 182"/>
              <a:gd name="T33" fmla="*/ 26 h 150"/>
              <a:gd name="T34" fmla="*/ 123 w 182"/>
              <a:gd name="T35" fmla="*/ 0 h 150"/>
              <a:gd name="T36" fmla="*/ 101 w 182"/>
              <a:gd name="T37" fmla="*/ 5 h 150"/>
              <a:gd name="T38" fmla="*/ 101 w 182"/>
              <a:gd name="T39" fmla="*/ 36 h 150"/>
              <a:gd name="T40" fmla="*/ 77 w 182"/>
              <a:gd name="T41" fmla="*/ 50 h 150"/>
              <a:gd name="T42" fmla="*/ 51 w 182"/>
              <a:gd name="T43" fmla="*/ 34 h 150"/>
              <a:gd name="T44" fmla="*/ 35 w 182"/>
              <a:gd name="T45" fmla="*/ 51 h 150"/>
              <a:gd name="T46" fmla="*/ 50 w 182"/>
              <a:gd name="T47" fmla="*/ 77 h 150"/>
              <a:gd name="T48" fmla="*/ 37 w 182"/>
              <a:gd name="T49" fmla="*/ 100 h 150"/>
              <a:gd name="T50" fmla="*/ 6 w 182"/>
              <a:gd name="T51" fmla="*/ 100 h 150"/>
              <a:gd name="T52" fmla="*/ 0 w 182"/>
              <a:gd name="T53" fmla="*/ 122 h 150"/>
              <a:gd name="T54" fmla="*/ 27 w 182"/>
              <a:gd name="T55" fmla="*/ 138 h 150"/>
              <a:gd name="T56" fmla="*/ 27 w 182"/>
              <a:gd name="T57" fmla="*/ 15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82" h="150">
                <a:moveTo>
                  <a:pt x="27" y="150"/>
                </a:moveTo>
                <a:cubicBezTo>
                  <a:pt x="41" y="150"/>
                  <a:pt x="41" y="150"/>
                  <a:pt x="41" y="150"/>
                </a:cubicBezTo>
                <a:cubicBezTo>
                  <a:pt x="38" y="147"/>
                  <a:pt x="37" y="143"/>
                  <a:pt x="37" y="139"/>
                </a:cubicBezTo>
                <a:cubicBezTo>
                  <a:pt x="37" y="128"/>
                  <a:pt x="46" y="119"/>
                  <a:pt x="57" y="119"/>
                </a:cubicBezTo>
                <a:cubicBezTo>
                  <a:pt x="68" y="119"/>
                  <a:pt x="77" y="128"/>
                  <a:pt x="77" y="139"/>
                </a:cubicBezTo>
                <a:cubicBezTo>
                  <a:pt x="77" y="143"/>
                  <a:pt x="75" y="147"/>
                  <a:pt x="73" y="150"/>
                </a:cubicBezTo>
                <a:cubicBezTo>
                  <a:pt x="87" y="150"/>
                  <a:pt x="87" y="150"/>
                  <a:pt x="87" y="150"/>
                </a:cubicBezTo>
                <a:cubicBezTo>
                  <a:pt x="87" y="115"/>
                  <a:pt x="116" y="87"/>
                  <a:pt x="151" y="87"/>
                </a:cubicBezTo>
                <a:cubicBezTo>
                  <a:pt x="151" y="68"/>
                  <a:pt x="151" y="68"/>
                  <a:pt x="151" y="68"/>
                </a:cubicBezTo>
                <a:cubicBezTo>
                  <a:pt x="152" y="70"/>
                  <a:pt x="152" y="70"/>
                  <a:pt x="152" y="70"/>
                </a:cubicBezTo>
                <a:cubicBezTo>
                  <a:pt x="156" y="73"/>
                  <a:pt x="160" y="74"/>
                  <a:pt x="164" y="74"/>
                </a:cubicBezTo>
                <a:cubicBezTo>
                  <a:pt x="174" y="74"/>
                  <a:pt x="182" y="66"/>
                  <a:pt x="182" y="56"/>
                </a:cubicBezTo>
                <a:cubicBezTo>
                  <a:pt x="182" y="46"/>
                  <a:pt x="174" y="38"/>
                  <a:pt x="164" y="38"/>
                </a:cubicBezTo>
                <a:cubicBezTo>
                  <a:pt x="160" y="38"/>
                  <a:pt x="156" y="40"/>
                  <a:pt x="152" y="43"/>
                </a:cubicBezTo>
                <a:cubicBezTo>
                  <a:pt x="151" y="44"/>
                  <a:pt x="151" y="44"/>
                  <a:pt x="151" y="44"/>
                </a:cubicBezTo>
                <a:cubicBezTo>
                  <a:pt x="151" y="26"/>
                  <a:pt x="151" y="26"/>
                  <a:pt x="151" y="26"/>
                </a:cubicBezTo>
                <a:cubicBezTo>
                  <a:pt x="138" y="26"/>
                  <a:pt x="138" y="26"/>
                  <a:pt x="138" y="26"/>
                </a:cubicBezTo>
                <a:cubicBezTo>
                  <a:pt x="123" y="0"/>
                  <a:pt x="123" y="0"/>
                  <a:pt x="123" y="0"/>
                </a:cubicBezTo>
                <a:cubicBezTo>
                  <a:pt x="115" y="1"/>
                  <a:pt x="108" y="3"/>
                  <a:pt x="101" y="5"/>
                </a:cubicBezTo>
                <a:cubicBezTo>
                  <a:pt x="101" y="36"/>
                  <a:pt x="101" y="36"/>
                  <a:pt x="101" y="36"/>
                </a:cubicBezTo>
                <a:cubicBezTo>
                  <a:pt x="77" y="50"/>
                  <a:pt x="77" y="50"/>
                  <a:pt x="77" y="50"/>
                </a:cubicBezTo>
                <a:cubicBezTo>
                  <a:pt x="51" y="34"/>
                  <a:pt x="51" y="34"/>
                  <a:pt x="51" y="34"/>
                </a:cubicBezTo>
                <a:cubicBezTo>
                  <a:pt x="45" y="39"/>
                  <a:pt x="40" y="45"/>
                  <a:pt x="35" y="51"/>
                </a:cubicBezTo>
                <a:cubicBezTo>
                  <a:pt x="50" y="77"/>
                  <a:pt x="50" y="77"/>
                  <a:pt x="50" y="77"/>
                </a:cubicBezTo>
                <a:cubicBezTo>
                  <a:pt x="37" y="100"/>
                  <a:pt x="37" y="100"/>
                  <a:pt x="37" y="100"/>
                </a:cubicBezTo>
                <a:cubicBezTo>
                  <a:pt x="6" y="100"/>
                  <a:pt x="6" y="100"/>
                  <a:pt x="6" y="100"/>
                </a:cubicBezTo>
                <a:cubicBezTo>
                  <a:pt x="3" y="107"/>
                  <a:pt x="1" y="115"/>
                  <a:pt x="0" y="122"/>
                </a:cubicBezTo>
                <a:cubicBezTo>
                  <a:pt x="27" y="138"/>
                  <a:pt x="27" y="138"/>
                  <a:pt x="27" y="138"/>
                </a:cubicBezTo>
                <a:lnTo>
                  <a:pt x="27" y="150"/>
                </a:lnTo>
                <a:close/>
              </a:path>
            </a:pathLst>
          </a:custGeom>
          <a:solidFill>
            <a:schemeClr val="accent1"/>
          </a:solidFill>
          <a:ln w="317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6118730" y="1911924"/>
            <a:ext cx="1962386" cy="2379108"/>
          </a:xfrm>
          <a:custGeom>
            <a:avLst/>
            <a:gdLst>
              <a:gd name="T0" fmla="*/ 0 w 150"/>
              <a:gd name="T1" fmla="*/ 40 h 182"/>
              <a:gd name="T2" fmla="*/ 11 w 150"/>
              <a:gd name="T3" fmla="*/ 36 h 182"/>
              <a:gd name="T4" fmla="*/ 31 w 150"/>
              <a:gd name="T5" fmla="*/ 56 h 182"/>
              <a:gd name="T6" fmla="*/ 11 w 150"/>
              <a:gd name="T7" fmla="*/ 76 h 182"/>
              <a:gd name="T8" fmla="*/ 0 w 150"/>
              <a:gd name="T9" fmla="*/ 73 h 182"/>
              <a:gd name="T10" fmla="*/ 0 w 150"/>
              <a:gd name="T11" fmla="*/ 87 h 182"/>
              <a:gd name="T12" fmla="*/ 63 w 150"/>
              <a:gd name="T13" fmla="*/ 150 h 182"/>
              <a:gd name="T14" fmla="*/ 81 w 150"/>
              <a:gd name="T15" fmla="*/ 150 h 182"/>
              <a:gd name="T16" fmla="*/ 80 w 150"/>
              <a:gd name="T17" fmla="*/ 152 h 182"/>
              <a:gd name="T18" fmla="*/ 75 w 150"/>
              <a:gd name="T19" fmla="*/ 164 h 182"/>
              <a:gd name="T20" fmla="*/ 93 w 150"/>
              <a:gd name="T21" fmla="*/ 182 h 182"/>
              <a:gd name="T22" fmla="*/ 111 w 150"/>
              <a:gd name="T23" fmla="*/ 164 h 182"/>
              <a:gd name="T24" fmla="*/ 107 w 150"/>
              <a:gd name="T25" fmla="*/ 152 h 182"/>
              <a:gd name="T26" fmla="*/ 105 w 150"/>
              <a:gd name="T27" fmla="*/ 150 h 182"/>
              <a:gd name="T28" fmla="*/ 123 w 150"/>
              <a:gd name="T29" fmla="*/ 150 h 182"/>
              <a:gd name="T30" fmla="*/ 123 w 150"/>
              <a:gd name="T31" fmla="*/ 138 h 182"/>
              <a:gd name="T32" fmla="*/ 150 w 150"/>
              <a:gd name="T33" fmla="*/ 122 h 182"/>
              <a:gd name="T34" fmla="*/ 144 w 150"/>
              <a:gd name="T35" fmla="*/ 100 h 182"/>
              <a:gd name="T36" fmla="*/ 113 w 150"/>
              <a:gd name="T37" fmla="*/ 100 h 182"/>
              <a:gd name="T38" fmla="*/ 100 w 150"/>
              <a:gd name="T39" fmla="*/ 77 h 182"/>
              <a:gd name="T40" fmla="*/ 116 w 150"/>
              <a:gd name="T41" fmla="*/ 51 h 182"/>
              <a:gd name="T42" fmla="*/ 99 w 150"/>
              <a:gd name="T43" fmla="*/ 34 h 182"/>
              <a:gd name="T44" fmla="*/ 73 w 150"/>
              <a:gd name="T45" fmla="*/ 50 h 182"/>
              <a:gd name="T46" fmla="*/ 49 w 150"/>
              <a:gd name="T47" fmla="*/ 36 h 182"/>
              <a:gd name="T48" fmla="*/ 50 w 150"/>
              <a:gd name="T49" fmla="*/ 5 h 182"/>
              <a:gd name="T50" fmla="*/ 27 w 150"/>
              <a:gd name="T51" fmla="*/ 0 h 182"/>
              <a:gd name="T52" fmla="*/ 12 w 150"/>
              <a:gd name="T53" fmla="*/ 26 h 182"/>
              <a:gd name="T54" fmla="*/ 0 w 150"/>
              <a:gd name="T55" fmla="*/ 26 h 182"/>
              <a:gd name="T56" fmla="*/ 0 w 150"/>
              <a:gd name="T57" fmla="*/ 4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50" h="182">
                <a:moveTo>
                  <a:pt x="0" y="40"/>
                </a:moveTo>
                <a:cubicBezTo>
                  <a:pt x="3" y="38"/>
                  <a:pt x="7" y="36"/>
                  <a:pt x="11" y="36"/>
                </a:cubicBezTo>
                <a:cubicBezTo>
                  <a:pt x="22" y="36"/>
                  <a:pt x="31" y="45"/>
                  <a:pt x="31" y="56"/>
                </a:cubicBezTo>
                <a:cubicBezTo>
                  <a:pt x="31" y="67"/>
                  <a:pt x="22" y="76"/>
                  <a:pt x="11" y="76"/>
                </a:cubicBezTo>
                <a:cubicBezTo>
                  <a:pt x="7" y="76"/>
                  <a:pt x="3" y="75"/>
                  <a:pt x="0" y="73"/>
                </a:cubicBezTo>
                <a:cubicBezTo>
                  <a:pt x="0" y="87"/>
                  <a:pt x="0" y="87"/>
                  <a:pt x="0" y="87"/>
                </a:cubicBezTo>
                <a:cubicBezTo>
                  <a:pt x="34" y="87"/>
                  <a:pt x="63" y="115"/>
                  <a:pt x="63" y="150"/>
                </a:cubicBezTo>
                <a:cubicBezTo>
                  <a:pt x="81" y="150"/>
                  <a:pt x="81" y="150"/>
                  <a:pt x="81" y="150"/>
                </a:cubicBezTo>
                <a:cubicBezTo>
                  <a:pt x="80" y="152"/>
                  <a:pt x="80" y="152"/>
                  <a:pt x="80" y="152"/>
                </a:cubicBezTo>
                <a:cubicBezTo>
                  <a:pt x="77" y="155"/>
                  <a:pt x="75" y="159"/>
                  <a:pt x="75" y="164"/>
                </a:cubicBezTo>
                <a:cubicBezTo>
                  <a:pt x="75" y="174"/>
                  <a:pt x="83" y="182"/>
                  <a:pt x="93" y="182"/>
                </a:cubicBezTo>
                <a:cubicBezTo>
                  <a:pt x="103" y="182"/>
                  <a:pt x="111" y="174"/>
                  <a:pt x="111" y="164"/>
                </a:cubicBezTo>
                <a:cubicBezTo>
                  <a:pt x="111" y="159"/>
                  <a:pt x="110" y="155"/>
                  <a:pt x="107" y="152"/>
                </a:cubicBezTo>
                <a:cubicBezTo>
                  <a:pt x="105" y="150"/>
                  <a:pt x="105" y="150"/>
                  <a:pt x="105" y="150"/>
                </a:cubicBezTo>
                <a:cubicBezTo>
                  <a:pt x="123" y="150"/>
                  <a:pt x="123" y="150"/>
                  <a:pt x="123" y="150"/>
                </a:cubicBezTo>
                <a:cubicBezTo>
                  <a:pt x="123" y="138"/>
                  <a:pt x="123" y="138"/>
                  <a:pt x="123" y="138"/>
                </a:cubicBezTo>
                <a:cubicBezTo>
                  <a:pt x="150" y="122"/>
                  <a:pt x="150" y="122"/>
                  <a:pt x="150" y="122"/>
                </a:cubicBezTo>
                <a:cubicBezTo>
                  <a:pt x="149" y="115"/>
                  <a:pt x="147" y="107"/>
                  <a:pt x="144" y="100"/>
                </a:cubicBezTo>
                <a:cubicBezTo>
                  <a:pt x="113" y="100"/>
                  <a:pt x="113" y="100"/>
                  <a:pt x="113" y="100"/>
                </a:cubicBezTo>
                <a:cubicBezTo>
                  <a:pt x="100" y="77"/>
                  <a:pt x="100" y="77"/>
                  <a:pt x="100" y="77"/>
                </a:cubicBezTo>
                <a:cubicBezTo>
                  <a:pt x="116" y="51"/>
                  <a:pt x="116" y="51"/>
                  <a:pt x="116" y="51"/>
                </a:cubicBezTo>
                <a:cubicBezTo>
                  <a:pt x="110" y="45"/>
                  <a:pt x="105" y="39"/>
                  <a:pt x="99" y="34"/>
                </a:cubicBezTo>
                <a:cubicBezTo>
                  <a:pt x="73" y="50"/>
                  <a:pt x="73" y="50"/>
                  <a:pt x="73" y="50"/>
                </a:cubicBezTo>
                <a:cubicBezTo>
                  <a:pt x="49" y="36"/>
                  <a:pt x="49" y="36"/>
                  <a:pt x="49" y="36"/>
                </a:cubicBezTo>
                <a:cubicBezTo>
                  <a:pt x="50" y="5"/>
                  <a:pt x="50" y="5"/>
                  <a:pt x="50" y="5"/>
                </a:cubicBezTo>
                <a:cubicBezTo>
                  <a:pt x="42" y="3"/>
                  <a:pt x="35" y="1"/>
                  <a:pt x="27" y="0"/>
                </a:cubicBezTo>
                <a:cubicBezTo>
                  <a:pt x="12" y="26"/>
                  <a:pt x="12" y="26"/>
                  <a:pt x="12" y="26"/>
                </a:cubicBezTo>
                <a:cubicBezTo>
                  <a:pt x="0" y="26"/>
                  <a:pt x="0" y="26"/>
                  <a:pt x="0" y="26"/>
                </a:cubicBezTo>
                <a:lnTo>
                  <a:pt x="0" y="40"/>
                </a:lnTo>
                <a:close/>
              </a:path>
            </a:pathLst>
          </a:custGeom>
          <a:solidFill>
            <a:schemeClr val="accent4"/>
          </a:solidFill>
          <a:ln w="317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7"/>
          <p:cNvSpPr>
            <a:spLocks/>
          </p:cNvSpPr>
          <p:nvPr/>
        </p:nvSpPr>
        <p:spPr bwMode="auto">
          <a:xfrm>
            <a:off x="5694431" y="3897039"/>
            <a:ext cx="2386685" cy="1969963"/>
          </a:xfrm>
          <a:custGeom>
            <a:avLst/>
            <a:gdLst>
              <a:gd name="T0" fmla="*/ 155 w 182"/>
              <a:gd name="T1" fmla="*/ 0 h 151"/>
              <a:gd name="T2" fmla="*/ 142 w 182"/>
              <a:gd name="T3" fmla="*/ 0 h 151"/>
              <a:gd name="T4" fmla="*/ 145 w 182"/>
              <a:gd name="T5" fmla="*/ 12 h 151"/>
              <a:gd name="T6" fmla="*/ 125 w 182"/>
              <a:gd name="T7" fmla="*/ 32 h 151"/>
              <a:gd name="T8" fmla="*/ 105 w 182"/>
              <a:gd name="T9" fmla="*/ 12 h 151"/>
              <a:gd name="T10" fmla="*/ 109 w 182"/>
              <a:gd name="T11" fmla="*/ 0 h 151"/>
              <a:gd name="T12" fmla="*/ 95 w 182"/>
              <a:gd name="T13" fmla="*/ 0 h 151"/>
              <a:gd name="T14" fmla="*/ 32 w 182"/>
              <a:gd name="T15" fmla="*/ 64 h 151"/>
              <a:gd name="T16" fmla="*/ 32 w 182"/>
              <a:gd name="T17" fmla="*/ 82 h 151"/>
              <a:gd name="T18" fmla="*/ 30 w 182"/>
              <a:gd name="T19" fmla="*/ 80 h 151"/>
              <a:gd name="T20" fmla="*/ 18 w 182"/>
              <a:gd name="T21" fmla="*/ 76 h 151"/>
              <a:gd name="T22" fmla="*/ 0 w 182"/>
              <a:gd name="T23" fmla="*/ 94 h 151"/>
              <a:gd name="T24" fmla="*/ 18 w 182"/>
              <a:gd name="T25" fmla="*/ 112 h 151"/>
              <a:gd name="T26" fmla="*/ 30 w 182"/>
              <a:gd name="T27" fmla="*/ 107 h 151"/>
              <a:gd name="T28" fmla="*/ 32 w 182"/>
              <a:gd name="T29" fmla="*/ 106 h 151"/>
              <a:gd name="T30" fmla="*/ 32 w 182"/>
              <a:gd name="T31" fmla="*/ 124 h 151"/>
              <a:gd name="T32" fmla="*/ 44 w 182"/>
              <a:gd name="T33" fmla="*/ 124 h 151"/>
              <a:gd name="T34" fmla="*/ 59 w 182"/>
              <a:gd name="T35" fmla="*/ 151 h 151"/>
              <a:gd name="T36" fmla="*/ 82 w 182"/>
              <a:gd name="T37" fmla="*/ 145 h 151"/>
              <a:gd name="T38" fmla="*/ 81 w 182"/>
              <a:gd name="T39" fmla="*/ 114 h 151"/>
              <a:gd name="T40" fmla="*/ 105 w 182"/>
              <a:gd name="T41" fmla="*/ 100 h 151"/>
              <a:gd name="T42" fmla="*/ 131 w 182"/>
              <a:gd name="T43" fmla="*/ 116 h 151"/>
              <a:gd name="T44" fmla="*/ 148 w 182"/>
              <a:gd name="T45" fmla="*/ 100 h 151"/>
              <a:gd name="T46" fmla="*/ 132 w 182"/>
              <a:gd name="T47" fmla="*/ 73 h 151"/>
              <a:gd name="T48" fmla="*/ 145 w 182"/>
              <a:gd name="T49" fmla="*/ 50 h 151"/>
              <a:gd name="T50" fmla="*/ 176 w 182"/>
              <a:gd name="T51" fmla="*/ 50 h 151"/>
              <a:gd name="T52" fmla="*/ 182 w 182"/>
              <a:gd name="T53" fmla="*/ 28 h 151"/>
              <a:gd name="T54" fmla="*/ 155 w 182"/>
              <a:gd name="T55" fmla="*/ 13 h 151"/>
              <a:gd name="T56" fmla="*/ 155 w 182"/>
              <a:gd name="T57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82" h="151">
                <a:moveTo>
                  <a:pt x="155" y="0"/>
                </a:moveTo>
                <a:cubicBezTo>
                  <a:pt x="142" y="0"/>
                  <a:pt x="142" y="0"/>
                  <a:pt x="142" y="0"/>
                </a:cubicBezTo>
                <a:cubicBezTo>
                  <a:pt x="144" y="4"/>
                  <a:pt x="145" y="8"/>
                  <a:pt x="145" y="12"/>
                </a:cubicBezTo>
                <a:cubicBezTo>
                  <a:pt x="145" y="23"/>
                  <a:pt x="136" y="32"/>
                  <a:pt x="125" y="32"/>
                </a:cubicBezTo>
                <a:cubicBezTo>
                  <a:pt x="114" y="32"/>
                  <a:pt x="105" y="23"/>
                  <a:pt x="105" y="12"/>
                </a:cubicBezTo>
                <a:cubicBezTo>
                  <a:pt x="105" y="8"/>
                  <a:pt x="107" y="4"/>
                  <a:pt x="109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5" y="35"/>
                  <a:pt x="66" y="63"/>
                  <a:pt x="32" y="64"/>
                </a:cubicBezTo>
                <a:cubicBezTo>
                  <a:pt x="32" y="82"/>
                  <a:pt x="32" y="82"/>
                  <a:pt x="32" y="82"/>
                </a:cubicBezTo>
                <a:cubicBezTo>
                  <a:pt x="30" y="80"/>
                  <a:pt x="30" y="80"/>
                  <a:pt x="30" y="80"/>
                </a:cubicBezTo>
                <a:cubicBezTo>
                  <a:pt x="27" y="78"/>
                  <a:pt x="22" y="76"/>
                  <a:pt x="18" y="76"/>
                </a:cubicBezTo>
                <a:cubicBezTo>
                  <a:pt x="8" y="76"/>
                  <a:pt x="0" y="84"/>
                  <a:pt x="0" y="94"/>
                </a:cubicBezTo>
                <a:cubicBezTo>
                  <a:pt x="0" y="104"/>
                  <a:pt x="8" y="112"/>
                  <a:pt x="18" y="112"/>
                </a:cubicBezTo>
                <a:cubicBezTo>
                  <a:pt x="22" y="112"/>
                  <a:pt x="27" y="110"/>
                  <a:pt x="30" y="107"/>
                </a:cubicBezTo>
                <a:cubicBezTo>
                  <a:pt x="32" y="106"/>
                  <a:pt x="32" y="106"/>
                  <a:pt x="32" y="106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44" y="124"/>
                  <a:pt x="44" y="124"/>
                  <a:pt x="44" y="124"/>
                </a:cubicBezTo>
                <a:cubicBezTo>
                  <a:pt x="59" y="151"/>
                  <a:pt x="59" y="151"/>
                  <a:pt x="59" y="151"/>
                </a:cubicBezTo>
                <a:cubicBezTo>
                  <a:pt x="67" y="149"/>
                  <a:pt x="74" y="147"/>
                  <a:pt x="82" y="145"/>
                </a:cubicBezTo>
                <a:cubicBezTo>
                  <a:pt x="81" y="114"/>
                  <a:pt x="81" y="114"/>
                  <a:pt x="81" y="114"/>
                </a:cubicBezTo>
                <a:cubicBezTo>
                  <a:pt x="105" y="100"/>
                  <a:pt x="105" y="100"/>
                  <a:pt x="105" y="100"/>
                </a:cubicBezTo>
                <a:cubicBezTo>
                  <a:pt x="131" y="116"/>
                  <a:pt x="131" y="116"/>
                  <a:pt x="131" y="116"/>
                </a:cubicBezTo>
                <a:cubicBezTo>
                  <a:pt x="137" y="111"/>
                  <a:pt x="142" y="106"/>
                  <a:pt x="148" y="100"/>
                </a:cubicBezTo>
                <a:cubicBezTo>
                  <a:pt x="132" y="73"/>
                  <a:pt x="132" y="73"/>
                  <a:pt x="132" y="73"/>
                </a:cubicBezTo>
                <a:cubicBezTo>
                  <a:pt x="145" y="50"/>
                  <a:pt x="145" y="50"/>
                  <a:pt x="145" y="50"/>
                </a:cubicBezTo>
                <a:cubicBezTo>
                  <a:pt x="176" y="50"/>
                  <a:pt x="176" y="50"/>
                  <a:pt x="176" y="50"/>
                </a:cubicBezTo>
                <a:cubicBezTo>
                  <a:pt x="179" y="43"/>
                  <a:pt x="181" y="35"/>
                  <a:pt x="182" y="28"/>
                </a:cubicBezTo>
                <a:cubicBezTo>
                  <a:pt x="155" y="13"/>
                  <a:pt x="155" y="13"/>
                  <a:pt x="155" y="13"/>
                </a:cubicBezTo>
                <a:lnTo>
                  <a:pt x="155" y="0"/>
                </a:lnTo>
                <a:close/>
              </a:path>
            </a:pathLst>
          </a:custGeom>
          <a:solidFill>
            <a:schemeClr val="accent3"/>
          </a:solidFill>
          <a:ln w="317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8"/>
          <p:cNvSpPr>
            <a:spLocks/>
          </p:cNvSpPr>
          <p:nvPr/>
        </p:nvSpPr>
        <p:spPr bwMode="auto">
          <a:xfrm>
            <a:off x="4110885" y="3487894"/>
            <a:ext cx="1977539" cy="2379108"/>
          </a:xfrm>
          <a:custGeom>
            <a:avLst/>
            <a:gdLst>
              <a:gd name="T0" fmla="*/ 151 w 151"/>
              <a:gd name="T1" fmla="*/ 141 h 182"/>
              <a:gd name="T2" fmla="*/ 139 w 151"/>
              <a:gd name="T3" fmla="*/ 145 h 182"/>
              <a:gd name="T4" fmla="*/ 119 w 151"/>
              <a:gd name="T5" fmla="*/ 125 h 182"/>
              <a:gd name="T6" fmla="*/ 139 w 151"/>
              <a:gd name="T7" fmla="*/ 105 h 182"/>
              <a:gd name="T8" fmla="*/ 151 w 151"/>
              <a:gd name="T9" fmla="*/ 109 h 182"/>
              <a:gd name="T10" fmla="*/ 151 w 151"/>
              <a:gd name="T11" fmla="*/ 95 h 182"/>
              <a:gd name="T12" fmla="*/ 87 w 151"/>
              <a:gd name="T13" fmla="*/ 31 h 182"/>
              <a:gd name="T14" fmla="*/ 69 w 151"/>
              <a:gd name="T15" fmla="*/ 31 h 182"/>
              <a:gd name="T16" fmla="*/ 70 w 151"/>
              <a:gd name="T17" fmla="*/ 29 h 182"/>
              <a:gd name="T18" fmla="*/ 75 w 151"/>
              <a:gd name="T19" fmla="*/ 18 h 182"/>
              <a:gd name="T20" fmla="*/ 57 w 151"/>
              <a:gd name="T21" fmla="*/ 0 h 182"/>
              <a:gd name="T22" fmla="*/ 39 w 151"/>
              <a:gd name="T23" fmla="*/ 18 h 182"/>
              <a:gd name="T24" fmla="*/ 43 w 151"/>
              <a:gd name="T25" fmla="*/ 29 h 182"/>
              <a:gd name="T26" fmla="*/ 45 w 151"/>
              <a:gd name="T27" fmla="*/ 31 h 182"/>
              <a:gd name="T28" fmla="*/ 27 w 151"/>
              <a:gd name="T29" fmla="*/ 31 h 182"/>
              <a:gd name="T30" fmla="*/ 27 w 151"/>
              <a:gd name="T31" fmla="*/ 44 h 182"/>
              <a:gd name="T32" fmla="*/ 0 w 151"/>
              <a:gd name="T33" fmla="*/ 59 h 182"/>
              <a:gd name="T34" fmla="*/ 6 w 151"/>
              <a:gd name="T35" fmla="*/ 81 h 182"/>
              <a:gd name="T36" fmla="*/ 37 w 151"/>
              <a:gd name="T37" fmla="*/ 81 h 182"/>
              <a:gd name="T38" fmla="*/ 50 w 151"/>
              <a:gd name="T39" fmla="*/ 104 h 182"/>
              <a:gd name="T40" fmla="*/ 35 w 151"/>
              <a:gd name="T41" fmla="*/ 131 h 182"/>
              <a:gd name="T42" fmla="*/ 51 w 151"/>
              <a:gd name="T43" fmla="*/ 147 h 182"/>
              <a:gd name="T44" fmla="*/ 77 w 151"/>
              <a:gd name="T45" fmla="*/ 131 h 182"/>
              <a:gd name="T46" fmla="*/ 101 w 151"/>
              <a:gd name="T47" fmla="*/ 145 h 182"/>
              <a:gd name="T48" fmla="*/ 101 w 151"/>
              <a:gd name="T49" fmla="*/ 176 h 182"/>
              <a:gd name="T50" fmla="*/ 123 w 151"/>
              <a:gd name="T51" fmla="*/ 182 h 182"/>
              <a:gd name="T52" fmla="*/ 138 w 151"/>
              <a:gd name="T53" fmla="*/ 155 h 182"/>
              <a:gd name="T54" fmla="*/ 151 w 151"/>
              <a:gd name="T55" fmla="*/ 155 h 182"/>
              <a:gd name="T56" fmla="*/ 151 w 151"/>
              <a:gd name="T57" fmla="*/ 141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51" h="182">
                <a:moveTo>
                  <a:pt x="151" y="141"/>
                </a:moveTo>
                <a:cubicBezTo>
                  <a:pt x="147" y="144"/>
                  <a:pt x="143" y="145"/>
                  <a:pt x="139" y="145"/>
                </a:cubicBezTo>
                <a:cubicBezTo>
                  <a:pt x="128" y="145"/>
                  <a:pt x="119" y="136"/>
                  <a:pt x="119" y="125"/>
                </a:cubicBezTo>
                <a:cubicBezTo>
                  <a:pt x="119" y="114"/>
                  <a:pt x="128" y="105"/>
                  <a:pt x="139" y="105"/>
                </a:cubicBezTo>
                <a:cubicBezTo>
                  <a:pt x="143" y="105"/>
                  <a:pt x="147" y="106"/>
                  <a:pt x="151" y="109"/>
                </a:cubicBezTo>
                <a:cubicBezTo>
                  <a:pt x="151" y="95"/>
                  <a:pt x="151" y="95"/>
                  <a:pt x="151" y="95"/>
                </a:cubicBezTo>
                <a:cubicBezTo>
                  <a:pt x="116" y="94"/>
                  <a:pt x="87" y="66"/>
                  <a:pt x="87" y="31"/>
                </a:cubicBezTo>
                <a:cubicBezTo>
                  <a:pt x="69" y="31"/>
                  <a:pt x="69" y="31"/>
                  <a:pt x="69" y="31"/>
                </a:cubicBezTo>
                <a:cubicBezTo>
                  <a:pt x="70" y="29"/>
                  <a:pt x="70" y="29"/>
                  <a:pt x="70" y="29"/>
                </a:cubicBezTo>
                <a:cubicBezTo>
                  <a:pt x="73" y="26"/>
                  <a:pt x="75" y="22"/>
                  <a:pt x="75" y="18"/>
                </a:cubicBezTo>
                <a:cubicBezTo>
                  <a:pt x="75" y="8"/>
                  <a:pt x="67" y="0"/>
                  <a:pt x="57" y="0"/>
                </a:cubicBezTo>
                <a:cubicBezTo>
                  <a:pt x="47" y="0"/>
                  <a:pt x="39" y="8"/>
                  <a:pt x="39" y="18"/>
                </a:cubicBezTo>
                <a:cubicBezTo>
                  <a:pt x="39" y="22"/>
                  <a:pt x="40" y="26"/>
                  <a:pt x="43" y="29"/>
                </a:cubicBezTo>
                <a:cubicBezTo>
                  <a:pt x="45" y="31"/>
                  <a:pt x="45" y="31"/>
                  <a:pt x="45" y="31"/>
                </a:cubicBezTo>
                <a:cubicBezTo>
                  <a:pt x="27" y="31"/>
                  <a:pt x="27" y="31"/>
                  <a:pt x="27" y="31"/>
                </a:cubicBezTo>
                <a:cubicBezTo>
                  <a:pt x="27" y="44"/>
                  <a:pt x="27" y="44"/>
                  <a:pt x="27" y="44"/>
                </a:cubicBezTo>
                <a:cubicBezTo>
                  <a:pt x="0" y="59"/>
                  <a:pt x="0" y="59"/>
                  <a:pt x="0" y="59"/>
                </a:cubicBezTo>
                <a:cubicBezTo>
                  <a:pt x="1" y="66"/>
                  <a:pt x="3" y="74"/>
                  <a:pt x="6" y="81"/>
                </a:cubicBezTo>
                <a:cubicBezTo>
                  <a:pt x="37" y="81"/>
                  <a:pt x="37" y="81"/>
                  <a:pt x="37" y="81"/>
                </a:cubicBezTo>
                <a:cubicBezTo>
                  <a:pt x="50" y="104"/>
                  <a:pt x="50" y="104"/>
                  <a:pt x="50" y="104"/>
                </a:cubicBezTo>
                <a:cubicBezTo>
                  <a:pt x="35" y="131"/>
                  <a:pt x="35" y="131"/>
                  <a:pt x="35" y="131"/>
                </a:cubicBezTo>
                <a:cubicBezTo>
                  <a:pt x="40" y="137"/>
                  <a:pt x="45" y="142"/>
                  <a:pt x="51" y="147"/>
                </a:cubicBezTo>
                <a:cubicBezTo>
                  <a:pt x="77" y="131"/>
                  <a:pt x="77" y="131"/>
                  <a:pt x="77" y="131"/>
                </a:cubicBezTo>
                <a:cubicBezTo>
                  <a:pt x="101" y="145"/>
                  <a:pt x="101" y="145"/>
                  <a:pt x="101" y="145"/>
                </a:cubicBezTo>
                <a:cubicBezTo>
                  <a:pt x="101" y="176"/>
                  <a:pt x="101" y="176"/>
                  <a:pt x="101" y="176"/>
                </a:cubicBezTo>
                <a:cubicBezTo>
                  <a:pt x="108" y="178"/>
                  <a:pt x="115" y="180"/>
                  <a:pt x="123" y="182"/>
                </a:cubicBezTo>
                <a:cubicBezTo>
                  <a:pt x="138" y="155"/>
                  <a:pt x="138" y="155"/>
                  <a:pt x="138" y="155"/>
                </a:cubicBezTo>
                <a:cubicBezTo>
                  <a:pt x="151" y="155"/>
                  <a:pt x="151" y="155"/>
                  <a:pt x="151" y="155"/>
                </a:cubicBezTo>
                <a:lnTo>
                  <a:pt x="151" y="141"/>
                </a:lnTo>
                <a:close/>
              </a:path>
            </a:pathLst>
          </a:custGeom>
          <a:solidFill>
            <a:schemeClr val="accent2"/>
          </a:solidFill>
          <a:ln w="317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7009095" y="2515135"/>
            <a:ext cx="1382830" cy="93157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7009095" y="4385782"/>
            <a:ext cx="1382830" cy="93157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 flipV="1">
            <a:off x="3800076" y="2515135"/>
            <a:ext cx="1382830" cy="93157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3800076" y="4385782"/>
            <a:ext cx="1382830" cy="93157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461179" y="3705751"/>
            <a:ext cx="1269642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800" dirty="0">
                <a:latin typeface="+mj-lt"/>
              </a:rPr>
              <a:t>Core Idea</a:t>
            </a:r>
            <a:endParaRPr lang="id-ID" sz="1800" dirty="0"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89528" y="2152512"/>
            <a:ext cx="1501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96494" y="2513960"/>
            <a:ext cx="229466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elit voluptatem fringilla.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8900842" y="2152512"/>
            <a:ext cx="1501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8900842" y="2513960"/>
            <a:ext cx="229466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elit voluptatem fringilla.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789528" y="4910118"/>
            <a:ext cx="1501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996494" y="5271566"/>
            <a:ext cx="229466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elit voluptatem fringilla.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900842" y="4910118"/>
            <a:ext cx="1501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8900842" y="5271566"/>
            <a:ext cx="229466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elit voluptatem fringilla.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252375" y="3583146"/>
            <a:ext cx="17327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WRITE </a:t>
            </a:r>
          </a:p>
          <a:p>
            <a:pPr algn="ctr"/>
            <a:r>
              <a:rPr lang="en-US" sz="2000" b="1" dirty="0">
                <a:solidFill>
                  <a:schemeClr val="accent1"/>
                </a:solidFill>
              </a:rPr>
              <a:t>KEYWORD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2AF1905-798F-4309-842E-6BB7909D1AB8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1193EFD-F288-4830-BBB4-D6BE187D271D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642C5F1-46B1-4191-A541-66A5BC04B4F1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781276263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Freeform 7"/>
          <p:cNvSpPr>
            <a:spLocks/>
          </p:cNvSpPr>
          <p:nvPr/>
        </p:nvSpPr>
        <p:spPr bwMode="auto">
          <a:xfrm>
            <a:off x="6300086" y="2049742"/>
            <a:ext cx="3082539" cy="3300659"/>
          </a:xfrm>
          <a:custGeom>
            <a:avLst/>
            <a:gdLst>
              <a:gd name="T0" fmla="*/ 1179 w 1626"/>
              <a:gd name="T1" fmla="*/ 6 h 1740"/>
              <a:gd name="T2" fmla="*/ 714 w 1626"/>
              <a:gd name="T3" fmla="*/ 447 h 1740"/>
              <a:gd name="T4" fmla="*/ 722 w 1626"/>
              <a:gd name="T5" fmla="*/ 548 h 1740"/>
              <a:gd name="T6" fmla="*/ 722 w 1626"/>
              <a:gd name="T7" fmla="*/ 548 h 1740"/>
              <a:gd name="T8" fmla="*/ 722 w 1626"/>
              <a:gd name="T9" fmla="*/ 550 h 1740"/>
              <a:gd name="T10" fmla="*/ 723 w 1626"/>
              <a:gd name="T11" fmla="*/ 555 h 1740"/>
              <a:gd name="T12" fmla="*/ 680 w 1626"/>
              <a:gd name="T13" fmla="*/ 815 h 1740"/>
              <a:gd name="T14" fmla="*/ 509 w 1626"/>
              <a:gd name="T15" fmla="*/ 892 h 1740"/>
              <a:gd name="T16" fmla="*/ 492 w 1626"/>
              <a:gd name="T17" fmla="*/ 890 h 1740"/>
              <a:gd name="T18" fmla="*/ 486 w 1626"/>
              <a:gd name="T19" fmla="*/ 889 h 1740"/>
              <a:gd name="T20" fmla="*/ 486 w 1626"/>
              <a:gd name="T21" fmla="*/ 889 h 1740"/>
              <a:gd name="T22" fmla="*/ 486 w 1626"/>
              <a:gd name="T23" fmla="*/ 889 h 1740"/>
              <a:gd name="T24" fmla="*/ 429 w 1626"/>
              <a:gd name="T25" fmla="*/ 885 h 1740"/>
              <a:gd name="T26" fmla="*/ 3 w 1626"/>
              <a:gd name="T27" fmla="*/ 1317 h 1740"/>
              <a:gd name="T28" fmla="*/ 422 w 1626"/>
              <a:gd name="T29" fmla="*/ 1737 h 1740"/>
              <a:gd name="T30" fmla="*/ 854 w 1626"/>
              <a:gd name="T31" fmla="*/ 1311 h 1740"/>
              <a:gd name="T32" fmla="*/ 838 w 1626"/>
              <a:gd name="T33" fmla="*/ 1194 h 1740"/>
              <a:gd name="T34" fmla="*/ 831 w 1626"/>
              <a:gd name="T35" fmla="*/ 1157 h 1740"/>
              <a:gd name="T36" fmla="*/ 886 w 1626"/>
              <a:gd name="T37" fmla="*/ 995 h 1740"/>
              <a:gd name="T38" fmla="*/ 1144 w 1626"/>
              <a:gd name="T39" fmla="*/ 917 h 1740"/>
              <a:gd name="T40" fmla="*/ 1144 w 1626"/>
              <a:gd name="T41" fmla="*/ 917 h 1740"/>
              <a:gd name="T42" fmla="*/ 1170 w 1626"/>
              <a:gd name="T43" fmla="*/ 918 h 1740"/>
              <a:gd name="T44" fmla="*/ 1626 w 1626"/>
              <a:gd name="T45" fmla="*/ 462 h 1740"/>
              <a:gd name="T46" fmla="*/ 1179 w 1626"/>
              <a:gd name="T47" fmla="*/ 6 h 1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26" h="1740">
                <a:moveTo>
                  <a:pt x="1179" y="6"/>
                </a:moveTo>
                <a:cubicBezTo>
                  <a:pt x="931" y="0"/>
                  <a:pt x="722" y="198"/>
                  <a:pt x="714" y="447"/>
                </a:cubicBezTo>
                <a:cubicBezTo>
                  <a:pt x="713" y="482"/>
                  <a:pt x="716" y="516"/>
                  <a:pt x="722" y="548"/>
                </a:cubicBezTo>
                <a:cubicBezTo>
                  <a:pt x="722" y="548"/>
                  <a:pt x="722" y="548"/>
                  <a:pt x="722" y="548"/>
                </a:cubicBezTo>
                <a:cubicBezTo>
                  <a:pt x="722" y="549"/>
                  <a:pt x="722" y="549"/>
                  <a:pt x="722" y="550"/>
                </a:cubicBezTo>
                <a:cubicBezTo>
                  <a:pt x="722" y="551"/>
                  <a:pt x="723" y="553"/>
                  <a:pt x="723" y="555"/>
                </a:cubicBezTo>
                <a:cubicBezTo>
                  <a:pt x="736" y="622"/>
                  <a:pt x="757" y="726"/>
                  <a:pt x="680" y="815"/>
                </a:cubicBezTo>
                <a:cubicBezTo>
                  <a:pt x="618" y="886"/>
                  <a:pt x="545" y="893"/>
                  <a:pt x="509" y="892"/>
                </a:cubicBezTo>
                <a:cubicBezTo>
                  <a:pt x="509" y="892"/>
                  <a:pt x="498" y="891"/>
                  <a:pt x="492" y="890"/>
                </a:cubicBezTo>
                <a:cubicBezTo>
                  <a:pt x="490" y="890"/>
                  <a:pt x="488" y="889"/>
                  <a:pt x="486" y="889"/>
                </a:cubicBezTo>
                <a:cubicBezTo>
                  <a:pt x="486" y="889"/>
                  <a:pt x="486" y="889"/>
                  <a:pt x="486" y="889"/>
                </a:cubicBezTo>
                <a:cubicBezTo>
                  <a:pt x="486" y="889"/>
                  <a:pt x="486" y="889"/>
                  <a:pt x="486" y="889"/>
                </a:cubicBezTo>
                <a:cubicBezTo>
                  <a:pt x="467" y="887"/>
                  <a:pt x="448" y="885"/>
                  <a:pt x="429" y="885"/>
                </a:cubicBezTo>
                <a:cubicBezTo>
                  <a:pt x="192" y="885"/>
                  <a:pt x="0" y="1079"/>
                  <a:pt x="3" y="1317"/>
                </a:cubicBezTo>
                <a:cubicBezTo>
                  <a:pt x="6" y="1546"/>
                  <a:pt x="193" y="1733"/>
                  <a:pt x="422" y="1737"/>
                </a:cubicBezTo>
                <a:cubicBezTo>
                  <a:pt x="660" y="1740"/>
                  <a:pt x="854" y="1548"/>
                  <a:pt x="854" y="1311"/>
                </a:cubicBezTo>
                <a:cubicBezTo>
                  <a:pt x="854" y="1271"/>
                  <a:pt x="849" y="1231"/>
                  <a:pt x="838" y="1194"/>
                </a:cubicBezTo>
                <a:cubicBezTo>
                  <a:pt x="838" y="1194"/>
                  <a:pt x="832" y="1170"/>
                  <a:pt x="831" y="1157"/>
                </a:cubicBezTo>
                <a:cubicBezTo>
                  <a:pt x="827" y="1118"/>
                  <a:pt x="833" y="1056"/>
                  <a:pt x="886" y="995"/>
                </a:cubicBezTo>
                <a:cubicBezTo>
                  <a:pt x="966" y="903"/>
                  <a:pt x="1077" y="913"/>
                  <a:pt x="1144" y="917"/>
                </a:cubicBezTo>
                <a:cubicBezTo>
                  <a:pt x="1144" y="917"/>
                  <a:pt x="1144" y="917"/>
                  <a:pt x="1144" y="917"/>
                </a:cubicBezTo>
                <a:cubicBezTo>
                  <a:pt x="1153" y="918"/>
                  <a:pt x="1161" y="918"/>
                  <a:pt x="1170" y="918"/>
                </a:cubicBezTo>
                <a:cubicBezTo>
                  <a:pt x="1422" y="918"/>
                  <a:pt x="1626" y="714"/>
                  <a:pt x="1626" y="462"/>
                </a:cubicBezTo>
                <a:cubicBezTo>
                  <a:pt x="1626" y="213"/>
                  <a:pt x="1427" y="11"/>
                  <a:pt x="1179" y="6"/>
                </a:cubicBez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4" name="Freeform 16"/>
          <p:cNvSpPr>
            <a:spLocks/>
          </p:cNvSpPr>
          <p:nvPr/>
        </p:nvSpPr>
        <p:spPr bwMode="auto">
          <a:xfrm>
            <a:off x="2809375" y="3402562"/>
            <a:ext cx="2765785" cy="2253366"/>
          </a:xfrm>
          <a:custGeom>
            <a:avLst/>
            <a:gdLst>
              <a:gd name="T0" fmla="*/ 612 w 1459"/>
              <a:gd name="T1" fmla="*/ 407 h 1188"/>
              <a:gd name="T2" fmla="*/ 585 w 1459"/>
              <a:gd name="T3" fmla="*/ 299 h 1188"/>
              <a:gd name="T4" fmla="*/ 309 w 1459"/>
              <a:gd name="T5" fmla="*/ 8 h 1188"/>
              <a:gd name="T6" fmla="*/ 4 w 1459"/>
              <a:gd name="T7" fmla="*/ 291 h 1188"/>
              <a:gd name="T8" fmla="*/ 266 w 1459"/>
              <a:gd name="T9" fmla="*/ 588 h 1188"/>
              <a:gd name="T10" fmla="*/ 411 w 1459"/>
              <a:gd name="T11" fmla="*/ 565 h 1188"/>
              <a:gd name="T12" fmla="*/ 486 w 1459"/>
              <a:gd name="T13" fmla="*/ 548 h 1188"/>
              <a:gd name="T14" fmla="*/ 629 w 1459"/>
              <a:gd name="T15" fmla="*/ 593 h 1188"/>
              <a:gd name="T16" fmla="*/ 768 w 1459"/>
              <a:gd name="T17" fmla="*/ 827 h 1188"/>
              <a:gd name="T18" fmla="*/ 1031 w 1459"/>
              <a:gd name="T19" fmla="*/ 1155 h 1188"/>
              <a:gd name="T20" fmla="*/ 1408 w 1459"/>
              <a:gd name="T21" fmla="*/ 924 h 1188"/>
              <a:gd name="T22" fmla="*/ 1166 w 1459"/>
              <a:gd name="T23" fmla="*/ 517 h 1188"/>
              <a:gd name="T24" fmla="*/ 963 w 1459"/>
              <a:gd name="T25" fmla="*/ 536 h 1188"/>
              <a:gd name="T26" fmla="*/ 963 w 1459"/>
              <a:gd name="T27" fmla="*/ 536 h 1188"/>
              <a:gd name="T28" fmla="*/ 694 w 1459"/>
              <a:gd name="T29" fmla="*/ 497 h 1188"/>
              <a:gd name="T30" fmla="*/ 612 w 1459"/>
              <a:gd name="T31" fmla="*/ 407 h 1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59" h="1188">
                <a:moveTo>
                  <a:pt x="612" y="407"/>
                </a:moveTo>
                <a:cubicBezTo>
                  <a:pt x="594" y="374"/>
                  <a:pt x="586" y="336"/>
                  <a:pt x="585" y="299"/>
                </a:cubicBezTo>
                <a:cubicBezTo>
                  <a:pt x="584" y="146"/>
                  <a:pt x="464" y="16"/>
                  <a:pt x="309" y="8"/>
                </a:cubicBezTo>
                <a:cubicBezTo>
                  <a:pt x="146" y="0"/>
                  <a:pt x="8" y="128"/>
                  <a:pt x="4" y="291"/>
                </a:cubicBezTo>
                <a:cubicBezTo>
                  <a:pt x="0" y="438"/>
                  <a:pt x="120" y="574"/>
                  <a:pt x="266" y="588"/>
                </a:cubicBezTo>
                <a:cubicBezTo>
                  <a:pt x="318" y="593"/>
                  <a:pt x="367" y="584"/>
                  <a:pt x="411" y="565"/>
                </a:cubicBezTo>
                <a:cubicBezTo>
                  <a:pt x="435" y="555"/>
                  <a:pt x="460" y="548"/>
                  <a:pt x="486" y="548"/>
                </a:cubicBezTo>
                <a:cubicBezTo>
                  <a:pt x="526" y="547"/>
                  <a:pt x="576" y="557"/>
                  <a:pt x="629" y="593"/>
                </a:cubicBezTo>
                <a:cubicBezTo>
                  <a:pt x="718" y="652"/>
                  <a:pt x="763" y="753"/>
                  <a:pt x="768" y="827"/>
                </a:cubicBezTo>
                <a:cubicBezTo>
                  <a:pt x="763" y="982"/>
                  <a:pt x="871" y="1123"/>
                  <a:pt x="1031" y="1155"/>
                </a:cubicBezTo>
                <a:cubicBezTo>
                  <a:pt x="1196" y="1188"/>
                  <a:pt x="1362" y="1087"/>
                  <a:pt x="1408" y="924"/>
                </a:cubicBezTo>
                <a:cubicBezTo>
                  <a:pt x="1459" y="743"/>
                  <a:pt x="1347" y="558"/>
                  <a:pt x="1166" y="517"/>
                </a:cubicBezTo>
                <a:cubicBezTo>
                  <a:pt x="1095" y="501"/>
                  <a:pt x="1024" y="509"/>
                  <a:pt x="963" y="536"/>
                </a:cubicBezTo>
                <a:cubicBezTo>
                  <a:pt x="963" y="536"/>
                  <a:pt x="963" y="536"/>
                  <a:pt x="963" y="536"/>
                </a:cubicBezTo>
                <a:cubicBezTo>
                  <a:pt x="892" y="560"/>
                  <a:pt x="783" y="556"/>
                  <a:pt x="694" y="497"/>
                </a:cubicBezTo>
                <a:cubicBezTo>
                  <a:pt x="654" y="470"/>
                  <a:pt x="628" y="438"/>
                  <a:pt x="612" y="407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5" name="Freeform 13"/>
          <p:cNvSpPr>
            <a:spLocks/>
          </p:cNvSpPr>
          <p:nvPr/>
        </p:nvSpPr>
        <p:spPr bwMode="auto">
          <a:xfrm>
            <a:off x="4263236" y="2497208"/>
            <a:ext cx="2102606" cy="3115417"/>
          </a:xfrm>
          <a:custGeom>
            <a:avLst/>
            <a:gdLst>
              <a:gd name="T0" fmla="*/ 583 w 1109"/>
              <a:gd name="T1" fmla="*/ 60 h 1642"/>
              <a:gd name="T2" fmla="*/ 330 w 1109"/>
              <a:gd name="T3" fmla="*/ 526 h 1642"/>
              <a:gd name="T4" fmla="*/ 364 w 1109"/>
              <a:gd name="T5" fmla="*/ 605 h 1642"/>
              <a:gd name="T6" fmla="*/ 364 w 1109"/>
              <a:gd name="T7" fmla="*/ 605 h 1642"/>
              <a:gd name="T8" fmla="*/ 395 w 1109"/>
              <a:gd name="T9" fmla="*/ 864 h 1642"/>
              <a:gd name="T10" fmla="*/ 253 w 1109"/>
              <a:gd name="T11" fmla="*/ 995 h 1642"/>
              <a:gd name="T12" fmla="*/ 253 w 1109"/>
              <a:gd name="T13" fmla="*/ 995 h 1642"/>
              <a:gd name="T14" fmla="*/ 2 w 1109"/>
              <a:gd name="T15" fmla="*/ 1307 h 1642"/>
              <a:gd name="T16" fmla="*/ 324 w 1109"/>
              <a:gd name="T17" fmla="*/ 1639 h 1642"/>
              <a:gd name="T18" fmla="*/ 655 w 1109"/>
              <a:gd name="T19" fmla="*/ 1318 h 1642"/>
              <a:gd name="T20" fmla="*/ 604 w 1109"/>
              <a:gd name="T21" fmla="*/ 1137 h 1642"/>
              <a:gd name="T22" fmla="*/ 604 w 1109"/>
              <a:gd name="T23" fmla="*/ 1137 h 1642"/>
              <a:gd name="T24" fmla="*/ 593 w 1109"/>
              <a:gd name="T25" fmla="*/ 944 h 1642"/>
              <a:gd name="T26" fmla="*/ 795 w 1109"/>
              <a:gd name="T27" fmla="*/ 779 h 1642"/>
              <a:gd name="T28" fmla="*/ 795 w 1109"/>
              <a:gd name="T29" fmla="*/ 779 h 1642"/>
              <a:gd name="T30" fmla="*/ 797 w 1109"/>
              <a:gd name="T31" fmla="*/ 779 h 1642"/>
              <a:gd name="T32" fmla="*/ 1050 w 1109"/>
              <a:gd name="T33" fmla="*/ 312 h 1642"/>
              <a:gd name="T34" fmla="*/ 583 w 1109"/>
              <a:gd name="T35" fmla="*/ 60 h 1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09" h="1642">
                <a:moveTo>
                  <a:pt x="583" y="60"/>
                </a:moveTo>
                <a:cubicBezTo>
                  <a:pt x="384" y="119"/>
                  <a:pt x="271" y="328"/>
                  <a:pt x="330" y="526"/>
                </a:cubicBezTo>
                <a:cubicBezTo>
                  <a:pt x="339" y="554"/>
                  <a:pt x="350" y="581"/>
                  <a:pt x="364" y="605"/>
                </a:cubicBezTo>
                <a:cubicBezTo>
                  <a:pt x="364" y="605"/>
                  <a:pt x="364" y="605"/>
                  <a:pt x="364" y="605"/>
                </a:cubicBezTo>
                <a:cubicBezTo>
                  <a:pt x="394" y="658"/>
                  <a:pt x="433" y="770"/>
                  <a:pt x="395" y="864"/>
                </a:cubicBezTo>
                <a:cubicBezTo>
                  <a:pt x="359" y="954"/>
                  <a:pt x="294" y="981"/>
                  <a:pt x="253" y="995"/>
                </a:cubicBezTo>
                <a:cubicBezTo>
                  <a:pt x="253" y="995"/>
                  <a:pt x="253" y="995"/>
                  <a:pt x="253" y="995"/>
                </a:cubicBezTo>
                <a:cubicBezTo>
                  <a:pt x="111" y="1029"/>
                  <a:pt x="5" y="1155"/>
                  <a:pt x="2" y="1307"/>
                </a:cubicBezTo>
                <a:cubicBezTo>
                  <a:pt x="0" y="1488"/>
                  <a:pt x="143" y="1636"/>
                  <a:pt x="324" y="1639"/>
                </a:cubicBezTo>
                <a:cubicBezTo>
                  <a:pt x="504" y="1642"/>
                  <a:pt x="652" y="1498"/>
                  <a:pt x="655" y="1318"/>
                </a:cubicBezTo>
                <a:cubicBezTo>
                  <a:pt x="656" y="1251"/>
                  <a:pt x="637" y="1189"/>
                  <a:pt x="604" y="1137"/>
                </a:cubicBezTo>
                <a:cubicBezTo>
                  <a:pt x="604" y="1137"/>
                  <a:pt x="604" y="1137"/>
                  <a:pt x="604" y="1137"/>
                </a:cubicBezTo>
                <a:cubicBezTo>
                  <a:pt x="584" y="1099"/>
                  <a:pt x="556" y="1034"/>
                  <a:pt x="593" y="944"/>
                </a:cubicBezTo>
                <a:cubicBezTo>
                  <a:pt x="631" y="850"/>
                  <a:pt x="737" y="797"/>
                  <a:pt x="795" y="779"/>
                </a:cubicBezTo>
                <a:cubicBezTo>
                  <a:pt x="795" y="779"/>
                  <a:pt x="795" y="779"/>
                  <a:pt x="795" y="779"/>
                </a:cubicBezTo>
                <a:cubicBezTo>
                  <a:pt x="796" y="779"/>
                  <a:pt x="797" y="779"/>
                  <a:pt x="797" y="779"/>
                </a:cubicBezTo>
                <a:cubicBezTo>
                  <a:pt x="996" y="719"/>
                  <a:pt x="1109" y="510"/>
                  <a:pt x="1050" y="312"/>
                </a:cubicBezTo>
                <a:cubicBezTo>
                  <a:pt x="990" y="113"/>
                  <a:pt x="781" y="0"/>
                  <a:pt x="583" y="6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6" name="Freeform 10"/>
          <p:cNvSpPr>
            <a:spLocks/>
          </p:cNvSpPr>
          <p:nvPr/>
        </p:nvSpPr>
        <p:spPr bwMode="auto">
          <a:xfrm>
            <a:off x="4856649" y="2579002"/>
            <a:ext cx="3073718" cy="2779417"/>
          </a:xfrm>
          <a:custGeom>
            <a:avLst/>
            <a:gdLst>
              <a:gd name="T0" fmla="*/ 748 w 1621"/>
              <a:gd name="T1" fmla="*/ 435 h 1465"/>
              <a:gd name="T2" fmla="*/ 752 w 1621"/>
              <a:gd name="T3" fmla="*/ 378 h 1465"/>
              <a:gd name="T4" fmla="*/ 375 w 1621"/>
              <a:gd name="T5" fmla="*/ 1 h 1465"/>
              <a:gd name="T6" fmla="*/ 2 w 1621"/>
              <a:gd name="T7" fmla="*/ 373 h 1465"/>
              <a:gd name="T8" fmla="*/ 359 w 1621"/>
              <a:gd name="T9" fmla="*/ 751 h 1465"/>
              <a:gd name="T10" fmla="*/ 512 w 1621"/>
              <a:gd name="T11" fmla="*/ 726 h 1465"/>
              <a:gd name="T12" fmla="*/ 559 w 1621"/>
              <a:gd name="T13" fmla="*/ 713 h 1465"/>
              <a:gd name="T14" fmla="*/ 701 w 1621"/>
              <a:gd name="T15" fmla="*/ 747 h 1465"/>
              <a:gd name="T16" fmla="*/ 772 w 1621"/>
              <a:gd name="T17" fmla="*/ 952 h 1465"/>
              <a:gd name="T18" fmla="*/ 765 w 1621"/>
              <a:gd name="T19" fmla="*/ 1049 h 1465"/>
              <a:gd name="T20" fmla="*/ 1202 w 1621"/>
              <a:gd name="T21" fmla="*/ 1458 h 1465"/>
              <a:gd name="T22" fmla="*/ 1616 w 1621"/>
              <a:gd name="T23" fmla="*/ 1023 h 1465"/>
              <a:gd name="T24" fmla="*/ 1186 w 1621"/>
              <a:gd name="T25" fmla="*/ 607 h 1465"/>
              <a:gd name="T26" fmla="*/ 1023 w 1621"/>
              <a:gd name="T27" fmla="*/ 640 h 1465"/>
              <a:gd name="T28" fmla="*/ 808 w 1621"/>
              <a:gd name="T29" fmla="*/ 614 h 1465"/>
              <a:gd name="T30" fmla="*/ 745 w 1621"/>
              <a:gd name="T31" fmla="*/ 483 h 1465"/>
              <a:gd name="T32" fmla="*/ 748 w 1621"/>
              <a:gd name="T33" fmla="*/ 435 h 1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21" h="1465">
                <a:moveTo>
                  <a:pt x="748" y="435"/>
                </a:moveTo>
                <a:cubicBezTo>
                  <a:pt x="750" y="416"/>
                  <a:pt x="752" y="397"/>
                  <a:pt x="752" y="378"/>
                </a:cubicBezTo>
                <a:cubicBezTo>
                  <a:pt x="753" y="170"/>
                  <a:pt x="582" y="0"/>
                  <a:pt x="375" y="1"/>
                </a:cubicBezTo>
                <a:cubicBezTo>
                  <a:pt x="170" y="2"/>
                  <a:pt x="4" y="168"/>
                  <a:pt x="2" y="373"/>
                </a:cubicBezTo>
                <a:cubicBezTo>
                  <a:pt x="0" y="574"/>
                  <a:pt x="158" y="742"/>
                  <a:pt x="359" y="751"/>
                </a:cubicBezTo>
                <a:cubicBezTo>
                  <a:pt x="413" y="754"/>
                  <a:pt x="465" y="745"/>
                  <a:pt x="512" y="726"/>
                </a:cubicBezTo>
                <a:cubicBezTo>
                  <a:pt x="528" y="721"/>
                  <a:pt x="543" y="716"/>
                  <a:pt x="559" y="713"/>
                </a:cubicBezTo>
                <a:cubicBezTo>
                  <a:pt x="594" y="707"/>
                  <a:pt x="649" y="706"/>
                  <a:pt x="701" y="747"/>
                </a:cubicBezTo>
                <a:cubicBezTo>
                  <a:pt x="780" y="811"/>
                  <a:pt x="774" y="929"/>
                  <a:pt x="772" y="952"/>
                </a:cubicBezTo>
                <a:cubicBezTo>
                  <a:pt x="766" y="983"/>
                  <a:pt x="763" y="1016"/>
                  <a:pt x="765" y="1049"/>
                </a:cubicBezTo>
                <a:cubicBezTo>
                  <a:pt x="774" y="1281"/>
                  <a:pt x="970" y="1465"/>
                  <a:pt x="1202" y="1458"/>
                </a:cubicBezTo>
                <a:cubicBezTo>
                  <a:pt x="1437" y="1451"/>
                  <a:pt x="1621" y="1256"/>
                  <a:pt x="1616" y="1023"/>
                </a:cubicBezTo>
                <a:cubicBezTo>
                  <a:pt x="1610" y="794"/>
                  <a:pt x="1415" y="604"/>
                  <a:pt x="1186" y="607"/>
                </a:cubicBezTo>
                <a:cubicBezTo>
                  <a:pt x="1128" y="607"/>
                  <a:pt x="1073" y="619"/>
                  <a:pt x="1023" y="640"/>
                </a:cubicBezTo>
                <a:cubicBezTo>
                  <a:pt x="1002" y="648"/>
                  <a:pt x="887" y="678"/>
                  <a:pt x="808" y="614"/>
                </a:cubicBezTo>
                <a:cubicBezTo>
                  <a:pt x="756" y="572"/>
                  <a:pt x="746" y="518"/>
                  <a:pt x="745" y="483"/>
                </a:cubicBezTo>
                <a:cubicBezTo>
                  <a:pt x="744" y="467"/>
                  <a:pt x="745" y="451"/>
                  <a:pt x="748" y="435"/>
                </a:cubicBezTo>
                <a:close/>
              </a:path>
            </a:pathLst>
          </a:custGeom>
          <a:solidFill>
            <a:schemeClr val="accent4"/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7" name="Freeform 5"/>
          <p:cNvSpPr>
            <a:spLocks/>
          </p:cNvSpPr>
          <p:nvPr/>
        </p:nvSpPr>
        <p:spPr bwMode="auto">
          <a:xfrm>
            <a:off x="6411552" y="3834792"/>
            <a:ext cx="1403342" cy="1405747"/>
          </a:xfrm>
          <a:custGeom>
            <a:avLst/>
            <a:gdLst>
              <a:gd name="T0" fmla="*/ 384 w 740"/>
              <a:gd name="T1" fmla="*/ 733 h 741"/>
              <a:gd name="T2" fmla="*/ 7 w 740"/>
              <a:gd name="T3" fmla="*/ 384 h 741"/>
              <a:gd name="T4" fmla="*/ 356 w 740"/>
              <a:gd name="T5" fmla="*/ 8 h 741"/>
              <a:gd name="T6" fmla="*/ 733 w 740"/>
              <a:gd name="T7" fmla="*/ 356 h 741"/>
              <a:gd name="T8" fmla="*/ 384 w 740"/>
              <a:gd name="T9" fmla="*/ 733 h 7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0" h="741">
                <a:moveTo>
                  <a:pt x="384" y="733"/>
                </a:moveTo>
                <a:cubicBezTo>
                  <a:pt x="184" y="741"/>
                  <a:pt x="15" y="585"/>
                  <a:pt x="7" y="384"/>
                </a:cubicBezTo>
                <a:cubicBezTo>
                  <a:pt x="0" y="184"/>
                  <a:pt x="156" y="15"/>
                  <a:pt x="356" y="8"/>
                </a:cubicBezTo>
                <a:cubicBezTo>
                  <a:pt x="557" y="0"/>
                  <a:pt x="725" y="156"/>
                  <a:pt x="733" y="356"/>
                </a:cubicBezTo>
                <a:cubicBezTo>
                  <a:pt x="740" y="557"/>
                  <a:pt x="584" y="725"/>
                  <a:pt x="384" y="733"/>
                </a:cubicBezTo>
                <a:close/>
              </a:path>
            </a:pathLst>
          </a:custGeom>
          <a:solidFill>
            <a:srgbClr val="FFFFFF"/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8" name="Freeform 6"/>
          <p:cNvSpPr>
            <a:spLocks/>
          </p:cNvSpPr>
          <p:nvPr/>
        </p:nvSpPr>
        <p:spPr bwMode="auto">
          <a:xfrm>
            <a:off x="7773193" y="2180454"/>
            <a:ext cx="1489948" cy="1491551"/>
          </a:xfrm>
          <a:custGeom>
            <a:avLst/>
            <a:gdLst>
              <a:gd name="T0" fmla="*/ 786 w 786"/>
              <a:gd name="T1" fmla="*/ 393 h 786"/>
              <a:gd name="T2" fmla="*/ 393 w 786"/>
              <a:gd name="T3" fmla="*/ 786 h 786"/>
              <a:gd name="T4" fmla="*/ 0 w 786"/>
              <a:gd name="T5" fmla="*/ 392 h 786"/>
              <a:gd name="T6" fmla="*/ 393 w 786"/>
              <a:gd name="T7" fmla="*/ 0 h 786"/>
              <a:gd name="T8" fmla="*/ 786 w 786"/>
              <a:gd name="T9" fmla="*/ 393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6" h="786">
                <a:moveTo>
                  <a:pt x="786" y="393"/>
                </a:moveTo>
                <a:cubicBezTo>
                  <a:pt x="786" y="610"/>
                  <a:pt x="610" y="786"/>
                  <a:pt x="393" y="786"/>
                </a:cubicBezTo>
                <a:cubicBezTo>
                  <a:pt x="176" y="785"/>
                  <a:pt x="0" y="609"/>
                  <a:pt x="0" y="392"/>
                </a:cubicBezTo>
                <a:cubicBezTo>
                  <a:pt x="0" y="175"/>
                  <a:pt x="176" y="0"/>
                  <a:pt x="393" y="0"/>
                </a:cubicBezTo>
                <a:cubicBezTo>
                  <a:pt x="610" y="0"/>
                  <a:pt x="786" y="176"/>
                  <a:pt x="786" y="393"/>
                </a:cubicBezTo>
                <a:close/>
              </a:path>
            </a:pathLst>
          </a:custGeom>
          <a:solidFill>
            <a:srgbClr val="FFFFFF"/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ru-RU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9" name="Freeform 108"/>
          <p:cNvSpPr>
            <a:spLocks/>
          </p:cNvSpPr>
          <p:nvPr/>
        </p:nvSpPr>
        <p:spPr bwMode="auto">
          <a:xfrm>
            <a:off x="4909575" y="2630325"/>
            <a:ext cx="1325556" cy="1326358"/>
          </a:xfrm>
          <a:custGeom>
            <a:avLst/>
            <a:gdLst>
              <a:gd name="T0" fmla="*/ 592 w 699"/>
              <a:gd name="T1" fmla="*/ 156 h 699"/>
              <a:gd name="T2" fmla="*/ 543 w 699"/>
              <a:gd name="T3" fmla="*/ 592 h 699"/>
              <a:gd name="T4" fmla="*/ 107 w 699"/>
              <a:gd name="T5" fmla="*/ 543 h 699"/>
              <a:gd name="T6" fmla="*/ 155 w 699"/>
              <a:gd name="T7" fmla="*/ 107 h 699"/>
              <a:gd name="T8" fmla="*/ 592 w 699"/>
              <a:gd name="T9" fmla="*/ 156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9" h="699">
                <a:moveTo>
                  <a:pt x="592" y="156"/>
                </a:moveTo>
                <a:cubicBezTo>
                  <a:pt x="699" y="290"/>
                  <a:pt x="677" y="485"/>
                  <a:pt x="543" y="592"/>
                </a:cubicBezTo>
                <a:cubicBezTo>
                  <a:pt x="409" y="699"/>
                  <a:pt x="214" y="677"/>
                  <a:pt x="107" y="543"/>
                </a:cubicBezTo>
                <a:cubicBezTo>
                  <a:pt x="0" y="409"/>
                  <a:pt x="21" y="214"/>
                  <a:pt x="155" y="107"/>
                </a:cubicBezTo>
                <a:cubicBezTo>
                  <a:pt x="289" y="0"/>
                  <a:pt x="485" y="22"/>
                  <a:pt x="592" y="156"/>
                </a:cubicBezTo>
                <a:close/>
              </a:path>
            </a:pathLst>
          </a:custGeom>
          <a:solidFill>
            <a:srgbClr val="FFFFFF"/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0" name="Freeform 12"/>
          <p:cNvSpPr>
            <a:spLocks/>
          </p:cNvSpPr>
          <p:nvPr/>
        </p:nvSpPr>
        <p:spPr bwMode="auto">
          <a:xfrm>
            <a:off x="4339418" y="4441837"/>
            <a:ext cx="1088191" cy="1088993"/>
          </a:xfrm>
          <a:custGeom>
            <a:avLst/>
            <a:gdLst>
              <a:gd name="T0" fmla="*/ 229 w 574"/>
              <a:gd name="T1" fmla="*/ 542 h 574"/>
              <a:gd name="T2" fmla="*/ 31 w 574"/>
              <a:gd name="T3" fmla="*/ 229 h 574"/>
              <a:gd name="T4" fmla="*/ 345 w 574"/>
              <a:gd name="T5" fmla="*/ 32 h 574"/>
              <a:gd name="T6" fmla="*/ 542 w 574"/>
              <a:gd name="T7" fmla="*/ 345 h 574"/>
              <a:gd name="T8" fmla="*/ 229 w 574"/>
              <a:gd name="T9" fmla="*/ 542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4" h="574">
                <a:moveTo>
                  <a:pt x="229" y="542"/>
                </a:moveTo>
                <a:cubicBezTo>
                  <a:pt x="88" y="510"/>
                  <a:pt x="0" y="370"/>
                  <a:pt x="31" y="229"/>
                </a:cubicBezTo>
                <a:cubicBezTo>
                  <a:pt x="63" y="88"/>
                  <a:pt x="204" y="0"/>
                  <a:pt x="345" y="32"/>
                </a:cubicBezTo>
                <a:cubicBezTo>
                  <a:pt x="486" y="63"/>
                  <a:pt x="574" y="204"/>
                  <a:pt x="542" y="345"/>
                </a:cubicBezTo>
                <a:cubicBezTo>
                  <a:pt x="510" y="486"/>
                  <a:pt x="370" y="574"/>
                  <a:pt x="229" y="542"/>
                </a:cubicBezTo>
                <a:close/>
              </a:path>
            </a:pathLst>
          </a:custGeom>
          <a:solidFill>
            <a:srgbClr val="FFFFFF"/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1" name="Freeform 15"/>
          <p:cNvSpPr>
            <a:spLocks/>
          </p:cNvSpPr>
          <p:nvPr/>
        </p:nvSpPr>
        <p:spPr bwMode="auto">
          <a:xfrm>
            <a:off x="2932067" y="3531670"/>
            <a:ext cx="872477" cy="874081"/>
          </a:xfrm>
          <a:custGeom>
            <a:avLst/>
            <a:gdLst>
              <a:gd name="T0" fmla="*/ 454 w 460"/>
              <a:gd name="T1" fmla="*/ 241 h 461"/>
              <a:gd name="T2" fmla="*/ 219 w 460"/>
              <a:gd name="T3" fmla="*/ 455 h 461"/>
              <a:gd name="T4" fmla="*/ 6 w 460"/>
              <a:gd name="T5" fmla="*/ 220 h 461"/>
              <a:gd name="T6" fmla="*/ 241 w 460"/>
              <a:gd name="T7" fmla="*/ 6 h 461"/>
              <a:gd name="T8" fmla="*/ 454 w 460"/>
              <a:gd name="T9" fmla="*/ 241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0" h="461">
                <a:moveTo>
                  <a:pt x="454" y="241"/>
                </a:moveTo>
                <a:cubicBezTo>
                  <a:pt x="448" y="365"/>
                  <a:pt x="343" y="461"/>
                  <a:pt x="219" y="455"/>
                </a:cubicBezTo>
                <a:cubicBezTo>
                  <a:pt x="95" y="449"/>
                  <a:pt x="0" y="343"/>
                  <a:pt x="6" y="220"/>
                </a:cubicBezTo>
                <a:cubicBezTo>
                  <a:pt x="12" y="96"/>
                  <a:pt x="117" y="0"/>
                  <a:pt x="241" y="6"/>
                </a:cubicBezTo>
                <a:cubicBezTo>
                  <a:pt x="365" y="12"/>
                  <a:pt x="460" y="118"/>
                  <a:pt x="454" y="241"/>
                </a:cubicBezTo>
                <a:close/>
              </a:path>
            </a:pathLst>
          </a:custGeom>
          <a:solidFill>
            <a:srgbClr val="FFFFFF"/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2508240" y="1640069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chemeClr val="bg1">
                    <a:lumMod val="85000"/>
                  </a:schemeClr>
                </a:solidFill>
              </a:rPr>
              <a:t>3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3458508" y="1924952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Insert title here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2581373" y="2286400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perspiciatis unde omnis iste natus error voluptatem rem.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532205" y="3197693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chemeClr val="bg1">
                    <a:lumMod val="85000"/>
                  </a:schemeClr>
                </a:solidFill>
              </a:rPr>
              <a:t>1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1338291" y="3482576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Add title here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608032" y="3844024"/>
            <a:ext cx="2056776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Perspiciatis unde omnis iste natus error voluptatem.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1606386" y="4704070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chemeClr val="bg1">
                    <a:lumMod val="85000"/>
                  </a:schemeClr>
                </a:solidFill>
              </a:rPr>
              <a:t>2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2556654" y="4988953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Insert title here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1679519" y="5350401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perspiciatis unde omnis iste natus error voluptatem rem.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11154453" y="2185621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6600" dirty="0">
                <a:solidFill>
                  <a:schemeClr val="bg1">
                    <a:lumMod val="85000"/>
                  </a:schemeClr>
                </a:solidFill>
              </a:rPr>
              <a:t>5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9636121" y="2470504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Add title here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9636121" y="2831952"/>
            <a:ext cx="2056776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Perspiciatis unde omnis iste natus error voluptatem.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9915667" y="4704070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6600" dirty="0">
                <a:solidFill>
                  <a:schemeClr val="bg1">
                    <a:lumMod val="85000"/>
                  </a:schemeClr>
                </a:solidFill>
              </a:rPr>
              <a:t>4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8104073" y="4988953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Insert title here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8104073" y="5350401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perspiciatis unde omnis iste natus error voluptatem rem.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FB04A3E-3D83-4D5A-B127-A9851F13FB50}"/>
              </a:ext>
            </a:extLst>
          </p:cNvPr>
          <p:cNvSpPr/>
          <p:nvPr/>
        </p:nvSpPr>
        <p:spPr>
          <a:xfrm>
            <a:off x="3044632" y="3808579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2013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C202E40-CBC0-43AB-B061-3A005B24C964}"/>
              </a:ext>
            </a:extLst>
          </p:cNvPr>
          <p:cNvSpPr/>
          <p:nvPr/>
        </p:nvSpPr>
        <p:spPr>
          <a:xfrm>
            <a:off x="4556749" y="4820356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2014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031CFCB-5CA0-40CF-B2E8-750FFBCE582B}"/>
              </a:ext>
            </a:extLst>
          </p:cNvPr>
          <p:cNvSpPr/>
          <p:nvPr/>
        </p:nvSpPr>
        <p:spPr>
          <a:xfrm>
            <a:off x="5248966" y="3145884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2015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DD4178D-54F8-42FB-8B4D-ED3EA559FB53}"/>
              </a:ext>
            </a:extLst>
          </p:cNvPr>
          <p:cNvSpPr/>
          <p:nvPr/>
        </p:nvSpPr>
        <p:spPr>
          <a:xfrm>
            <a:off x="6812990" y="4405751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2016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709178D-14D8-44F4-8174-430260E53115}"/>
              </a:ext>
            </a:extLst>
          </p:cNvPr>
          <p:cNvSpPr/>
          <p:nvPr/>
        </p:nvSpPr>
        <p:spPr>
          <a:xfrm>
            <a:off x="8183863" y="2741563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2017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961ADA9-0BC7-4A9A-9B01-DCBC69918BCA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6DBD6B5-1DA2-4BA6-9828-7E07D39FC9BF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12CE89C-1338-442E-98F2-FF0E3143C731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408091259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2529966" y="2430909"/>
            <a:ext cx="9662034" cy="715789"/>
          </a:xfrm>
          <a:prstGeom prst="rect">
            <a:avLst/>
          </a:prstGeom>
          <a:solidFill>
            <a:srgbClr val="F0F4F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529966" y="3144606"/>
            <a:ext cx="9662034" cy="715789"/>
          </a:xfrm>
          <a:prstGeom prst="rect">
            <a:avLst/>
          </a:prstGeom>
          <a:solidFill>
            <a:srgbClr val="E1E9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529966" y="3858304"/>
            <a:ext cx="9662034" cy="715789"/>
          </a:xfrm>
          <a:prstGeom prst="rect">
            <a:avLst/>
          </a:prstGeom>
          <a:solidFill>
            <a:srgbClr val="F0F4F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529966" y="4572001"/>
            <a:ext cx="9662034" cy="730223"/>
          </a:xfrm>
          <a:prstGeom prst="rect">
            <a:avLst/>
          </a:prstGeom>
          <a:solidFill>
            <a:srgbClr val="E1E9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814689" y="2430909"/>
            <a:ext cx="715789" cy="71578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814689" y="3144606"/>
            <a:ext cx="715789" cy="71578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814689" y="3858304"/>
            <a:ext cx="715789" cy="715789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814689" y="4572001"/>
            <a:ext cx="715789" cy="73022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949899" y="2212930"/>
            <a:ext cx="6574461" cy="3389380"/>
            <a:chOff x="-1348120" y="1139528"/>
            <a:chExt cx="9361040" cy="4825964"/>
          </a:xfrm>
        </p:grpSpPr>
        <p:grpSp>
          <p:nvGrpSpPr>
            <p:cNvPr id="46" name="Group 45"/>
            <p:cNvGrpSpPr/>
            <p:nvPr/>
          </p:nvGrpSpPr>
          <p:grpSpPr>
            <a:xfrm>
              <a:off x="-375492" y="1139528"/>
              <a:ext cx="7415784" cy="4700016"/>
              <a:chOff x="-375492" y="1139528"/>
              <a:chExt cx="7415784" cy="4700016"/>
            </a:xfrm>
          </p:grpSpPr>
          <p:grpSp>
            <p:nvGrpSpPr>
              <p:cNvPr id="64" name="Group 63"/>
              <p:cNvGrpSpPr/>
              <p:nvPr/>
            </p:nvGrpSpPr>
            <p:grpSpPr>
              <a:xfrm>
                <a:off x="-375492" y="1139528"/>
                <a:ext cx="7415784" cy="4700016"/>
                <a:chOff x="-375492" y="1139528"/>
                <a:chExt cx="7415784" cy="4700016"/>
              </a:xfrm>
            </p:grpSpPr>
            <p:sp>
              <p:nvSpPr>
                <p:cNvPr id="66" name="Freeform 65"/>
                <p:cNvSpPr/>
                <p:nvPr/>
              </p:nvSpPr>
              <p:spPr>
                <a:xfrm>
                  <a:off x="-375492" y="1139528"/>
                  <a:ext cx="7415784" cy="4700016"/>
                </a:xfrm>
                <a:custGeom>
                  <a:avLst/>
                  <a:gdLst>
                    <a:gd name="connsiteX0" fmla="*/ 224028 w 7415784"/>
                    <a:gd name="connsiteY0" fmla="*/ 269748 h 4700016"/>
                    <a:gd name="connsiteX1" fmla="*/ 224028 w 7415784"/>
                    <a:gd name="connsiteY1" fmla="*/ 4430268 h 4700016"/>
                    <a:gd name="connsiteX2" fmla="*/ 7191756 w 7415784"/>
                    <a:gd name="connsiteY2" fmla="*/ 4430268 h 4700016"/>
                    <a:gd name="connsiteX3" fmla="*/ 7191756 w 7415784"/>
                    <a:gd name="connsiteY3" fmla="*/ 269748 h 4700016"/>
                    <a:gd name="connsiteX4" fmla="*/ 266867 w 7415784"/>
                    <a:gd name="connsiteY4" fmla="*/ 0 h 4700016"/>
                    <a:gd name="connsiteX5" fmla="*/ 7148917 w 7415784"/>
                    <a:gd name="connsiteY5" fmla="*/ 0 h 4700016"/>
                    <a:gd name="connsiteX6" fmla="*/ 7415784 w 7415784"/>
                    <a:gd name="connsiteY6" fmla="*/ 266867 h 4700016"/>
                    <a:gd name="connsiteX7" fmla="*/ 7415784 w 7415784"/>
                    <a:gd name="connsiteY7" fmla="*/ 4433149 h 4700016"/>
                    <a:gd name="connsiteX8" fmla="*/ 7148917 w 7415784"/>
                    <a:gd name="connsiteY8" fmla="*/ 4700016 h 4700016"/>
                    <a:gd name="connsiteX9" fmla="*/ 266867 w 7415784"/>
                    <a:gd name="connsiteY9" fmla="*/ 4700016 h 4700016"/>
                    <a:gd name="connsiteX10" fmla="*/ 0 w 7415784"/>
                    <a:gd name="connsiteY10" fmla="*/ 4433149 h 4700016"/>
                    <a:gd name="connsiteX11" fmla="*/ 0 w 7415784"/>
                    <a:gd name="connsiteY11" fmla="*/ 266867 h 4700016"/>
                    <a:gd name="connsiteX12" fmla="*/ 266867 w 7415784"/>
                    <a:gd name="connsiteY12" fmla="*/ 0 h 4700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415784" h="4700016">
                      <a:moveTo>
                        <a:pt x="224028" y="269748"/>
                      </a:moveTo>
                      <a:lnTo>
                        <a:pt x="224028" y="4430268"/>
                      </a:lnTo>
                      <a:lnTo>
                        <a:pt x="7191756" y="4430268"/>
                      </a:lnTo>
                      <a:lnTo>
                        <a:pt x="7191756" y="269748"/>
                      </a:lnTo>
                      <a:close/>
                      <a:moveTo>
                        <a:pt x="266867" y="0"/>
                      </a:moveTo>
                      <a:lnTo>
                        <a:pt x="7148917" y="0"/>
                      </a:lnTo>
                      <a:cubicBezTo>
                        <a:pt x="7296304" y="0"/>
                        <a:pt x="7415784" y="119480"/>
                        <a:pt x="7415784" y="266867"/>
                      </a:cubicBezTo>
                      <a:lnTo>
                        <a:pt x="7415784" y="4433149"/>
                      </a:lnTo>
                      <a:cubicBezTo>
                        <a:pt x="7415784" y="4580536"/>
                        <a:pt x="7296304" y="4700016"/>
                        <a:pt x="7148917" y="4700016"/>
                      </a:cubicBezTo>
                      <a:lnTo>
                        <a:pt x="266867" y="4700016"/>
                      </a:lnTo>
                      <a:cubicBezTo>
                        <a:pt x="119480" y="4700016"/>
                        <a:pt x="0" y="4580536"/>
                        <a:pt x="0" y="4433149"/>
                      </a:cubicBezTo>
                      <a:lnTo>
                        <a:pt x="0" y="266867"/>
                      </a:lnTo>
                      <a:cubicBezTo>
                        <a:pt x="0" y="119480"/>
                        <a:pt x="119480" y="0"/>
                        <a:pt x="26686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  <a:lumOff val="2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67" name="Freeform 66"/>
                <p:cNvSpPr/>
                <p:nvPr/>
              </p:nvSpPr>
              <p:spPr>
                <a:xfrm>
                  <a:off x="-358010" y="1160080"/>
                  <a:ext cx="7380820" cy="4658912"/>
                </a:xfrm>
                <a:custGeom>
                  <a:avLst/>
                  <a:gdLst>
                    <a:gd name="connsiteX0" fmla="*/ 252028 w 7380820"/>
                    <a:gd name="connsiteY0" fmla="*/ 295230 h 4658912"/>
                    <a:gd name="connsiteX1" fmla="*/ 252028 w 7380820"/>
                    <a:gd name="connsiteY1" fmla="*/ 4363682 h 4658912"/>
                    <a:gd name="connsiteX2" fmla="*/ 7128792 w 7380820"/>
                    <a:gd name="connsiteY2" fmla="*/ 4363682 h 4658912"/>
                    <a:gd name="connsiteX3" fmla="*/ 7128792 w 7380820"/>
                    <a:gd name="connsiteY3" fmla="*/ 295230 h 4658912"/>
                    <a:gd name="connsiteX4" fmla="*/ 264533 w 7380820"/>
                    <a:gd name="connsiteY4" fmla="*/ 0 h 4658912"/>
                    <a:gd name="connsiteX5" fmla="*/ 7116287 w 7380820"/>
                    <a:gd name="connsiteY5" fmla="*/ 0 h 4658912"/>
                    <a:gd name="connsiteX6" fmla="*/ 7380820 w 7380820"/>
                    <a:gd name="connsiteY6" fmla="*/ 264533 h 4658912"/>
                    <a:gd name="connsiteX7" fmla="*/ 7380820 w 7380820"/>
                    <a:gd name="connsiteY7" fmla="*/ 4394379 h 4658912"/>
                    <a:gd name="connsiteX8" fmla="*/ 7116287 w 7380820"/>
                    <a:gd name="connsiteY8" fmla="*/ 4658912 h 4658912"/>
                    <a:gd name="connsiteX9" fmla="*/ 264533 w 7380820"/>
                    <a:gd name="connsiteY9" fmla="*/ 4658912 h 4658912"/>
                    <a:gd name="connsiteX10" fmla="*/ 0 w 7380820"/>
                    <a:gd name="connsiteY10" fmla="*/ 4394379 h 4658912"/>
                    <a:gd name="connsiteX11" fmla="*/ 0 w 7380820"/>
                    <a:gd name="connsiteY11" fmla="*/ 264533 h 4658912"/>
                    <a:gd name="connsiteX12" fmla="*/ 264533 w 7380820"/>
                    <a:gd name="connsiteY12" fmla="*/ 0 h 4658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380820" h="4658912">
                      <a:moveTo>
                        <a:pt x="252028" y="295230"/>
                      </a:moveTo>
                      <a:lnTo>
                        <a:pt x="252028" y="4363682"/>
                      </a:lnTo>
                      <a:lnTo>
                        <a:pt x="7128792" y="4363682"/>
                      </a:lnTo>
                      <a:lnTo>
                        <a:pt x="7128792" y="295230"/>
                      </a:lnTo>
                      <a:close/>
                      <a:moveTo>
                        <a:pt x="264533" y="0"/>
                      </a:moveTo>
                      <a:lnTo>
                        <a:pt x="7116287" y="0"/>
                      </a:lnTo>
                      <a:cubicBezTo>
                        <a:pt x="7262385" y="0"/>
                        <a:pt x="7380820" y="118435"/>
                        <a:pt x="7380820" y="264533"/>
                      </a:cubicBezTo>
                      <a:lnTo>
                        <a:pt x="7380820" y="4394379"/>
                      </a:lnTo>
                      <a:cubicBezTo>
                        <a:pt x="7380820" y="4540477"/>
                        <a:pt x="7262385" y="4658912"/>
                        <a:pt x="7116287" y="4658912"/>
                      </a:cubicBezTo>
                      <a:lnTo>
                        <a:pt x="264533" y="4658912"/>
                      </a:lnTo>
                      <a:cubicBezTo>
                        <a:pt x="118435" y="4658912"/>
                        <a:pt x="0" y="4540477"/>
                        <a:pt x="0" y="4394379"/>
                      </a:cubicBezTo>
                      <a:lnTo>
                        <a:pt x="0" y="264533"/>
                      </a:lnTo>
                      <a:cubicBezTo>
                        <a:pt x="0" y="118435"/>
                        <a:pt x="118435" y="0"/>
                        <a:pt x="26453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68" name="Freeform 67"/>
                <p:cNvSpPr/>
                <p:nvPr/>
              </p:nvSpPr>
              <p:spPr>
                <a:xfrm>
                  <a:off x="4509682" y="1139528"/>
                  <a:ext cx="2530610" cy="4700016"/>
                </a:xfrm>
                <a:custGeom>
                  <a:avLst/>
                  <a:gdLst>
                    <a:gd name="connsiteX0" fmla="*/ 0 w 2530610"/>
                    <a:gd name="connsiteY0" fmla="*/ 0 h 4700016"/>
                    <a:gd name="connsiteX1" fmla="*/ 2263743 w 2530610"/>
                    <a:gd name="connsiteY1" fmla="*/ 0 h 4700016"/>
                    <a:gd name="connsiteX2" fmla="*/ 2530610 w 2530610"/>
                    <a:gd name="connsiteY2" fmla="*/ 266867 h 4700016"/>
                    <a:gd name="connsiteX3" fmla="*/ 2530610 w 2530610"/>
                    <a:gd name="connsiteY3" fmla="*/ 4433149 h 4700016"/>
                    <a:gd name="connsiteX4" fmla="*/ 2263743 w 2530610"/>
                    <a:gd name="connsiteY4" fmla="*/ 4700016 h 4700016"/>
                    <a:gd name="connsiteX5" fmla="*/ 1961175 w 2530610"/>
                    <a:gd name="connsiteY5" fmla="*/ 4700016 h 4700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30610" h="4700016">
                      <a:moveTo>
                        <a:pt x="0" y="0"/>
                      </a:moveTo>
                      <a:lnTo>
                        <a:pt x="2263743" y="0"/>
                      </a:lnTo>
                      <a:cubicBezTo>
                        <a:pt x="2411130" y="0"/>
                        <a:pt x="2530610" y="119480"/>
                        <a:pt x="2530610" y="266867"/>
                      </a:cubicBezTo>
                      <a:lnTo>
                        <a:pt x="2530610" y="4433149"/>
                      </a:lnTo>
                      <a:cubicBezTo>
                        <a:pt x="2530610" y="4580536"/>
                        <a:pt x="2411130" y="4700016"/>
                        <a:pt x="2263743" y="4700016"/>
                      </a:cubicBezTo>
                      <a:lnTo>
                        <a:pt x="1961175" y="4700016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FFFF">
                        <a:alpha val="30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</p:grpSp>
          <p:sp>
            <p:nvSpPr>
              <p:cNvPr id="65" name="Oval 64"/>
              <p:cNvSpPr/>
              <p:nvPr/>
            </p:nvSpPr>
            <p:spPr>
              <a:xfrm>
                <a:off x="3260392" y="1241052"/>
                <a:ext cx="144016" cy="144016"/>
              </a:xfrm>
              <a:prstGeom prst="ellipse">
                <a:avLst/>
              </a:prstGeom>
              <a:gradFill flip="none" rotWithShape="1">
                <a:gsLst>
                  <a:gs pos="17000">
                    <a:schemeClr val="tx1"/>
                  </a:gs>
                  <a:gs pos="34000">
                    <a:srgbClr val="000000">
                      <a:lumMod val="84000"/>
                      <a:lumOff val="16000"/>
                    </a:srgbClr>
                  </a:gs>
                  <a:gs pos="100000">
                    <a:schemeClr val="bg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-1348120" y="5777968"/>
              <a:ext cx="9361040" cy="187524"/>
              <a:chOff x="-1348120" y="5777968"/>
              <a:chExt cx="9361040" cy="187524"/>
            </a:xfrm>
          </p:grpSpPr>
          <p:sp>
            <p:nvSpPr>
              <p:cNvPr id="62" name="Trapezoid 61"/>
              <p:cNvSpPr/>
              <p:nvPr/>
            </p:nvSpPr>
            <p:spPr>
              <a:xfrm flipV="1">
                <a:off x="-1348120" y="5928916"/>
                <a:ext cx="9361040" cy="36576"/>
              </a:xfrm>
              <a:prstGeom prst="trapezoid">
                <a:avLst>
                  <a:gd name="adj" fmla="val 814192"/>
                </a:avLst>
              </a:prstGeom>
              <a:solidFill>
                <a:srgbClr val="80808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-1348120" y="5777968"/>
                <a:ext cx="9361040" cy="151090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sp>
        <p:nvSpPr>
          <p:cNvPr id="69" name="TextBox 68"/>
          <p:cNvSpPr txBox="1"/>
          <p:nvPr/>
        </p:nvSpPr>
        <p:spPr>
          <a:xfrm>
            <a:off x="1783021" y="2629036"/>
            <a:ext cx="7176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783021" y="3348509"/>
            <a:ext cx="7176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1783021" y="4067982"/>
            <a:ext cx="7176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1783021" y="4787455"/>
            <a:ext cx="7176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7605242" y="2539504"/>
            <a:ext cx="35864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consectetur sed libero</a:t>
            </a:r>
          </a:p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voluptatem rem aperiam doloremque.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7605242" y="3253201"/>
            <a:ext cx="35864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consectetur sed libero</a:t>
            </a:r>
          </a:p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voluptatem rem aperiam doloremque.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605242" y="3966899"/>
            <a:ext cx="35864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consectetur sed libero</a:t>
            </a:r>
          </a:p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voluptatem rem aperiam doloremque.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7605242" y="4687813"/>
            <a:ext cx="35864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consectetur sed libero</a:t>
            </a:r>
          </a:p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voluptatem rem aperiam doloremque.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3877825" y="2619526"/>
            <a:ext cx="12137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SEO-friendly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3576558" y="3333223"/>
            <a:ext cx="18163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Simplified structure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3773567" y="4046921"/>
            <a:ext cx="14223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File encryption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3874716" y="4767835"/>
            <a:ext cx="12200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E-commerce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8BFB7A7-422D-4A6C-A227-C11874F9001A}"/>
              </a:ext>
            </a:extLst>
          </p:cNvPr>
          <p:cNvSpPr txBox="1"/>
          <p:nvPr/>
        </p:nvSpPr>
        <p:spPr>
          <a:xfrm>
            <a:off x="7270212" y="5554510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3245EE4-8835-438A-A4C7-F99F38906339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A6D1C3E-FB5E-48F0-8A11-92B34FD3065C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107FFC3-4A84-42EE-A318-70CED7187FC6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138155993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Oval 52"/>
          <p:cNvSpPr>
            <a:spLocks noChangeAspect="1"/>
          </p:cNvSpPr>
          <p:nvPr/>
        </p:nvSpPr>
        <p:spPr>
          <a:xfrm>
            <a:off x="1093696" y="2289632"/>
            <a:ext cx="1566634" cy="1566634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>
              <a:solidFill>
                <a:srgbClr val="FFFFFF"/>
              </a:solidFill>
            </a:endParaRPr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2530061" y="2396309"/>
            <a:ext cx="1826126" cy="1826124"/>
          </a:xfrm>
          <a:prstGeom prst="ellipse">
            <a:avLst/>
          </a:prstGeom>
          <a:solidFill>
            <a:schemeClr val="accent2">
              <a:alpha val="80000"/>
            </a:schemeClr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>
              <a:solidFill>
                <a:srgbClr val="FFFFFF"/>
              </a:solidFill>
            </a:endParaRPr>
          </a:p>
        </p:txBody>
      </p:sp>
      <p:sp>
        <p:nvSpPr>
          <p:cNvPr id="66" name="Oval 65"/>
          <p:cNvSpPr>
            <a:spLocks noChangeAspect="1"/>
          </p:cNvSpPr>
          <p:nvPr/>
        </p:nvSpPr>
        <p:spPr>
          <a:xfrm>
            <a:off x="4250858" y="2348982"/>
            <a:ext cx="2099380" cy="2099380"/>
          </a:xfrm>
          <a:prstGeom prst="ellipse">
            <a:avLst/>
          </a:prstGeom>
          <a:solidFill>
            <a:schemeClr val="accent3">
              <a:alpha val="80000"/>
            </a:schemeClr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>
              <a:solidFill>
                <a:srgbClr val="FFFFFF"/>
              </a:solidFill>
            </a:endParaRPr>
          </a:p>
        </p:txBody>
      </p:sp>
      <p:sp>
        <p:nvSpPr>
          <p:cNvPr id="69" name="Oval 68"/>
          <p:cNvSpPr>
            <a:spLocks noChangeAspect="1"/>
          </p:cNvSpPr>
          <p:nvPr/>
        </p:nvSpPr>
        <p:spPr>
          <a:xfrm>
            <a:off x="6133525" y="1880858"/>
            <a:ext cx="2461846" cy="2461844"/>
          </a:xfrm>
          <a:prstGeom prst="ellipse">
            <a:avLst/>
          </a:prstGeom>
          <a:solidFill>
            <a:schemeClr val="accent4">
              <a:alpha val="80000"/>
            </a:schemeClr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>
              <a:solidFill>
                <a:srgbClr val="FFFFFF"/>
              </a:solidFill>
            </a:endParaRPr>
          </a:p>
        </p:txBody>
      </p:sp>
      <p:sp>
        <p:nvSpPr>
          <p:cNvPr id="72" name="Oval 71"/>
          <p:cNvSpPr>
            <a:spLocks noChangeAspect="1"/>
          </p:cNvSpPr>
          <p:nvPr/>
        </p:nvSpPr>
        <p:spPr>
          <a:xfrm>
            <a:off x="8280765" y="1390647"/>
            <a:ext cx="2806342" cy="2806340"/>
          </a:xfrm>
          <a:prstGeom prst="ellipse">
            <a:avLst/>
          </a:prstGeom>
          <a:solidFill>
            <a:schemeClr val="accent1">
              <a:alpha val="95000"/>
            </a:schemeClr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>
              <a:solidFill>
                <a:srgbClr val="FFFFFF"/>
              </a:solidFill>
            </a:endParaRPr>
          </a:p>
        </p:txBody>
      </p:sp>
      <p:cxnSp>
        <p:nvCxnSpPr>
          <p:cNvPr id="73" name="Straight Arrow Connector 72"/>
          <p:cNvCxnSpPr>
            <a:stCxn id="63" idx="4"/>
          </p:cNvCxnSpPr>
          <p:nvPr/>
        </p:nvCxnSpPr>
        <p:spPr>
          <a:xfrm>
            <a:off x="3443124" y="4222433"/>
            <a:ext cx="0" cy="479948"/>
          </a:xfrm>
          <a:prstGeom prst="straightConnector1">
            <a:avLst/>
          </a:prstGeom>
          <a:ln w="12700" cmpd="sng">
            <a:solidFill>
              <a:schemeClr val="bg1">
                <a:lumMod val="75000"/>
              </a:schemeClr>
            </a:solidFill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stCxn id="53" idx="4"/>
          </p:cNvCxnSpPr>
          <p:nvPr/>
        </p:nvCxnSpPr>
        <p:spPr>
          <a:xfrm flipH="1">
            <a:off x="1874763" y="3856266"/>
            <a:ext cx="2250" cy="846114"/>
          </a:xfrm>
          <a:prstGeom prst="straightConnector1">
            <a:avLst/>
          </a:prstGeom>
          <a:ln w="12700" cmpd="sng">
            <a:solidFill>
              <a:schemeClr val="bg1">
                <a:lumMod val="75000"/>
              </a:schemeClr>
            </a:solidFill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66" idx="4"/>
          </p:cNvCxnSpPr>
          <p:nvPr/>
        </p:nvCxnSpPr>
        <p:spPr>
          <a:xfrm>
            <a:off x="5300548" y="4448362"/>
            <a:ext cx="0" cy="254018"/>
          </a:xfrm>
          <a:prstGeom prst="straightConnector1">
            <a:avLst/>
          </a:prstGeom>
          <a:ln w="12700" cmpd="sng">
            <a:solidFill>
              <a:schemeClr val="bg1">
                <a:lumMod val="75000"/>
              </a:schemeClr>
            </a:solidFill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stCxn id="69" idx="4"/>
          </p:cNvCxnSpPr>
          <p:nvPr/>
        </p:nvCxnSpPr>
        <p:spPr>
          <a:xfrm>
            <a:off x="7364448" y="4342702"/>
            <a:ext cx="0" cy="359679"/>
          </a:xfrm>
          <a:prstGeom prst="straightConnector1">
            <a:avLst/>
          </a:prstGeom>
          <a:ln w="12700" cmpd="sng">
            <a:solidFill>
              <a:schemeClr val="bg1">
                <a:lumMod val="75000"/>
              </a:schemeClr>
            </a:solidFill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72" idx="4"/>
          </p:cNvCxnSpPr>
          <p:nvPr/>
        </p:nvCxnSpPr>
        <p:spPr>
          <a:xfrm>
            <a:off x="9683936" y="4196987"/>
            <a:ext cx="0" cy="505390"/>
          </a:xfrm>
          <a:prstGeom prst="straightConnector1">
            <a:avLst/>
          </a:prstGeom>
          <a:ln w="12700" cmpd="sng">
            <a:solidFill>
              <a:schemeClr val="bg1">
                <a:lumMod val="75000"/>
              </a:schemeClr>
            </a:solidFill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904663" y="5022969"/>
            <a:ext cx="1047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84" name="Rectangle 83"/>
          <p:cNvSpPr/>
          <p:nvPr/>
        </p:nvSpPr>
        <p:spPr>
          <a:xfrm>
            <a:off x="904663" y="5371354"/>
            <a:ext cx="205871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natus voluptatem.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3016546" y="5022969"/>
            <a:ext cx="1047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86" name="Rectangle 85"/>
          <p:cNvSpPr/>
          <p:nvPr/>
        </p:nvSpPr>
        <p:spPr>
          <a:xfrm>
            <a:off x="3016546" y="5371354"/>
            <a:ext cx="205871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natus voluptatem.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5128429" y="5022969"/>
            <a:ext cx="1047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88" name="Rectangle 87"/>
          <p:cNvSpPr/>
          <p:nvPr/>
        </p:nvSpPr>
        <p:spPr>
          <a:xfrm>
            <a:off x="5128429" y="5371354"/>
            <a:ext cx="205871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natus voluptatem.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7240312" y="5022969"/>
            <a:ext cx="1047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102" name="Rectangle 101"/>
          <p:cNvSpPr/>
          <p:nvPr/>
        </p:nvSpPr>
        <p:spPr>
          <a:xfrm>
            <a:off x="7240312" y="5371354"/>
            <a:ext cx="205871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natus voluptatem.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9352194" y="5022969"/>
            <a:ext cx="1047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104" name="Rectangle 103"/>
          <p:cNvSpPr/>
          <p:nvPr/>
        </p:nvSpPr>
        <p:spPr>
          <a:xfrm>
            <a:off x="9352194" y="5371354"/>
            <a:ext cx="205871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natus voluptatem.</a:t>
            </a:r>
          </a:p>
        </p:txBody>
      </p:sp>
      <p:grpSp>
        <p:nvGrpSpPr>
          <p:cNvPr id="29" name="Group 766"/>
          <p:cNvGrpSpPr>
            <a:grpSpLocks noChangeAspect="1"/>
          </p:cNvGrpSpPr>
          <p:nvPr/>
        </p:nvGrpSpPr>
        <p:grpSpPr bwMode="auto">
          <a:xfrm>
            <a:off x="9476312" y="2568655"/>
            <a:ext cx="415248" cy="355218"/>
            <a:chOff x="198" y="2642"/>
            <a:chExt cx="1923" cy="1645"/>
          </a:xfrm>
          <a:solidFill>
            <a:schemeClr val="bg1"/>
          </a:solidFill>
        </p:grpSpPr>
        <p:sp>
          <p:nvSpPr>
            <p:cNvPr id="30" name="Freeform 768"/>
            <p:cNvSpPr>
              <a:spLocks/>
            </p:cNvSpPr>
            <p:nvPr/>
          </p:nvSpPr>
          <p:spPr bwMode="auto">
            <a:xfrm>
              <a:off x="198" y="3638"/>
              <a:ext cx="290" cy="625"/>
            </a:xfrm>
            <a:custGeom>
              <a:avLst/>
              <a:gdLst>
                <a:gd name="T0" fmla="*/ 88 w 580"/>
                <a:gd name="T1" fmla="*/ 0 h 1250"/>
                <a:gd name="T2" fmla="*/ 493 w 580"/>
                <a:gd name="T3" fmla="*/ 0 h 1250"/>
                <a:gd name="T4" fmla="*/ 516 w 580"/>
                <a:gd name="T5" fmla="*/ 3 h 1250"/>
                <a:gd name="T6" fmla="*/ 537 w 580"/>
                <a:gd name="T7" fmla="*/ 11 h 1250"/>
                <a:gd name="T8" fmla="*/ 555 w 580"/>
                <a:gd name="T9" fmla="*/ 25 h 1250"/>
                <a:gd name="T10" fmla="*/ 568 w 580"/>
                <a:gd name="T11" fmla="*/ 43 h 1250"/>
                <a:gd name="T12" fmla="*/ 577 w 580"/>
                <a:gd name="T13" fmla="*/ 64 h 1250"/>
                <a:gd name="T14" fmla="*/ 580 w 580"/>
                <a:gd name="T15" fmla="*/ 87 h 1250"/>
                <a:gd name="T16" fmla="*/ 580 w 580"/>
                <a:gd name="T17" fmla="*/ 1163 h 1250"/>
                <a:gd name="T18" fmla="*/ 577 w 580"/>
                <a:gd name="T19" fmla="*/ 1186 h 1250"/>
                <a:gd name="T20" fmla="*/ 568 w 580"/>
                <a:gd name="T21" fmla="*/ 1207 h 1250"/>
                <a:gd name="T22" fmla="*/ 555 w 580"/>
                <a:gd name="T23" fmla="*/ 1224 h 1250"/>
                <a:gd name="T24" fmla="*/ 537 w 580"/>
                <a:gd name="T25" fmla="*/ 1238 h 1250"/>
                <a:gd name="T26" fmla="*/ 516 w 580"/>
                <a:gd name="T27" fmla="*/ 1247 h 1250"/>
                <a:gd name="T28" fmla="*/ 493 w 580"/>
                <a:gd name="T29" fmla="*/ 1250 h 1250"/>
                <a:gd name="T30" fmla="*/ 88 w 580"/>
                <a:gd name="T31" fmla="*/ 1250 h 1250"/>
                <a:gd name="T32" fmla="*/ 64 w 580"/>
                <a:gd name="T33" fmla="*/ 1247 h 1250"/>
                <a:gd name="T34" fmla="*/ 43 w 580"/>
                <a:gd name="T35" fmla="*/ 1238 h 1250"/>
                <a:gd name="T36" fmla="*/ 26 w 580"/>
                <a:gd name="T37" fmla="*/ 1224 h 1250"/>
                <a:gd name="T38" fmla="*/ 12 w 580"/>
                <a:gd name="T39" fmla="*/ 1207 h 1250"/>
                <a:gd name="T40" fmla="*/ 4 w 580"/>
                <a:gd name="T41" fmla="*/ 1186 h 1250"/>
                <a:gd name="T42" fmla="*/ 0 w 580"/>
                <a:gd name="T43" fmla="*/ 1163 h 1250"/>
                <a:gd name="T44" fmla="*/ 0 w 580"/>
                <a:gd name="T45" fmla="*/ 87 h 1250"/>
                <a:gd name="T46" fmla="*/ 4 w 580"/>
                <a:gd name="T47" fmla="*/ 64 h 1250"/>
                <a:gd name="T48" fmla="*/ 12 w 580"/>
                <a:gd name="T49" fmla="*/ 43 h 1250"/>
                <a:gd name="T50" fmla="*/ 26 w 580"/>
                <a:gd name="T51" fmla="*/ 25 h 1250"/>
                <a:gd name="T52" fmla="*/ 43 w 580"/>
                <a:gd name="T53" fmla="*/ 11 h 1250"/>
                <a:gd name="T54" fmla="*/ 64 w 580"/>
                <a:gd name="T55" fmla="*/ 3 h 1250"/>
                <a:gd name="T56" fmla="*/ 88 w 580"/>
                <a:gd name="T57" fmla="*/ 0 h 1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80" h="1250">
                  <a:moveTo>
                    <a:pt x="88" y="0"/>
                  </a:moveTo>
                  <a:lnTo>
                    <a:pt x="493" y="0"/>
                  </a:lnTo>
                  <a:lnTo>
                    <a:pt x="516" y="3"/>
                  </a:lnTo>
                  <a:lnTo>
                    <a:pt x="537" y="11"/>
                  </a:lnTo>
                  <a:lnTo>
                    <a:pt x="555" y="25"/>
                  </a:lnTo>
                  <a:lnTo>
                    <a:pt x="568" y="43"/>
                  </a:lnTo>
                  <a:lnTo>
                    <a:pt x="577" y="64"/>
                  </a:lnTo>
                  <a:lnTo>
                    <a:pt x="580" y="87"/>
                  </a:lnTo>
                  <a:lnTo>
                    <a:pt x="580" y="1163"/>
                  </a:lnTo>
                  <a:lnTo>
                    <a:pt x="577" y="1186"/>
                  </a:lnTo>
                  <a:lnTo>
                    <a:pt x="568" y="1207"/>
                  </a:lnTo>
                  <a:lnTo>
                    <a:pt x="555" y="1224"/>
                  </a:lnTo>
                  <a:lnTo>
                    <a:pt x="537" y="1238"/>
                  </a:lnTo>
                  <a:lnTo>
                    <a:pt x="516" y="1247"/>
                  </a:lnTo>
                  <a:lnTo>
                    <a:pt x="493" y="1250"/>
                  </a:lnTo>
                  <a:lnTo>
                    <a:pt x="88" y="1250"/>
                  </a:lnTo>
                  <a:lnTo>
                    <a:pt x="64" y="1247"/>
                  </a:lnTo>
                  <a:lnTo>
                    <a:pt x="43" y="1238"/>
                  </a:lnTo>
                  <a:lnTo>
                    <a:pt x="26" y="1224"/>
                  </a:lnTo>
                  <a:lnTo>
                    <a:pt x="12" y="1207"/>
                  </a:lnTo>
                  <a:lnTo>
                    <a:pt x="4" y="1186"/>
                  </a:lnTo>
                  <a:lnTo>
                    <a:pt x="0" y="1163"/>
                  </a:lnTo>
                  <a:lnTo>
                    <a:pt x="0" y="87"/>
                  </a:lnTo>
                  <a:lnTo>
                    <a:pt x="4" y="64"/>
                  </a:lnTo>
                  <a:lnTo>
                    <a:pt x="12" y="43"/>
                  </a:lnTo>
                  <a:lnTo>
                    <a:pt x="26" y="25"/>
                  </a:lnTo>
                  <a:lnTo>
                    <a:pt x="43" y="11"/>
                  </a:lnTo>
                  <a:lnTo>
                    <a:pt x="64" y="3"/>
                  </a:lnTo>
                  <a:lnTo>
                    <a:pt x="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769"/>
            <p:cNvSpPr>
              <a:spLocks/>
            </p:cNvSpPr>
            <p:nvPr/>
          </p:nvSpPr>
          <p:spPr bwMode="auto">
            <a:xfrm>
              <a:off x="608" y="3396"/>
              <a:ext cx="290" cy="867"/>
            </a:xfrm>
            <a:custGeom>
              <a:avLst/>
              <a:gdLst>
                <a:gd name="T0" fmla="*/ 86 w 579"/>
                <a:gd name="T1" fmla="*/ 0 h 1734"/>
                <a:gd name="T2" fmla="*/ 493 w 579"/>
                <a:gd name="T3" fmla="*/ 0 h 1734"/>
                <a:gd name="T4" fmla="*/ 515 w 579"/>
                <a:gd name="T5" fmla="*/ 3 h 1734"/>
                <a:gd name="T6" fmla="*/ 536 w 579"/>
                <a:gd name="T7" fmla="*/ 11 h 1734"/>
                <a:gd name="T8" fmla="*/ 553 w 579"/>
                <a:gd name="T9" fmla="*/ 25 h 1734"/>
                <a:gd name="T10" fmla="*/ 567 w 579"/>
                <a:gd name="T11" fmla="*/ 43 h 1734"/>
                <a:gd name="T12" fmla="*/ 577 w 579"/>
                <a:gd name="T13" fmla="*/ 64 h 1734"/>
                <a:gd name="T14" fmla="*/ 579 w 579"/>
                <a:gd name="T15" fmla="*/ 87 h 1734"/>
                <a:gd name="T16" fmla="*/ 579 w 579"/>
                <a:gd name="T17" fmla="*/ 1647 h 1734"/>
                <a:gd name="T18" fmla="*/ 577 w 579"/>
                <a:gd name="T19" fmla="*/ 1670 h 1734"/>
                <a:gd name="T20" fmla="*/ 567 w 579"/>
                <a:gd name="T21" fmla="*/ 1691 h 1734"/>
                <a:gd name="T22" fmla="*/ 553 w 579"/>
                <a:gd name="T23" fmla="*/ 1708 h 1734"/>
                <a:gd name="T24" fmla="*/ 536 w 579"/>
                <a:gd name="T25" fmla="*/ 1722 h 1734"/>
                <a:gd name="T26" fmla="*/ 515 w 579"/>
                <a:gd name="T27" fmla="*/ 1731 h 1734"/>
                <a:gd name="T28" fmla="*/ 493 w 579"/>
                <a:gd name="T29" fmla="*/ 1734 h 1734"/>
                <a:gd name="T30" fmla="*/ 86 w 579"/>
                <a:gd name="T31" fmla="*/ 1734 h 1734"/>
                <a:gd name="T32" fmla="*/ 63 w 579"/>
                <a:gd name="T33" fmla="*/ 1731 h 1734"/>
                <a:gd name="T34" fmla="*/ 43 w 579"/>
                <a:gd name="T35" fmla="*/ 1722 h 1734"/>
                <a:gd name="T36" fmla="*/ 26 w 579"/>
                <a:gd name="T37" fmla="*/ 1708 h 1734"/>
                <a:gd name="T38" fmla="*/ 12 w 579"/>
                <a:gd name="T39" fmla="*/ 1691 h 1734"/>
                <a:gd name="T40" fmla="*/ 2 w 579"/>
                <a:gd name="T41" fmla="*/ 1670 h 1734"/>
                <a:gd name="T42" fmla="*/ 0 w 579"/>
                <a:gd name="T43" fmla="*/ 1647 h 1734"/>
                <a:gd name="T44" fmla="*/ 0 w 579"/>
                <a:gd name="T45" fmla="*/ 87 h 1734"/>
                <a:gd name="T46" fmla="*/ 2 w 579"/>
                <a:gd name="T47" fmla="*/ 64 h 1734"/>
                <a:gd name="T48" fmla="*/ 12 w 579"/>
                <a:gd name="T49" fmla="*/ 43 h 1734"/>
                <a:gd name="T50" fmla="*/ 26 w 579"/>
                <a:gd name="T51" fmla="*/ 25 h 1734"/>
                <a:gd name="T52" fmla="*/ 43 w 579"/>
                <a:gd name="T53" fmla="*/ 11 h 1734"/>
                <a:gd name="T54" fmla="*/ 63 w 579"/>
                <a:gd name="T55" fmla="*/ 3 h 1734"/>
                <a:gd name="T56" fmla="*/ 86 w 579"/>
                <a:gd name="T57" fmla="*/ 0 h 1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79" h="1734">
                  <a:moveTo>
                    <a:pt x="86" y="0"/>
                  </a:moveTo>
                  <a:lnTo>
                    <a:pt x="493" y="0"/>
                  </a:lnTo>
                  <a:lnTo>
                    <a:pt x="515" y="3"/>
                  </a:lnTo>
                  <a:lnTo>
                    <a:pt x="536" y="11"/>
                  </a:lnTo>
                  <a:lnTo>
                    <a:pt x="553" y="25"/>
                  </a:lnTo>
                  <a:lnTo>
                    <a:pt x="567" y="43"/>
                  </a:lnTo>
                  <a:lnTo>
                    <a:pt x="577" y="64"/>
                  </a:lnTo>
                  <a:lnTo>
                    <a:pt x="579" y="87"/>
                  </a:lnTo>
                  <a:lnTo>
                    <a:pt x="579" y="1647"/>
                  </a:lnTo>
                  <a:lnTo>
                    <a:pt x="577" y="1670"/>
                  </a:lnTo>
                  <a:lnTo>
                    <a:pt x="567" y="1691"/>
                  </a:lnTo>
                  <a:lnTo>
                    <a:pt x="553" y="1708"/>
                  </a:lnTo>
                  <a:lnTo>
                    <a:pt x="536" y="1722"/>
                  </a:lnTo>
                  <a:lnTo>
                    <a:pt x="515" y="1731"/>
                  </a:lnTo>
                  <a:lnTo>
                    <a:pt x="493" y="1734"/>
                  </a:lnTo>
                  <a:lnTo>
                    <a:pt x="86" y="1734"/>
                  </a:lnTo>
                  <a:lnTo>
                    <a:pt x="63" y="1731"/>
                  </a:lnTo>
                  <a:lnTo>
                    <a:pt x="43" y="1722"/>
                  </a:lnTo>
                  <a:lnTo>
                    <a:pt x="26" y="1708"/>
                  </a:lnTo>
                  <a:lnTo>
                    <a:pt x="12" y="1691"/>
                  </a:lnTo>
                  <a:lnTo>
                    <a:pt x="2" y="1670"/>
                  </a:lnTo>
                  <a:lnTo>
                    <a:pt x="0" y="1647"/>
                  </a:lnTo>
                  <a:lnTo>
                    <a:pt x="0" y="87"/>
                  </a:lnTo>
                  <a:lnTo>
                    <a:pt x="2" y="64"/>
                  </a:lnTo>
                  <a:lnTo>
                    <a:pt x="12" y="43"/>
                  </a:lnTo>
                  <a:lnTo>
                    <a:pt x="26" y="25"/>
                  </a:lnTo>
                  <a:lnTo>
                    <a:pt x="43" y="11"/>
                  </a:lnTo>
                  <a:lnTo>
                    <a:pt x="63" y="3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770"/>
            <p:cNvSpPr>
              <a:spLocks/>
            </p:cNvSpPr>
            <p:nvPr/>
          </p:nvSpPr>
          <p:spPr bwMode="auto">
            <a:xfrm>
              <a:off x="844" y="2642"/>
              <a:ext cx="636" cy="1621"/>
            </a:xfrm>
            <a:custGeom>
              <a:avLst/>
              <a:gdLst>
                <a:gd name="T0" fmla="*/ 636 w 1273"/>
                <a:gd name="T1" fmla="*/ 0 h 3242"/>
                <a:gd name="T2" fmla="*/ 653 w 1273"/>
                <a:gd name="T3" fmla="*/ 1 h 3242"/>
                <a:gd name="T4" fmla="*/ 668 w 1273"/>
                <a:gd name="T5" fmla="*/ 7 h 3242"/>
                <a:gd name="T6" fmla="*/ 682 w 1273"/>
                <a:gd name="T7" fmla="*/ 18 h 3242"/>
                <a:gd name="T8" fmla="*/ 692 w 1273"/>
                <a:gd name="T9" fmla="*/ 30 h 3242"/>
                <a:gd name="T10" fmla="*/ 1262 w 1273"/>
                <a:gd name="T11" fmla="*/ 946 h 3242"/>
                <a:gd name="T12" fmla="*/ 1270 w 1273"/>
                <a:gd name="T13" fmla="*/ 962 h 3242"/>
                <a:gd name="T14" fmla="*/ 1273 w 1273"/>
                <a:gd name="T15" fmla="*/ 980 h 3242"/>
                <a:gd name="T16" fmla="*/ 1270 w 1273"/>
                <a:gd name="T17" fmla="*/ 996 h 3242"/>
                <a:gd name="T18" fmla="*/ 1264 w 1273"/>
                <a:gd name="T19" fmla="*/ 1012 h 3242"/>
                <a:gd name="T20" fmla="*/ 1254 w 1273"/>
                <a:gd name="T21" fmla="*/ 1025 h 3242"/>
                <a:gd name="T22" fmla="*/ 1241 w 1273"/>
                <a:gd name="T23" fmla="*/ 1037 h 3242"/>
                <a:gd name="T24" fmla="*/ 1225 w 1273"/>
                <a:gd name="T25" fmla="*/ 1044 h 3242"/>
                <a:gd name="T26" fmla="*/ 1207 w 1273"/>
                <a:gd name="T27" fmla="*/ 1046 h 3242"/>
                <a:gd name="T28" fmla="*/ 927 w 1273"/>
                <a:gd name="T29" fmla="*/ 1046 h 3242"/>
                <a:gd name="T30" fmla="*/ 927 w 1273"/>
                <a:gd name="T31" fmla="*/ 1766 h 3242"/>
                <a:gd name="T32" fmla="*/ 874 w 1273"/>
                <a:gd name="T33" fmla="*/ 1830 h 3242"/>
                <a:gd name="T34" fmla="*/ 828 w 1273"/>
                <a:gd name="T35" fmla="*/ 1898 h 3242"/>
                <a:gd name="T36" fmla="*/ 786 w 1273"/>
                <a:gd name="T37" fmla="*/ 1970 h 3242"/>
                <a:gd name="T38" fmla="*/ 749 w 1273"/>
                <a:gd name="T39" fmla="*/ 2044 h 3242"/>
                <a:gd name="T40" fmla="*/ 720 w 1273"/>
                <a:gd name="T41" fmla="*/ 2122 h 3242"/>
                <a:gd name="T42" fmla="*/ 696 w 1273"/>
                <a:gd name="T43" fmla="*/ 2204 h 3242"/>
                <a:gd name="T44" fmla="*/ 678 w 1273"/>
                <a:gd name="T45" fmla="*/ 2287 h 3242"/>
                <a:gd name="T46" fmla="*/ 668 w 1273"/>
                <a:gd name="T47" fmla="*/ 2373 h 3242"/>
                <a:gd name="T48" fmla="*/ 664 w 1273"/>
                <a:gd name="T49" fmla="*/ 2460 h 3242"/>
                <a:gd name="T50" fmla="*/ 668 w 1273"/>
                <a:gd name="T51" fmla="*/ 2548 h 3242"/>
                <a:gd name="T52" fmla="*/ 678 w 1273"/>
                <a:gd name="T53" fmla="*/ 2634 h 3242"/>
                <a:gd name="T54" fmla="*/ 696 w 1273"/>
                <a:gd name="T55" fmla="*/ 2718 h 3242"/>
                <a:gd name="T56" fmla="*/ 720 w 1273"/>
                <a:gd name="T57" fmla="*/ 2799 h 3242"/>
                <a:gd name="T58" fmla="*/ 749 w 1273"/>
                <a:gd name="T59" fmla="*/ 2877 h 3242"/>
                <a:gd name="T60" fmla="*/ 786 w 1273"/>
                <a:gd name="T61" fmla="*/ 2953 h 3242"/>
                <a:gd name="T62" fmla="*/ 828 w 1273"/>
                <a:gd name="T63" fmla="*/ 3024 h 3242"/>
                <a:gd name="T64" fmla="*/ 874 w 1273"/>
                <a:gd name="T65" fmla="*/ 3091 h 3242"/>
                <a:gd name="T66" fmla="*/ 926 w 1273"/>
                <a:gd name="T67" fmla="*/ 3155 h 3242"/>
                <a:gd name="T68" fmla="*/ 923 w 1273"/>
                <a:gd name="T69" fmla="*/ 3179 h 3242"/>
                <a:gd name="T70" fmla="*/ 914 w 1273"/>
                <a:gd name="T71" fmla="*/ 3199 h 3242"/>
                <a:gd name="T72" fmla="*/ 900 w 1273"/>
                <a:gd name="T73" fmla="*/ 3216 h 3242"/>
                <a:gd name="T74" fmla="*/ 883 w 1273"/>
                <a:gd name="T75" fmla="*/ 3230 h 3242"/>
                <a:gd name="T76" fmla="*/ 862 w 1273"/>
                <a:gd name="T77" fmla="*/ 3239 h 3242"/>
                <a:gd name="T78" fmla="*/ 839 w 1273"/>
                <a:gd name="T79" fmla="*/ 3242 h 3242"/>
                <a:gd name="T80" fmla="*/ 433 w 1273"/>
                <a:gd name="T81" fmla="*/ 3242 h 3242"/>
                <a:gd name="T82" fmla="*/ 410 w 1273"/>
                <a:gd name="T83" fmla="*/ 3239 h 3242"/>
                <a:gd name="T84" fmla="*/ 390 w 1273"/>
                <a:gd name="T85" fmla="*/ 3230 h 3242"/>
                <a:gd name="T86" fmla="*/ 371 w 1273"/>
                <a:gd name="T87" fmla="*/ 3216 h 3242"/>
                <a:gd name="T88" fmla="*/ 358 w 1273"/>
                <a:gd name="T89" fmla="*/ 3199 h 3242"/>
                <a:gd name="T90" fmla="*/ 349 w 1273"/>
                <a:gd name="T91" fmla="*/ 3178 h 3242"/>
                <a:gd name="T92" fmla="*/ 347 w 1273"/>
                <a:gd name="T93" fmla="*/ 3155 h 3242"/>
                <a:gd name="T94" fmla="*/ 347 w 1273"/>
                <a:gd name="T95" fmla="*/ 1046 h 3242"/>
                <a:gd name="T96" fmla="*/ 66 w 1273"/>
                <a:gd name="T97" fmla="*/ 1046 h 3242"/>
                <a:gd name="T98" fmla="*/ 48 w 1273"/>
                <a:gd name="T99" fmla="*/ 1044 h 3242"/>
                <a:gd name="T100" fmla="*/ 31 w 1273"/>
                <a:gd name="T101" fmla="*/ 1037 h 3242"/>
                <a:gd name="T102" fmla="*/ 18 w 1273"/>
                <a:gd name="T103" fmla="*/ 1025 h 3242"/>
                <a:gd name="T104" fmla="*/ 9 w 1273"/>
                <a:gd name="T105" fmla="*/ 1012 h 3242"/>
                <a:gd name="T106" fmla="*/ 2 w 1273"/>
                <a:gd name="T107" fmla="*/ 996 h 3242"/>
                <a:gd name="T108" fmla="*/ 0 w 1273"/>
                <a:gd name="T109" fmla="*/ 980 h 3242"/>
                <a:gd name="T110" fmla="*/ 3 w 1273"/>
                <a:gd name="T111" fmla="*/ 962 h 3242"/>
                <a:gd name="T112" fmla="*/ 10 w 1273"/>
                <a:gd name="T113" fmla="*/ 946 h 3242"/>
                <a:gd name="T114" fmla="*/ 580 w 1273"/>
                <a:gd name="T115" fmla="*/ 30 h 3242"/>
                <a:gd name="T116" fmla="*/ 592 w 1273"/>
                <a:gd name="T117" fmla="*/ 18 h 3242"/>
                <a:gd name="T118" fmla="*/ 605 w 1273"/>
                <a:gd name="T119" fmla="*/ 7 h 3242"/>
                <a:gd name="T120" fmla="*/ 620 w 1273"/>
                <a:gd name="T121" fmla="*/ 1 h 3242"/>
                <a:gd name="T122" fmla="*/ 636 w 1273"/>
                <a:gd name="T123" fmla="*/ 0 h 3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73" h="3242">
                  <a:moveTo>
                    <a:pt x="636" y="0"/>
                  </a:moveTo>
                  <a:lnTo>
                    <a:pt x="653" y="1"/>
                  </a:lnTo>
                  <a:lnTo>
                    <a:pt x="668" y="7"/>
                  </a:lnTo>
                  <a:lnTo>
                    <a:pt x="682" y="18"/>
                  </a:lnTo>
                  <a:lnTo>
                    <a:pt x="692" y="30"/>
                  </a:lnTo>
                  <a:lnTo>
                    <a:pt x="1262" y="946"/>
                  </a:lnTo>
                  <a:lnTo>
                    <a:pt x="1270" y="962"/>
                  </a:lnTo>
                  <a:lnTo>
                    <a:pt x="1273" y="980"/>
                  </a:lnTo>
                  <a:lnTo>
                    <a:pt x="1270" y="996"/>
                  </a:lnTo>
                  <a:lnTo>
                    <a:pt x="1264" y="1012"/>
                  </a:lnTo>
                  <a:lnTo>
                    <a:pt x="1254" y="1025"/>
                  </a:lnTo>
                  <a:lnTo>
                    <a:pt x="1241" y="1037"/>
                  </a:lnTo>
                  <a:lnTo>
                    <a:pt x="1225" y="1044"/>
                  </a:lnTo>
                  <a:lnTo>
                    <a:pt x="1207" y="1046"/>
                  </a:lnTo>
                  <a:lnTo>
                    <a:pt x="927" y="1046"/>
                  </a:lnTo>
                  <a:lnTo>
                    <a:pt x="927" y="1766"/>
                  </a:lnTo>
                  <a:lnTo>
                    <a:pt x="874" y="1830"/>
                  </a:lnTo>
                  <a:lnTo>
                    <a:pt x="828" y="1898"/>
                  </a:lnTo>
                  <a:lnTo>
                    <a:pt x="786" y="1970"/>
                  </a:lnTo>
                  <a:lnTo>
                    <a:pt x="749" y="2044"/>
                  </a:lnTo>
                  <a:lnTo>
                    <a:pt x="720" y="2122"/>
                  </a:lnTo>
                  <a:lnTo>
                    <a:pt x="696" y="2204"/>
                  </a:lnTo>
                  <a:lnTo>
                    <a:pt x="678" y="2287"/>
                  </a:lnTo>
                  <a:lnTo>
                    <a:pt x="668" y="2373"/>
                  </a:lnTo>
                  <a:lnTo>
                    <a:pt x="664" y="2460"/>
                  </a:lnTo>
                  <a:lnTo>
                    <a:pt x="668" y="2548"/>
                  </a:lnTo>
                  <a:lnTo>
                    <a:pt x="678" y="2634"/>
                  </a:lnTo>
                  <a:lnTo>
                    <a:pt x="696" y="2718"/>
                  </a:lnTo>
                  <a:lnTo>
                    <a:pt x="720" y="2799"/>
                  </a:lnTo>
                  <a:lnTo>
                    <a:pt x="749" y="2877"/>
                  </a:lnTo>
                  <a:lnTo>
                    <a:pt x="786" y="2953"/>
                  </a:lnTo>
                  <a:lnTo>
                    <a:pt x="828" y="3024"/>
                  </a:lnTo>
                  <a:lnTo>
                    <a:pt x="874" y="3091"/>
                  </a:lnTo>
                  <a:lnTo>
                    <a:pt x="926" y="3155"/>
                  </a:lnTo>
                  <a:lnTo>
                    <a:pt x="923" y="3179"/>
                  </a:lnTo>
                  <a:lnTo>
                    <a:pt x="914" y="3199"/>
                  </a:lnTo>
                  <a:lnTo>
                    <a:pt x="900" y="3216"/>
                  </a:lnTo>
                  <a:lnTo>
                    <a:pt x="883" y="3230"/>
                  </a:lnTo>
                  <a:lnTo>
                    <a:pt x="862" y="3239"/>
                  </a:lnTo>
                  <a:lnTo>
                    <a:pt x="839" y="3242"/>
                  </a:lnTo>
                  <a:lnTo>
                    <a:pt x="433" y="3242"/>
                  </a:lnTo>
                  <a:lnTo>
                    <a:pt x="410" y="3239"/>
                  </a:lnTo>
                  <a:lnTo>
                    <a:pt x="390" y="3230"/>
                  </a:lnTo>
                  <a:lnTo>
                    <a:pt x="371" y="3216"/>
                  </a:lnTo>
                  <a:lnTo>
                    <a:pt x="358" y="3199"/>
                  </a:lnTo>
                  <a:lnTo>
                    <a:pt x="349" y="3178"/>
                  </a:lnTo>
                  <a:lnTo>
                    <a:pt x="347" y="3155"/>
                  </a:lnTo>
                  <a:lnTo>
                    <a:pt x="347" y="1046"/>
                  </a:lnTo>
                  <a:lnTo>
                    <a:pt x="66" y="1046"/>
                  </a:lnTo>
                  <a:lnTo>
                    <a:pt x="48" y="1044"/>
                  </a:lnTo>
                  <a:lnTo>
                    <a:pt x="31" y="1037"/>
                  </a:lnTo>
                  <a:lnTo>
                    <a:pt x="18" y="1025"/>
                  </a:lnTo>
                  <a:lnTo>
                    <a:pt x="9" y="1012"/>
                  </a:lnTo>
                  <a:lnTo>
                    <a:pt x="2" y="996"/>
                  </a:lnTo>
                  <a:lnTo>
                    <a:pt x="0" y="980"/>
                  </a:lnTo>
                  <a:lnTo>
                    <a:pt x="3" y="962"/>
                  </a:lnTo>
                  <a:lnTo>
                    <a:pt x="10" y="946"/>
                  </a:lnTo>
                  <a:lnTo>
                    <a:pt x="580" y="30"/>
                  </a:lnTo>
                  <a:lnTo>
                    <a:pt x="592" y="18"/>
                  </a:lnTo>
                  <a:lnTo>
                    <a:pt x="605" y="7"/>
                  </a:lnTo>
                  <a:lnTo>
                    <a:pt x="620" y="1"/>
                  </a:lnTo>
                  <a:lnTo>
                    <a:pt x="6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771"/>
            <p:cNvSpPr>
              <a:spLocks noEditPoints="1"/>
            </p:cNvSpPr>
            <p:nvPr/>
          </p:nvSpPr>
          <p:spPr bwMode="auto">
            <a:xfrm>
              <a:off x="1291" y="3458"/>
              <a:ext cx="830" cy="829"/>
            </a:xfrm>
            <a:custGeom>
              <a:avLst/>
              <a:gdLst>
                <a:gd name="T0" fmla="*/ 766 w 1661"/>
                <a:gd name="T1" fmla="*/ 276 h 1659"/>
                <a:gd name="T2" fmla="*/ 762 w 1661"/>
                <a:gd name="T3" fmla="*/ 365 h 1659"/>
                <a:gd name="T4" fmla="*/ 746 w 1661"/>
                <a:gd name="T5" fmla="*/ 398 h 1659"/>
                <a:gd name="T6" fmla="*/ 655 w 1661"/>
                <a:gd name="T7" fmla="*/ 439 h 1659"/>
                <a:gd name="T8" fmla="*/ 569 w 1661"/>
                <a:gd name="T9" fmla="*/ 530 h 1659"/>
                <a:gd name="T10" fmla="*/ 544 w 1661"/>
                <a:gd name="T11" fmla="*/ 665 h 1659"/>
                <a:gd name="T12" fmla="*/ 595 w 1661"/>
                <a:gd name="T13" fmla="*/ 782 h 1659"/>
                <a:gd name="T14" fmla="*/ 710 w 1661"/>
                <a:gd name="T15" fmla="*/ 866 h 1659"/>
                <a:gd name="T16" fmla="*/ 862 w 1661"/>
                <a:gd name="T17" fmla="*/ 932 h 1659"/>
                <a:gd name="T18" fmla="*/ 923 w 1661"/>
                <a:gd name="T19" fmla="*/ 1007 h 1659"/>
                <a:gd name="T20" fmla="*/ 891 w 1661"/>
                <a:gd name="T21" fmla="*/ 1078 h 1659"/>
                <a:gd name="T22" fmla="*/ 769 w 1661"/>
                <a:gd name="T23" fmla="*/ 1103 h 1659"/>
                <a:gd name="T24" fmla="*/ 612 w 1661"/>
                <a:gd name="T25" fmla="*/ 1057 h 1659"/>
                <a:gd name="T26" fmla="*/ 575 w 1661"/>
                <a:gd name="T27" fmla="*/ 1055 h 1659"/>
                <a:gd name="T28" fmla="*/ 542 w 1661"/>
                <a:gd name="T29" fmla="*/ 1158 h 1659"/>
                <a:gd name="T30" fmla="*/ 544 w 1661"/>
                <a:gd name="T31" fmla="*/ 1205 h 1659"/>
                <a:gd name="T32" fmla="*/ 662 w 1661"/>
                <a:gd name="T33" fmla="*/ 1252 h 1659"/>
                <a:gd name="T34" fmla="*/ 745 w 1661"/>
                <a:gd name="T35" fmla="*/ 1271 h 1659"/>
                <a:gd name="T36" fmla="*/ 752 w 1661"/>
                <a:gd name="T37" fmla="*/ 1336 h 1659"/>
                <a:gd name="T38" fmla="*/ 771 w 1661"/>
                <a:gd name="T39" fmla="*/ 1395 h 1659"/>
                <a:gd name="T40" fmla="*/ 880 w 1661"/>
                <a:gd name="T41" fmla="*/ 1395 h 1659"/>
                <a:gd name="T42" fmla="*/ 898 w 1661"/>
                <a:gd name="T43" fmla="*/ 1326 h 1659"/>
                <a:gd name="T44" fmla="*/ 908 w 1661"/>
                <a:gd name="T45" fmla="*/ 1257 h 1659"/>
                <a:gd name="T46" fmla="*/ 1007 w 1661"/>
                <a:gd name="T47" fmla="*/ 1212 h 1659"/>
                <a:gd name="T48" fmla="*/ 1108 w 1661"/>
                <a:gd name="T49" fmla="*/ 1092 h 1659"/>
                <a:gd name="T50" fmla="*/ 1120 w 1661"/>
                <a:gd name="T51" fmla="*/ 952 h 1659"/>
                <a:gd name="T52" fmla="*/ 1051 w 1661"/>
                <a:gd name="T53" fmla="*/ 826 h 1659"/>
                <a:gd name="T54" fmla="*/ 897 w 1661"/>
                <a:gd name="T55" fmla="*/ 736 h 1659"/>
                <a:gd name="T56" fmla="*/ 773 w 1661"/>
                <a:gd name="T57" fmla="*/ 674 h 1659"/>
                <a:gd name="T58" fmla="*/ 745 w 1661"/>
                <a:gd name="T59" fmla="*/ 610 h 1659"/>
                <a:gd name="T60" fmla="*/ 790 w 1661"/>
                <a:gd name="T61" fmla="*/ 557 h 1659"/>
                <a:gd name="T62" fmla="*/ 926 w 1661"/>
                <a:gd name="T63" fmla="*/ 553 h 1659"/>
                <a:gd name="T64" fmla="*/ 1038 w 1661"/>
                <a:gd name="T65" fmla="*/ 588 h 1659"/>
                <a:gd name="T66" fmla="*/ 1072 w 1661"/>
                <a:gd name="T67" fmla="*/ 516 h 1659"/>
                <a:gd name="T68" fmla="*/ 1078 w 1661"/>
                <a:gd name="T69" fmla="*/ 433 h 1659"/>
                <a:gd name="T70" fmla="*/ 954 w 1661"/>
                <a:gd name="T71" fmla="*/ 393 h 1659"/>
                <a:gd name="T72" fmla="*/ 908 w 1661"/>
                <a:gd name="T73" fmla="*/ 377 h 1659"/>
                <a:gd name="T74" fmla="*/ 904 w 1661"/>
                <a:gd name="T75" fmla="*/ 308 h 1659"/>
                <a:gd name="T76" fmla="*/ 878 w 1661"/>
                <a:gd name="T77" fmla="*/ 265 h 1659"/>
                <a:gd name="T78" fmla="*/ 830 w 1661"/>
                <a:gd name="T79" fmla="*/ 0 h 1659"/>
                <a:gd name="T80" fmla="*/ 1120 w 1661"/>
                <a:gd name="T81" fmla="*/ 53 h 1659"/>
                <a:gd name="T82" fmla="*/ 1365 w 1661"/>
                <a:gd name="T83" fmla="*/ 195 h 1659"/>
                <a:gd name="T84" fmla="*/ 1548 w 1661"/>
                <a:gd name="T85" fmla="*/ 411 h 1659"/>
                <a:gd name="T86" fmla="*/ 1648 w 1661"/>
                <a:gd name="T87" fmla="*/ 680 h 1659"/>
                <a:gd name="T88" fmla="*/ 1648 w 1661"/>
                <a:gd name="T89" fmla="*/ 979 h 1659"/>
                <a:gd name="T90" fmla="*/ 1548 w 1661"/>
                <a:gd name="T91" fmla="*/ 1248 h 1659"/>
                <a:gd name="T92" fmla="*/ 1365 w 1661"/>
                <a:gd name="T93" fmla="*/ 1464 h 1659"/>
                <a:gd name="T94" fmla="*/ 1120 w 1661"/>
                <a:gd name="T95" fmla="*/ 1606 h 1659"/>
                <a:gd name="T96" fmla="*/ 830 w 1661"/>
                <a:gd name="T97" fmla="*/ 1659 h 1659"/>
                <a:gd name="T98" fmla="*/ 541 w 1661"/>
                <a:gd name="T99" fmla="*/ 1606 h 1659"/>
                <a:gd name="T100" fmla="*/ 296 w 1661"/>
                <a:gd name="T101" fmla="*/ 1464 h 1659"/>
                <a:gd name="T102" fmla="*/ 113 w 1661"/>
                <a:gd name="T103" fmla="*/ 1248 h 1659"/>
                <a:gd name="T104" fmla="*/ 14 w 1661"/>
                <a:gd name="T105" fmla="*/ 979 h 1659"/>
                <a:gd name="T106" fmla="*/ 14 w 1661"/>
                <a:gd name="T107" fmla="*/ 680 h 1659"/>
                <a:gd name="T108" fmla="*/ 113 w 1661"/>
                <a:gd name="T109" fmla="*/ 411 h 1659"/>
                <a:gd name="T110" fmla="*/ 296 w 1661"/>
                <a:gd name="T111" fmla="*/ 195 h 1659"/>
                <a:gd name="T112" fmla="*/ 541 w 1661"/>
                <a:gd name="T113" fmla="*/ 53 h 1659"/>
                <a:gd name="T114" fmla="*/ 830 w 1661"/>
                <a:gd name="T115" fmla="*/ 0 h 1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61" h="1659">
                  <a:moveTo>
                    <a:pt x="801" y="264"/>
                  </a:moveTo>
                  <a:lnTo>
                    <a:pt x="785" y="265"/>
                  </a:lnTo>
                  <a:lnTo>
                    <a:pt x="773" y="269"/>
                  </a:lnTo>
                  <a:lnTo>
                    <a:pt x="766" y="276"/>
                  </a:lnTo>
                  <a:lnTo>
                    <a:pt x="763" y="287"/>
                  </a:lnTo>
                  <a:lnTo>
                    <a:pt x="762" y="305"/>
                  </a:lnTo>
                  <a:lnTo>
                    <a:pt x="762" y="349"/>
                  </a:lnTo>
                  <a:lnTo>
                    <a:pt x="762" y="365"/>
                  </a:lnTo>
                  <a:lnTo>
                    <a:pt x="760" y="378"/>
                  </a:lnTo>
                  <a:lnTo>
                    <a:pt x="758" y="386"/>
                  </a:lnTo>
                  <a:lnTo>
                    <a:pt x="753" y="392"/>
                  </a:lnTo>
                  <a:lnTo>
                    <a:pt x="746" y="398"/>
                  </a:lnTo>
                  <a:lnTo>
                    <a:pt x="735" y="403"/>
                  </a:lnTo>
                  <a:lnTo>
                    <a:pt x="718" y="409"/>
                  </a:lnTo>
                  <a:lnTo>
                    <a:pt x="686" y="423"/>
                  </a:lnTo>
                  <a:lnTo>
                    <a:pt x="655" y="439"/>
                  </a:lnTo>
                  <a:lnTo>
                    <a:pt x="628" y="458"/>
                  </a:lnTo>
                  <a:lnTo>
                    <a:pt x="605" y="478"/>
                  </a:lnTo>
                  <a:lnTo>
                    <a:pt x="585" y="503"/>
                  </a:lnTo>
                  <a:lnTo>
                    <a:pt x="569" y="530"/>
                  </a:lnTo>
                  <a:lnTo>
                    <a:pt x="557" y="560"/>
                  </a:lnTo>
                  <a:lnTo>
                    <a:pt x="549" y="594"/>
                  </a:lnTo>
                  <a:lnTo>
                    <a:pt x="544" y="629"/>
                  </a:lnTo>
                  <a:lnTo>
                    <a:pt x="544" y="665"/>
                  </a:lnTo>
                  <a:lnTo>
                    <a:pt x="550" y="698"/>
                  </a:lnTo>
                  <a:lnTo>
                    <a:pt x="561" y="728"/>
                  </a:lnTo>
                  <a:lnTo>
                    <a:pt x="575" y="756"/>
                  </a:lnTo>
                  <a:lnTo>
                    <a:pt x="595" y="782"/>
                  </a:lnTo>
                  <a:lnTo>
                    <a:pt x="617" y="805"/>
                  </a:lnTo>
                  <a:lnTo>
                    <a:pt x="642" y="826"/>
                  </a:lnTo>
                  <a:lnTo>
                    <a:pt x="672" y="845"/>
                  </a:lnTo>
                  <a:lnTo>
                    <a:pt x="710" y="866"/>
                  </a:lnTo>
                  <a:lnTo>
                    <a:pt x="751" y="883"/>
                  </a:lnTo>
                  <a:lnTo>
                    <a:pt x="792" y="899"/>
                  </a:lnTo>
                  <a:lnTo>
                    <a:pt x="832" y="917"/>
                  </a:lnTo>
                  <a:lnTo>
                    <a:pt x="862" y="932"/>
                  </a:lnTo>
                  <a:lnTo>
                    <a:pt x="890" y="951"/>
                  </a:lnTo>
                  <a:lnTo>
                    <a:pt x="906" y="967"/>
                  </a:lnTo>
                  <a:lnTo>
                    <a:pt x="917" y="987"/>
                  </a:lnTo>
                  <a:lnTo>
                    <a:pt x="923" y="1007"/>
                  </a:lnTo>
                  <a:lnTo>
                    <a:pt x="923" y="1027"/>
                  </a:lnTo>
                  <a:lnTo>
                    <a:pt x="917" y="1045"/>
                  </a:lnTo>
                  <a:lnTo>
                    <a:pt x="906" y="1063"/>
                  </a:lnTo>
                  <a:lnTo>
                    <a:pt x="891" y="1078"/>
                  </a:lnTo>
                  <a:lnTo>
                    <a:pt x="871" y="1089"/>
                  </a:lnTo>
                  <a:lnTo>
                    <a:pt x="837" y="1101"/>
                  </a:lnTo>
                  <a:lnTo>
                    <a:pt x="804" y="1105"/>
                  </a:lnTo>
                  <a:lnTo>
                    <a:pt x="769" y="1103"/>
                  </a:lnTo>
                  <a:lnTo>
                    <a:pt x="728" y="1096"/>
                  </a:lnTo>
                  <a:lnTo>
                    <a:pt x="688" y="1087"/>
                  </a:lnTo>
                  <a:lnTo>
                    <a:pt x="649" y="1074"/>
                  </a:lnTo>
                  <a:lnTo>
                    <a:pt x="612" y="1057"/>
                  </a:lnTo>
                  <a:lnTo>
                    <a:pt x="599" y="1051"/>
                  </a:lnTo>
                  <a:lnTo>
                    <a:pt x="590" y="1049"/>
                  </a:lnTo>
                  <a:lnTo>
                    <a:pt x="582" y="1050"/>
                  </a:lnTo>
                  <a:lnTo>
                    <a:pt x="575" y="1055"/>
                  </a:lnTo>
                  <a:lnTo>
                    <a:pt x="570" y="1063"/>
                  </a:lnTo>
                  <a:lnTo>
                    <a:pt x="565" y="1077"/>
                  </a:lnTo>
                  <a:lnTo>
                    <a:pt x="553" y="1117"/>
                  </a:lnTo>
                  <a:lnTo>
                    <a:pt x="542" y="1158"/>
                  </a:lnTo>
                  <a:lnTo>
                    <a:pt x="537" y="1175"/>
                  </a:lnTo>
                  <a:lnTo>
                    <a:pt x="537" y="1186"/>
                  </a:lnTo>
                  <a:lnTo>
                    <a:pt x="538" y="1197"/>
                  </a:lnTo>
                  <a:lnTo>
                    <a:pt x="544" y="1205"/>
                  </a:lnTo>
                  <a:lnTo>
                    <a:pt x="555" y="1212"/>
                  </a:lnTo>
                  <a:lnTo>
                    <a:pt x="570" y="1220"/>
                  </a:lnTo>
                  <a:lnTo>
                    <a:pt x="616" y="1239"/>
                  </a:lnTo>
                  <a:lnTo>
                    <a:pt x="662" y="1252"/>
                  </a:lnTo>
                  <a:lnTo>
                    <a:pt x="711" y="1261"/>
                  </a:lnTo>
                  <a:lnTo>
                    <a:pt x="728" y="1263"/>
                  </a:lnTo>
                  <a:lnTo>
                    <a:pt x="738" y="1267"/>
                  </a:lnTo>
                  <a:lnTo>
                    <a:pt x="745" y="1271"/>
                  </a:lnTo>
                  <a:lnTo>
                    <a:pt x="749" y="1280"/>
                  </a:lnTo>
                  <a:lnTo>
                    <a:pt x="751" y="1291"/>
                  </a:lnTo>
                  <a:lnTo>
                    <a:pt x="751" y="1309"/>
                  </a:lnTo>
                  <a:lnTo>
                    <a:pt x="752" y="1336"/>
                  </a:lnTo>
                  <a:lnTo>
                    <a:pt x="752" y="1362"/>
                  </a:lnTo>
                  <a:lnTo>
                    <a:pt x="755" y="1377"/>
                  </a:lnTo>
                  <a:lnTo>
                    <a:pt x="760" y="1388"/>
                  </a:lnTo>
                  <a:lnTo>
                    <a:pt x="771" y="1395"/>
                  </a:lnTo>
                  <a:lnTo>
                    <a:pt x="786" y="1397"/>
                  </a:lnTo>
                  <a:lnTo>
                    <a:pt x="825" y="1398"/>
                  </a:lnTo>
                  <a:lnTo>
                    <a:pt x="865" y="1397"/>
                  </a:lnTo>
                  <a:lnTo>
                    <a:pt x="880" y="1395"/>
                  </a:lnTo>
                  <a:lnTo>
                    <a:pt x="889" y="1388"/>
                  </a:lnTo>
                  <a:lnTo>
                    <a:pt x="896" y="1377"/>
                  </a:lnTo>
                  <a:lnTo>
                    <a:pt x="897" y="1364"/>
                  </a:lnTo>
                  <a:lnTo>
                    <a:pt x="898" y="1326"/>
                  </a:lnTo>
                  <a:lnTo>
                    <a:pt x="897" y="1290"/>
                  </a:lnTo>
                  <a:lnTo>
                    <a:pt x="898" y="1276"/>
                  </a:lnTo>
                  <a:lnTo>
                    <a:pt x="902" y="1266"/>
                  </a:lnTo>
                  <a:lnTo>
                    <a:pt x="908" y="1257"/>
                  </a:lnTo>
                  <a:lnTo>
                    <a:pt x="918" y="1250"/>
                  </a:lnTo>
                  <a:lnTo>
                    <a:pt x="931" y="1246"/>
                  </a:lnTo>
                  <a:lnTo>
                    <a:pt x="971" y="1232"/>
                  </a:lnTo>
                  <a:lnTo>
                    <a:pt x="1007" y="1212"/>
                  </a:lnTo>
                  <a:lnTo>
                    <a:pt x="1041" y="1187"/>
                  </a:lnTo>
                  <a:lnTo>
                    <a:pt x="1070" y="1157"/>
                  </a:lnTo>
                  <a:lnTo>
                    <a:pt x="1091" y="1126"/>
                  </a:lnTo>
                  <a:lnTo>
                    <a:pt x="1108" y="1092"/>
                  </a:lnTo>
                  <a:lnTo>
                    <a:pt x="1119" y="1058"/>
                  </a:lnTo>
                  <a:lnTo>
                    <a:pt x="1125" y="1022"/>
                  </a:lnTo>
                  <a:lnTo>
                    <a:pt x="1125" y="987"/>
                  </a:lnTo>
                  <a:lnTo>
                    <a:pt x="1120" y="952"/>
                  </a:lnTo>
                  <a:lnTo>
                    <a:pt x="1110" y="918"/>
                  </a:lnTo>
                  <a:lnTo>
                    <a:pt x="1096" y="885"/>
                  </a:lnTo>
                  <a:lnTo>
                    <a:pt x="1076" y="854"/>
                  </a:lnTo>
                  <a:lnTo>
                    <a:pt x="1051" y="826"/>
                  </a:lnTo>
                  <a:lnTo>
                    <a:pt x="1022" y="801"/>
                  </a:lnTo>
                  <a:lnTo>
                    <a:pt x="989" y="780"/>
                  </a:lnTo>
                  <a:lnTo>
                    <a:pt x="944" y="757"/>
                  </a:lnTo>
                  <a:lnTo>
                    <a:pt x="897" y="736"/>
                  </a:lnTo>
                  <a:lnTo>
                    <a:pt x="850" y="718"/>
                  </a:lnTo>
                  <a:lnTo>
                    <a:pt x="823" y="705"/>
                  </a:lnTo>
                  <a:lnTo>
                    <a:pt x="798" y="691"/>
                  </a:lnTo>
                  <a:lnTo>
                    <a:pt x="773" y="674"/>
                  </a:lnTo>
                  <a:lnTo>
                    <a:pt x="759" y="660"/>
                  </a:lnTo>
                  <a:lnTo>
                    <a:pt x="750" y="644"/>
                  </a:lnTo>
                  <a:lnTo>
                    <a:pt x="745" y="628"/>
                  </a:lnTo>
                  <a:lnTo>
                    <a:pt x="745" y="610"/>
                  </a:lnTo>
                  <a:lnTo>
                    <a:pt x="750" y="595"/>
                  </a:lnTo>
                  <a:lnTo>
                    <a:pt x="759" y="580"/>
                  </a:lnTo>
                  <a:lnTo>
                    <a:pt x="772" y="567"/>
                  </a:lnTo>
                  <a:lnTo>
                    <a:pt x="790" y="557"/>
                  </a:lnTo>
                  <a:lnTo>
                    <a:pt x="813" y="550"/>
                  </a:lnTo>
                  <a:lnTo>
                    <a:pt x="836" y="546"/>
                  </a:lnTo>
                  <a:lnTo>
                    <a:pt x="882" y="547"/>
                  </a:lnTo>
                  <a:lnTo>
                    <a:pt x="926" y="553"/>
                  </a:lnTo>
                  <a:lnTo>
                    <a:pt x="969" y="565"/>
                  </a:lnTo>
                  <a:lnTo>
                    <a:pt x="1013" y="581"/>
                  </a:lnTo>
                  <a:lnTo>
                    <a:pt x="1027" y="587"/>
                  </a:lnTo>
                  <a:lnTo>
                    <a:pt x="1038" y="588"/>
                  </a:lnTo>
                  <a:lnTo>
                    <a:pt x="1047" y="585"/>
                  </a:lnTo>
                  <a:lnTo>
                    <a:pt x="1052" y="576"/>
                  </a:lnTo>
                  <a:lnTo>
                    <a:pt x="1058" y="561"/>
                  </a:lnTo>
                  <a:lnTo>
                    <a:pt x="1072" y="516"/>
                  </a:lnTo>
                  <a:lnTo>
                    <a:pt x="1086" y="469"/>
                  </a:lnTo>
                  <a:lnTo>
                    <a:pt x="1089" y="455"/>
                  </a:lnTo>
                  <a:lnTo>
                    <a:pt x="1085" y="444"/>
                  </a:lnTo>
                  <a:lnTo>
                    <a:pt x="1078" y="433"/>
                  </a:lnTo>
                  <a:lnTo>
                    <a:pt x="1065" y="426"/>
                  </a:lnTo>
                  <a:lnTo>
                    <a:pt x="1029" y="412"/>
                  </a:lnTo>
                  <a:lnTo>
                    <a:pt x="993" y="400"/>
                  </a:lnTo>
                  <a:lnTo>
                    <a:pt x="954" y="393"/>
                  </a:lnTo>
                  <a:lnTo>
                    <a:pt x="936" y="390"/>
                  </a:lnTo>
                  <a:lnTo>
                    <a:pt x="923" y="388"/>
                  </a:lnTo>
                  <a:lnTo>
                    <a:pt x="913" y="383"/>
                  </a:lnTo>
                  <a:lnTo>
                    <a:pt x="908" y="377"/>
                  </a:lnTo>
                  <a:lnTo>
                    <a:pt x="905" y="368"/>
                  </a:lnTo>
                  <a:lnTo>
                    <a:pt x="904" y="354"/>
                  </a:lnTo>
                  <a:lnTo>
                    <a:pt x="904" y="335"/>
                  </a:lnTo>
                  <a:lnTo>
                    <a:pt x="904" y="308"/>
                  </a:lnTo>
                  <a:lnTo>
                    <a:pt x="903" y="290"/>
                  </a:lnTo>
                  <a:lnTo>
                    <a:pt x="898" y="277"/>
                  </a:lnTo>
                  <a:lnTo>
                    <a:pt x="891" y="269"/>
                  </a:lnTo>
                  <a:lnTo>
                    <a:pt x="878" y="265"/>
                  </a:lnTo>
                  <a:lnTo>
                    <a:pt x="858" y="264"/>
                  </a:lnTo>
                  <a:lnTo>
                    <a:pt x="833" y="264"/>
                  </a:lnTo>
                  <a:lnTo>
                    <a:pt x="801" y="264"/>
                  </a:lnTo>
                  <a:close/>
                  <a:moveTo>
                    <a:pt x="830" y="0"/>
                  </a:moveTo>
                  <a:lnTo>
                    <a:pt x="906" y="4"/>
                  </a:lnTo>
                  <a:lnTo>
                    <a:pt x="980" y="13"/>
                  </a:lnTo>
                  <a:lnTo>
                    <a:pt x="1051" y="30"/>
                  </a:lnTo>
                  <a:lnTo>
                    <a:pt x="1120" y="53"/>
                  </a:lnTo>
                  <a:lnTo>
                    <a:pt x="1187" y="80"/>
                  </a:lnTo>
                  <a:lnTo>
                    <a:pt x="1250" y="114"/>
                  </a:lnTo>
                  <a:lnTo>
                    <a:pt x="1309" y="152"/>
                  </a:lnTo>
                  <a:lnTo>
                    <a:pt x="1365" y="195"/>
                  </a:lnTo>
                  <a:lnTo>
                    <a:pt x="1418" y="243"/>
                  </a:lnTo>
                  <a:lnTo>
                    <a:pt x="1466" y="295"/>
                  </a:lnTo>
                  <a:lnTo>
                    <a:pt x="1509" y="351"/>
                  </a:lnTo>
                  <a:lnTo>
                    <a:pt x="1548" y="411"/>
                  </a:lnTo>
                  <a:lnTo>
                    <a:pt x="1581" y="474"/>
                  </a:lnTo>
                  <a:lnTo>
                    <a:pt x="1609" y="540"/>
                  </a:lnTo>
                  <a:lnTo>
                    <a:pt x="1632" y="609"/>
                  </a:lnTo>
                  <a:lnTo>
                    <a:pt x="1648" y="680"/>
                  </a:lnTo>
                  <a:lnTo>
                    <a:pt x="1657" y="754"/>
                  </a:lnTo>
                  <a:lnTo>
                    <a:pt x="1661" y="829"/>
                  </a:lnTo>
                  <a:lnTo>
                    <a:pt x="1657" y="905"/>
                  </a:lnTo>
                  <a:lnTo>
                    <a:pt x="1648" y="979"/>
                  </a:lnTo>
                  <a:lnTo>
                    <a:pt x="1632" y="1050"/>
                  </a:lnTo>
                  <a:lnTo>
                    <a:pt x="1609" y="1119"/>
                  </a:lnTo>
                  <a:lnTo>
                    <a:pt x="1581" y="1185"/>
                  </a:lnTo>
                  <a:lnTo>
                    <a:pt x="1548" y="1248"/>
                  </a:lnTo>
                  <a:lnTo>
                    <a:pt x="1509" y="1308"/>
                  </a:lnTo>
                  <a:lnTo>
                    <a:pt x="1466" y="1364"/>
                  </a:lnTo>
                  <a:lnTo>
                    <a:pt x="1418" y="1416"/>
                  </a:lnTo>
                  <a:lnTo>
                    <a:pt x="1365" y="1464"/>
                  </a:lnTo>
                  <a:lnTo>
                    <a:pt x="1309" y="1507"/>
                  </a:lnTo>
                  <a:lnTo>
                    <a:pt x="1250" y="1545"/>
                  </a:lnTo>
                  <a:lnTo>
                    <a:pt x="1187" y="1578"/>
                  </a:lnTo>
                  <a:lnTo>
                    <a:pt x="1120" y="1606"/>
                  </a:lnTo>
                  <a:lnTo>
                    <a:pt x="1051" y="1628"/>
                  </a:lnTo>
                  <a:lnTo>
                    <a:pt x="980" y="1645"/>
                  </a:lnTo>
                  <a:lnTo>
                    <a:pt x="906" y="1655"/>
                  </a:lnTo>
                  <a:lnTo>
                    <a:pt x="830" y="1659"/>
                  </a:lnTo>
                  <a:lnTo>
                    <a:pt x="756" y="1655"/>
                  </a:lnTo>
                  <a:lnTo>
                    <a:pt x="682" y="1645"/>
                  </a:lnTo>
                  <a:lnTo>
                    <a:pt x="610" y="1628"/>
                  </a:lnTo>
                  <a:lnTo>
                    <a:pt x="541" y="1606"/>
                  </a:lnTo>
                  <a:lnTo>
                    <a:pt x="475" y="1578"/>
                  </a:lnTo>
                  <a:lnTo>
                    <a:pt x="411" y="1545"/>
                  </a:lnTo>
                  <a:lnTo>
                    <a:pt x="352" y="1507"/>
                  </a:lnTo>
                  <a:lnTo>
                    <a:pt x="296" y="1464"/>
                  </a:lnTo>
                  <a:lnTo>
                    <a:pt x="244" y="1416"/>
                  </a:lnTo>
                  <a:lnTo>
                    <a:pt x="196" y="1364"/>
                  </a:lnTo>
                  <a:lnTo>
                    <a:pt x="152" y="1308"/>
                  </a:lnTo>
                  <a:lnTo>
                    <a:pt x="113" y="1248"/>
                  </a:lnTo>
                  <a:lnTo>
                    <a:pt x="81" y="1185"/>
                  </a:lnTo>
                  <a:lnTo>
                    <a:pt x="53" y="1119"/>
                  </a:lnTo>
                  <a:lnTo>
                    <a:pt x="30" y="1050"/>
                  </a:lnTo>
                  <a:lnTo>
                    <a:pt x="14" y="979"/>
                  </a:lnTo>
                  <a:lnTo>
                    <a:pt x="4" y="905"/>
                  </a:lnTo>
                  <a:lnTo>
                    <a:pt x="0" y="829"/>
                  </a:lnTo>
                  <a:lnTo>
                    <a:pt x="4" y="754"/>
                  </a:lnTo>
                  <a:lnTo>
                    <a:pt x="14" y="680"/>
                  </a:lnTo>
                  <a:lnTo>
                    <a:pt x="30" y="609"/>
                  </a:lnTo>
                  <a:lnTo>
                    <a:pt x="53" y="540"/>
                  </a:lnTo>
                  <a:lnTo>
                    <a:pt x="81" y="474"/>
                  </a:lnTo>
                  <a:lnTo>
                    <a:pt x="113" y="411"/>
                  </a:lnTo>
                  <a:lnTo>
                    <a:pt x="152" y="351"/>
                  </a:lnTo>
                  <a:lnTo>
                    <a:pt x="196" y="295"/>
                  </a:lnTo>
                  <a:lnTo>
                    <a:pt x="244" y="243"/>
                  </a:lnTo>
                  <a:lnTo>
                    <a:pt x="296" y="195"/>
                  </a:lnTo>
                  <a:lnTo>
                    <a:pt x="352" y="152"/>
                  </a:lnTo>
                  <a:lnTo>
                    <a:pt x="411" y="114"/>
                  </a:lnTo>
                  <a:lnTo>
                    <a:pt x="475" y="80"/>
                  </a:lnTo>
                  <a:lnTo>
                    <a:pt x="541" y="53"/>
                  </a:lnTo>
                  <a:lnTo>
                    <a:pt x="610" y="30"/>
                  </a:lnTo>
                  <a:lnTo>
                    <a:pt x="682" y="13"/>
                  </a:lnTo>
                  <a:lnTo>
                    <a:pt x="756" y="4"/>
                  </a:lnTo>
                  <a:lnTo>
                    <a:pt x="8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774"/>
          <p:cNvGrpSpPr>
            <a:grpSpLocks noChangeAspect="1"/>
          </p:cNvGrpSpPr>
          <p:nvPr/>
        </p:nvGrpSpPr>
        <p:grpSpPr bwMode="auto">
          <a:xfrm>
            <a:off x="7149387" y="3014379"/>
            <a:ext cx="436626" cy="318292"/>
            <a:chOff x="710" y="2680"/>
            <a:chExt cx="2022" cy="1474"/>
          </a:xfrm>
          <a:solidFill>
            <a:schemeClr val="bg1"/>
          </a:solidFill>
        </p:grpSpPr>
        <p:sp>
          <p:nvSpPr>
            <p:cNvPr id="35" name="Freeform 776"/>
            <p:cNvSpPr>
              <a:spLocks/>
            </p:cNvSpPr>
            <p:nvPr/>
          </p:nvSpPr>
          <p:spPr bwMode="auto">
            <a:xfrm>
              <a:off x="1997" y="3435"/>
              <a:ext cx="432" cy="482"/>
            </a:xfrm>
            <a:custGeom>
              <a:avLst/>
              <a:gdLst>
                <a:gd name="T0" fmla="*/ 196 w 863"/>
                <a:gd name="T1" fmla="*/ 0 h 965"/>
                <a:gd name="T2" fmla="*/ 199 w 863"/>
                <a:gd name="T3" fmla="*/ 1 h 965"/>
                <a:gd name="T4" fmla="*/ 207 w 863"/>
                <a:gd name="T5" fmla="*/ 6 h 965"/>
                <a:gd name="T6" fmla="*/ 222 w 863"/>
                <a:gd name="T7" fmla="*/ 15 h 965"/>
                <a:gd name="T8" fmla="*/ 240 w 863"/>
                <a:gd name="T9" fmla="*/ 26 h 965"/>
                <a:gd name="T10" fmla="*/ 265 w 863"/>
                <a:gd name="T11" fmla="*/ 41 h 965"/>
                <a:gd name="T12" fmla="*/ 293 w 863"/>
                <a:gd name="T13" fmla="*/ 56 h 965"/>
                <a:gd name="T14" fmla="*/ 327 w 863"/>
                <a:gd name="T15" fmla="*/ 74 h 965"/>
                <a:gd name="T16" fmla="*/ 366 w 863"/>
                <a:gd name="T17" fmla="*/ 93 h 965"/>
                <a:gd name="T18" fmla="*/ 409 w 863"/>
                <a:gd name="T19" fmla="*/ 114 h 965"/>
                <a:gd name="T20" fmla="*/ 456 w 863"/>
                <a:gd name="T21" fmla="*/ 136 h 965"/>
                <a:gd name="T22" fmla="*/ 509 w 863"/>
                <a:gd name="T23" fmla="*/ 159 h 965"/>
                <a:gd name="T24" fmla="*/ 564 w 863"/>
                <a:gd name="T25" fmla="*/ 183 h 965"/>
                <a:gd name="T26" fmla="*/ 624 w 863"/>
                <a:gd name="T27" fmla="*/ 206 h 965"/>
                <a:gd name="T28" fmla="*/ 671 w 863"/>
                <a:gd name="T29" fmla="*/ 226 h 965"/>
                <a:gd name="T30" fmla="*/ 712 w 863"/>
                <a:gd name="T31" fmla="*/ 249 h 965"/>
                <a:gd name="T32" fmla="*/ 749 w 863"/>
                <a:gd name="T33" fmla="*/ 273 h 965"/>
                <a:gd name="T34" fmla="*/ 780 w 863"/>
                <a:gd name="T35" fmla="*/ 302 h 965"/>
                <a:gd name="T36" fmla="*/ 807 w 863"/>
                <a:gd name="T37" fmla="*/ 332 h 965"/>
                <a:gd name="T38" fmla="*/ 830 w 863"/>
                <a:gd name="T39" fmla="*/ 367 h 965"/>
                <a:gd name="T40" fmla="*/ 848 w 863"/>
                <a:gd name="T41" fmla="*/ 403 h 965"/>
                <a:gd name="T42" fmla="*/ 863 w 863"/>
                <a:gd name="T43" fmla="*/ 444 h 965"/>
                <a:gd name="T44" fmla="*/ 593 w 863"/>
                <a:gd name="T45" fmla="*/ 715 h 965"/>
                <a:gd name="T46" fmla="*/ 518 w 863"/>
                <a:gd name="T47" fmla="*/ 789 h 965"/>
                <a:gd name="T48" fmla="*/ 342 w 863"/>
                <a:gd name="T49" fmla="*/ 965 h 965"/>
                <a:gd name="T50" fmla="*/ 0 w 863"/>
                <a:gd name="T51" fmla="*/ 621 h 965"/>
                <a:gd name="T52" fmla="*/ 196 w 863"/>
                <a:gd name="T53" fmla="*/ 0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63" h="965">
                  <a:moveTo>
                    <a:pt x="196" y="0"/>
                  </a:moveTo>
                  <a:lnTo>
                    <a:pt x="199" y="1"/>
                  </a:lnTo>
                  <a:lnTo>
                    <a:pt x="207" y="6"/>
                  </a:lnTo>
                  <a:lnTo>
                    <a:pt x="222" y="15"/>
                  </a:lnTo>
                  <a:lnTo>
                    <a:pt x="240" y="26"/>
                  </a:lnTo>
                  <a:lnTo>
                    <a:pt x="265" y="41"/>
                  </a:lnTo>
                  <a:lnTo>
                    <a:pt x="293" y="56"/>
                  </a:lnTo>
                  <a:lnTo>
                    <a:pt x="327" y="74"/>
                  </a:lnTo>
                  <a:lnTo>
                    <a:pt x="366" y="93"/>
                  </a:lnTo>
                  <a:lnTo>
                    <a:pt x="409" y="114"/>
                  </a:lnTo>
                  <a:lnTo>
                    <a:pt x="456" y="136"/>
                  </a:lnTo>
                  <a:lnTo>
                    <a:pt x="509" y="159"/>
                  </a:lnTo>
                  <a:lnTo>
                    <a:pt x="564" y="183"/>
                  </a:lnTo>
                  <a:lnTo>
                    <a:pt x="624" y="206"/>
                  </a:lnTo>
                  <a:lnTo>
                    <a:pt x="671" y="226"/>
                  </a:lnTo>
                  <a:lnTo>
                    <a:pt x="712" y="249"/>
                  </a:lnTo>
                  <a:lnTo>
                    <a:pt x="749" y="273"/>
                  </a:lnTo>
                  <a:lnTo>
                    <a:pt x="780" y="302"/>
                  </a:lnTo>
                  <a:lnTo>
                    <a:pt x="807" y="332"/>
                  </a:lnTo>
                  <a:lnTo>
                    <a:pt x="830" y="367"/>
                  </a:lnTo>
                  <a:lnTo>
                    <a:pt x="848" y="403"/>
                  </a:lnTo>
                  <a:lnTo>
                    <a:pt x="863" y="444"/>
                  </a:lnTo>
                  <a:lnTo>
                    <a:pt x="593" y="715"/>
                  </a:lnTo>
                  <a:lnTo>
                    <a:pt x="518" y="789"/>
                  </a:lnTo>
                  <a:lnTo>
                    <a:pt x="342" y="965"/>
                  </a:lnTo>
                  <a:lnTo>
                    <a:pt x="0" y="62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777"/>
            <p:cNvSpPr>
              <a:spLocks/>
            </p:cNvSpPr>
            <p:nvPr/>
          </p:nvSpPr>
          <p:spPr bwMode="auto">
            <a:xfrm>
              <a:off x="1829" y="3519"/>
              <a:ext cx="147" cy="199"/>
            </a:xfrm>
            <a:custGeom>
              <a:avLst/>
              <a:gdLst>
                <a:gd name="T0" fmla="*/ 144 w 293"/>
                <a:gd name="T1" fmla="*/ 0 h 397"/>
                <a:gd name="T2" fmla="*/ 148 w 293"/>
                <a:gd name="T3" fmla="*/ 0 h 397"/>
                <a:gd name="T4" fmla="*/ 154 w 293"/>
                <a:gd name="T5" fmla="*/ 0 h 397"/>
                <a:gd name="T6" fmla="*/ 163 w 293"/>
                <a:gd name="T7" fmla="*/ 1 h 397"/>
                <a:gd name="T8" fmla="*/ 173 w 293"/>
                <a:gd name="T9" fmla="*/ 1 h 397"/>
                <a:gd name="T10" fmla="*/ 185 w 293"/>
                <a:gd name="T11" fmla="*/ 4 h 397"/>
                <a:gd name="T12" fmla="*/ 197 w 293"/>
                <a:gd name="T13" fmla="*/ 6 h 397"/>
                <a:gd name="T14" fmla="*/ 209 w 293"/>
                <a:gd name="T15" fmla="*/ 9 h 397"/>
                <a:gd name="T16" fmla="*/ 223 w 293"/>
                <a:gd name="T17" fmla="*/ 13 h 397"/>
                <a:gd name="T18" fmla="*/ 235 w 293"/>
                <a:gd name="T19" fmla="*/ 18 h 397"/>
                <a:gd name="T20" fmla="*/ 249 w 293"/>
                <a:gd name="T21" fmla="*/ 26 h 397"/>
                <a:gd name="T22" fmla="*/ 260 w 293"/>
                <a:gd name="T23" fmla="*/ 34 h 397"/>
                <a:gd name="T24" fmla="*/ 270 w 293"/>
                <a:gd name="T25" fmla="*/ 44 h 397"/>
                <a:gd name="T26" fmla="*/ 279 w 293"/>
                <a:gd name="T27" fmla="*/ 56 h 397"/>
                <a:gd name="T28" fmla="*/ 285 w 293"/>
                <a:gd name="T29" fmla="*/ 70 h 397"/>
                <a:gd name="T30" fmla="*/ 290 w 293"/>
                <a:gd name="T31" fmla="*/ 87 h 397"/>
                <a:gd name="T32" fmla="*/ 293 w 293"/>
                <a:gd name="T33" fmla="*/ 105 h 397"/>
                <a:gd name="T34" fmla="*/ 292 w 293"/>
                <a:gd name="T35" fmla="*/ 126 h 397"/>
                <a:gd name="T36" fmla="*/ 287 w 293"/>
                <a:gd name="T37" fmla="*/ 150 h 397"/>
                <a:gd name="T38" fmla="*/ 279 w 293"/>
                <a:gd name="T39" fmla="*/ 175 h 397"/>
                <a:gd name="T40" fmla="*/ 267 w 293"/>
                <a:gd name="T41" fmla="*/ 205 h 397"/>
                <a:gd name="T42" fmla="*/ 251 w 293"/>
                <a:gd name="T43" fmla="*/ 237 h 397"/>
                <a:gd name="T44" fmla="*/ 229 w 293"/>
                <a:gd name="T45" fmla="*/ 272 h 397"/>
                <a:gd name="T46" fmla="*/ 203 w 293"/>
                <a:gd name="T47" fmla="*/ 310 h 397"/>
                <a:gd name="T48" fmla="*/ 232 w 293"/>
                <a:gd name="T49" fmla="*/ 390 h 397"/>
                <a:gd name="T50" fmla="*/ 193 w 293"/>
                <a:gd name="T51" fmla="*/ 381 h 397"/>
                <a:gd name="T52" fmla="*/ 154 w 293"/>
                <a:gd name="T53" fmla="*/ 377 h 397"/>
                <a:gd name="T54" fmla="*/ 121 w 293"/>
                <a:gd name="T55" fmla="*/ 380 h 397"/>
                <a:gd name="T56" fmla="*/ 89 w 293"/>
                <a:gd name="T57" fmla="*/ 386 h 397"/>
                <a:gd name="T58" fmla="*/ 59 w 293"/>
                <a:gd name="T59" fmla="*/ 397 h 397"/>
                <a:gd name="T60" fmla="*/ 89 w 293"/>
                <a:gd name="T61" fmla="*/ 310 h 397"/>
                <a:gd name="T62" fmla="*/ 63 w 293"/>
                <a:gd name="T63" fmla="*/ 272 h 397"/>
                <a:gd name="T64" fmla="*/ 41 w 293"/>
                <a:gd name="T65" fmla="*/ 237 h 397"/>
                <a:gd name="T66" fmla="*/ 25 w 293"/>
                <a:gd name="T67" fmla="*/ 205 h 397"/>
                <a:gd name="T68" fmla="*/ 13 w 293"/>
                <a:gd name="T69" fmla="*/ 175 h 397"/>
                <a:gd name="T70" fmla="*/ 6 w 293"/>
                <a:gd name="T71" fmla="*/ 150 h 397"/>
                <a:gd name="T72" fmla="*/ 1 w 293"/>
                <a:gd name="T73" fmla="*/ 126 h 397"/>
                <a:gd name="T74" fmla="*/ 0 w 293"/>
                <a:gd name="T75" fmla="*/ 105 h 397"/>
                <a:gd name="T76" fmla="*/ 2 w 293"/>
                <a:gd name="T77" fmla="*/ 87 h 397"/>
                <a:gd name="T78" fmla="*/ 7 w 293"/>
                <a:gd name="T79" fmla="*/ 70 h 397"/>
                <a:gd name="T80" fmla="*/ 13 w 293"/>
                <a:gd name="T81" fmla="*/ 56 h 397"/>
                <a:gd name="T82" fmla="*/ 23 w 293"/>
                <a:gd name="T83" fmla="*/ 44 h 397"/>
                <a:gd name="T84" fmla="*/ 33 w 293"/>
                <a:gd name="T85" fmla="*/ 34 h 397"/>
                <a:gd name="T86" fmla="*/ 45 w 293"/>
                <a:gd name="T87" fmla="*/ 26 h 397"/>
                <a:gd name="T88" fmla="*/ 57 w 293"/>
                <a:gd name="T89" fmla="*/ 18 h 397"/>
                <a:gd name="T90" fmla="*/ 70 w 293"/>
                <a:gd name="T91" fmla="*/ 13 h 397"/>
                <a:gd name="T92" fmla="*/ 83 w 293"/>
                <a:gd name="T93" fmla="*/ 9 h 397"/>
                <a:gd name="T94" fmla="*/ 97 w 293"/>
                <a:gd name="T95" fmla="*/ 6 h 397"/>
                <a:gd name="T96" fmla="*/ 109 w 293"/>
                <a:gd name="T97" fmla="*/ 4 h 397"/>
                <a:gd name="T98" fmla="*/ 120 w 293"/>
                <a:gd name="T99" fmla="*/ 1 h 397"/>
                <a:gd name="T100" fmla="*/ 130 w 293"/>
                <a:gd name="T101" fmla="*/ 1 h 397"/>
                <a:gd name="T102" fmla="*/ 138 w 293"/>
                <a:gd name="T103" fmla="*/ 0 h 397"/>
                <a:gd name="T104" fmla="*/ 144 w 293"/>
                <a:gd name="T10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3" h="397">
                  <a:moveTo>
                    <a:pt x="144" y="0"/>
                  </a:moveTo>
                  <a:lnTo>
                    <a:pt x="148" y="0"/>
                  </a:lnTo>
                  <a:lnTo>
                    <a:pt x="154" y="0"/>
                  </a:lnTo>
                  <a:lnTo>
                    <a:pt x="163" y="1"/>
                  </a:lnTo>
                  <a:lnTo>
                    <a:pt x="173" y="1"/>
                  </a:lnTo>
                  <a:lnTo>
                    <a:pt x="185" y="4"/>
                  </a:lnTo>
                  <a:lnTo>
                    <a:pt x="197" y="6"/>
                  </a:lnTo>
                  <a:lnTo>
                    <a:pt x="209" y="9"/>
                  </a:lnTo>
                  <a:lnTo>
                    <a:pt x="223" y="13"/>
                  </a:lnTo>
                  <a:lnTo>
                    <a:pt x="235" y="18"/>
                  </a:lnTo>
                  <a:lnTo>
                    <a:pt x="249" y="26"/>
                  </a:lnTo>
                  <a:lnTo>
                    <a:pt x="260" y="34"/>
                  </a:lnTo>
                  <a:lnTo>
                    <a:pt x="270" y="44"/>
                  </a:lnTo>
                  <a:lnTo>
                    <a:pt x="279" y="56"/>
                  </a:lnTo>
                  <a:lnTo>
                    <a:pt x="285" y="70"/>
                  </a:lnTo>
                  <a:lnTo>
                    <a:pt x="290" y="87"/>
                  </a:lnTo>
                  <a:lnTo>
                    <a:pt x="293" y="105"/>
                  </a:lnTo>
                  <a:lnTo>
                    <a:pt x="292" y="126"/>
                  </a:lnTo>
                  <a:lnTo>
                    <a:pt x="287" y="150"/>
                  </a:lnTo>
                  <a:lnTo>
                    <a:pt x="279" y="175"/>
                  </a:lnTo>
                  <a:lnTo>
                    <a:pt x="267" y="205"/>
                  </a:lnTo>
                  <a:lnTo>
                    <a:pt x="251" y="237"/>
                  </a:lnTo>
                  <a:lnTo>
                    <a:pt x="229" y="272"/>
                  </a:lnTo>
                  <a:lnTo>
                    <a:pt x="203" y="310"/>
                  </a:lnTo>
                  <a:lnTo>
                    <a:pt x="232" y="390"/>
                  </a:lnTo>
                  <a:lnTo>
                    <a:pt x="193" y="381"/>
                  </a:lnTo>
                  <a:lnTo>
                    <a:pt x="154" y="377"/>
                  </a:lnTo>
                  <a:lnTo>
                    <a:pt x="121" y="380"/>
                  </a:lnTo>
                  <a:lnTo>
                    <a:pt x="89" y="386"/>
                  </a:lnTo>
                  <a:lnTo>
                    <a:pt x="59" y="397"/>
                  </a:lnTo>
                  <a:lnTo>
                    <a:pt x="89" y="310"/>
                  </a:lnTo>
                  <a:lnTo>
                    <a:pt x="63" y="272"/>
                  </a:lnTo>
                  <a:lnTo>
                    <a:pt x="41" y="237"/>
                  </a:lnTo>
                  <a:lnTo>
                    <a:pt x="25" y="205"/>
                  </a:lnTo>
                  <a:lnTo>
                    <a:pt x="13" y="175"/>
                  </a:lnTo>
                  <a:lnTo>
                    <a:pt x="6" y="150"/>
                  </a:lnTo>
                  <a:lnTo>
                    <a:pt x="1" y="126"/>
                  </a:lnTo>
                  <a:lnTo>
                    <a:pt x="0" y="105"/>
                  </a:lnTo>
                  <a:lnTo>
                    <a:pt x="2" y="87"/>
                  </a:lnTo>
                  <a:lnTo>
                    <a:pt x="7" y="70"/>
                  </a:lnTo>
                  <a:lnTo>
                    <a:pt x="13" y="56"/>
                  </a:lnTo>
                  <a:lnTo>
                    <a:pt x="23" y="44"/>
                  </a:lnTo>
                  <a:lnTo>
                    <a:pt x="33" y="34"/>
                  </a:lnTo>
                  <a:lnTo>
                    <a:pt x="45" y="26"/>
                  </a:lnTo>
                  <a:lnTo>
                    <a:pt x="57" y="18"/>
                  </a:lnTo>
                  <a:lnTo>
                    <a:pt x="70" y="13"/>
                  </a:lnTo>
                  <a:lnTo>
                    <a:pt x="83" y="9"/>
                  </a:lnTo>
                  <a:lnTo>
                    <a:pt x="97" y="6"/>
                  </a:lnTo>
                  <a:lnTo>
                    <a:pt x="109" y="4"/>
                  </a:lnTo>
                  <a:lnTo>
                    <a:pt x="120" y="1"/>
                  </a:lnTo>
                  <a:lnTo>
                    <a:pt x="130" y="1"/>
                  </a:lnTo>
                  <a:lnTo>
                    <a:pt x="138" y="0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778"/>
            <p:cNvSpPr>
              <a:spLocks/>
            </p:cNvSpPr>
            <p:nvPr/>
          </p:nvSpPr>
          <p:spPr bwMode="auto">
            <a:xfrm>
              <a:off x="710" y="3435"/>
              <a:ext cx="1101" cy="505"/>
            </a:xfrm>
            <a:custGeom>
              <a:avLst/>
              <a:gdLst>
                <a:gd name="T0" fmla="*/ 2202 w 2202"/>
                <a:gd name="T1" fmla="*/ 635 h 1010"/>
                <a:gd name="T2" fmla="*/ 1827 w 2202"/>
                <a:gd name="T3" fmla="*/ 1010 h 1010"/>
                <a:gd name="T4" fmla="*/ 1 w 2202"/>
                <a:gd name="T5" fmla="*/ 940 h 1010"/>
                <a:gd name="T6" fmla="*/ 2 w 2202"/>
                <a:gd name="T7" fmla="*/ 814 h 1010"/>
                <a:gd name="T8" fmla="*/ 7 w 2202"/>
                <a:gd name="T9" fmla="*/ 702 h 1010"/>
                <a:gd name="T10" fmla="*/ 18 w 2202"/>
                <a:gd name="T11" fmla="*/ 606 h 1010"/>
                <a:gd name="T12" fmla="*/ 39 w 2202"/>
                <a:gd name="T13" fmla="*/ 523 h 1010"/>
                <a:gd name="T14" fmla="*/ 74 w 2202"/>
                <a:gd name="T15" fmla="*/ 454 h 1010"/>
                <a:gd name="T16" fmla="*/ 124 w 2202"/>
                <a:gd name="T17" fmla="*/ 397 h 1010"/>
                <a:gd name="T18" fmla="*/ 194 w 2202"/>
                <a:gd name="T19" fmla="*/ 352 h 1010"/>
                <a:gd name="T20" fmla="*/ 291 w 2202"/>
                <a:gd name="T21" fmla="*/ 313 h 1010"/>
                <a:gd name="T22" fmla="*/ 388 w 2202"/>
                <a:gd name="T23" fmla="*/ 271 h 1010"/>
                <a:gd name="T24" fmla="*/ 467 w 2202"/>
                <a:gd name="T25" fmla="*/ 232 h 1010"/>
                <a:gd name="T26" fmla="*/ 530 w 2202"/>
                <a:gd name="T27" fmla="*/ 199 h 1010"/>
                <a:gd name="T28" fmla="*/ 573 w 2202"/>
                <a:gd name="T29" fmla="*/ 175 h 1010"/>
                <a:gd name="T30" fmla="*/ 594 w 2202"/>
                <a:gd name="T31" fmla="*/ 162 h 1010"/>
                <a:gd name="T32" fmla="*/ 770 w 2202"/>
                <a:gd name="T33" fmla="*/ 710 h 1010"/>
                <a:gd name="T34" fmla="*/ 872 w 2202"/>
                <a:gd name="T35" fmla="*/ 563 h 1010"/>
                <a:gd name="T36" fmla="*/ 829 w 2202"/>
                <a:gd name="T37" fmla="*/ 495 h 1010"/>
                <a:gd name="T38" fmla="*/ 806 w 2202"/>
                <a:gd name="T39" fmla="*/ 440 h 1010"/>
                <a:gd name="T40" fmla="*/ 797 w 2202"/>
                <a:gd name="T41" fmla="*/ 397 h 1010"/>
                <a:gd name="T42" fmla="*/ 802 w 2202"/>
                <a:gd name="T43" fmla="*/ 364 h 1010"/>
                <a:gd name="T44" fmla="*/ 816 w 2202"/>
                <a:gd name="T45" fmla="*/ 340 h 1010"/>
                <a:gd name="T46" fmla="*/ 837 w 2202"/>
                <a:gd name="T47" fmla="*/ 322 h 1010"/>
                <a:gd name="T48" fmla="*/ 861 w 2202"/>
                <a:gd name="T49" fmla="*/ 311 h 1010"/>
                <a:gd name="T50" fmla="*/ 884 w 2202"/>
                <a:gd name="T51" fmla="*/ 305 h 1010"/>
                <a:gd name="T52" fmla="*/ 905 w 2202"/>
                <a:gd name="T53" fmla="*/ 303 h 1010"/>
                <a:gd name="T54" fmla="*/ 919 w 2202"/>
                <a:gd name="T55" fmla="*/ 302 h 1010"/>
                <a:gd name="T56" fmla="*/ 929 w 2202"/>
                <a:gd name="T57" fmla="*/ 302 h 1010"/>
                <a:gd name="T58" fmla="*/ 947 w 2202"/>
                <a:gd name="T59" fmla="*/ 303 h 1010"/>
                <a:gd name="T60" fmla="*/ 969 w 2202"/>
                <a:gd name="T61" fmla="*/ 308 h 1010"/>
                <a:gd name="T62" fmla="*/ 994 w 2202"/>
                <a:gd name="T63" fmla="*/ 316 h 1010"/>
                <a:gd name="T64" fmla="*/ 1016 w 2202"/>
                <a:gd name="T65" fmla="*/ 330 h 1010"/>
                <a:gd name="T66" fmla="*/ 1033 w 2202"/>
                <a:gd name="T67" fmla="*/ 351 h 1010"/>
                <a:gd name="T68" fmla="*/ 1043 w 2202"/>
                <a:gd name="T69" fmla="*/ 379 h 1010"/>
                <a:gd name="T70" fmla="*/ 1041 w 2202"/>
                <a:gd name="T71" fmla="*/ 417 h 1010"/>
                <a:gd name="T72" fmla="*/ 1027 w 2202"/>
                <a:gd name="T73" fmla="*/ 466 h 1010"/>
                <a:gd name="T74" fmla="*/ 994 w 2202"/>
                <a:gd name="T75" fmla="*/ 527 h 1010"/>
                <a:gd name="T76" fmla="*/ 1048 w 2202"/>
                <a:gd name="T77" fmla="*/ 783 h 1010"/>
                <a:gd name="T78" fmla="*/ 1245 w 2202"/>
                <a:gd name="T79" fmla="*/ 159 h 1010"/>
                <a:gd name="T80" fmla="*/ 1256 w 2202"/>
                <a:gd name="T81" fmla="*/ 167 h 1010"/>
                <a:gd name="T82" fmla="*/ 1288 w 2202"/>
                <a:gd name="T83" fmla="*/ 185 h 1010"/>
                <a:gd name="T84" fmla="*/ 1340 w 2202"/>
                <a:gd name="T85" fmla="*/ 215 h 1010"/>
                <a:gd name="T86" fmla="*/ 1411 w 2202"/>
                <a:gd name="T87" fmla="*/ 250 h 1010"/>
                <a:gd name="T88" fmla="*/ 1488 w 2202"/>
                <a:gd name="T89" fmla="*/ 246 h 1010"/>
                <a:gd name="T90" fmla="*/ 1574 w 2202"/>
                <a:gd name="T91" fmla="*/ 207 h 1010"/>
                <a:gd name="T92" fmla="*/ 1689 w 2202"/>
                <a:gd name="T93" fmla="*/ 161 h 1010"/>
                <a:gd name="T94" fmla="*/ 1788 w 2202"/>
                <a:gd name="T95" fmla="*/ 115 h 1010"/>
                <a:gd name="T96" fmla="*/ 1871 w 2202"/>
                <a:gd name="T97" fmla="*/ 75 h 1010"/>
                <a:gd name="T98" fmla="*/ 1933 w 2202"/>
                <a:gd name="T99" fmla="*/ 41 h 1010"/>
                <a:gd name="T100" fmla="*/ 1976 w 2202"/>
                <a:gd name="T101" fmla="*/ 16 h 1010"/>
                <a:gd name="T102" fmla="*/ 1998 w 2202"/>
                <a:gd name="T103" fmla="*/ 3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02" h="1010">
                  <a:moveTo>
                    <a:pt x="2001" y="0"/>
                  </a:moveTo>
                  <a:lnTo>
                    <a:pt x="2202" y="635"/>
                  </a:lnTo>
                  <a:lnTo>
                    <a:pt x="2198" y="640"/>
                  </a:lnTo>
                  <a:lnTo>
                    <a:pt x="1827" y="1010"/>
                  </a:lnTo>
                  <a:lnTo>
                    <a:pt x="0" y="1010"/>
                  </a:lnTo>
                  <a:lnTo>
                    <a:pt x="1" y="940"/>
                  </a:lnTo>
                  <a:lnTo>
                    <a:pt x="1" y="875"/>
                  </a:lnTo>
                  <a:lnTo>
                    <a:pt x="2" y="814"/>
                  </a:lnTo>
                  <a:lnTo>
                    <a:pt x="4" y="756"/>
                  </a:lnTo>
                  <a:lnTo>
                    <a:pt x="7" y="702"/>
                  </a:lnTo>
                  <a:lnTo>
                    <a:pt x="12" y="652"/>
                  </a:lnTo>
                  <a:lnTo>
                    <a:pt x="18" y="606"/>
                  </a:lnTo>
                  <a:lnTo>
                    <a:pt x="27" y="563"/>
                  </a:lnTo>
                  <a:lnTo>
                    <a:pt x="39" y="523"/>
                  </a:lnTo>
                  <a:lnTo>
                    <a:pt x="54" y="487"/>
                  </a:lnTo>
                  <a:lnTo>
                    <a:pt x="74" y="454"/>
                  </a:lnTo>
                  <a:lnTo>
                    <a:pt x="96" y="424"/>
                  </a:lnTo>
                  <a:lnTo>
                    <a:pt x="124" y="397"/>
                  </a:lnTo>
                  <a:lnTo>
                    <a:pt x="156" y="373"/>
                  </a:lnTo>
                  <a:lnTo>
                    <a:pt x="194" y="352"/>
                  </a:lnTo>
                  <a:lnTo>
                    <a:pt x="237" y="335"/>
                  </a:lnTo>
                  <a:lnTo>
                    <a:pt x="291" y="313"/>
                  </a:lnTo>
                  <a:lnTo>
                    <a:pt x="341" y="292"/>
                  </a:lnTo>
                  <a:lnTo>
                    <a:pt x="388" y="271"/>
                  </a:lnTo>
                  <a:lnTo>
                    <a:pt x="431" y="250"/>
                  </a:lnTo>
                  <a:lnTo>
                    <a:pt x="467" y="232"/>
                  </a:lnTo>
                  <a:lnTo>
                    <a:pt x="502" y="215"/>
                  </a:lnTo>
                  <a:lnTo>
                    <a:pt x="530" y="199"/>
                  </a:lnTo>
                  <a:lnTo>
                    <a:pt x="553" y="186"/>
                  </a:lnTo>
                  <a:lnTo>
                    <a:pt x="573" y="175"/>
                  </a:lnTo>
                  <a:lnTo>
                    <a:pt x="586" y="167"/>
                  </a:lnTo>
                  <a:lnTo>
                    <a:pt x="594" y="162"/>
                  </a:lnTo>
                  <a:lnTo>
                    <a:pt x="597" y="159"/>
                  </a:lnTo>
                  <a:lnTo>
                    <a:pt x="770" y="710"/>
                  </a:lnTo>
                  <a:lnTo>
                    <a:pt x="795" y="783"/>
                  </a:lnTo>
                  <a:lnTo>
                    <a:pt x="872" y="563"/>
                  </a:lnTo>
                  <a:lnTo>
                    <a:pt x="849" y="527"/>
                  </a:lnTo>
                  <a:lnTo>
                    <a:pt x="829" y="495"/>
                  </a:lnTo>
                  <a:lnTo>
                    <a:pt x="816" y="466"/>
                  </a:lnTo>
                  <a:lnTo>
                    <a:pt x="806" y="440"/>
                  </a:lnTo>
                  <a:lnTo>
                    <a:pt x="800" y="417"/>
                  </a:lnTo>
                  <a:lnTo>
                    <a:pt x="797" y="397"/>
                  </a:lnTo>
                  <a:lnTo>
                    <a:pt x="799" y="379"/>
                  </a:lnTo>
                  <a:lnTo>
                    <a:pt x="802" y="364"/>
                  </a:lnTo>
                  <a:lnTo>
                    <a:pt x="808" y="351"/>
                  </a:lnTo>
                  <a:lnTo>
                    <a:pt x="816" y="340"/>
                  </a:lnTo>
                  <a:lnTo>
                    <a:pt x="826" y="330"/>
                  </a:lnTo>
                  <a:lnTo>
                    <a:pt x="837" y="322"/>
                  </a:lnTo>
                  <a:lnTo>
                    <a:pt x="849" y="316"/>
                  </a:lnTo>
                  <a:lnTo>
                    <a:pt x="861" y="311"/>
                  </a:lnTo>
                  <a:lnTo>
                    <a:pt x="872" y="308"/>
                  </a:lnTo>
                  <a:lnTo>
                    <a:pt x="884" y="305"/>
                  </a:lnTo>
                  <a:lnTo>
                    <a:pt x="895" y="303"/>
                  </a:lnTo>
                  <a:lnTo>
                    <a:pt x="905" y="303"/>
                  </a:lnTo>
                  <a:lnTo>
                    <a:pt x="913" y="302"/>
                  </a:lnTo>
                  <a:lnTo>
                    <a:pt x="919" y="302"/>
                  </a:lnTo>
                  <a:lnTo>
                    <a:pt x="922" y="302"/>
                  </a:lnTo>
                  <a:lnTo>
                    <a:pt x="929" y="302"/>
                  </a:lnTo>
                  <a:lnTo>
                    <a:pt x="937" y="303"/>
                  </a:lnTo>
                  <a:lnTo>
                    <a:pt x="947" y="303"/>
                  </a:lnTo>
                  <a:lnTo>
                    <a:pt x="957" y="305"/>
                  </a:lnTo>
                  <a:lnTo>
                    <a:pt x="969" y="308"/>
                  </a:lnTo>
                  <a:lnTo>
                    <a:pt x="981" y="311"/>
                  </a:lnTo>
                  <a:lnTo>
                    <a:pt x="994" y="316"/>
                  </a:lnTo>
                  <a:lnTo>
                    <a:pt x="1005" y="322"/>
                  </a:lnTo>
                  <a:lnTo>
                    <a:pt x="1016" y="330"/>
                  </a:lnTo>
                  <a:lnTo>
                    <a:pt x="1025" y="340"/>
                  </a:lnTo>
                  <a:lnTo>
                    <a:pt x="1033" y="351"/>
                  </a:lnTo>
                  <a:lnTo>
                    <a:pt x="1039" y="364"/>
                  </a:lnTo>
                  <a:lnTo>
                    <a:pt x="1043" y="379"/>
                  </a:lnTo>
                  <a:lnTo>
                    <a:pt x="1044" y="397"/>
                  </a:lnTo>
                  <a:lnTo>
                    <a:pt x="1041" y="417"/>
                  </a:lnTo>
                  <a:lnTo>
                    <a:pt x="1037" y="440"/>
                  </a:lnTo>
                  <a:lnTo>
                    <a:pt x="1027" y="466"/>
                  </a:lnTo>
                  <a:lnTo>
                    <a:pt x="1012" y="495"/>
                  </a:lnTo>
                  <a:lnTo>
                    <a:pt x="994" y="527"/>
                  </a:lnTo>
                  <a:lnTo>
                    <a:pt x="969" y="563"/>
                  </a:lnTo>
                  <a:lnTo>
                    <a:pt x="1048" y="783"/>
                  </a:lnTo>
                  <a:lnTo>
                    <a:pt x="1071" y="710"/>
                  </a:lnTo>
                  <a:lnTo>
                    <a:pt x="1245" y="159"/>
                  </a:lnTo>
                  <a:lnTo>
                    <a:pt x="1248" y="162"/>
                  </a:lnTo>
                  <a:lnTo>
                    <a:pt x="1256" y="167"/>
                  </a:lnTo>
                  <a:lnTo>
                    <a:pt x="1270" y="175"/>
                  </a:lnTo>
                  <a:lnTo>
                    <a:pt x="1288" y="185"/>
                  </a:lnTo>
                  <a:lnTo>
                    <a:pt x="1311" y="199"/>
                  </a:lnTo>
                  <a:lnTo>
                    <a:pt x="1340" y="215"/>
                  </a:lnTo>
                  <a:lnTo>
                    <a:pt x="1373" y="232"/>
                  </a:lnTo>
                  <a:lnTo>
                    <a:pt x="1411" y="250"/>
                  </a:lnTo>
                  <a:lnTo>
                    <a:pt x="1454" y="270"/>
                  </a:lnTo>
                  <a:lnTo>
                    <a:pt x="1488" y="246"/>
                  </a:lnTo>
                  <a:lnTo>
                    <a:pt x="1528" y="226"/>
                  </a:lnTo>
                  <a:lnTo>
                    <a:pt x="1574" y="207"/>
                  </a:lnTo>
                  <a:lnTo>
                    <a:pt x="1634" y="184"/>
                  </a:lnTo>
                  <a:lnTo>
                    <a:pt x="1689" y="161"/>
                  </a:lnTo>
                  <a:lnTo>
                    <a:pt x="1741" y="137"/>
                  </a:lnTo>
                  <a:lnTo>
                    <a:pt x="1788" y="115"/>
                  </a:lnTo>
                  <a:lnTo>
                    <a:pt x="1831" y="94"/>
                  </a:lnTo>
                  <a:lnTo>
                    <a:pt x="1871" y="75"/>
                  </a:lnTo>
                  <a:lnTo>
                    <a:pt x="1904" y="56"/>
                  </a:lnTo>
                  <a:lnTo>
                    <a:pt x="1933" y="41"/>
                  </a:lnTo>
                  <a:lnTo>
                    <a:pt x="1958" y="27"/>
                  </a:lnTo>
                  <a:lnTo>
                    <a:pt x="1976" y="16"/>
                  </a:lnTo>
                  <a:lnTo>
                    <a:pt x="1990" y="7"/>
                  </a:lnTo>
                  <a:lnTo>
                    <a:pt x="1998" y="3"/>
                  </a:lnTo>
                  <a:lnTo>
                    <a:pt x="20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779"/>
            <p:cNvSpPr>
              <a:spLocks/>
            </p:cNvSpPr>
            <p:nvPr/>
          </p:nvSpPr>
          <p:spPr bwMode="auto">
            <a:xfrm>
              <a:off x="1643" y="3542"/>
              <a:ext cx="1089" cy="612"/>
            </a:xfrm>
            <a:custGeom>
              <a:avLst/>
              <a:gdLst>
                <a:gd name="T0" fmla="*/ 2130 w 2177"/>
                <a:gd name="T1" fmla="*/ 0 h 1226"/>
                <a:gd name="T2" fmla="*/ 2164 w 2177"/>
                <a:gd name="T3" fmla="*/ 8 h 1226"/>
                <a:gd name="T4" fmla="*/ 2177 w 2177"/>
                <a:gd name="T5" fmla="*/ 33 h 1226"/>
                <a:gd name="T6" fmla="*/ 2167 w 2177"/>
                <a:gd name="T7" fmla="*/ 234 h 1226"/>
                <a:gd name="T8" fmla="*/ 2157 w 2177"/>
                <a:gd name="T9" fmla="*/ 431 h 1226"/>
                <a:gd name="T10" fmla="*/ 2145 w 2177"/>
                <a:gd name="T11" fmla="*/ 459 h 1226"/>
                <a:gd name="T12" fmla="*/ 2124 w 2177"/>
                <a:gd name="T13" fmla="*/ 471 h 1226"/>
                <a:gd name="T14" fmla="*/ 2113 w 2177"/>
                <a:gd name="T15" fmla="*/ 473 h 1226"/>
                <a:gd name="T16" fmla="*/ 2095 w 2177"/>
                <a:gd name="T17" fmla="*/ 467 h 1226"/>
                <a:gd name="T18" fmla="*/ 2078 w 2177"/>
                <a:gd name="T19" fmla="*/ 453 h 1226"/>
                <a:gd name="T20" fmla="*/ 1583 w 2177"/>
                <a:gd name="T21" fmla="*/ 725 h 1226"/>
                <a:gd name="T22" fmla="*/ 1126 w 2177"/>
                <a:gd name="T23" fmla="*/ 1182 h 1226"/>
                <a:gd name="T24" fmla="*/ 1089 w 2177"/>
                <a:gd name="T25" fmla="*/ 1215 h 1226"/>
                <a:gd name="T26" fmla="*/ 1049 w 2177"/>
                <a:gd name="T27" fmla="*/ 1226 h 1226"/>
                <a:gd name="T28" fmla="*/ 1008 w 2177"/>
                <a:gd name="T29" fmla="*/ 1215 h 1226"/>
                <a:gd name="T30" fmla="*/ 527 w 2177"/>
                <a:gd name="T31" fmla="*/ 737 h 1226"/>
                <a:gd name="T32" fmla="*/ 141 w 2177"/>
                <a:gd name="T33" fmla="*/ 1121 h 1226"/>
                <a:gd name="T34" fmla="*/ 100 w 2177"/>
                <a:gd name="T35" fmla="*/ 1130 h 1226"/>
                <a:gd name="T36" fmla="*/ 60 w 2177"/>
                <a:gd name="T37" fmla="*/ 1121 h 1226"/>
                <a:gd name="T38" fmla="*/ 23 w 2177"/>
                <a:gd name="T39" fmla="*/ 1086 h 1226"/>
                <a:gd name="T40" fmla="*/ 2 w 2177"/>
                <a:gd name="T41" fmla="*/ 1049 h 1226"/>
                <a:gd name="T42" fmla="*/ 2 w 2177"/>
                <a:gd name="T43" fmla="*/ 1009 h 1226"/>
                <a:gd name="T44" fmla="*/ 23 w 2177"/>
                <a:gd name="T45" fmla="*/ 971 h 1226"/>
                <a:gd name="T46" fmla="*/ 470 w 2177"/>
                <a:gd name="T47" fmla="*/ 525 h 1226"/>
                <a:gd name="T48" fmla="*/ 506 w 2177"/>
                <a:gd name="T49" fmla="*/ 504 h 1226"/>
                <a:gd name="T50" fmla="*/ 548 w 2177"/>
                <a:gd name="T51" fmla="*/ 504 h 1226"/>
                <a:gd name="T52" fmla="*/ 585 w 2177"/>
                <a:gd name="T53" fmla="*/ 525 h 1226"/>
                <a:gd name="T54" fmla="*/ 1343 w 2177"/>
                <a:gd name="T55" fmla="*/ 694 h 1226"/>
                <a:gd name="T56" fmla="*/ 1791 w 2177"/>
                <a:gd name="T57" fmla="*/ 247 h 1226"/>
                <a:gd name="T58" fmla="*/ 1776 w 2177"/>
                <a:gd name="T59" fmla="*/ 149 h 1226"/>
                <a:gd name="T60" fmla="*/ 1712 w 2177"/>
                <a:gd name="T61" fmla="*/ 84 h 1226"/>
                <a:gd name="T62" fmla="*/ 1701 w 2177"/>
                <a:gd name="T63" fmla="*/ 65 h 1226"/>
                <a:gd name="T64" fmla="*/ 1705 w 2177"/>
                <a:gd name="T65" fmla="*/ 42 h 1226"/>
                <a:gd name="T66" fmla="*/ 1721 w 2177"/>
                <a:gd name="T67" fmla="*/ 24 h 1226"/>
                <a:gd name="T68" fmla="*/ 1742 w 2177"/>
                <a:gd name="T69" fmla="*/ 19 h 1226"/>
                <a:gd name="T70" fmla="*/ 2124 w 2177"/>
                <a:gd name="T71" fmla="*/ 0 h 1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77" h="1226">
                  <a:moveTo>
                    <a:pt x="2124" y="0"/>
                  </a:moveTo>
                  <a:lnTo>
                    <a:pt x="2130" y="0"/>
                  </a:lnTo>
                  <a:lnTo>
                    <a:pt x="2149" y="2"/>
                  </a:lnTo>
                  <a:lnTo>
                    <a:pt x="2164" y="8"/>
                  </a:lnTo>
                  <a:lnTo>
                    <a:pt x="2172" y="19"/>
                  </a:lnTo>
                  <a:lnTo>
                    <a:pt x="2177" y="33"/>
                  </a:lnTo>
                  <a:lnTo>
                    <a:pt x="2176" y="53"/>
                  </a:lnTo>
                  <a:lnTo>
                    <a:pt x="2167" y="234"/>
                  </a:lnTo>
                  <a:lnTo>
                    <a:pt x="2160" y="415"/>
                  </a:lnTo>
                  <a:lnTo>
                    <a:pt x="2157" y="431"/>
                  </a:lnTo>
                  <a:lnTo>
                    <a:pt x="2154" y="445"/>
                  </a:lnTo>
                  <a:lnTo>
                    <a:pt x="2145" y="459"/>
                  </a:lnTo>
                  <a:lnTo>
                    <a:pt x="2132" y="469"/>
                  </a:lnTo>
                  <a:lnTo>
                    <a:pt x="2124" y="471"/>
                  </a:lnTo>
                  <a:lnTo>
                    <a:pt x="2119" y="473"/>
                  </a:lnTo>
                  <a:lnTo>
                    <a:pt x="2113" y="473"/>
                  </a:lnTo>
                  <a:lnTo>
                    <a:pt x="2103" y="472"/>
                  </a:lnTo>
                  <a:lnTo>
                    <a:pt x="2095" y="467"/>
                  </a:lnTo>
                  <a:lnTo>
                    <a:pt x="2086" y="460"/>
                  </a:lnTo>
                  <a:lnTo>
                    <a:pt x="2078" y="453"/>
                  </a:lnTo>
                  <a:lnTo>
                    <a:pt x="1967" y="341"/>
                  </a:lnTo>
                  <a:lnTo>
                    <a:pt x="1583" y="725"/>
                  </a:lnTo>
                  <a:lnTo>
                    <a:pt x="1553" y="755"/>
                  </a:lnTo>
                  <a:lnTo>
                    <a:pt x="1126" y="1182"/>
                  </a:lnTo>
                  <a:lnTo>
                    <a:pt x="1106" y="1201"/>
                  </a:lnTo>
                  <a:lnTo>
                    <a:pt x="1089" y="1215"/>
                  </a:lnTo>
                  <a:lnTo>
                    <a:pt x="1069" y="1222"/>
                  </a:lnTo>
                  <a:lnTo>
                    <a:pt x="1049" y="1226"/>
                  </a:lnTo>
                  <a:lnTo>
                    <a:pt x="1028" y="1222"/>
                  </a:lnTo>
                  <a:lnTo>
                    <a:pt x="1008" y="1215"/>
                  </a:lnTo>
                  <a:lnTo>
                    <a:pt x="991" y="1201"/>
                  </a:lnTo>
                  <a:lnTo>
                    <a:pt x="527" y="737"/>
                  </a:lnTo>
                  <a:lnTo>
                    <a:pt x="157" y="1107"/>
                  </a:lnTo>
                  <a:lnTo>
                    <a:pt x="141" y="1121"/>
                  </a:lnTo>
                  <a:lnTo>
                    <a:pt x="121" y="1128"/>
                  </a:lnTo>
                  <a:lnTo>
                    <a:pt x="100" y="1130"/>
                  </a:lnTo>
                  <a:lnTo>
                    <a:pt x="79" y="1128"/>
                  </a:lnTo>
                  <a:lnTo>
                    <a:pt x="60" y="1121"/>
                  </a:lnTo>
                  <a:lnTo>
                    <a:pt x="43" y="1107"/>
                  </a:lnTo>
                  <a:lnTo>
                    <a:pt x="23" y="1086"/>
                  </a:lnTo>
                  <a:lnTo>
                    <a:pt x="10" y="1069"/>
                  </a:lnTo>
                  <a:lnTo>
                    <a:pt x="2" y="1049"/>
                  </a:lnTo>
                  <a:lnTo>
                    <a:pt x="0" y="1029"/>
                  </a:lnTo>
                  <a:lnTo>
                    <a:pt x="2" y="1009"/>
                  </a:lnTo>
                  <a:lnTo>
                    <a:pt x="10" y="989"/>
                  </a:lnTo>
                  <a:lnTo>
                    <a:pt x="23" y="971"/>
                  </a:lnTo>
                  <a:lnTo>
                    <a:pt x="450" y="545"/>
                  </a:lnTo>
                  <a:lnTo>
                    <a:pt x="470" y="525"/>
                  </a:lnTo>
                  <a:lnTo>
                    <a:pt x="487" y="511"/>
                  </a:lnTo>
                  <a:lnTo>
                    <a:pt x="506" y="504"/>
                  </a:lnTo>
                  <a:lnTo>
                    <a:pt x="527" y="502"/>
                  </a:lnTo>
                  <a:lnTo>
                    <a:pt x="548" y="504"/>
                  </a:lnTo>
                  <a:lnTo>
                    <a:pt x="568" y="511"/>
                  </a:lnTo>
                  <a:lnTo>
                    <a:pt x="585" y="525"/>
                  </a:lnTo>
                  <a:lnTo>
                    <a:pt x="1049" y="989"/>
                  </a:lnTo>
                  <a:lnTo>
                    <a:pt x="1343" y="694"/>
                  </a:lnTo>
                  <a:lnTo>
                    <a:pt x="1448" y="589"/>
                  </a:lnTo>
                  <a:lnTo>
                    <a:pt x="1791" y="247"/>
                  </a:lnTo>
                  <a:lnTo>
                    <a:pt x="1834" y="205"/>
                  </a:lnTo>
                  <a:lnTo>
                    <a:pt x="1776" y="149"/>
                  </a:lnTo>
                  <a:lnTo>
                    <a:pt x="1720" y="91"/>
                  </a:lnTo>
                  <a:lnTo>
                    <a:pt x="1712" y="84"/>
                  </a:lnTo>
                  <a:lnTo>
                    <a:pt x="1705" y="75"/>
                  </a:lnTo>
                  <a:lnTo>
                    <a:pt x="1701" y="65"/>
                  </a:lnTo>
                  <a:lnTo>
                    <a:pt x="1701" y="56"/>
                  </a:lnTo>
                  <a:lnTo>
                    <a:pt x="1705" y="42"/>
                  </a:lnTo>
                  <a:lnTo>
                    <a:pt x="1712" y="31"/>
                  </a:lnTo>
                  <a:lnTo>
                    <a:pt x="1721" y="24"/>
                  </a:lnTo>
                  <a:lnTo>
                    <a:pt x="1731" y="20"/>
                  </a:lnTo>
                  <a:lnTo>
                    <a:pt x="1742" y="19"/>
                  </a:lnTo>
                  <a:lnTo>
                    <a:pt x="1754" y="18"/>
                  </a:lnTo>
                  <a:lnTo>
                    <a:pt x="21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780"/>
            <p:cNvSpPr>
              <a:spLocks/>
            </p:cNvSpPr>
            <p:nvPr/>
          </p:nvSpPr>
          <p:spPr bwMode="auto">
            <a:xfrm>
              <a:off x="2281" y="2953"/>
              <a:ext cx="264" cy="510"/>
            </a:xfrm>
            <a:custGeom>
              <a:avLst/>
              <a:gdLst>
                <a:gd name="T0" fmla="*/ 288 w 527"/>
                <a:gd name="T1" fmla="*/ 0 h 1019"/>
                <a:gd name="T2" fmla="*/ 324 w 527"/>
                <a:gd name="T3" fmla="*/ 12 h 1019"/>
                <a:gd name="T4" fmla="*/ 328 w 527"/>
                <a:gd name="T5" fmla="*/ 63 h 1019"/>
                <a:gd name="T6" fmla="*/ 335 w 527"/>
                <a:gd name="T7" fmla="*/ 104 h 1019"/>
                <a:gd name="T8" fmla="*/ 374 w 527"/>
                <a:gd name="T9" fmla="*/ 116 h 1019"/>
                <a:gd name="T10" fmla="*/ 485 w 527"/>
                <a:gd name="T11" fmla="*/ 153 h 1019"/>
                <a:gd name="T12" fmla="*/ 493 w 527"/>
                <a:gd name="T13" fmla="*/ 185 h 1019"/>
                <a:gd name="T14" fmla="*/ 458 w 527"/>
                <a:gd name="T15" fmla="*/ 288 h 1019"/>
                <a:gd name="T16" fmla="*/ 428 w 527"/>
                <a:gd name="T17" fmla="*/ 285 h 1019"/>
                <a:gd name="T18" fmla="*/ 311 w 527"/>
                <a:gd name="T19" fmla="*/ 253 h 1019"/>
                <a:gd name="T20" fmla="*/ 228 w 527"/>
                <a:gd name="T21" fmla="*/ 262 h 1019"/>
                <a:gd name="T22" fmla="*/ 189 w 527"/>
                <a:gd name="T23" fmla="*/ 302 h 1019"/>
                <a:gd name="T24" fmla="*/ 198 w 527"/>
                <a:gd name="T25" fmla="*/ 353 h 1019"/>
                <a:gd name="T26" fmla="*/ 256 w 527"/>
                <a:gd name="T27" fmla="*/ 396 h 1019"/>
                <a:gd name="T28" fmla="*/ 364 w 527"/>
                <a:gd name="T29" fmla="*/ 442 h 1019"/>
                <a:gd name="T30" fmla="*/ 466 w 527"/>
                <a:gd name="T31" fmla="*/ 510 h 1019"/>
                <a:gd name="T32" fmla="*/ 519 w 527"/>
                <a:gd name="T33" fmla="*/ 602 h 1019"/>
                <a:gd name="T34" fmla="*/ 524 w 527"/>
                <a:gd name="T35" fmla="*/ 704 h 1019"/>
                <a:gd name="T36" fmla="*/ 477 w 527"/>
                <a:gd name="T37" fmla="*/ 803 h 1019"/>
                <a:gd name="T38" fmla="*/ 389 w 527"/>
                <a:gd name="T39" fmla="*/ 870 h 1019"/>
                <a:gd name="T40" fmla="*/ 330 w 527"/>
                <a:gd name="T41" fmla="*/ 896 h 1019"/>
                <a:gd name="T42" fmla="*/ 324 w 527"/>
                <a:gd name="T43" fmla="*/ 955 h 1019"/>
                <a:gd name="T44" fmla="*/ 315 w 527"/>
                <a:gd name="T45" fmla="*/ 1010 h 1019"/>
                <a:gd name="T46" fmla="*/ 259 w 527"/>
                <a:gd name="T47" fmla="*/ 1019 h 1019"/>
                <a:gd name="T48" fmla="*/ 200 w 527"/>
                <a:gd name="T49" fmla="*/ 1010 h 1019"/>
                <a:gd name="T50" fmla="*/ 191 w 527"/>
                <a:gd name="T51" fmla="*/ 937 h 1019"/>
                <a:gd name="T52" fmla="*/ 182 w 527"/>
                <a:gd name="T53" fmla="*/ 903 h 1019"/>
                <a:gd name="T54" fmla="*/ 113 w 527"/>
                <a:gd name="T55" fmla="*/ 887 h 1019"/>
                <a:gd name="T56" fmla="*/ 13 w 527"/>
                <a:gd name="T57" fmla="*/ 850 h 1019"/>
                <a:gd name="T58" fmla="*/ 0 w 527"/>
                <a:gd name="T59" fmla="*/ 821 h 1019"/>
                <a:gd name="T60" fmla="*/ 24 w 527"/>
                <a:gd name="T61" fmla="*/ 731 h 1019"/>
                <a:gd name="T62" fmla="*/ 43 w 527"/>
                <a:gd name="T63" fmla="*/ 706 h 1019"/>
                <a:gd name="T64" fmla="*/ 111 w 527"/>
                <a:gd name="T65" fmla="*/ 733 h 1019"/>
                <a:gd name="T66" fmla="*/ 238 w 527"/>
                <a:gd name="T67" fmla="*/ 756 h 1019"/>
                <a:gd name="T68" fmla="*/ 317 w 527"/>
                <a:gd name="T69" fmla="*/ 733 h 1019"/>
                <a:gd name="T70" fmla="*/ 346 w 527"/>
                <a:gd name="T71" fmla="*/ 686 h 1019"/>
                <a:gd name="T72" fmla="*/ 331 w 527"/>
                <a:gd name="T73" fmla="*/ 633 h 1019"/>
                <a:gd name="T74" fmla="*/ 263 w 527"/>
                <a:gd name="T75" fmla="*/ 587 h 1019"/>
                <a:gd name="T76" fmla="*/ 156 w 527"/>
                <a:gd name="T77" fmla="*/ 541 h 1019"/>
                <a:gd name="T78" fmla="*/ 71 w 527"/>
                <a:gd name="T79" fmla="*/ 486 h 1019"/>
                <a:gd name="T80" fmla="*/ 21 w 527"/>
                <a:gd name="T81" fmla="*/ 418 h 1019"/>
                <a:gd name="T82" fmla="*/ 6 w 527"/>
                <a:gd name="T83" fmla="*/ 328 h 1019"/>
                <a:gd name="T84" fmla="*/ 33 w 527"/>
                <a:gd name="T85" fmla="*/ 230 h 1019"/>
                <a:gd name="T86" fmla="*/ 99 w 527"/>
                <a:gd name="T87" fmla="*/ 160 h 1019"/>
                <a:gd name="T88" fmla="*/ 178 w 527"/>
                <a:gd name="T89" fmla="*/ 124 h 1019"/>
                <a:gd name="T90" fmla="*/ 200 w 527"/>
                <a:gd name="T91" fmla="*/ 105 h 1019"/>
                <a:gd name="T92" fmla="*/ 201 w 527"/>
                <a:gd name="T93" fmla="*/ 37 h 1019"/>
                <a:gd name="T94" fmla="*/ 211 w 527"/>
                <a:gd name="T95" fmla="*/ 3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27" h="1019">
                  <a:moveTo>
                    <a:pt x="236" y="0"/>
                  </a:moveTo>
                  <a:lnTo>
                    <a:pt x="265" y="0"/>
                  </a:lnTo>
                  <a:lnTo>
                    <a:pt x="288" y="0"/>
                  </a:lnTo>
                  <a:lnTo>
                    <a:pt x="305" y="1"/>
                  </a:lnTo>
                  <a:lnTo>
                    <a:pt x="316" y="5"/>
                  </a:lnTo>
                  <a:lnTo>
                    <a:pt x="324" y="12"/>
                  </a:lnTo>
                  <a:lnTo>
                    <a:pt x="327" y="23"/>
                  </a:lnTo>
                  <a:lnTo>
                    <a:pt x="328" y="40"/>
                  </a:lnTo>
                  <a:lnTo>
                    <a:pt x="328" y="63"/>
                  </a:lnTo>
                  <a:lnTo>
                    <a:pt x="330" y="82"/>
                  </a:lnTo>
                  <a:lnTo>
                    <a:pt x="331" y="95"/>
                  </a:lnTo>
                  <a:lnTo>
                    <a:pt x="335" y="104"/>
                  </a:lnTo>
                  <a:lnTo>
                    <a:pt x="343" y="109"/>
                  </a:lnTo>
                  <a:lnTo>
                    <a:pt x="355" y="113"/>
                  </a:lnTo>
                  <a:lnTo>
                    <a:pt x="374" y="116"/>
                  </a:lnTo>
                  <a:lnTo>
                    <a:pt x="425" y="127"/>
                  </a:lnTo>
                  <a:lnTo>
                    <a:pt x="474" y="146"/>
                  </a:lnTo>
                  <a:lnTo>
                    <a:pt x="485" y="153"/>
                  </a:lnTo>
                  <a:lnTo>
                    <a:pt x="493" y="162"/>
                  </a:lnTo>
                  <a:lnTo>
                    <a:pt x="495" y="171"/>
                  </a:lnTo>
                  <a:lnTo>
                    <a:pt x="493" y="185"/>
                  </a:lnTo>
                  <a:lnTo>
                    <a:pt x="470" y="268"/>
                  </a:lnTo>
                  <a:lnTo>
                    <a:pt x="463" y="280"/>
                  </a:lnTo>
                  <a:lnTo>
                    <a:pt x="458" y="288"/>
                  </a:lnTo>
                  <a:lnTo>
                    <a:pt x="450" y="291"/>
                  </a:lnTo>
                  <a:lnTo>
                    <a:pt x="440" y="290"/>
                  </a:lnTo>
                  <a:lnTo>
                    <a:pt x="428" y="285"/>
                  </a:lnTo>
                  <a:lnTo>
                    <a:pt x="390" y="269"/>
                  </a:lnTo>
                  <a:lnTo>
                    <a:pt x="351" y="258"/>
                  </a:lnTo>
                  <a:lnTo>
                    <a:pt x="311" y="253"/>
                  </a:lnTo>
                  <a:lnTo>
                    <a:pt x="270" y="253"/>
                  </a:lnTo>
                  <a:lnTo>
                    <a:pt x="248" y="256"/>
                  </a:lnTo>
                  <a:lnTo>
                    <a:pt x="228" y="262"/>
                  </a:lnTo>
                  <a:lnTo>
                    <a:pt x="209" y="273"/>
                  </a:lnTo>
                  <a:lnTo>
                    <a:pt x="196" y="287"/>
                  </a:lnTo>
                  <a:lnTo>
                    <a:pt x="189" y="302"/>
                  </a:lnTo>
                  <a:lnTo>
                    <a:pt x="186" y="320"/>
                  </a:lnTo>
                  <a:lnTo>
                    <a:pt x="189" y="337"/>
                  </a:lnTo>
                  <a:lnTo>
                    <a:pt x="198" y="353"/>
                  </a:lnTo>
                  <a:lnTo>
                    <a:pt x="212" y="367"/>
                  </a:lnTo>
                  <a:lnTo>
                    <a:pt x="234" y="383"/>
                  </a:lnTo>
                  <a:lnTo>
                    <a:pt x="256" y="396"/>
                  </a:lnTo>
                  <a:lnTo>
                    <a:pt x="281" y="407"/>
                  </a:lnTo>
                  <a:lnTo>
                    <a:pt x="322" y="424"/>
                  </a:lnTo>
                  <a:lnTo>
                    <a:pt x="364" y="442"/>
                  </a:lnTo>
                  <a:lnTo>
                    <a:pt x="405" y="463"/>
                  </a:lnTo>
                  <a:lnTo>
                    <a:pt x="438" y="484"/>
                  </a:lnTo>
                  <a:lnTo>
                    <a:pt x="466" y="510"/>
                  </a:lnTo>
                  <a:lnTo>
                    <a:pt x="488" y="538"/>
                  </a:lnTo>
                  <a:lnTo>
                    <a:pt x="506" y="568"/>
                  </a:lnTo>
                  <a:lnTo>
                    <a:pt x="519" y="602"/>
                  </a:lnTo>
                  <a:lnTo>
                    <a:pt x="526" y="635"/>
                  </a:lnTo>
                  <a:lnTo>
                    <a:pt x="527" y="670"/>
                  </a:lnTo>
                  <a:lnTo>
                    <a:pt x="524" y="704"/>
                  </a:lnTo>
                  <a:lnTo>
                    <a:pt x="514" y="739"/>
                  </a:lnTo>
                  <a:lnTo>
                    <a:pt x="499" y="772"/>
                  </a:lnTo>
                  <a:lnTo>
                    <a:pt x="477" y="803"/>
                  </a:lnTo>
                  <a:lnTo>
                    <a:pt x="451" y="829"/>
                  </a:lnTo>
                  <a:lnTo>
                    <a:pt x="422" y="853"/>
                  </a:lnTo>
                  <a:lnTo>
                    <a:pt x="389" y="870"/>
                  </a:lnTo>
                  <a:lnTo>
                    <a:pt x="353" y="882"/>
                  </a:lnTo>
                  <a:lnTo>
                    <a:pt x="340" y="888"/>
                  </a:lnTo>
                  <a:lnTo>
                    <a:pt x="330" y="896"/>
                  </a:lnTo>
                  <a:lnTo>
                    <a:pt x="325" y="907"/>
                  </a:lnTo>
                  <a:lnTo>
                    <a:pt x="322" y="923"/>
                  </a:lnTo>
                  <a:lnTo>
                    <a:pt x="324" y="955"/>
                  </a:lnTo>
                  <a:lnTo>
                    <a:pt x="322" y="988"/>
                  </a:lnTo>
                  <a:lnTo>
                    <a:pt x="321" y="1001"/>
                  </a:lnTo>
                  <a:lnTo>
                    <a:pt x="315" y="1010"/>
                  </a:lnTo>
                  <a:lnTo>
                    <a:pt x="306" y="1016"/>
                  </a:lnTo>
                  <a:lnTo>
                    <a:pt x="294" y="1018"/>
                  </a:lnTo>
                  <a:lnTo>
                    <a:pt x="259" y="1019"/>
                  </a:lnTo>
                  <a:lnTo>
                    <a:pt x="223" y="1018"/>
                  </a:lnTo>
                  <a:lnTo>
                    <a:pt x="209" y="1016"/>
                  </a:lnTo>
                  <a:lnTo>
                    <a:pt x="200" y="1010"/>
                  </a:lnTo>
                  <a:lnTo>
                    <a:pt x="194" y="1000"/>
                  </a:lnTo>
                  <a:lnTo>
                    <a:pt x="192" y="986"/>
                  </a:lnTo>
                  <a:lnTo>
                    <a:pt x="191" y="937"/>
                  </a:lnTo>
                  <a:lnTo>
                    <a:pt x="190" y="920"/>
                  </a:lnTo>
                  <a:lnTo>
                    <a:pt x="187" y="909"/>
                  </a:lnTo>
                  <a:lnTo>
                    <a:pt x="182" y="903"/>
                  </a:lnTo>
                  <a:lnTo>
                    <a:pt x="171" y="899"/>
                  </a:lnTo>
                  <a:lnTo>
                    <a:pt x="156" y="896"/>
                  </a:lnTo>
                  <a:lnTo>
                    <a:pt x="113" y="887"/>
                  </a:lnTo>
                  <a:lnTo>
                    <a:pt x="70" y="875"/>
                  </a:lnTo>
                  <a:lnTo>
                    <a:pt x="29" y="859"/>
                  </a:lnTo>
                  <a:lnTo>
                    <a:pt x="13" y="850"/>
                  </a:lnTo>
                  <a:lnTo>
                    <a:pt x="5" y="843"/>
                  </a:lnTo>
                  <a:lnTo>
                    <a:pt x="0" y="833"/>
                  </a:lnTo>
                  <a:lnTo>
                    <a:pt x="0" y="821"/>
                  </a:lnTo>
                  <a:lnTo>
                    <a:pt x="3" y="804"/>
                  </a:lnTo>
                  <a:lnTo>
                    <a:pt x="13" y="768"/>
                  </a:lnTo>
                  <a:lnTo>
                    <a:pt x="24" y="731"/>
                  </a:lnTo>
                  <a:lnTo>
                    <a:pt x="29" y="717"/>
                  </a:lnTo>
                  <a:lnTo>
                    <a:pt x="35" y="709"/>
                  </a:lnTo>
                  <a:lnTo>
                    <a:pt x="43" y="706"/>
                  </a:lnTo>
                  <a:lnTo>
                    <a:pt x="52" y="707"/>
                  </a:lnTo>
                  <a:lnTo>
                    <a:pt x="66" y="713"/>
                  </a:lnTo>
                  <a:lnTo>
                    <a:pt x="111" y="733"/>
                  </a:lnTo>
                  <a:lnTo>
                    <a:pt x="158" y="747"/>
                  </a:lnTo>
                  <a:lnTo>
                    <a:pt x="207" y="756"/>
                  </a:lnTo>
                  <a:lnTo>
                    <a:pt x="238" y="756"/>
                  </a:lnTo>
                  <a:lnTo>
                    <a:pt x="270" y="752"/>
                  </a:lnTo>
                  <a:lnTo>
                    <a:pt x="299" y="742"/>
                  </a:lnTo>
                  <a:lnTo>
                    <a:pt x="317" y="733"/>
                  </a:lnTo>
                  <a:lnTo>
                    <a:pt x="331" y="718"/>
                  </a:lnTo>
                  <a:lnTo>
                    <a:pt x="341" y="703"/>
                  </a:lnTo>
                  <a:lnTo>
                    <a:pt x="346" y="686"/>
                  </a:lnTo>
                  <a:lnTo>
                    <a:pt x="346" y="668"/>
                  </a:lnTo>
                  <a:lnTo>
                    <a:pt x="341" y="651"/>
                  </a:lnTo>
                  <a:lnTo>
                    <a:pt x="331" y="633"/>
                  </a:lnTo>
                  <a:lnTo>
                    <a:pt x="316" y="617"/>
                  </a:lnTo>
                  <a:lnTo>
                    <a:pt x="292" y="600"/>
                  </a:lnTo>
                  <a:lnTo>
                    <a:pt x="263" y="587"/>
                  </a:lnTo>
                  <a:lnTo>
                    <a:pt x="228" y="572"/>
                  </a:lnTo>
                  <a:lnTo>
                    <a:pt x="191" y="556"/>
                  </a:lnTo>
                  <a:lnTo>
                    <a:pt x="156" y="541"/>
                  </a:lnTo>
                  <a:lnTo>
                    <a:pt x="120" y="522"/>
                  </a:lnTo>
                  <a:lnTo>
                    <a:pt x="94" y="505"/>
                  </a:lnTo>
                  <a:lnTo>
                    <a:pt x="71" y="486"/>
                  </a:lnTo>
                  <a:lnTo>
                    <a:pt x="50" y="465"/>
                  </a:lnTo>
                  <a:lnTo>
                    <a:pt x="33" y="442"/>
                  </a:lnTo>
                  <a:lnTo>
                    <a:pt x="21" y="418"/>
                  </a:lnTo>
                  <a:lnTo>
                    <a:pt x="11" y="390"/>
                  </a:lnTo>
                  <a:lnTo>
                    <a:pt x="6" y="360"/>
                  </a:lnTo>
                  <a:lnTo>
                    <a:pt x="6" y="328"/>
                  </a:lnTo>
                  <a:lnTo>
                    <a:pt x="11" y="291"/>
                  </a:lnTo>
                  <a:lnTo>
                    <a:pt x="19" y="260"/>
                  </a:lnTo>
                  <a:lnTo>
                    <a:pt x="33" y="230"/>
                  </a:lnTo>
                  <a:lnTo>
                    <a:pt x="51" y="203"/>
                  </a:lnTo>
                  <a:lnTo>
                    <a:pt x="73" y="181"/>
                  </a:lnTo>
                  <a:lnTo>
                    <a:pt x="99" y="160"/>
                  </a:lnTo>
                  <a:lnTo>
                    <a:pt x="129" y="144"/>
                  </a:lnTo>
                  <a:lnTo>
                    <a:pt x="162" y="130"/>
                  </a:lnTo>
                  <a:lnTo>
                    <a:pt x="178" y="124"/>
                  </a:lnTo>
                  <a:lnTo>
                    <a:pt x="189" y="119"/>
                  </a:lnTo>
                  <a:lnTo>
                    <a:pt x="196" y="114"/>
                  </a:lnTo>
                  <a:lnTo>
                    <a:pt x="200" y="105"/>
                  </a:lnTo>
                  <a:lnTo>
                    <a:pt x="201" y="94"/>
                  </a:lnTo>
                  <a:lnTo>
                    <a:pt x="201" y="77"/>
                  </a:lnTo>
                  <a:lnTo>
                    <a:pt x="201" y="37"/>
                  </a:lnTo>
                  <a:lnTo>
                    <a:pt x="202" y="21"/>
                  </a:lnTo>
                  <a:lnTo>
                    <a:pt x="205" y="11"/>
                  </a:lnTo>
                  <a:lnTo>
                    <a:pt x="211" y="3"/>
                  </a:lnTo>
                  <a:lnTo>
                    <a:pt x="222" y="1"/>
                  </a:lnTo>
                  <a:lnTo>
                    <a:pt x="2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781"/>
            <p:cNvSpPr>
              <a:spLocks/>
            </p:cNvSpPr>
            <p:nvPr/>
          </p:nvSpPr>
          <p:spPr bwMode="auto">
            <a:xfrm>
              <a:off x="1617" y="2680"/>
              <a:ext cx="571" cy="760"/>
            </a:xfrm>
            <a:custGeom>
              <a:avLst/>
              <a:gdLst>
                <a:gd name="T0" fmla="*/ 675 w 1143"/>
                <a:gd name="T1" fmla="*/ 9 h 1520"/>
                <a:gd name="T2" fmla="*/ 783 w 1143"/>
                <a:gd name="T3" fmla="*/ 44 h 1520"/>
                <a:gd name="T4" fmla="*/ 868 w 1143"/>
                <a:gd name="T5" fmla="*/ 97 h 1520"/>
                <a:gd name="T6" fmla="*/ 924 w 1143"/>
                <a:gd name="T7" fmla="*/ 151 h 1520"/>
                <a:gd name="T8" fmla="*/ 946 w 1143"/>
                <a:gd name="T9" fmla="*/ 183 h 1520"/>
                <a:gd name="T10" fmla="*/ 952 w 1143"/>
                <a:gd name="T11" fmla="*/ 185 h 1520"/>
                <a:gd name="T12" fmla="*/ 975 w 1143"/>
                <a:gd name="T13" fmla="*/ 193 h 1520"/>
                <a:gd name="T14" fmla="*/ 1011 w 1143"/>
                <a:gd name="T15" fmla="*/ 211 h 1520"/>
                <a:gd name="T16" fmla="*/ 1049 w 1143"/>
                <a:gd name="T17" fmla="*/ 249 h 1520"/>
                <a:gd name="T18" fmla="*/ 1084 w 1143"/>
                <a:gd name="T19" fmla="*/ 313 h 1520"/>
                <a:gd name="T20" fmla="*/ 1106 w 1143"/>
                <a:gd name="T21" fmla="*/ 407 h 1520"/>
                <a:gd name="T22" fmla="*/ 1109 w 1143"/>
                <a:gd name="T23" fmla="*/ 539 h 1520"/>
                <a:gd name="T24" fmla="*/ 1087 w 1143"/>
                <a:gd name="T25" fmla="*/ 689 h 1520"/>
                <a:gd name="T26" fmla="*/ 1097 w 1143"/>
                <a:gd name="T27" fmla="*/ 726 h 1520"/>
                <a:gd name="T28" fmla="*/ 1125 w 1143"/>
                <a:gd name="T29" fmla="*/ 740 h 1520"/>
                <a:gd name="T30" fmla="*/ 1141 w 1143"/>
                <a:gd name="T31" fmla="*/ 780 h 1520"/>
                <a:gd name="T32" fmla="*/ 1140 w 1143"/>
                <a:gd name="T33" fmla="*/ 851 h 1520"/>
                <a:gd name="T34" fmla="*/ 1110 w 1143"/>
                <a:gd name="T35" fmla="*/ 965 h 1520"/>
                <a:gd name="T36" fmla="*/ 1071 w 1143"/>
                <a:gd name="T37" fmla="*/ 1050 h 1520"/>
                <a:gd name="T38" fmla="*/ 1038 w 1143"/>
                <a:gd name="T39" fmla="*/ 1085 h 1520"/>
                <a:gd name="T40" fmla="*/ 1006 w 1143"/>
                <a:gd name="T41" fmla="*/ 1173 h 1520"/>
                <a:gd name="T42" fmla="*/ 938 w 1143"/>
                <a:gd name="T43" fmla="*/ 1303 h 1520"/>
                <a:gd name="T44" fmla="*/ 833 w 1143"/>
                <a:gd name="T45" fmla="*/ 1419 h 1520"/>
                <a:gd name="T46" fmla="*/ 694 w 1143"/>
                <a:gd name="T47" fmla="*/ 1499 h 1520"/>
                <a:gd name="T48" fmla="*/ 547 w 1143"/>
                <a:gd name="T49" fmla="*/ 1520 h 1520"/>
                <a:gd name="T50" fmla="*/ 404 w 1143"/>
                <a:gd name="T51" fmla="*/ 1481 h 1520"/>
                <a:gd name="T52" fmla="*/ 283 w 1143"/>
                <a:gd name="T53" fmla="*/ 1397 h 1520"/>
                <a:gd name="T54" fmla="*/ 194 w 1143"/>
                <a:gd name="T55" fmla="*/ 1287 h 1520"/>
                <a:gd name="T56" fmla="*/ 136 w 1143"/>
                <a:gd name="T57" fmla="*/ 1166 h 1520"/>
                <a:gd name="T58" fmla="*/ 107 w 1143"/>
                <a:gd name="T59" fmla="*/ 1085 h 1520"/>
                <a:gd name="T60" fmla="*/ 72 w 1143"/>
                <a:gd name="T61" fmla="*/ 1052 h 1520"/>
                <a:gd name="T62" fmla="*/ 34 w 1143"/>
                <a:gd name="T63" fmla="*/ 966 h 1520"/>
                <a:gd name="T64" fmla="*/ 4 w 1143"/>
                <a:gd name="T65" fmla="*/ 852 h 1520"/>
                <a:gd name="T66" fmla="*/ 2 w 1143"/>
                <a:gd name="T67" fmla="*/ 780 h 1520"/>
                <a:gd name="T68" fmla="*/ 18 w 1143"/>
                <a:gd name="T69" fmla="*/ 742 h 1520"/>
                <a:gd name="T70" fmla="*/ 47 w 1143"/>
                <a:gd name="T71" fmla="*/ 727 h 1520"/>
                <a:gd name="T72" fmla="*/ 56 w 1143"/>
                <a:gd name="T73" fmla="*/ 690 h 1520"/>
                <a:gd name="T74" fmla="*/ 36 w 1143"/>
                <a:gd name="T75" fmla="*/ 536 h 1520"/>
                <a:gd name="T76" fmla="*/ 61 w 1143"/>
                <a:gd name="T77" fmla="*/ 376 h 1520"/>
                <a:gd name="T78" fmla="*/ 126 w 1143"/>
                <a:gd name="T79" fmla="*/ 255 h 1520"/>
                <a:gd name="T80" fmla="*/ 221 w 1143"/>
                <a:gd name="T81" fmla="*/ 150 h 1520"/>
                <a:gd name="T82" fmla="*/ 345 w 1143"/>
                <a:gd name="T83" fmla="*/ 61 h 1520"/>
                <a:gd name="T84" fmla="*/ 462 w 1143"/>
                <a:gd name="T85" fmla="*/ 12 h 1520"/>
                <a:gd name="T86" fmla="*/ 586 w 1143"/>
                <a:gd name="T87" fmla="*/ 0 h 1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43" h="1520">
                  <a:moveTo>
                    <a:pt x="586" y="0"/>
                  </a:moveTo>
                  <a:lnTo>
                    <a:pt x="633" y="3"/>
                  </a:lnTo>
                  <a:lnTo>
                    <a:pt x="675" y="9"/>
                  </a:lnTo>
                  <a:lnTo>
                    <a:pt x="714" y="17"/>
                  </a:lnTo>
                  <a:lnTo>
                    <a:pt x="751" y="30"/>
                  </a:lnTo>
                  <a:lnTo>
                    <a:pt x="783" y="44"/>
                  </a:lnTo>
                  <a:lnTo>
                    <a:pt x="812" y="60"/>
                  </a:lnTo>
                  <a:lnTo>
                    <a:pt x="843" y="79"/>
                  </a:lnTo>
                  <a:lnTo>
                    <a:pt x="868" y="97"/>
                  </a:lnTo>
                  <a:lnTo>
                    <a:pt x="891" y="117"/>
                  </a:lnTo>
                  <a:lnTo>
                    <a:pt x="909" y="134"/>
                  </a:lnTo>
                  <a:lnTo>
                    <a:pt x="924" y="151"/>
                  </a:lnTo>
                  <a:lnTo>
                    <a:pt x="934" y="164"/>
                  </a:lnTo>
                  <a:lnTo>
                    <a:pt x="941" y="175"/>
                  </a:lnTo>
                  <a:lnTo>
                    <a:pt x="946" y="183"/>
                  </a:lnTo>
                  <a:lnTo>
                    <a:pt x="947" y="185"/>
                  </a:lnTo>
                  <a:lnTo>
                    <a:pt x="948" y="185"/>
                  </a:lnTo>
                  <a:lnTo>
                    <a:pt x="952" y="185"/>
                  </a:lnTo>
                  <a:lnTo>
                    <a:pt x="958" y="186"/>
                  </a:lnTo>
                  <a:lnTo>
                    <a:pt x="967" y="189"/>
                  </a:lnTo>
                  <a:lnTo>
                    <a:pt x="975" y="193"/>
                  </a:lnTo>
                  <a:lnTo>
                    <a:pt x="986" y="197"/>
                  </a:lnTo>
                  <a:lnTo>
                    <a:pt x="999" y="204"/>
                  </a:lnTo>
                  <a:lnTo>
                    <a:pt x="1011" y="211"/>
                  </a:lnTo>
                  <a:lnTo>
                    <a:pt x="1023" y="222"/>
                  </a:lnTo>
                  <a:lnTo>
                    <a:pt x="1037" y="234"/>
                  </a:lnTo>
                  <a:lnTo>
                    <a:pt x="1049" y="249"/>
                  </a:lnTo>
                  <a:lnTo>
                    <a:pt x="1062" y="267"/>
                  </a:lnTo>
                  <a:lnTo>
                    <a:pt x="1073" y="288"/>
                  </a:lnTo>
                  <a:lnTo>
                    <a:pt x="1084" y="313"/>
                  </a:lnTo>
                  <a:lnTo>
                    <a:pt x="1093" y="340"/>
                  </a:lnTo>
                  <a:lnTo>
                    <a:pt x="1100" y="371"/>
                  </a:lnTo>
                  <a:lnTo>
                    <a:pt x="1106" y="407"/>
                  </a:lnTo>
                  <a:lnTo>
                    <a:pt x="1110" y="447"/>
                  </a:lnTo>
                  <a:lnTo>
                    <a:pt x="1110" y="492"/>
                  </a:lnTo>
                  <a:lnTo>
                    <a:pt x="1109" y="539"/>
                  </a:lnTo>
                  <a:lnTo>
                    <a:pt x="1104" y="593"/>
                  </a:lnTo>
                  <a:lnTo>
                    <a:pt x="1095" y="652"/>
                  </a:lnTo>
                  <a:lnTo>
                    <a:pt x="1087" y="689"/>
                  </a:lnTo>
                  <a:lnTo>
                    <a:pt x="1076" y="724"/>
                  </a:lnTo>
                  <a:lnTo>
                    <a:pt x="1086" y="724"/>
                  </a:lnTo>
                  <a:lnTo>
                    <a:pt x="1097" y="726"/>
                  </a:lnTo>
                  <a:lnTo>
                    <a:pt x="1106" y="728"/>
                  </a:lnTo>
                  <a:lnTo>
                    <a:pt x="1116" y="733"/>
                  </a:lnTo>
                  <a:lnTo>
                    <a:pt x="1125" y="740"/>
                  </a:lnTo>
                  <a:lnTo>
                    <a:pt x="1131" y="750"/>
                  </a:lnTo>
                  <a:lnTo>
                    <a:pt x="1137" y="762"/>
                  </a:lnTo>
                  <a:lnTo>
                    <a:pt x="1141" y="780"/>
                  </a:lnTo>
                  <a:lnTo>
                    <a:pt x="1143" y="799"/>
                  </a:lnTo>
                  <a:lnTo>
                    <a:pt x="1142" y="823"/>
                  </a:lnTo>
                  <a:lnTo>
                    <a:pt x="1140" y="851"/>
                  </a:lnTo>
                  <a:lnTo>
                    <a:pt x="1133" y="884"/>
                  </a:lnTo>
                  <a:lnTo>
                    <a:pt x="1124" y="922"/>
                  </a:lnTo>
                  <a:lnTo>
                    <a:pt x="1110" y="965"/>
                  </a:lnTo>
                  <a:lnTo>
                    <a:pt x="1097" y="1000"/>
                  </a:lnTo>
                  <a:lnTo>
                    <a:pt x="1083" y="1030"/>
                  </a:lnTo>
                  <a:lnTo>
                    <a:pt x="1071" y="1050"/>
                  </a:lnTo>
                  <a:lnTo>
                    <a:pt x="1060" y="1068"/>
                  </a:lnTo>
                  <a:lnTo>
                    <a:pt x="1049" y="1077"/>
                  </a:lnTo>
                  <a:lnTo>
                    <a:pt x="1038" y="1085"/>
                  </a:lnTo>
                  <a:lnTo>
                    <a:pt x="1028" y="1087"/>
                  </a:lnTo>
                  <a:lnTo>
                    <a:pt x="1019" y="1129"/>
                  </a:lnTo>
                  <a:lnTo>
                    <a:pt x="1006" y="1173"/>
                  </a:lnTo>
                  <a:lnTo>
                    <a:pt x="987" y="1217"/>
                  </a:lnTo>
                  <a:lnTo>
                    <a:pt x="965" y="1260"/>
                  </a:lnTo>
                  <a:lnTo>
                    <a:pt x="938" y="1303"/>
                  </a:lnTo>
                  <a:lnTo>
                    <a:pt x="907" y="1345"/>
                  </a:lnTo>
                  <a:lnTo>
                    <a:pt x="872" y="1384"/>
                  </a:lnTo>
                  <a:lnTo>
                    <a:pt x="833" y="1419"/>
                  </a:lnTo>
                  <a:lnTo>
                    <a:pt x="790" y="1450"/>
                  </a:lnTo>
                  <a:lnTo>
                    <a:pt x="743" y="1477"/>
                  </a:lnTo>
                  <a:lnTo>
                    <a:pt x="694" y="1499"/>
                  </a:lnTo>
                  <a:lnTo>
                    <a:pt x="646" y="1513"/>
                  </a:lnTo>
                  <a:lnTo>
                    <a:pt x="597" y="1520"/>
                  </a:lnTo>
                  <a:lnTo>
                    <a:pt x="547" y="1520"/>
                  </a:lnTo>
                  <a:lnTo>
                    <a:pt x="498" y="1514"/>
                  </a:lnTo>
                  <a:lnTo>
                    <a:pt x="450" y="1500"/>
                  </a:lnTo>
                  <a:lnTo>
                    <a:pt x="404" y="1481"/>
                  </a:lnTo>
                  <a:lnTo>
                    <a:pt x="359" y="1456"/>
                  </a:lnTo>
                  <a:lnTo>
                    <a:pt x="320" y="1428"/>
                  </a:lnTo>
                  <a:lnTo>
                    <a:pt x="283" y="1397"/>
                  </a:lnTo>
                  <a:lnTo>
                    <a:pt x="249" y="1362"/>
                  </a:lnTo>
                  <a:lnTo>
                    <a:pt x="220" y="1325"/>
                  </a:lnTo>
                  <a:lnTo>
                    <a:pt x="194" y="1287"/>
                  </a:lnTo>
                  <a:lnTo>
                    <a:pt x="171" y="1247"/>
                  </a:lnTo>
                  <a:lnTo>
                    <a:pt x="152" y="1206"/>
                  </a:lnTo>
                  <a:lnTo>
                    <a:pt x="136" y="1166"/>
                  </a:lnTo>
                  <a:lnTo>
                    <a:pt x="125" y="1126"/>
                  </a:lnTo>
                  <a:lnTo>
                    <a:pt x="117" y="1087"/>
                  </a:lnTo>
                  <a:lnTo>
                    <a:pt x="107" y="1085"/>
                  </a:lnTo>
                  <a:lnTo>
                    <a:pt x="96" y="1079"/>
                  </a:lnTo>
                  <a:lnTo>
                    <a:pt x="85" y="1068"/>
                  </a:lnTo>
                  <a:lnTo>
                    <a:pt x="72" y="1052"/>
                  </a:lnTo>
                  <a:lnTo>
                    <a:pt x="60" y="1030"/>
                  </a:lnTo>
                  <a:lnTo>
                    <a:pt x="48" y="1001"/>
                  </a:lnTo>
                  <a:lnTo>
                    <a:pt x="34" y="966"/>
                  </a:lnTo>
                  <a:lnTo>
                    <a:pt x="21" y="922"/>
                  </a:lnTo>
                  <a:lnTo>
                    <a:pt x="11" y="885"/>
                  </a:lnTo>
                  <a:lnTo>
                    <a:pt x="4" y="852"/>
                  </a:lnTo>
                  <a:lnTo>
                    <a:pt x="1" y="824"/>
                  </a:lnTo>
                  <a:lnTo>
                    <a:pt x="0" y="799"/>
                  </a:lnTo>
                  <a:lnTo>
                    <a:pt x="2" y="780"/>
                  </a:lnTo>
                  <a:lnTo>
                    <a:pt x="6" y="764"/>
                  </a:lnTo>
                  <a:lnTo>
                    <a:pt x="12" y="751"/>
                  </a:lnTo>
                  <a:lnTo>
                    <a:pt x="18" y="742"/>
                  </a:lnTo>
                  <a:lnTo>
                    <a:pt x="27" y="734"/>
                  </a:lnTo>
                  <a:lnTo>
                    <a:pt x="37" y="729"/>
                  </a:lnTo>
                  <a:lnTo>
                    <a:pt x="47" y="727"/>
                  </a:lnTo>
                  <a:lnTo>
                    <a:pt x="58" y="726"/>
                  </a:lnTo>
                  <a:lnTo>
                    <a:pt x="67" y="726"/>
                  </a:lnTo>
                  <a:lnTo>
                    <a:pt x="56" y="690"/>
                  </a:lnTo>
                  <a:lnTo>
                    <a:pt x="49" y="653"/>
                  </a:lnTo>
                  <a:lnTo>
                    <a:pt x="39" y="593"/>
                  </a:lnTo>
                  <a:lnTo>
                    <a:pt x="36" y="536"/>
                  </a:lnTo>
                  <a:lnTo>
                    <a:pt x="38" y="479"/>
                  </a:lnTo>
                  <a:lnTo>
                    <a:pt x="48" y="424"/>
                  </a:lnTo>
                  <a:lnTo>
                    <a:pt x="61" y="376"/>
                  </a:lnTo>
                  <a:lnTo>
                    <a:pt x="80" y="333"/>
                  </a:lnTo>
                  <a:lnTo>
                    <a:pt x="102" y="292"/>
                  </a:lnTo>
                  <a:lnTo>
                    <a:pt x="126" y="255"/>
                  </a:lnTo>
                  <a:lnTo>
                    <a:pt x="153" y="220"/>
                  </a:lnTo>
                  <a:lnTo>
                    <a:pt x="183" y="188"/>
                  </a:lnTo>
                  <a:lnTo>
                    <a:pt x="221" y="150"/>
                  </a:lnTo>
                  <a:lnTo>
                    <a:pt x="263" y="115"/>
                  </a:lnTo>
                  <a:lnTo>
                    <a:pt x="307" y="85"/>
                  </a:lnTo>
                  <a:lnTo>
                    <a:pt x="345" y="61"/>
                  </a:lnTo>
                  <a:lnTo>
                    <a:pt x="384" y="41"/>
                  </a:lnTo>
                  <a:lnTo>
                    <a:pt x="427" y="23"/>
                  </a:lnTo>
                  <a:lnTo>
                    <a:pt x="462" y="12"/>
                  </a:lnTo>
                  <a:lnTo>
                    <a:pt x="499" y="6"/>
                  </a:lnTo>
                  <a:lnTo>
                    <a:pt x="537" y="3"/>
                  </a:lnTo>
                  <a:lnTo>
                    <a:pt x="5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782"/>
            <p:cNvSpPr>
              <a:spLocks/>
            </p:cNvSpPr>
            <p:nvPr/>
          </p:nvSpPr>
          <p:spPr bwMode="auto">
            <a:xfrm>
              <a:off x="931" y="2880"/>
              <a:ext cx="483" cy="643"/>
            </a:xfrm>
            <a:custGeom>
              <a:avLst/>
              <a:gdLst>
                <a:gd name="T0" fmla="*/ 535 w 965"/>
                <a:gd name="T1" fmla="*/ 2 h 1286"/>
                <a:gd name="T2" fmla="*/ 605 w 965"/>
                <a:gd name="T3" fmla="*/ 16 h 1286"/>
                <a:gd name="T4" fmla="*/ 662 w 965"/>
                <a:gd name="T5" fmla="*/ 38 h 1286"/>
                <a:gd name="T6" fmla="*/ 716 w 965"/>
                <a:gd name="T7" fmla="*/ 69 h 1286"/>
                <a:gd name="T8" fmla="*/ 759 w 965"/>
                <a:gd name="T9" fmla="*/ 104 h 1286"/>
                <a:gd name="T10" fmla="*/ 786 w 965"/>
                <a:gd name="T11" fmla="*/ 135 h 1286"/>
                <a:gd name="T12" fmla="*/ 800 w 965"/>
                <a:gd name="T13" fmla="*/ 153 h 1286"/>
                <a:gd name="T14" fmla="*/ 802 w 965"/>
                <a:gd name="T15" fmla="*/ 157 h 1286"/>
                <a:gd name="T16" fmla="*/ 812 w 965"/>
                <a:gd name="T17" fmla="*/ 158 h 1286"/>
                <a:gd name="T18" fmla="*/ 829 w 965"/>
                <a:gd name="T19" fmla="*/ 164 h 1286"/>
                <a:gd name="T20" fmla="*/ 851 w 965"/>
                <a:gd name="T21" fmla="*/ 176 h 1286"/>
                <a:gd name="T22" fmla="*/ 876 w 965"/>
                <a:gd name="T23" fmla="*/ 197 h 1286"/>
                <a:gd name="T24" fmla="*/ 899 w 965"/>
                <a:gd name="T25" fmla="*/ 228 h 1286"/>
                <a:gd name="T26" fmla="*/ 919 w 965"/>
                <a:gd name="T27" fmla="*/ 272 h 1286"/>
                <a:gd name="T28" fmla="*/ 933 w 965"/>
                <a:gd name="T29" fmla="*/ 330 h 1286"/>
                <a:gd name="T30" fmla="*/ 938 w 965"/>
                <a:gd name="T31" fmla="*/ 404 h 1286"/>
                <a:gd name="T32" fmla="*/ 933 w 965"/>
                <a:gd name="T33" fmla="*/ 499 h 1286"/>
                <a:gd name="T34" fmla="*/ 919 w 965"/>
                <a:gd name="T35" fmla="*/ 583 h 1286"/>
                <a:gd name="T36" fmla="*/ 919 w 965"/>
                <a:gd name="T37" fmla="*/ 613 h 1286"/>
                <a:gd name="T38" fmla="*/ 937 w 965"/>
                <a:gd name="T39" fmla="*/ 616 h 1286"/>
                <a:gd name="T40" fmla="*/ 952 w 965"/>
                <a:gd name="T41" fmla="*/ 630 h 1286"/>
                <a:gd name="T42" fmla="*/ 963 w 965"/>
                <a:gd name="T43" fmla="*/ 653 h 1286"/>
                <a:gd name="T44" fmla="*/ 965 w 965"/>
                <a:gd name="T45" fmla="*/ 691 h 1286"/>
                <a:gd name="T46" fmla="*/ 958 w 965"/>
                <a:gd name="T47" fmla="*/ 745 h 1286"/>
                <a:gd name="T48" fmla="*/ 936 w 965"/>
                <a:gd name="T49" fmla="*/ 821 h 1286"/>
                <a:gd name="T50" fmla="*/ 911 w 965"/>
                <a:gd name="T51" fmla="*/ 880 h 1286"/>
                <a:gd name="T52" fmla="*/ 888 w 965"/>
                <a:gd name="T53" fmla="*/ 911 h 1286"/>
                <a:gd name="T54" fmla="*/ 868 w 965"/>
                <a:gd name="T55" fmla="*/ 919 h 1286"/>
                <a:gd name="T56" fmla="*/ 846 w 965"/>
                <a:gd name="T57" fmla="*/ 1000 h 1286"/>
                <a:gd name="T58" fmla="*/ 806 w 965"/>
                <a:gd name="T59" fmla="*/ 1081 h 1286"/>
                <a:gd name="T60" fmla="*/ 748 w 965"/>
                <a:gd name="T61" fmla="*/ 1158 h 1286"/>
                <a:gd name="T62" fmla="*/ 674 w 965"/>
                <a:gd name="T63" fmla="*/ 1223 h 1286"/>
                <a:gd name="T64" fmla="*/ 585 w 965"/>
                <a:gd name="T65" fmla="*/ 1268 h 1286"/>
                <a:gd name="T66" fmla="*/ 503 w 965"/>
                <a:gd name="T67" fmla="*/ 1286 h 1286"/>
                <a:gd name="T68" fmla="*/ 419 w 965"/>
                <a:gd name="T69" fmla="*/ 1279 h 1286"/>
                <a:gd name="T70" fmla="*/ 335 w 965"/>
                <a:gd name="T71" fmla="*/ 1251 h 1286"/>
                <a:gd name="T72" fmla="*/ 259 w 965"/>
                <a:gd name="T73" fmla="*/ 1201 h 1286"/>
                <a:gd name="T74" fmla="*/ 196 w 965"/>
                <a:gd name="T75" fmla="*/ 1139 h 1286"/>
                <a:gd name="T76" fmla="*/ 148 w 965"/>
                <a:gd name="T77" fmla="*/ 1067 h 1286"/>
                <a:gd name="T78" fmla="*/ 115 w 965"/>
                <a:gd name="T79" fmla="*/ 993 h 1286"/>
                <a:gd name="T80" fmla="*/ 96 w 965"/>
                <a:gd name="T81" fmla="*/ 919 h 1286"/>
                <a:gd name="T82" fmla="*/ 76 w 965"/>
                <a:gd name="T83" fmla="*/ 909 h 1286"/>
                <a:gd name="T84" fmla="*/ 53 w 965"/>
                <a:gd name="T85" fmla="*/ 879 h 1286"/>
                <a:gd name="T86" fmla="*/ 29 w 965"/>
                <a:gd name="T87" fmla="*/ 821 h 1286"/>
                <a:gd name="T88" fmla="*/ 8 w 965"/>
                <a:gd name="T89" fmla="*/ 745 h 1286"/>
                <a:gd name="T90" fmla="*/ 0 w 965"/>
                <a:gd name="T91" fmla="*/ 691 h 1286"/>
                <a:gd name="T92" fmla="*/ 2 w 965"/>
                <a:gd name="T93" fmla="*/ 653 h 1286"/>
                <a:gd name="T94" fmla="*/ 13 w 965"/>
                <a:gd name="T95" fmla="*/ 630 h 1286"/>
                <a:gd name="T96" fmla="*/ 29 w 965"/>
                <a:gd name="T97" fmla="*/ 618 h 1286"/>
                <a:gd name="T98" fmla="*/ 48 w 965"/>
                <a:gd name="T99" fmla="*/ 613 h 1286"/>
                <a:gd name="T100" fmla="*/ 46 w 965"/>
                <a:gd name="T101" fmla="*/ 583 h 1286"/>
                <a:gd name="T102" fmla="*/ 32 w 965"/>
                <a:gd name="T103" fmla="*/ 502 h 1286"/>
                <a:gd name="T104" fmla="*/ 30 w 965"/>
                <a:gd name="T105" fmla="*/ 404 h 1286"/>
                <a:gd name="T106" fmla="*/ 51 w 965"/>
                <a:gd name="T107" fmla="*/ 319 h 1286"/>
                <a:gd name="T108" fmla="*/ 84 w 965"/>
                <a:gd name="T109" fmla="*/ 246 h 1286"/>
                <a:gd name="T110" fmla="*/ 129 w 965"/>
                <a:gd name="T111" fmla="*/ 185 h 1286"/>
                <a:gd name="T112" fmla="*/ 186 w 965"/>
                <a:gd name="T113" fmla="*/ 126 h 1286"/>
                <a:gd name="T114" fmla="*/ 259 w 965"/>
                <a:gd name="T115" fmla="*/ 72 h 1286"/>
                <a:gd name="T116" fmla="*/ 325 w 965"/>
                <a:gd name="T117" fmla="*/ 34 h 1286"/>
                <a:gd name="T118" fmla="*/ 390 w 965"/>
                <a:gd name="T119" fmla="*/ 11 h 1286"/>
                <a:gd name="T120" fmla="*/ 454 w 965"/>
                <a:gd name="T121" fmla="*/ 2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5" h="1286">
                  <a:moveTo>
                    <a:pt x="495" y="0"/>
                  </a:moveTo>
                  <a:lnTo>
                    <a:pt x="535" y="2"/>
                  </a:lnTo>
                  <a:lnTo>
                    <a:pt x="571" y="7"/>
                  </a:lnTo>
                  <a:lnTo>
                    <a:pt x="605" y="16"/>
                  </a:lnTo>
                  <a:lnTo>
                    <a:pt x="634" y="26"/>
                  </a:lnTo>
                  <a:lnTo>
                    <a:pt x="662" y="38"/>
                  </a:lnTo>
                  <a:lnTo>
                    <a:pt x="687" y="51"/>
                  </a:lnTo>
                  <a:lnTo>
                    <a:pt x="716" y="69"/>
                  </a:lnTo>
                  <a:lnTo>
                    <a:pt x="740" y="87"/>
                  </a:lnTo>
                  <a:lnTo>
                    <a:pt x="759" y="104"/>
                  </a:lnTo>
                  <a:lnTo>
                    <a:pt x="775" y="121"/>
                  </a:lnTo>
                  <a:lnTo>
                    <a:pt x="786" y="135"/>
                  </a:lnTo>
                  <a:lnTo>
                    <a:pt x="795" y="146"/>
                  </a:lnTo>
                  <a:lnTo>
                    <a:pt x="800" y="153"/>
                  </a:lnTo>
                  <a:lnTo>
                    <a:pt x="801" y="157"/>
                  </a:lnTo>
                  <a:lnTo>
                    <a:pt x="802" y="157"/>
                  </a:lnTo>
                  <a:lnTo>
                    <a:pt x="806" y="157"/>
                  </a:lnTo>
                  <a:lnTo>
                    <a:pt x="812" y="158"/>
                  </a:lnTo>
                  <a:lnTo>
                    <a:pt x="820" y="160"/>
                  </a:lnTo>
                  <a:lnTo>
                    <a:pt x="829" y="164"/>
                  </a:lnTo>
                  <a:lnTo>
                    <a:pt x="840" y="170"/>
                  </a:lnTo>
                  <a:lnTo>
                    <a:pt x="851" y="176"/>
                  </a:lnTo>
                  <a:lnTo>
                    <a:pt x="863" y="186"/>
                  </a:lnTo>
                  <a:lnTo>
                    <a:pt x="876" y="197"/>
                  </a:lnTo>
                  <a:lnTo>
                    <a:pt x="887" y="211"/>
                  </a:lnTo>
                  <a:lnTo>
                    <a:pt x="899" y="228"/>
                  </a:lnTo>
                  <a:lnTo>
                    <a:pt x="909" y="249"/>
                  </a:lnTo>
                  <a:lnTo>
                    <a:pt x="919" y="272"/>
                  </a:lnTo>
                  <a:lnTo>
                    <a:pt x="927" y="299"/>
                  </a:lnTo>
                  <a:lnTo>
                    <a:pt x="933" y="330"/>
                  </a:lnTo>
                  <a:lnTo>
                    <a:pt x="937" y="365"/>
                  </a:lnTo>
                  <a:lnTo>
                    <a:pt x="938" y="404"/>
                  </a:lnTo>
                  <a:lnTo>
                    <a:pt x="937" y="448"/>
                  </a:lnTo>
                  <a:lnTo>
                    <a:pt x="933" y="499"/>
                  </a:lnTo>
                  <a:lnTo>
                    <a:pt x="926" y="553"/>
                  </a:lnTo>
                  <a:lnTo>
                    <a:pt x="919" y="583"/>
                  </a:lnTo>
                  <a:lnTo>
                    <a:pt x="909" y="614"/>
                  </a:lnTo>
                  <a:lnTo>
                    <a:pt x="919" y="613"/>
                  </a:lnTo>
                  <a:lnTo>
                    <a:pt x="927" y="614"/>
                  </a:lnTo>
                  <a:lnTo>
                    <a:pt x="937" y="616"/>
                  </a:lnTo>
                  <a:lnTo>
                    <a:pt x="946" y="621"/>
                  </a:lnTo>
                  <a:lnTo>
                    <a:pt x="952" y="630"/>
                  </a:lnTo>
                  <a:lnTo>
                    <a:pt x="958" y="640"/>
                  </a:lnTo>
                  <a:lnTo>
                    <a:pt x="963" y="653"/>
                  </a:lnTo>
                  <a:lnTo>
                    <a:pt x="965" y="670"/>
                  </a:lnTo>
                  <a:lnTo>
                    <a:pt x="965" y="691"/>
                  </a:lnTo>
                  <a:lnTo>
                    <a:pt x="963" y="716"/>
                  </a:lnTo>
                  <a:lnTo>
                    <a:pt x="958" y="745"/>
                  </a:lnTo>
                  <a:lnTo>
                    <a:pt x="949" y="779"/>
                  </a:lnTo>
                  <a:lnTo>
                    <a:pt x="936" y="821"/>
                  </a:lnTo>
                  <a:lnTo>
                    <a:pt x="924" y="854"/>
                  </a:lnTo>
                  <a:lnTo>
                    <a:pt x="911" y="880"/>
                  </a:lnTo>
                  <a:lnTo>
                    <a:pt x="899" y="898"/>
                  </a:lnTo>
                  <a:lnTo>
                    <a:pt x="888" y="911"/>
                  </a:lnTo>
                  <a:lnTo>
                    <a:pt x="878" y="917"/>
                  </a:lnTo>
                  <a:lnTo>
                    <a:pt x="868" y="919"/>
                  </a:lnTo>
                  <a:lnTo>
                    <a:pt x="860" y="960"/>
                  </a:lnTo>
                  <a:lnTo>
                    <a:pt x="846" y="1000"/>
                  </a:lnTo>
                  <a:lnTo>
                    <a:pt x="829" y="1040"/>
                  </a:lnTo>
                  <a:lnTo>
                    <a:pt x="806" y="1081"/>
                  </a:lnTo>
                  <a:lnTo>
                    <a:pt x="779" y="1120"/>
                  </a:lnTo>
                  <a:lnTo>
                    <a:pt x="748" y="1158"/>
                  </a:lnTo>
                  <a:lnTo>
                    <a:pt x="713" y="1192"/>
                  </a:lnTo>
                  <a:lnTo>
                    <a:pt x="674" y="1223"/>
                  </a:lnTo>
                  <a:lnTo>
                    <a:pt x="632" y="1249"/>
                  </a:lnTo>
                  <a:lnTo>
                    <a:pt x="585" y="1268"/>
                  </a:lnTo>
                  <a:lnTo>
                    <a:pt x="544" y="1279"/>
                  </a:lnTo>
                  <a:lnTo>
                    <a:pt x="503" y="1286"/>
                  </a:lnTo>
                  <a:lnTo>
                    <a:pt x="461" y="1286"/>
                  </a:lnTo>
                  <a:lnTo>
                    <a:pt x="419" y="1279"/>
                  </a:lnTo>
                  <a:lnTo>
                    <a:pt x="378" y="1268"/>
                  </a:lnTo>
                  <a:lnTo>
                    <a:pt x="335" y="1251"/>
                  </a:lnTo>
                  <a:lnTo>
                    <a:pt x="295" y="1228"/>
                  </a:lnTo>
                  <a:lnTo>
                    <a:pt x="259" y="1201"/>
                  </a:lnTo>
                  <a:lnTo>
                    <a:pt x="226" y="1172"/>
                  </a:lnTo>
                  <a:lnTo>
                    <a:pt x="196" y="1139"/>
                  </a:lnTo>
                  <a:lnTo>
                    <a:pt x="170" y="1103"/>
                  </a:lnTo>
                  <a:lnTo>
                    <a:pt x="148" y="1067"/>
                  </a:lnTo>
                  <a:lnTo>
                    <a:pt x="130" y="1029"/>
                  </a:lnTo>
                  <a:lnTo>
                    <a:pt x="115" y="993"/>
                  </a:lnTo>
                  <a:lnTo>
                    <a:pt x="103" y="956"/>
                  </a:lnTo>
                  <a:lnTo>
                    <a:pt x="96" y="919"/>
                  </a:lnTo>
                  <a:lnTo>
                    <a:pt x="86" y="917"/>
                  </a:lnTo>
                  <a:lnTo>
                    <a:pt x="76" y="909"/>
                  </a:lnTo>
                  <a:lnTo>
                    <a:pt x="65" y="897"/>
                  </a:lnTo>
                  <a:lnTo>
                    <a:pt x="53" y="879"/>
                  </a:lnTo>
                  <a:lnTo>
                    <a:pt x="42" y="854"/>
                  </a:lnTo>
                  <a:lnTo>
                    <a:pt x="29" y="821"/>
                  </a:lnTo>
                  <a:lnTo>
                    <a:pt x="17" y="779"/>
                  </a:lnTo>
                  <a:lnTo>
                    <a:pt x="8" y="745"/>
                  </a:lnTo>
                  <a:lnTo>
                    <a:pt x="2" y="716"/>
                  </a:lnTo>
                  <a:lnTo>
                    <a:pt x="0" y="691"/>
                  </a:lnTo>
                  <a:lnTo>
                    <a:pt x="0" y="670"/>
                  </a:lnTo>
                  <a:lnTo>
                    <a:pt x="2" y="653"/>
                  </a:lnTo>
                  <a:lnTo>
                    <a:pt x="7" y="640"/>
                  </a:lnTo>
                  <a:lnTo>
                    <a:pt x="13" y="630"/>
                  </a:lnTo>
                  <a:lnTo>
                    <a:pt x="21" y="623"/>
                  </a:lnTo>
                  <a:lnTo>
                    <a:pt x="29" y="618"/>
                  </a:lnTo>
                  <a:lnTo>
                    <a:pt x="38" y="614"/>
                  </a:lnTo>
                  <a:lnTo>
                    <a:pt x="48" y="613"/>
                  </a:lnTo>
                  <a:lnTo>
                    <a:pt x="57" y="614"/>
                  </a:lnTo>
                  <a:lnTo>
                    <a:pt x="46" y="583"/>
                  </a:lnTo>
                  <a:lnTo>
                    <a:pt x="40" y="553"/>
                  </a:lnTo>
                  <a:lnTo>
                    <a:pt x="32" y="502"/>
                  </a:lnTo>
                  <a:lnTo>
                    <a:pt x="29" y="452"/>
                  </a:lnTo>
                  <a:lnTo>
                    <a:pt x="30" y="404"/>
                  </a:lnTo>
                  <a:lnTo>
                    <a:pt x="39" y="358"/>
                  </a:lnTo>
                  <a:lnTo>
                    <a:pt x="51" y="319"/>
                  </a:lnTo>
                  <a:lnTo>
                    <a:pt x="66" y="281"/>
                  </a:lnTo>
                  <a:lnTo>
                    <a:pt x="84" y="246"/>
                  </a:lnTo>
                  <a:lnTo>
                    <a:pt x="105" y="214"/>
                  </a:lnTo>
                  <a:lnTo>
                    <a:pt x="129" y="185"/>
                  </a:lnTo>
                  <a:lnTo>
                    <a:pt x="153" y="159"/>
                  </a:lnTo>
                  <a:lnTo>
                    <a:pt x="186" y="126"/>
                  </a:lnTo>
                  <a:lnTo>
                    <a:pt x="222" y="98"/>
                  </a:lnTo>
                  <a:lnTo>
                    <a:pt x="259" y="72"/>
                  </a:lnTo>
                  <a:lnTo>
                    <a:pt x="291" y="51"/>
                  </a:lnTo>
                  <a:lnTo>
                    <a:pt x="325" y="34"/>
                  </a:lnTo>
                  <a:lnTo>
                    <a:pt x="360" y="20"/>
                  </a:lnTo>
                  <a:lnTo>
                    <a:pt x="390" y="11"/>
                  </a:lnTo>
                  <a:lnTo>
                    <a:pt x="422" y="5"/>
                  </a:lnTo>
                  <a:lnTo>
                    <a:pt x="454" y="2"/>
                  </a:lnTo>
                  <a:lnTo>
                    <a:pt x="4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785"/>
          <p:cNvGrpSpPr>
            <a:grpSpLocks noChangeAspect="1"/>
          </p:cNvGrpSpPr>
          <p:nvPr/>
        </p:nvGrpSpPr>
        <p:grpSpPr bwMode="auto">
          <a:xfrm>
            <a:off x="3295685" y="3114952"/>
            <a:ext cx="386313" cy="411145"/>
            <a:chOff x="2528" y="2251"/>
            <a:chExt cx="1789" cy="1904"/>
          </a:xfrm>
          <a:solidFill>
            <a:schemeClr val="bg1"/>
          </a:solidFill>
        </p:grpSpPr>
        <p:sp>
          <p:nvSpPr>
            <p:cNvPr id="43" name="Freeform 787"/>
            <p:cNvSpPr>
              <a:spLocks/>
            </p:cNvSpPr>
            <p:nvPr/>
          </p:nvSpPr>
          <p:spPr bwMode="auto">
            <a:xfrm>
              <a:off x="2744" y="2356"/>
              <a:ext cx="296" cy="296"/>
            </a:xfrm>
            <a:custGeom>
              <a:avLst/>
              <a:gdLst>
                <a:gd name="T0" fmla="*/ 296 w 593"/>
                <a:gd name="T1" fmla="*/ 0 h 592"/>
                <a:gd name="T2" fmla="*/ 340 w 593"/>
                <a:gd name="T3" fmla="*/ 4 h 592"/>
                <a:gd name="T4" fmla="*/ 382 w 593"/>
                <a:gd name="T5" fmla="*/ 13 h 592"/>
                <a:gd name="T6" fmla="*/ 421 w 593"/>
                <a:gd name="T7" fmla="*/ 28 h 592"/>
                <a:gd name="T8" fmla="*/ 457 w 593"/>
                <a:gd name="T9" fmla="*/ 48 h 592"/>
                <a:gd name="T10" fmla="*/ 491 w 593"/>
                <a:gd name="T11" fmla="*/ 73 h 592"/>
                <a:gd name="T12" fmla="*/ 520 w 593"/>
                <a:gd name="T13" fmla="*/ 102 h 592"/>
                <a:gd name="T14" fmla="*/ 545 w 593"/>
                <a:gd name="T15" fmla="*/ 135 h 592"/>
                <a:gd name="T16" fmla="*/ 565 w 593"/>
                <a:gd name="T17" fmla="*/ 172 h 592"/>
                <a:gd name="T18" fmla="*/ 580 w 593"/>
                <a:gd name="T19" fmla="*/ 212 h 592"/>
                <a:gd name="T20" fmla="*/ 590 w 593"/>
                <a:gd name="T21" fmla="*/ 253 h 592"/>
                <a:gd name="T22" fmla="*/ 593 w 593"/>
                <a:gd name="T23" fmla="*/ 296 h 592"/>
                <a:gd name="T24" fmla="*/ 590 w 593"/>
                <a:gd name="T25" fmla="*/ 340 h 592"/>
                <a:gd name="T26" fmla="*/ 580 w 593"/>
                <a:gd name="T27" fmla="*/ 382 h 592"/>
                <a:gd name="T28" fmla="*/ 565 w 593"/>
                <a:gd name="T29" fmla="*/ 421 h 592"/>
                <a:gd name="T30" fmla="*/ 545 w 593"/>
                <a:gd name="T31" fmla="*/ 457 h 592"/>
                <a:gd name="T32" fmla="*/ 520 w 593"/>
                <a:gd name="T33" fmla="*/ 491 h 592"/>
                <a:gd name="T34" fmla="*/ 491 w 593"/>
                <a:gd name="T35" fmla="*/ 520 h 592"/>
                <a:gd name="T36" fmla="*/ 457 w 593"/>
                <a:gd name="T37" fmla="*/ 544 h 592"/>
                <a:gd name="T38" fmla="*/ 421 w 593"/>
                <a:gd name="T39" fmla="*/ 565 h 592"/>
                <a:gd name="T40" fmla="*/ 382 w 593"/>
                <a:gd name="T41" fmla="*/ 580 h 592"/>
                <a:gd name="T42" fmla="*/ 340 w 593"/>
                <a:gd name="T43" fmla="*/ 590 h 592"/>
                <a:gd name="T44" fmla="*/ 296 w 593"/>
                <a:gd name="T45" fmla="*/ 592 h 592"/>
                <a:gd name="T46" fmla="*/ 253 w 593"/>
                <a:gd name="T47" fmla="*/ 590 h 592"/>
                <a:gd name="T48" fmla="*/ 211 w 593"/>
                <a:gd name="T49" fmla="*/ 580 h 592"/>
                <a:gd name="T50" fmla="*/ 172 w 593"/>
                <a:gd name="T51" fmla="*/ 565 h 592"/>
                <a:gd name="T52" fmla="*/ 135 w 593"/>
                <a:gd name="T53" fmla="*/ 544 h 592"/>
                <a:gd name="T54" fmla="*/ 102 w 593"/>
                <a:gd name="T55" fmla="*/ 520 h 592"/>
                <a:gd name="T56" fmla="*/ 73 w 593"/>
                <a:gd name="T57" fmla="*/ 491 h 592"/>
                <a:gd name="T58" fmla="*/ 48 w 593"/>
                <a:gd name="T59" fmla="*/ 457 h 592"/>
                <a:gd name="T60" fmla="*/ 28 w 593"/>
                <a:gd name="T61" fmla="*/ 421 h 592"/>
                <a:gd name="T62" fmla="*/ 13 w 593"/>
                <a:gd name="T63" fmla="*/ 382 h 592"/>
                <a:gd name="T64" fmla="*/ 4 w 593"/>
                <a:gd name="T65" fmla="*/ 340 h 592"/>
                <a:gd name="T66" fmla="*/ 0 w 593"/>
                <a:gd name="T67" fmla="*/ 296 h 592"/>
                <a:gd name="T68" fmla="*/ 4 w 593"/>
                <a:gd name="T69" fmla="*/ 253 h 592"/>
                <a:gd name="T70" fmla="*/ 13 w 593"/>
                <a:gd name="T71" fmla="*/ 212 h 592"/>
                <a:gd name="T72" fmla="*/ 28 w 593"/>
                <a:gd name="T73" fmla="*/ 172 h 592"/>
                <a:gd name="T74" fmla="*/ 48 w 593"/>
                <a:gd name="T75" fmla="*/ 135 h 592"/>
                <a:gd name="T76" fmla="*/ 73 w 593"/>
                <a:gd name="T77" fmla="*/ 102 h 592"/>
                <a:gd name="T78" fmla="*/ 102 w 593"/>
                <a:gd name="T79" fmla="*/ 73 h 592"/>
                <a:gd name="T80" fmla="*/ 135 w 593"/>
                <a:gd name="T81" fmla="*/ 48 h 592"/>
                <a:gd name="T82" fmla="*/ 172 w 593"/>
                <a:gd name="T83" fmla="*/ 28 h 592"/>
                <a:gd name="T84" fmla="*/ 211 w 593"/>
                <a:gd name="T85" fmla="*/ 13 h 592"/>
                <a:gd name="T86" fmla="*/ 253 w 593"/>
                <a:gd name="T87" fmla="*/ 4 h 592"/>
                <a:gd name="T88" fmla="*/ 296 w 593"/>
                <a:gd name="T89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3" h="592">
                  <a:moveTo>
                    <a:pt x="296" y="0"/>
                  </a:moveTo>
                  <a:lnTo>
                    <a:pt x="340" y="4"/>
                  </a:lnTo>
                  <a:lnTo>
                    <a:pt x="382" y="13"/>
                  </a:lnTo>
                  <a:lnTo>
                    <a:pt x="421" y="28"/>
                  </a:lnTo>
                  <a:lnTo>
                    <a:pt x="457" y="48"/>
                  </a:lnTo>
                  <a:lnTo>
                    <a:pt x="491" y="73"/>
                  </a:lnTo>
                  <a:lnTo>
                    <a:pt x="520" y="102"/>
                  </a:lnTo>
                  <a:lnTo>
                    <a:pt x="545" y="135"/>
                  </a:lnTo>
                  <a:lnTo>
                    <a:pt x="565" y="172"/>
                  </a:lnTo>
                  <a:lnTo>
                    <a:pt x="580" y="212"/>
                  </a:lnTo>
                  <a:lnTo>
                    <a:pt x="590" y="253"/>
                  </a:lnTo>
                  <a:lnTo>
                    <a:pt x="593" y="296"/>
                  </a:lnTo>
                  <a:lnTo>
                    <a:pt x="590" y="340"/>
                  </a:lnTo>
                  <a:lnTo>
                    <a:pt x="580" y="382"/>
                  </a:lnTo>
                  <a:lnTo>
                    <a:pt x="565" y="421"/>
                  </a:lnTo>
                  <a:lnTo>
                    <a:pt x="545" y="457"/>
                  </a:lnTo>
                  <a:lnTo>
                    <a:pt x="520" y="491"/>
                  </a:lnTo>
                  <a:lnTo>
                    <a:pt x="491" y="520"/>
                  </a:lnTo>
                  <a:lnTo>
                    <a:pt x="457" y="544"/>
                  </a:lnTo>
                  <a:lnTo>
                    <a:pt x="421" y="565"/>
                  </a:lnTo>
                  <a:lnTo>
                    <a:pt x="382" y="580"/>
                  </a:lnTo>
                  <a:lnTo>
                    <a:pt x="340" y="590"/>
                  </a:lnTo>
                  <a:lnTo>
                    <a:pt x="296" y="592"/>
                  </a:lnTo>
                  <a:lnTo>
                    <a:pt x="253" y="590"/>
                  </a:lnTo>
                  <a:lnTo>
                    <a:pt x="211" y="580"/>
                  </a:lnTo>
                  <a:lnTo>
                    <a:pt x="172" y="565"/>
                  </a:lnTo>
                  <a:lnTo>
                    <a:pt x="135" y="544"/>
                  </a:lnTo>
                  <a:lnTo>
                    <a:pt x="102" y="520"/>
                  </a:lnTo>
                  <a:lnTo>
                    <a:pt x="73" y="491"/>
                  </a:lnTo>
                  <a:lnTo>
                    <a:pt x="48" y="457"/>
                  </a:lnTo>
                  <a:lnTo>
                    <a:pt x="28" y="421"/>
                  </a:lnTo>
                  <a:lnTo>
                    <a:pt x="13" y="382"/>
                  </a:lnTo>
                  <a:lnTo>
                    <a:pt x="4" y="340"/>
                  </a:lnTo>
                  <a:lnTo>
                    <a:pt x="0" y="296"/>
                  </a:lnTo>
                  <a:lnTo>
                    <a:pt x="4" y="253"/>
                  </a:lnTo>
                  <a:lnTo>
                    <a:pt x="13" y="212"/>
                  </a:lnTo>
                  <a:lnTo>
                    <a:pt x="28" y="172"/>
                  </a:lnTo>
                  <a:lnTo>
                    <a:pt x="48" y="135"/>
                  </a:lnTo>
                  <a:lnTo>
                    <a:pt x="73" y="102"/>
                  </a:lnTo>
                  <a:lnTo>
                    <a:pt x="102" y="73"/>
                  </a:lnTo>
                  <a:lnTo>
                    <a:pt x="135" y="48"/>
                  </a:lnTo>
                  <a:lnTo>
                    <a:pt x="172" y="28"/>
                  </a:lnTo>
                  <a:lnTo>
                    <a:pt x="211" y="13"/>
                  </a:lnTo>
                  <a:lnTo>
                    <a:pt x="253" y="4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788"/>
            <p:cNvSpPr>
              <a:spLocks/>
            </p:cNvSpPr>
            <p:nvPr/>
          </p:nvSpPr>
          <p:spPr bwMode="auto">
            <a:xfrm>
              <a:off x="2528" y="2698"/>
              <a:ext cx="727" cy="1457"/>
            </a:xfrm>
            <a:custGeom>
              <a:avLst/>
              <a:gdLst>
                <a:gd name="T0" fmla="*/ 802 w 1453"/>
                <a:gd name="T1" fmla="*/ 0 h 2913"/>
                <a:gd name="T2" fmla="*/ 815 w 1453"/>
                <a:gd name="T3" fmla="*/ 10 h 2913"/>
                <a:gd name="T4" fmla="*/ 764 w 1453"/>
                <a:gd name="T5" fmla="*/ 123 h 2913"/>
                <a:gd name="T6" fmla="*/ 829 w 1453"/>
                <a:gd name="T7" fmla="*/ 254 h 2913"/>
                <a:gd name="T8" fmla="*/ 964 w 1453"/>
                <a:gd name="T9" fmla="*/ 2 h 2913"/>
                <a:gd name="T10" fmla="*/ 1207 w 1453"/>
                <a:gd name="T11" fmla="*/ 16 h 2913"/>
                <a:gd name="T12" fmla="*/ 1330 w 1453"/>
                <a:gd name="T13" fmla="*/ 84 h 2913"/>
                <a:gd name="T14" fmla="*/ 1416 w 1453"/>
                <a:gd name="T15" fmla="*/ 197 h 2913"/>
                <a:gd name="T16" fmla="*/ 1447 w 1453"/>
                <a:gd name="T17" fmla="*/ 339 h 2913"/>
                <a:gd name="T18" fmla="*/ 1441 w 1453"/>
                <a:gd name="T19" fmla="*/ 1444 h 2913"/>
                <a:gd name="T20" fmla="*/ 1390 w 1453"/>
                <a:gd name="T21" fmla="*/ 1507 h 2913"/>
                <a:gd name="T22" fmla="*/ 1310 w 1453"/>
                <a:gd name="T23" fmla="*/ 1531 h 2913"/>
                <a:gd name="T24" fmla="*/ 1255 w 1453"/>
                <a:gd name="T25" fmla="*/ 1521 h 2913"/>
                <a:gd name="T26" fmla="*/ 1192 w 1453"/>
                <a:gd name="T27" fmla="*/ 1468 h 2913"/>
                <a:gd name="T28" fmla="*/ 1168 w 1453"/>
                <a:gd name="T29" fmla="*/ 1389 h 2913"/>
                <a:gd name="T30" fmla="*/ 1160 w 1453"/>
                <a:gd name="T31" fmla="*/ 322 h 2913"/>
                <a:gd name="T32" fmla="*/ 1132 w 1453"/>
                <a:gd name="T33" fmla="*/ 304 h 2913"/>
                <a:gd name="T34" fmla="*/ 1105 w 1453"/>
                <a:gd name="T35" fmla="*/ 322 h 2913"/>
                <a:gd name="T36" fmla="*/ 1102 w 1453"/>
                <a:gd name="T37" fmla="*/ 2776 h 2913"/>
                <a:gd name="T38" fmla="*/ 1055 w 1453"/>
                <a:gd name="T39" fmla="*/ 2863 h 2913"/>
                <a:gd name="T40" fmla="*/ 968 w 1453"/>
                <a:gd name="T41" fmla="*/ 2909 h 2913"/>
                <a:gd name="T42" fmla="*/ 867 w 1453"/>
                <a:gd name="T43" fmla="*/ 2899 h 2913"/>
                <a:gd name="T44" fmla="*/ 792 w 1453"/>
                <a:gd name="T45" fmla="*/ 2837 h 2913"/>
                <a:gd name="T46" fmla="*/ 763 w 1453"/>
                <a:gd name="T47" fmla="*/ 2741 h 2913"/>
                <a:gd name="T48" fmla="*/ 751 w 1453"/>
                <a:gd name="T49" fmla="*/ 1381 h 2913"/>
                <a:gd name="T50" fmla="*/ 711 w 1453"/>
                <a:gd name="T51" fmla="*/ 1374 h 2913"/>
                <a:gd name="T52" fmla="*/ 689 w 1453"/>
                <a:gd name="T53" fmla="*/ 1408 h 2913"/>
                <a:gd name="T54" fmla="*/ 675 w 1453"/>
                <a:gd name="T55" fmla="*/ 2808 h 2913"/>
                <a:gd name="T56" fmla="*/ 613 w 1453"/>
                <a:gd name="T57" fmla="*/ 2884 h 2913"/>
                <a:gd name="T58" fmla="*/ 517 w 1453"/>
                <a:gd name="T59" fmla="*/ 2913 h 2913"/>
                <a:gd name="T60" fmla="*/ 421 w 1453"/>
                <a:gd name="T61" fmla="*/ 2884 h 2913"/>
                <a:gd name="T62" fmla="*/ 359 w 1453"/>
                <a:gd name="T63" fmla="*/ 2808 h 2913"/>
                <a:gd name="T64" fmla="*/ 346 w 1453"/>
                <a:gd name="T65" fmla="*/ 340 h 2913"/>
                <a:gd name="T66" fmla="*/ 329 w 1453"/>
                <a:gd name="T67" fmla="*/ 314 h 2913"/>
                <a:gd name="T68" fmla="*/ 299 w 1453"/>
                <a:gd name="T69" fmla="*/ 320 h 2913"/>
                <a:gd name="T70" fmla="*/ 285 w 1453"/>
                <a:gd name="T71" fmla="*/ 1389 h 2913"/>
                <a:gd name="T72" fmla="*/ 261 w 1453"/>
                <a:gd name="T73" fmla="*/ 1468 h 2913"/>
                <a:gd name="T74" fmla="*/ 198 w 1453"/>
                <a:gd name="T75" fmla="*/ 1521 h 2913"/>
                <a:gd name="T76" fmla="*/ 141 w 1453"/>
                <a:gd name="T77" fmla="*/ 1531 h 2913"/>
                <a:gd name="T78" fmla="*/ 63 w 1453"/>
                <a:gd name="T79" fmla="*/ 1507 h 2913"/>
                <a:gd name="T80" fmla="*/ 10 w 1453"/>
                <a:gd name="T81" fmla="*/ 1444 h 2913"/>
                <a:gd name="T82" fmla="*/ 5 w 1453"/>
                <a:gd name="T83" fmla="*/ 339 h 2913"/>
                <a:gd name="T84" fmla="*/ 37 w 1453"/>
                <a:gd name="T85" fmla="*/ 197 h 2913"/>
                <a:gd name="T86" fmla="*/ 122 w 1453"/>
                <a:gd name="T87" fmla="*/ 84 h 2913"/>
                <a:gd name="T88" fmla="*/ 246 w 1453"/>
                <a:gd name="T89" fmla="*/ 16 h 2913"/>
                <a:gd name="T90" fmla="*/ 488 w 1453"/>
                <a:gd name="T91" fmla="*/ 2 h 2913"/>
                <a:gd name="T92" fmla="*/ 626 w 1453"/>
                <a:gd name="T93" fmla="*/ 254 h 2913"/>
                <a:gd name="T94" fmla="*/ 690 w 1453"/>
                <a:gd name="T95" fmla="*/ 123 h 2913"/>
                <a:gd name="T96" fmla="*/ 640 w 1453"/>
                <a:gd name="T97" fmla="*/ 10 h 2913"/>
                <a:gd name="T98" fmla="*/ 653 w 1453"/>
                <a:gd name="T99" fmla="*/ 0 h 2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53" h="2913">
                  <a:moveTo>
                    <a:pt x="658" y="0"/>
                  </a:moveTo>
                  <a:lnTo>
                    <a:pt x="798" y="0"/>
                  </a:lnTo>
                  <a:lnTo>
                    <a:pt x="802" y="0"/>
                  </a:lnTo>
                  <a:lnTo>
                    <a:pt x="808" y="2"/>
                  </a:lnTo>
                  <a:lnTo>
                    <a:pt x="812" y="6"/>
                  </a:lnTo>
                  <a:lnTo>
                    <a:pt x="815" y="10"/>
                  </a:lnTo>
                  <a:lnTo>
                    <a:pt x="819" y="20"/>
                  </a:lnTo>
                  <a:lnTo>
                    <a:pt x="815" y="30"/>
                  </a:lnTo>
                  <a:lnTo>
                    <a:pt x="764" y="123"/>
                  </a:lnTo>
                  <a:lnTo>
                    <a:pt x="822" y="227"/>
                  </a:lnTo>
                  <a:lnTo>
                    <a:pt x="827" y="240"/>
                  </a:lnTo>
                  <a:lnTo>
                    <a:pt x="829" y="254"/>
                  </a:lnTo>
                  <a:lnTo>
                    <a:pt x="828" y="268"/>
                  </a:lnTo>
                  <a:lnTo>
                    <a:pt x="786" y="465"/>
                  </a:lnTo>
                  <a:lnTo>
                    <a:pt x="964" y="2"/>
                  </a:lnTo>
                  <a:lnTo>
                    <a:pt x="1110" y="2"/>
                  </a:lnTo>
                  <a:lnTo>
                    <a:pt x="1160" y="6"/>
                  </a:lnTo>
                  <a:lnTo>
                    <a:pt x="1207" y="16"/>
                  </a:lnTo>
                  <a:lnTo>
                    <a:pt x="1251" y="33"/>
                  </a:lnTo>
                  <a:lnTo>
                    <a:pt x="1293" y="57"/>
                  </a:lnTo>
                  <a:lnTo>
                    <a:pt x="1330" y="84"/>
                  </a:lnTo>
                  <a:lnTo>
                    <a:pt x="1364" y="118"/>
                  </a:lnTo>
                  <a:lnTo>
                    <a:pt x="1393" y="155"/>
                  </a:lnTo>
                  <a:lnTo>
                    <a:pt x="1416" y="197"/>
                  </a:lnTo>
                  <a:lnTo>
                    <a:pt x="1433" y="241"/>
                  </a:lnTo>
                  <a:lnTo>
                    <a:pt x="1444" y="289"/>
                  </a:lnTo>
                  <a:lnTo>
                    <a:pt x="1447" y="339"/>
                  </a:lnTo>
                  <a:lnTo>
                    <a:pt x="1453" y="1388"/>
                  </a:lnTo>
                  <a:lnTo>
                    <a:pt x="1451" y="1416"/>
                  </a:lnTo>
                  <a:lnTo>
                    <a:pt x="1441" y="1444"/>
                  </a:lnTo>
                  <a:lnTo>
                    <a:pt x="1429" y="1468"/>
                  </a:lnTo>
                  <a:lnTo>
                    <a:pt x="1411" y="1489"/>
                  </a:lnTo>
                  <a:lnTo>
                    <a:pt x="1390" y="1507"/>
                  </a:lnTo>
                  <a:lnTo>
                    <a:pt x="1366" y="1519"/>
                  </a:lnTo>
                  <a:lnTo>
                    <a:pt x="1339" y="1529"/>
                  </a:lnTo>
                  <a:lnTo>
                    <a:pt x="1310" y="1531"/>
                  </a:lnTo>
                  <a:lnTo>
                    <a:pt x="1310" y="1531"/>
                  </a:lnTo>
                  <a:lnTo>
                    <a:pt x="1281" y="1529"/>
                  </a:lnTo>
                  <a:lnTo>
                    <a:pt x="1255" y="1521"/>
                  </a:lnTo>
                  <a:lnTo>
                    <a:pt x="1230" y="1507"/>
                  </a:lnTo>
                  <a:lnTo>
                    <a:pt x="1210" y="1489"/>
                  </a:lnTo>
                  <a:lnTo>
                    <a:pt x="1192" y="1468"/>
                  </a:lnTo>
                  <a:lnTo>
                    <a:pt x="1179" y="1445"/>
                  </a:lnTo>
                  <a:lnTo>
                    <a:pt x="1170" y="1418"/>
                  </a:lnTo>
                  <a:lnTo>
                    <a:pt x="1168" y="1389"/>
                  </a:lnTo>
                  <a:lnTo>
                    <a:pt x="1162" y="340"/>
                  </a:lnTo>
                  <a:lnTo>
                    <a:pt x="1162" y="334"/>
                  </a:lnTo>
                  <a:lnTo>
                    <a:pt x="1160" y="322"/>
                  </a:lnTo>
                  <a:lnTo>
                    <a:pt x="1154" y="313"/>
                  </a:lnTo>
                  <a:lnTo>
                    <a:pt x="1145" y="306"/>
                  </a:lnTo>
                  <a:lnTo>
                    <a:pt x="1132" y="304"/>
                  </a:lnTo>
                  <a:lnTo>
                    <a:pt x="1120" y="306"/>
                  </a:lnTo>
                  <a:lnTo>
                    <a:pt x="1111" y="313"/>
                  </a:lnTo>
                  <a:lnTo>
                    <a:pt x="1105" y="322"/>
                  </a:lnTo>
                  <a:lnTo>
                    <a:pt x="1103" y="334"/>
                  </a:lnTo>
                  <a:lnTo>
                    <a:pt x="1105" y="2741"/>
                  </a:lnTo>
                  <a:lnTo>
                    <a:pt x="1102" y="2776"/>
                  </a:lnTo>
                  <a:lnTo>
                    <a:pt x="1092" y="2808"/>
                  </a:lnTo>
                  <a:lnTo>
                    <a:pt x="1076" y="2837"/>
                  </a:lnTo>
                  <a:lnTo>
                    <a:pt x="1055" y="2863"/>
                  </a:lnTo>
                  <a:lnTo>
                    <a:pt x="1030" y="2884"/>
                  </a:lnTo>
                  <a:lnTo>
                    <a:pt x="1001" y="2899"/>
                  </a:lnTo>
                  <a:lnTo>
                    <a:pt x="968" y="2909"/>
                  </a:lnTo>
                  <a:lnTo>
                    <a:pt x="934" y="2913"/>
                  </a:lnTo>
                  <a:lnTo>
                    <a:pt x="900" y="2909"/>
                  </a:lnTo>
                  <a:lnTo>
                    <a:pt x="867" y="2899"/>
                  </a:lnTo>
                  <a:lnTo>
                    <a:pt x="838" y="2884"/>
                  </a:lnTo>
                  <a:lnTo>
                    <a:pt x="813" y="2863"/>
                  </a:lnTo>
                  <a:lnTo>
                    <a:pt x="792" y="2837"/>
                  </a:lnTo>
                  <a:lnTo>
                    <a:pt x="776" y="2808"/>
                  </a:lnTo>
                  <a:lnTo>
                    <a:pt x="767" y="2776"/>
                  </a:lnTo>
                  <a:lnTo>
                    <a:pt x="763" y="2741"/>
                  </a:lnTo>
                  <a:lnTo>
                    <a:pt x="763" y="1408"/>
                  </a:lnTo>
                  <a:lnTo>
                    <a:pt x="760" y="1394"/>
                  </a:lnTo>
                  <a:lnTo>
                    <a:pt x="751" y="1381"/>
                  </a:lnTo>
                  <a:lnTo>
                    <a:pt x="740" y="1374"/>
                  </a:lnTo>
                  <a:lnTo>
                    <a:pt x="726" y="1371"/>
                  </a:lnTo>
                  <a:lnTo>
                    <a:pt x="711" y="1374"/>
                  </a:lnTo>
                  <a:lnTo>
                    <a:pt x="699" y="1381"/>
                  </a:lnTo>
                  <a:lnTo>
                    <a:pt x="691" y="1394"/>
                  </a:lnTo>
                  <a:lnTo>
                    <a:pt x="689" y="1408"/>
                  </a:lnTo>
                  <a:lnTo>
                    <a:pt x="689" y="2741"/>
                  </a:lnTo>
                  <a:lnTo>
                    <a:pt x="685" y="2776"/>
                  </a:lnTo>
                  <a:lnTo>
                    <a:pt x="675" y="2808"/>
                  </a:lnTo>
                  <a:lnTo>
                    <a:pt x="660" y="2837"/>
                  </a:lnTo>
                  <a:lnTo>
                    <a:pt x="639" y="2863"/>
                  </a:lnTo>
                  <a:lnTo>
                    <a:pt x="613" y="2884"/>
                  </a:lnTo>
                  <a:lnTo>
                    <a:pt x="584" y="2899"/>
                  </a:lnTo>
                  <a:lnTo>
                    <a:pt x="552" y="2909"/>
                  </a:lnTo>
                  <a:lnTo>
                    <a:pt x="517" y="2913"/>
                  </a:lnTo>
                  <a:lnTo>
                    <a:pt x="482" y="2909"/>
                  </a:lnTo>
                  <a:lnTo>
                    <a:pt x="451" y="2899"/>
                  </a:lnTo>
                  <a:lnTo>
                    <a:pt x="421" y="2884"/>
                  </a:lnTo>
                  <a:lnTo>
                    <a:pt x="397" y="2863"/>
                  </a:lnTo>
                  <a:lnTo>
                    <a:pt x="376" y="2837"/>
                  </a:lnTo>
                  <a:lnTo>
                    <a:pt x="359" y="2808"/>
                  </a:lnTo>
                  <a:lnTo>
                    <a:pt x="349" y="2776"/>
                  </a:lnTo>
                  <a:lnTo>
                    <a:pt x="346" y="2741"/>
                  </a:lnTo>
                  <a:lnTo>
                    <a:pt x="346" y="340"/>
                  </a:lnTo>
                  <a:lnTo>
                    <a:pt x="343" y="329"/>
                  </a:lnTo>
                  <a:lnTo>
                    <a:pt x="337" y="320"/>
                  </a:lnTo>
                  <a:lnTo>
                    <a:pt x="329" y="314"/>
                  </a:lnTo>
                  <a:lnTo>
                    <a:pt x="319" y="312"/>
                  </a:lnTo>
                  <a:lnTo>
                    <a:pt x="307" y="314"/>
                  </a:lnTo>
                  <a:lnTo>
                    <a:pt x="299" y="320"/>
                  </a:lnTo>
                  <a:lnTo>
                    <a:pt x="293" y="329"/>
                  </a:lnTo>
                  <a:lnTo>
                    <a:pt x="291" y="340"/>
                  </a:lnTo>
                  <a:lnTo>
                    <a:pt x="285" y="1389"/>
                  </a:lnTo>
                  <a:lnTo>
                    <a:pt x="283" y="1417"/>
                  </a:lnTo>
                  <a:lnTo>
                    <a:pt x="274" y="1445"/>
                  </a:lnTo>
                  <a:lnTo>
                    <a:pt x="261" y="1468"/>
                  </a:lnTo>
                  <a:lnTo>
                    <a:pt x="244" y="1489"/>
                  </a:lnTo>
                  <a:lnTo>
                    <a:pt x="223" y="1507"/>
                  </a:lnTo>
                  <a:lnTo>
                    <a:pt x="198" y="1521"/>
                  </a:lnTo>
                  <a:lnTo>
                    <a:pt x="172" y="1529"/>
                  </a:lnTo>
                  <a:lnTo>
                    <a:pt x="143" y="1531"/>
                  </a:lnTo>
                  <a:lnTo>
                    <a:pt x="141" y="1531"/>
                  </a:lnTo>
                  <a:lnTo>
                    <a:pt x="114" y="1529"/>
                  </a:lnTo>
                  <a:lnTo>
                    <a:pt x="86" y="1519"/>
                  </a:lnTo>
                  <a:lnTo>
                    <a:pt x="63" y="1507"/>
                  </a:lnTo>
                  <a:lnTo>
                    <a:pt x="41" y="1489"/>
                  </a:lnTo>
                  <a:lnTo>
                    <a:pt x="24" y="1468"/>
                  </a:lnTo>
                  <a:lnTo>
                    <a:pt x="10" y="1444"/>
                  </a:lnTo>
                  <a:lnTo>
                    <a:pt x="2" y="1416"/>
                  </a:lnTo>
                  <a:lnTo>
                    <a:pt x="0" y="1388"/>
                  </a:lnTo>
                  <a:lnTo>
                    <a:pt x="5" y="339"/>
                  </a:lnTo>
                  <a:lnTo>
                    <a:pt x="9" y="289"/>
                  </a:lnTo>
                  <a:lnTo>
                    <a:pt x="20" y="241"/>
                  </a:lnTo>
                  <a:lnTo>
                    <a:pt x="37" y="197"/>
                  </a:lnTo>
                  <a:lnTo>
                    <a:pt x="60" y="155"/>
                  </a:lnTo>
                  <a:lnTo>
                    <a:pt x="89" y="118"/>
                  </a:lnTo>
                  <a:lnTo>
                    <a:pt x="122" y="84"/>
                  </a:lnTo>
                  <a:lnTo>
                    <a:pt x="160" y="57"/>
                  </a:lnTo>
                  <a:lnTo>
                    <a:pt x="202" y="33"/>
                  </a:lnTo>
                  <a:lnTo>
                    <a:pt x="246" y="16"/>
                  </a:lnTo>
                  <a:lnTo>
                    <a:pt x="293" y="6"/>
                  </a:lnTo>
                  <a:lnTo>
                    <a:pt x="343" y="2"/>
                  </a:lnTo>
                  <a:lnTo>
                    <a:pt x="488" y="2"/>
                  </a:lnTo>
                  <a:lnTo>
                    <a:pt x="663" y="465"/>
                  </a:lnTo>
                  <a:lnTo>
                    <a:pt x="626" y="268"/>
                  </a:lnTo>
                  <a:lnTo>
                    <a:pt x="626" y="254"/>
                  </a:lnTo>
                  <a:lnTo>
                    <a:pt x="627" y="240"/>
                  </a:lnTo>
                  <a:lnTo>
                    <a:pt x="633" y="227"/>
                  </a:lnTo>
                  <a:lnTo>
                    <a:pt x="690" y="123"/>
                  </a:lnTo>
                  <a:lnTo>
                    <a:pt x="639" y="30"/>
                  </a:lnTo>
                  <a:lnTo>
                    <a:pt x="637" y="20"/>
                  </a:lnTo>
                  <a:lnTo>
                    <a:pt x="640" y="10"/>
                  </a:lnTo>
                  <a:lnTo>
                    <a:pt x="644" y="6"/>
                  </a:lnTo>
                  <a:lnTo>
                    <a:pt x="647" y="2"/>
                  </a:lnTo>
                  <a:lnTo>
                    <a:pt x="653" y="0"/>
                  </a:lnTo>
                  <a:lnTo>
                    <a:pt x="6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789"/>
            <p:cNvSpPr>
              <a:spLocks/>
            </p:cNvSpPr>
            <p:nvPr/>
          </p:nvSpPr>
          <p:spPr bwMode="auto">
            <a:xfrm>
              <a:off x="3568" y="2356"/>
              <a:ext cx="296" cy="296"/>
            </a:xfrm>
            <a:custGeom>
              <a:avLst/>
              <a:gdLst>
                <a:gd name="T0" fmla="*/ 296 w 592"/>
                <a:gd name="T1" fmla="*/ 0 h 592"/>
                <a:gd name="T2" fmla="*/ 340 w 592"/>
                <a:gd name="T3" fmla="*/ 4 h 592"/>
                <a:gd name="T4" fmla="*/ 382 w 592"/>
                <a:gd name="T5" fmla="*/ 13 h 592"/>
                <a:gd name="T6" fmla="*/ 421 w 592"/>
                <a:gd name="T7" fmla="*/ 28 h 592"/>
                <a:gd name="T8" fmla="*/ 457 w 592"/>
                <a:gd name="T9" fmla="*/ 48 h 592"/>
                <a:gd name="T10" fmla="*/ 491 w 592"/>
                <a:gd name="T11" fmla="*/ 73 h 592"/>
                <a:gd name="T12" fmla="*/ 520 w 592"/>
                <a:gd name="T13" fmla="*/ 102 h 592"/>
                <a:gd name="T14" fmla="*/ 544 w 592"/>
                <a:gd name="T15" fmla="*/ 135 h 592"/>
                <a:gd name="T16" fmla="*/ 565 w 592"/>
                <a:gd name="T17" fmla="*/ 172 h 592"/>
                <a:gd name="T18" fmla="*/ 580 w 592"/>
                <a:gd name="T19" fmla="*/ 212 h 592"/>
                <a:gd name="T20" fmla="*/ 590 w 592"/>
                <a:gd name="T21" fmla="*/ 253 h 592"/>
                <a:gd name="T22" fmla="*/ 592 w 592"/>
                <a:gd name="T23" fmla="*/ 296 h 592"/>
                <a:gd name="T24" fmla="*/ 590 w 592"/>
                <a:gd name="T25" fmla="*/ 340 h 592"/>
                <a:gd name="T26" fmla="*/ 580 w 592"/>
                <a:gd name="T27" fmla="*/ 382 h 592"/>
                <a:gd name="T28" fmla="*/ 565 w 592"/>
                <a:gd name="T29" fmla="*/ 421 h 592"/>
                <a:gd name="T30" fmla="*/ 544 w 592"/>
                <a:gd name="T31" fmla="*/ 457 h 592"/>
                <a:gd name="T32" fmla="*/ 520 w 592"/>
                <a:gd name="T33" fmla="*/ 491 h 592"/>
                <a:gd name="T34" fmla="*/ 491 w 592"/>
                <a:gd name="T35" fmla="*/ 520 h 592"/>
                <a:gd name="T36" fmla="*/ 457 w 592"/>
                <a:gd name="T37" fmla="*/ 544 h 592"/>
                <a:gd name="T38" fmla="*/ 421 w 592"/>
                <a:gd name="T39" fmla="*/ 565 h 592"/>
                <a:gd name="T40" fmla="*/ 382 w 592"/>
                <a:gd name="T41" fmla="*/ 580 h 592"/>
                <a:gd name="T42" fmla="*/ 340 w 592"/>
                <a:gd name="T43" fmla="*/ 590 h 592"/>
                <a:gd name="T44" fmla="*/ 296 w 592"/>
                <a:gd name="T45" fmla="*/ 592 h 592"/>
                <a:gd name="T46" fmla="*/ 253 w 592"/>
                <a:gd name="T47" fmla="*/ 590 h 592"/>
                <a:gd name="T48" fmla="*/ 211 w 592"/>
                <a:gd name="T49" fmla="*/ 580 h 592"/>
                <a:gd name="T50" fmla="*/ 172 w 592"/>
                <a:gd name="T51" fmla="*/ 565 h 592"/>
                <a:gd name="T52" fmla="*/ 135 w 592"/>
                <a:gd name="T53" fmla="*/ 544 h 592"/>
                <a:gd name="T54" fmla="*/ 102 w 592"/>
                <a:gd name="T55" fmla="*/ 520 h 592"/>
                <a:gd name="T56" fmla="*/ 73 w 592"/>
                <a:gd name="T57" fmla="*/ 491 h 592"/>
                <a:gd name="T58" fmla="*/ 48 w 592"/>
                <a:gd name="T59" fmla="*/ 457 h 592"/>
                <a:gd name="T60" fmla="*/ 28 w 592"/>
                <a:gd name="T61" fmla="*/ 421 h 592"/>
                <a:gd name="T62" fmla="*/ 13 w 592"/>
                <a:gd name="T63" fmla="*/ 382 h 592"/>
                <a:gd name="T64" fmla="*/ 4 w 592"/>
                <a:gd name="T65" fmla="*/ 340 h 592"/>
                <a:gd name="T66" fmla="*/ 0 w 592"/>
                <a:gd name="T67" fmla="*/ 296 h 592"/>
                <a:gd name="T68" fmla="*/ 4 w 592"/>
                <a:gd name="T69" fmla="*/ 253 h 592"/>
                <a:gd name="T70" fmla="*/ 13 w 592"/>
                <a:gd name="T71" fmla="*/ 212 h 592"/>
                <a:gd name="T72" fmla="*/ 28 w 592"/>
                <a:gd name="T73" fmla="*/ 172 h 592"/>
                <a:gd name="T74" fmla="*/ 48 w 592"/>
                <a:gd name="T75" fmla="*/ 135 h 592"/>
                <a:gd name="T76" fmla="*/ 73 w 592"/>
                <a:gd name="T77" fmla="*/ 102 h 592"/>
                <a:gd name="T78" fmla="*/ 102 w 592"/>
                <a:gd name="T79" fmla="*/ 73 h 592"/>
                <a:gd name="T80" fmla="*/ 135 w 592"/>
                <a:gd name="T81" fmla="*/ 48 h 592"/>
                <a:gd name="T82" fmla="*/ 172 w 592"/>
                <a:gd name="T83" fmla="*/ 28 h 592"/>
                <a:gd name="T84" fmla="*/ 211 w 592"/>
                <a:gd name="T85" fmla="*/ 13 h 592"/>
                <a:gd name="T86" fmla="*/ 253 w 592"/>
                <a:gd name="T87" fmla="*/ 4 h 592"/>
                <a:gd name="T88" fmla="*/ 296 w 592"/>
                <a:gd name="T89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2" h="592">
                  <a:moveTo>
                    <a:pt x="296" y="0"/>
                  </a:moveTo>
                  <a:lnTo>
                    <a:pt x="340" y="4"/>
                  </a:lnTo>
                  <a:lnTo>
                    <a:pt x="382" y="13"/>
                  </a:lnTo>
                  <a:lnTo>
                    <a:pt x="421" y="28"/>
                  </a:lnTo>
                  <a:lnTo>
                    <a:pt x="457" y="48"/>
                  </a:lnTo>
                  <a:lnTo>
                    <a:pt x="491" y="73"/>
                  </a:lnTo>
                  <a:lnTo>
                    <a:pt x="520" y="102"/>
                  </a:lnTo>
                  <a:lnTo>
                    <a:pt x="544" y="135"/>
                  </a:lnTo>
                  <a:lnTo>
                    <a:pt x="565" y="172"/>
                  </a:lnTo>
                  <a:lnTo>
                    <a:pt x="580" y="212"/>
                  </a:lnTo>
                  <a:lnTo>
                    <a:pt x="590" y="253"/>
                  </a:lnTo>
                  <a:lnTo>
                    <a:pt x="592" y="296"/>
                  </a:lnTo>
                  <a:lnTo>
                    <a:pt x="590" y="340"/>
                  </a:lnTo>
                  <a:lnTo>
                    <a:pt x="580" y="382"/>
                  </a:lnTo>
                  <a:lnTo>
                    <a:pt x="565" y="421"/>
                  </a:lnTo>
                  <a:lnTo>
                    <a:pt x="544" y="457"/>
                  </a:lnTo>
                  <a:lnTo>
                    <a:pt x="520" y="491"/>
                  </a:lnTo>
                  <a:lnTo>
                    <a:pt x="491" y="520"/>
                  </a:lnTo>
                  <a:lnTo>
                    <a:pt x="457" y="544"/>
                  </a:lnTo>
                  <a:lnTo>
                    <a:pt x="421" y="565"/>
                  </a:lnTo>
                  <a:lnTo>
                    <a:pt x="382" y="580"/>
                  </a:lnTo>
                  <a:lnTo>
                    <a:pt x="340" y="590"/>
                  </a:lnTo>
                  <a:lnTo>
                    <a:pt x="296" y="592"/>
                  </a:lnTo>
                  <a:lnTo>
                    <a:pt x="253" y="590"/>
                  </a:lnTo>
                  <a:lnTo>
                    <a:pt x="211" y="580"/>
                  </a:lnTo>
                  <a:lnTo>
                    <a:pt x="172" y="565"/>
                  </a:lnTo>
                  <a:lnTo>
                    <a:pt x="135" y="544"/>
                  </a:lnTo>
                  <a:lnTo>
                    <a:pt x="102" y="520"/>
                  </a:lnTo>
                  <a:lnTo>
                    <a:pt x="73" y="491"/>
                  </a:lnTo>
                  <a:lnTo>
                    <a:pt x="48" y="457"/>
                  </a:lnTo>
                  <a:lnTo>
                    <a:pt x="28" y="421"/>
                  </a:lnTo>
                  <a:lnTo>
                    <a:pt x="13" y="382"/>
                  </a:lnTo>
                  <a:lnTo>
                    <a:pt x="4" y="340"/>
                  </a:lnTo>
                  <a:lnTo>
                    <a:pt x="0" y="296"/>
                  </a:lnTo>
                  <a:lnTo>
                    <a:pt x="4" y="253"/>
                  </a:lnTo>
                  <a:lnTo>
                    <a:pt x="13" y="212"/>
                  </a:lnTo>
                  <a:lnTo>
                    <a:pt x="28" y="172"/>
                  </a:lnTo>
                  <a:lnTo>
                    <a:pt x="48" y="135"/>
                  </a:lnTo>
                  <a:lnTo>
                    <a:pt x="73" y="102"/>
                  </a:lnTo>
                  <a:lnTo>
                    <a:pt x="102" y="73"/>
                  </a:lnTo>
                  <a:lnTo>
                    <a:pt x="135" y="48"/>
                  </a:lnTo>
                  <a:lnTo>
                    <a:pt x="172" y="28"/>
                  </a:lnTo>
                  <a:lnTo>
                    <a:pt x="211" y="13"/>
                  </a:lnTo>
                  <a:lnTo>
                    <a:pt x="253" y="4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790"/>
            <p:cNvSpPr>
              <a:spLocks/>
            </p:cNvSpPr>
            <p:nvPr/>
          </p:nvSpPr>
          <p:spPr bwMode="auto">
            <a:xfrm>
              <a:off x="3112" y="2251"/>
              <a:ext cx="1205" cy="1904"/>
            </a:xfrm>
            <a:custGeom>
              <a:avLst/>
              <a:gdLst>
                <a:gd name="T0" fmla="*/ 182 w 2410"/>
                <a:gd name="T1" fmla="*/ 6 h 3808"/>
                <a:gd name="T2" fmla="*/ 231 w 2410"/>
                <a:gd name="T3" fmla="*/ 31 h 3808"/>
                <a:gd name="T4" fmla="*/ 977 w 2410"/>
                <a:gd name="T5" fmla="*/ 919 h 3808"/>
                <a:gd name="T6" fmla="*/ 1107 w 2410"/>
                <a:gd name="T7" fmla="*/ 1163 h 3808"/>
                <a:gd name="T8" fmla="*/ 1108 w 2410"/>
                <a:gd name="T9" fmla="*/ 1135 h 3808"/>
                <a:gd name="T10" fmla="*/ 1171 w 2410"/>
                <a:gd name="T11" fmla="*/ 1018 h 3808"/>
                <a:gd name="T12" fmla="*/ 1118 w 2410"/>
                <a:gd name="T13" fmla="*/ 915 h 3808"/>
                <a:gd name="T14" fmla="*/ 1123 w 2410"/>
                <a:gd name="T15" fmla="*/ 901 h 3808"/>
                <a:gd name="T16" fmla="*/ 1133 w 2410"/>
                <a:gd name="T17" fmla="*/ 895 h 3808"/>
                <a:gd name="T18" fmla="*/ 1279 w 2410"/>
                <a:gd name="T19" fmla="*/ 895 h 3808"/>
                <a:gd name="T20" fmla="*/ 1288 w 2410"/>
                <a:gd name="T21" fmla="*/ 897 h 3808"/>
                <a:gd name="T22" fmla="*/ 1296 w 2410"/>
                <a:gd name="T23" fmla="*/ 905 h 3808"/>
                <a:gd name="T24" fmla="*/ 1296 w 2410"/>
                <a:gd name="T25" fmla="*/ 925 h 3808"/>
                <a:gd name="T26" fmla="*/ 1303 w 2410"/>
                <a:gd name="T27" fmla="*/ 1122 h 3808"/>
                <a:gd name="T28" fmla="*/ 1310 w 2410"/>
                <a:gd name="T29" fmla="*/ 1149 h 3808"/>
                <a:gd name="T30" fmla="*/ 1267 w 2410"/>
                <a:gd name="T31" fmla="*/ 1360 h 3808"/>
                <a:gd name="T32" fmla="*/ 2158 w 2410"/>
                <a:gd name="T33" fmla="*/ 51 h 3808"/>
                <a:gd name="T34" fmla="*/ 2202 w 2410"/>
                <a:gd name="T35" fmla="*/ 16 h 3808"/>
                <a:gd name="T36" fmla="*/ 2255 w 2410"/>
                <a:gd name="T37" fmla="*/ 0 h 3808"/>
                <a:gd name="T38" fmla="*/ 2310 w 2410"/>
                <a:gd name="T39" fmla="*/ 6 h 3808"/>
                <a:gd name="T40" fmla="*/ 2360 w 2410"/>
                <a:gd name="T41" fmla="*/ 33 h 3808"/>
                <a:gd name="T42" fmla="*/ 2394 w 2410"/>
                <a:gd name="T43" fmla="*/ 78 h 3808"/>
                <a:gd name="T44" fmla="*/ 2410 w 2410"/>
                <a:gd name="T45" fmla="*/ 130 h 3808"/>
                <a:gd name="T46" fmla="*/ 2404 w 2410"/>
                <a:gd name="T47" fmla="*/ 185 h 3808"/>
                <a:gd name="T48" fmla="*/ 2377 w 2410"/>
                <a:gd name="T49" fmla="*/ 235 h 3808"/>
                <a:gd name="T50" fmla="*/ 1586 w 2410"/>
                <a:gd name="T51" fmla="*/ 3636 h 3808"/>
                <a:gd name="T52" fmla="*/ 1572 w 2410"/>
                <a:gd name="T53" fmla="*/ 3703 h 3808"/>
                <a:gd name="T54" fmla="*/ 1536 w 2410"/>
                <a:gd name="T55" fmla="*/ 3758 h 3808"/>
                <a:gd name="T56" fmla="*/ 1482 w 2410"/>
                <a:gd name="T57" fmla="*/ 3794 h 3808"/>
                <a:gd name="T58" fmla="*/ 1415 w 2410"/>
                <a:gd name="T59" fmla="*/ 3808 h 3808"/>
                <a:gd name="T60" fmla="*/ 1348 w 2410"/>
                <a:gd name="T61" fmla="*/ 3794 h 3808"/>
                <a:gd name="T62" fmla="*/ 1294 w 2410"/>
                <a:gd name="T63" fmla="*/ 3758 h 3808"/>
                <a:gd name="T64" fmla="*/ 1257 w 2410"/>
                <a:gd name="T65" fmla="*/ 3703 h 3808"/>
                <a:gd name="T66" fmla="*/ 1243 w 2410"/>
                <a:gd name="T67" fmla="*/ 3636 h 3808"/>
                <a:gd name="T68" fmla="*/ 1241 w 2410"/>
                <a:gd name="T69" fmla="*/ 2289 h 3808"/>
                <a:gd name="T70" fmla="*/ 1221 w 2410"/>
                <a:gd name="T71" fmla="*/ 2269 h 3808"/>
                <a:gd name="T72" fmla="*/ 1192 w 2410"/>
                <a:gd name="T73" fmla="*/ 2269 h 3808"/>
                <a:gd name="T74" fmla="*/ 1172 w 2410"/>
                <a:gd name="T75" fmla="*/ 2289 h 3808"/>
                <a:gd name="T76" fmla="*/ 1170 w 2410"/>
                <a:gd name="T77" fmla="*/ 3636 h 3808"/>
                <a:gd name="T78" fmla="*/ 1156 w 2410"/>
                <a:gd name="T79" fmla="*/ 3703 h 3808"/>
                <a:gd name="T80" fmla="*/ 1119 w 2410"/>
                <a:gd name="T81" fmla="*/ 3758 h 3808"/>
                <a:gd name="T82" fmla="*/ 1064 w 2410"/>
                <a:gd name="T83" fmla="*/ 3794 h 3808"/>
                <a:gd name="T84" fmla="*/ 998 w 2410"/>
                <a:gd name="T85" fmla="*/ 3808 h 3808"/>
                <a:gd name="T86" fmla="*/ 931 w 2410"/>
                <a:gd name="T87" fmla="*/ 3794 h 3808"/>
                <a:gd name="T88" fmla="*/ 876 w 2410"/>
                <a:gd name="T89" fmla="*/ 3758 h 3808"/>
                <a:gd name="T90" fmla="*/ 841 w 2410"/>
                <a:gd name="T91" fmla="*/ 3703 h 3808"/>
                <a:gd name="T92" fmla="*/ 827 w 2410"/>
                <a:gd name="T93" fmla="*/ 3636 h 3808"/>
                <a:gd name="T94" fmla="*/ 32 w 2410"/>
                <a:gd name="T95" fmla="*/ 235 h 3808"/>
                <a:gd name="T96" fmla="*/ 6 w 2410"/>
                <a:gd name="T97" fmla="*/ 185 h 3808"/>
                <a:gd name="T98" fmla="*/ 0 w 2410"/>
                <a:gd name="T99" fmla="*/ 130 h 3808"/>
                <a:gd name="T100" fmla="*/ 15 w 2410"/>
                <a:gd name="T101" fmla="*/ 78 h 3808"/>
                <a:gd name="T102" fmla="*/ 51 w 2410"/>
                <a:gd name="T103" fmla="*/ 33 h 3808"/>
                <a:gd name="T104" fmla="*/ 101 w 2410"/>
                <a:gd name="T105" fmla="*/ 6 h 3808"/>
                <a:gd name="T106" fmla="*/ 155 w 2410"/>
                <a:gd name="T107" fmla="*/ 0 h 3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410" h="3808">
                  <a:moveTo>
                    <a:pt x="155" y="0"/>
                  </a:moveTo>
                  <a:lnTo>
                    <a:pt x="182" y="6"/>
                  </a:lnTo>
                  <a:lnTo>
                    <a:pt x="207" y="16"/>
                  </a:lnTo>
                  <a:lnTo>
                    <a:pt x="231" y="31"/>
                  </a:lnTo>
                  <a:lnTo>
                    <a:pt x="251" y="51"/>
                  </a:lnTo>
                  <a:lnTo>
                    <a:pt x="977" y="919"/>
                  </a:lnTo>
                  <a:lnTo>
                    <a:pt x="1144" y="1360"/>
                  </a:lnTo>
                  <a:lnTo>
                    <a:pt x="1107" y="1163"/>
                  </a:lnTo>
                  <a:lnTo>
                    <a:pt x="1106" y="1149"/>
                  </a:lnTo>
                  <a:lnTo>
                    <a:pt x="1108" y="1135"/>
                  </a:lnTo>
                  <a:lnTo>
                    <a:pt x="1114" y="1122"/>
                  </a:lnTo>
                  <a:lnTo>
                    <a:pt x="1171" y="1018"/>
                  </a:lnTo>
                  <a:lnTo>
                    <a:pt x="1120" y="925"/>
                  </a:lnTo>
                  <a:lnTo>
                    <a:pt x="1118" y="915"/>
                  </a:lnTo>
                  <a:lnTo>
                    <a:pt x="1121" y="905"/>
                  </a:lnTo>
                  <a:lnTo>
                    <a:pt x="1123" y="901"/>
                  </a:lnTo>
                  <a:lnTo>
                    <a:pt x="1128" y="897"/>
                  </a:lnTo>
                  <a:lnTo>
                    <a:pt x="1133" y="895"/>
                  </a:lnTo>
                  <a:lnTo>
                    <a:pt x="1139" y="895"/>
                  </a:lnTo>
                  <a:lnTo>
                    <a:pt x="1279" y="895"/>
                  </a:lnTo>
                  <a:lnTo>
                    <a:pt x="1284" y="895"/>
                  </a:lnTo>
                  <a:lnTo>
                    <a:pt x="1288" y="897"/>
                  </a:lnTo>
                  <a:lnTo>
                    <a:pt x="1293" y="901"/>
                  </a:lnTo>
                  <a:lnTo>
                    <a:pt x="1296" y="905"/>
                  </a:lnTo>
                  <a:lnTo>
                    <a:pt x="1299" y="915"/>
                  </a:lnTo>
                  <a:lnTo>
                    <a:pt x="1296" y="925"/>
                  </a:lnTo>
                  <a:lnTo>
                    <a:pt x="1245" y="1018"/>
                  </a:lnTo>
                  <a:lnTo>
                    <a:pt x="1303" y="1122"/>
                  </a:lnTo>
                  <a:lnTo>
                    <a:pt x="1308" y="1135"/>
                  </a:lnTo>
                  <a:lnTo>
                    <a:pt x="1310" y="1149"/>
                  </a:lnTo>
                  <a:lnTo>
                    <a:pt x="1309" y="1163"/>
                  </a:lnTo>
                  <a:lnTo>
                    <a:pt x="1267" y="1360"/>
                  </a:lnTo>
                  <a:lnTo>
                    <a:pt x="1439" y="912"/>
                  </a:lnTo>
                  <a:lnTo>
                    <a:pt x="2158" y="51"/>
                  </a:lnTo>
                  <a:lnTo>
                    <a:pt x="2179" y="31"/>
                  </a:lnTo>
                  <a:lnTo>
                    <a:pt x="2202" y="16"/>
                  </a:lnTo>
                  <a:lnTo>
                    <a:pt x="2227" y="6"/>
                  </a:lnTo>
                  <a:lnTo>
                    <a:pt x="2255" y="0"/>
                  </a:lnTo>
                  <a:lnTo>
                    <a:pt x="2282" y="0"/>
                  </a:lnTo>
                  <a:lnTo>
                    <a:pt x="2310" y="6"/>
                  </a:lnTo>
                  <a:lnTo>
                    <a:pt x="2335" y="17"/>
                  </a:lnTo>
                  <a:lnTo>
                    <a:pt x="2360" y="33"/>
                  </a:lnTo>
                  <a:lnTo>
                    <a:pt x="2379" y="54"/>
                  </a:lnTo>
                  <a:lnTo>
                    <a:pt x="2394" y="78"/>
                  </a:lnTo>
                  <a:lnTo>
                    <a:pt x="2405" y="104"/>
                  </a:lnTo>
                  <a:lnTo>
                    <a:pt x="2410" y="130"/>
                  </a:lnTo>
                  <a:lnTo>
                    <a:pt x="2410" y="158"/>
                  </a:lnTo>
                  <a:lnTo>
                    <a:pt x="2404" y="185"/>
                  </a:lnTo>
                  <a:lnTo>
                    <a:pt x="2393" y="210"/>
                  </a:lnTo>
                  <a:lnTo>
                    <a:pt x="2377" y="235"/>
                  </a:lnTo>
                  <a:lnTo>
                    <a:pt x="1583" y="1184"/>
                  </a:lnTo>
                  <a:lnTo>
                    <a:pt x="1586" y="3636"/>
                  </a:lnTo>
                  <a:lnTo>
                    <a:pt x="1583" y="3671"/>
                  </a:lnTo>
                  <a:lnTo>
                    <a:pt x="1572" y="3703"/>
                  </a:lnTo>
                  <a:lnTo>
                    <a:pt x="1557" y="3732"/>
                  </a:lnTo>
                  <a:lnTo>
                    <a:pt x="1536" y="3758"/>
                  </a:lnTo>
                  <a:lnTo>
                    <a:pt x="1511" y="3779"/>
                  </a:lnTo>
                  <a:lnTo>
                    <a:pt x="1482" y="3794"/>
                  </a:lnTo>
                  <a:lnTo>
                    <a:pt x="1449" y="3804"/>
                  </a:lnTo>
                  <a:lnTo>
                    <a:pt x="1415" y="3808"/>
                  </a:lnTo>
                  <a:lnTo>
                    <a:pt x="1380" y="3804"/>
                  </a:lnTo>
                  <a:lnTo>
                    <a:pt x="1348" y="3794"/>
                  </a:lnTo>
                  <a:lnTo>
                    <a:pt x="1319" y="3779"/>
                  </a:lnTo>
                  <a:lnTo>
                    <a:pt x="1294" y="3758"/>
                  </a:lnTo>
                  <a:lnTo>
                    <a:pt x="1273" y="3732"/>
                  </a:lnTo>
                  <a:lnTo>
                    <a:pt x="1257" y="3703"/>
                  </a:lnTo>
                  <a:lnTo>
                    <a:pt x="1246" y="3671"/>
                  </a:lnTo>
                  <a:lnTo>
                    <a:pt x="1243" y="3636"/>
                  </a:lnTo>
                  <a:lnTo>
                    <a:pt x="1243" y="2303"/>
                  </a:lnTo>
                  <a:lnTo>
                    <a:pt x="1241" y="2289"/>
                  </a:lnTo>
                  <a:lnTo>
                    <a:pt x="1233" y="2276"/>
                  </a:lnTo>
                  <a:lnTo>
                    <a:pt x="1221" y="2269"/>
                  </a:lnTo>
                  <a:lnTo>
                    <a:pt x="1207" y="2266"/>
                  </a:lnTo>
                  <a:lnTo>
                    <a:pt x="1192" y="2269"/>
                  </a:lnTo>
                  <a:lnTo>
                    <a:pt x="1180" y="2276"/>
                  </a:lnTo>
                  <a:lnTo>
                    <a:pt x="1172" y="2289"/>
                  </a:lnTo>
                  <a:lnTo>
                    <a:pt x="1170" y="2303"/>
                  </a:lnTo>
                  <a:lnTo>
                    <a:pt x="1170" y="3636"/>
                  </a:lnTo>
                  <a:lnTo>
                    <a:pt x="1166" y="3671"/>
                  </a:lnTo>
                  <a:lnTo>
                    <a:pt x="1156" y="3703"/>
                  </a:lnTo>
                  <a:lnTo>
                    <a:pt x="1140" y="3732"/>
                  </a:lnTo>
                  <a:lnTo>
                    <a:pt x="1119" y="3758"/>
                  </a:lnTo>
                  <a:lnTo>
                    <a:pt x="1095" y="3779"/>
                  </a:lnTo>
                  <a:lnTo>
                    <a:pt x="1064" y="3794"/>
                  </a:lnTo>
                  <a:lnTo>
                    <a:pt x="1033" y="3804"/>
                  </a:lnTo>
                  <a:lnTo>
                    <a:pt x="998" y="3808"/>
                  </a:lnTo>
                  <a:lnTo>
                    <a:pt x="963" y="3804"/>
                  </a:lnTo>
                  <a:lnTo>
                    <a:pt x="931" y="3794"/>
                  </a:lnTo>
                  <a:lnTo>
                    <a:pt x="902" y="3779"/>
                  </a:lnTo>
                  <a:lnTo>
                    <a:pt x="876" y="3758"/>
                  </a:lnTo>
                  <a:lnTo>
                    <a:pt x="856" y="3732"/>
                  </a:lnTo>
                  <a:lnTo>
                    <a:pt x="841" y="3703"/>
                  </a:lnTo>
                  <a:lnTo>
                    <a:pt x="830" y="3671"/>
                  </a:lnTo>
                  <a:lnTo>
                    <a:pt x="827" y="3636"/>
                  </a:lnTo>
                  <a:lnTo>
                    <a:pt x="827" y="1184"/>
                  </a:lnTo>
                  <a:lnTo>
                    <a:pt x="32" y="235"/>
                  </a:lnTo>
                  <a:lnTo>
                    <a:pt x="16" y="210"/>
                  </a:lnTo>
                  <a:lnTo>
                    <a:pt x="6" y="185"/>
                  </a:lnTo>
                  <a:lnTo>
                    <a:pt x="0" y="158"/>
                  </a:lnTo>
                  <a:lnTo>
                    <a:pt x="0" y="130"/>
                  </a:lnTo>
                  <a:lnTo>
                    <a:pt x="4" y="104"/>
                  </a:lnTo>
                  <a:lnTo>
                    <a:pt x="15" y="78"/>
                  </a:lnTo>
                  <a:lnTo>
                    <a:pt x="30" y="54"/>
                  </a:lnTo>
                  <a:lnTo>
                    <a:pt x="51" y="33"/>
                  </a:lnTo>
                  <a:lnTo>
                    <a:pt x="74" y="17"/>
                  </a:lnTo>
                  <a:lnTo>
                    <a:pt x="101" y="6"/>
                  </a:lnTo>
                  <a:lnTo>
                    <a:pt x="127" y="0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Freeform 795"/>
          <p:cNvSpPr>
            <a:spLocks noEditPoints="1"/>
          </p:cNvSpPr>
          <p:nvPr/>
        </p:nvSpPr>
        <p:spPr bwMode="auto">
          <a:xfrm>
            <a:off x="1727152" y="2900528"/>
            <a:ext cx="291908" cy="448399"/>
          </a:xfrm>
          <a:custGeom>
            <a:avLst/>
            <a:gdLst>
              <a:gd name="T0" fmla="*/ 257 w 2603"/>
              <a:gd name="T1" fmla="*/ 228 h 3999"/>
              <a:gd name="T2" fmla="*/ 213 w 2603"/>
              <a:gd name="T3" fmla="*/ 2264 h 3999"/>
              <a:gd name="T4" fmla="*/ 279 w 2603"/>
              <a:gd name="T5" fmla="*/ 2387 h 3999"/>
              <a:gd name="T6" fmla="*/ 381 w 2603"/>
              <a:gd name="T7" fmla="*/ 2400 h 3999"/>
              <a:gd name="T8" fmla="*/ 362 w 2603"/>
              <a:gd name="T9" fmla="*/ 184 h 3999"/>
              <a:gd name="T10" fmla="*/ 1692 w 2603"/>
              <a:gd name="T11" fmla="*/ 29 h 3999"/>
              <a:gd name="T12" fmla="*/ 1867 w 2603"/>
              <a:gd name="T13" fmla="*/ 183 h 3999"/>
              <a:gd name="T14" fmla="*/ 1917 w 2603"/>
              <a:gd name="T15" fmla="*/ 1184 h 3999"/>
              <a:gd name="T16" fmla="*/ 1977 w 2603"/>
              <a:gd name="T17" fmla="*/ 1241 h 3999"/>
              <a:gd name="T18" fmla="*/ 2146 w 2603"/>
              <a:gd name="T19" fmla="*/ 1411 h 3999"/>
              <a:gd name="T20" fmla="*/ 2314 w 2603"/>
              <a:gd name="T21" fmla="*/ 1585 h 3999"/>
              <a:gd name="T22" fmla="*/ 2445 w 2603"/>
              <a:gd name="T23" fmla="*/ 1721 h 3999"/>
              <a:gd name="T24" fmla="*/ 2526 w 2603"/>
              <a:gd name="T25" fmla="*/ 1800 h 3999"/>
              <a:gd name="T26" fmla="*/ 2598 w 2603"/>
              <a:gd name="T27" fmla="*/ 1962 h 3999"/>
              <a:gd name="T28" fmla="*/ 2595 w 2603"/>
              <a:gd name="T29" fmla="*/ 2110 h 3999"/>
              <a:gd name="T30" fmla="*/ 2582 w 2603"/>
              <a:gd name="T31" fmla="*/ 2163 h 3999"/>
              <a:gd name="T32" fmla="*/ 2547 w 2603"/>
              <a:gd name="T33" fmla="*/ 2270 h 3999"/>
              <a:gd name="T34" fmla="*/ 2498 w 2603"/>
              <a:gd name="T35" fmla="*/ 2542 h 3999"/>
              <a:gd name="T36" fmla="*/ 2450 w 2603"/>
              <a:gd name="T37" fmla="*/ 2898 h 3999"/>
              <a:gd name="T38" fmla="*/ 2406 w 2603"/>
              <a:gd name="T39" fmla="*/ 3255 h 3999"/>
              <a:gd name="T40" fmla="*/ 2374 w 2603"/>
              <a:gd name="T41" fmla="*/ 3535 h 3999"/>
              <a:gd name="T42" fmla="*/ 2396 w 2603"/>
              <a:gd name="T43" fmla="*/ 3580 h 3999"/>
              <a:gd name="T44" fmla="*/ 2464 w 2603"/>
              <a:gd name="T45" fmla="*/ 3669 h 3999"/>
              <a:gd name="T46" fmla="*/ 2418 w 2603"/>
              <a:gd name="T47" fmla="*/ 3987 h 3999"/>
              <a:gd name="T48" fmla="*/ 1347 w 2603"/>
              <a:gd name="T49" fmla="*/ 3987 h 3999"/>
              <a:gd name="T50" fmla="*/ 1300 w 2603"/>
              <a:gd name="T51" fmla="*/ 3668 h 3999"/>
              <a:gd name="T52" fmla="*/ 1369 w 2603"/>
              <a:gd name="T53" fmla="*/ 3579 h 3999"/>
              <a:gd name="T54" fmla="*/ 1416 w 2603"/>
              <a:gd name="T55" fmla="*/ 3573 h 3999"/>
              <a:gd name="T56" fmla="*/ 1367 w 2603"/>
              <a:gd name="T57" fmla="*/ 3449 h 3999"/>
              <a:gd name="T58" fmla="*/ 1205 w 2603"/>
              <a:gd name="T59" fmla="*/ 3198 h 3999"/>
              <a:gd name="T60" fmla="*/ 1114 w 2603"/>
              <a:gd name="T61" fmla="*/ 2982 h 3999"/>
              <a:gd name="T62" fmla="*/ 1081 w 2603"/>
              <a:gd name="T63" fmla="*/ 2876 h 3999"/>
              <a:gd name="T64" fmla="*/ 1002 w 2603"/>
              <a:gd name="T65" fmla="*/ 2191 h 3999"/>
              <a:gd name="T66" fmla="*/ 953 w 2603"/>
              <a:gd name="T67" fmla="*/ 1991 h 3999"/>
              <a:gd name="T68" fmla="*/ 930 w 2603"/>
              <a:gd name="T69" fmla="*/ 1761 h 3999"/>
              <a:gd name="T70" fmla="*/ 957 w 2603"/>
              <a:gd name="T71" fmla="*/ 1631 h 3999"/>
              <a:gd name="T72" fmla="*/ 1001 w 2603"/>
              <a:gd name="T73" fmla="*/ 1571 h 3999"/>
              <a:gd name="T74" fmla="*/ 1035 w 2603"/>
              <a:gd name="T75" fmla="*/ 1554 h 3999"/>
              <a:gd name="T76" fmla="*/ 1130 w 2603"/>
              <a:gd name="T77" fmla="*/ 1565 h 3999"/>
              <a:gd name="T78" fmla="*/ 1259 w 2603"/>
              <a:gd name="T79" fmla="*/ 1676 h 3999"/>
              <a:gd name="T80" fmla="*/ 1339 w 2603"/>
              <a:gd name="T81" fmla="*/ 1849 h 3999"/>
              <a:gd name="T82" fmla="*/ 1382 w 2603"/>
              <a:gd name="T83" fmla="*/ 2017 h 3999"/>
              <a:gd name="T84" fmla="*/ 1395 w 2603"/>
              <a:gd name="T85" fmla="*/ 2112 h 3999"/>
              <a:gd name="T86" fmla="*/ 1411 w 2603"/>
              <a:gd name="T87" fmla="*/ 2146 h 3999"/>
              <a:gd name="T88" fmla="*/ 1484 w 2603"/>
              <a:gd name="T89" fmla="*/ 2272 h 3999"/>
              <a:gd name="T90" fmla="*/ 1587 w 2603"/>
              <a:gd name="T91" fmla="*/ 2393 h 3999"/>
              <a:gd name="T92" fmla="*/ 1674 w 2603"/>
              <a:gd name="T93" fmla="*/ 2362 h 3999"/>
              <a:gd name="T94" fmla="*/ 1698 w 2603"/>
              <a:gd name="T95" fmla="*/ 303 h 3999"/>
              <a:gd name="T96" fmla="*/ 1609 w 2603"/>
              <a:gd name="T97" fmla="*/ 196 h 3999"/>
              <a:gd name="T98" fmla="*/ 714 w 2603"/>
              <a:gd name="T99" fmla="*/ 197 h 3999"/>
              <a:gd name="T100" fmla="*/ 736 w 2603"/>
              <a:gd name="T101" fmla="*/ 2412 h 3999"/>
              <a:gd name="T102" fmla="*/ 834 w 2603"/>
              <a:gd name="T103" fmla="*/ 2597 h 3999"/>
              <a:gd name="T104" fmla="*/ 368 w 2603"/>
              <a:gd name="T105" fmla="*/ 2625 h 3999"/>
              <a:gd name="T106" fmla="*/ 144 w 2603"/>
              <a:gd name="T107" fmla="*/ 2548 h 3999"/>
              <a:gd name="T108" fmla="*/ 13 w 2603"/>
              <a:gd name="T109" fmla="*/ 2355 h 3999"/>
              <a:gd name="T110" fmla="*/ 15 w 2603"/>
              <a:gd name="T111" fmla="*/ 243 h 3999"/>
              <a:gd name="T112" fmla="*/ 156 w 2603"/>
              <a:gd name="T113" fmla="*/ 55 h 3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603" h="3999">
                <a:moveTo>
                  <a:pt x="362" y="184"/>
                </a:moveTo>
                <a:lnTo>
                  <a:pt x="331" y="187"/>
                </a:lnTo>
                <a:lnTo>
                  <a:pt x="303" y="196"/>
                </a:lnTo>
                <a:lnTo>
                  <a:pt x="279" y="209"/>
                </a:lnTo>
                <a:lnTo>
                  <a:pt x="257" y="228"/>
                </a:lnTo>
                <a:lnTo>
                  <a:pt x="239" y="250"/>
                </a:lnTo>
                <a:lnTo>
                  <a:pt x="225" y="274"/>
                </a:lnTo>
                <a:lnTo>
                  <a:pt x="217" y="302"/>
                </a:lnTo>
                <a:lnTo>
                  <a:pt x="213" y="332"/>
                </a:lnTo>
                <a:lnTo>
                  <a:pt x="213" y="2264"/>
                </a:lnTo>
                <a:lnTo>
                  <a:pt x="217" y="2293"/>
                </a:lnTo>
                <a:lnTo>
                  <a:pt x="225" y="2321"/>
                </a:lnTo>
                <a:lnTo>
                  <a:pt x="239" y="2346"/>
                </a:lnTo>
                <a:lnTo>
                  <a:pt x="257" y="2368"/>
                </a:lnTo>
                <a:lnTo>
                  <a:pt x="279" y="2387"/>
                </a:lnTo>
                <a:lnTo>
                  <a:pt x="303" y="2400"/>
                </a:lnTo>
                <a:lnTo>
                  <a:pt x="331" y="2408"/>
                </a:lnTo>
                <a:lnTo>
                  <a:pt x="362" y="2411"/>
                </a:lnTo>
                <a:lnTo>
                  <a:pt x="373" y="2408"/>
                </a:lnTo>
                <a:lnTo>
                  <a:pt x="381" y="2400"/>
                </a:lnTo>
                <a:lnTo>
                  <a:pt x="385" y="2388"/>
                </a:lnTo>
                <a:lnTo>
                  <a:pt x="385" y="207"/>
                </a:lnTo>
                <a:lnTo>
                  <a:pt x="381" y="196"/>
                </a:lnTo>
                <a:lnTo>
                  <a:pt x="373" y="187"/>
                </a:lnTo>
                <a:lnTo>
                  <a:pt x="362" y="184"/>
                </a:lnTo>
                <a:close/>
                <a:moveTo>
                  <a:pt x="342" y="0"/>
                </a:moveTo>
                <a:lnTo>
                  <a:pt x="1549" y="0"/>
                </a:lnTo>
                <a:lnTo>
                  <a:pt x="1599" y="4"/>
                </a:lnTo>
                <a:lnTo>
                  <a:pt x="1646" y="13"/>
                </a:lnTo>
                <a:lnTo>
                  <a:pt x="1692" y="29"/>
                </a:lnTo>
                <a:lnTo>
                  <a:pt x="1734" y="50"/>
                </a:lnTo>
                <a:lnTo>
                  <a:pt x="1773" y="77"/>
                </a:lnTo>
                <a:lnTo>
                  <a:pt x="1809" y="107"/>
                </a:lnTo>
                <a:lnTo>
                  <a:pt x="1840" y="144"/>
                </a:lnTo>
                <a:lnTo>
                  <a:pt x="1867" y="183"/>
                </a:lnTo>
                <a:lnTo>
                  <a:pt x="1888" y="225"/>
                </a:lnTo>
                <a:lnTo>
                  <a:pt x="1904" y="270"/>
                </a:lnTo>
                <a:lnTo>
                  <a:pt x="1913" y="318"/>
                </a:lnTo>
                <a:lnTo>
                  <a:pt x="1917" y="368"/>
                </a:lnTo>
                <a:lnTo>
                  <a:pt x="1917" y="1184"/>
                </a:lnTo>
                <a:lnTo>
                  <a:pt x="1917" y="1185"/>
                </a:lnTo>
                <a:lnTo>
                  <a:pt x="1917" y="1185"/>
                </a:lnTo>
                <a:lnTo>
                  <a:pt x="1918" y="1187"/>
                </a:lnTo>
                <a:lnTo>
                  <a:pt x="1946" y="1212"/>
                </a:lnTo>
                <a:lnTo>
                  <a:pt x="1977" y="1241"/>
                </a:lnTo>
                <a:lnTo>
                  <a:pt x="2010" y="1273"/>
                </a:lnTo>
                <a:lnTo>
                  <a:pt x="2043" y="1306"/>
                </a:lnTo>
                <a:lnTo>
                  <a:pt x="2077" y="1340"/>
                </a:lnTo>
                <a:lnTo>
                  <a:pt x="2111" y="1374"/>
                </a:lnTo>
                <a:lnTo>
                  <a:pt x="2146" y="1411"/>
                </a:lnTo>
                <a:lnTo>
                  <a:pt x="2181" y="1446"/>
                </a:lnTo>
                <a:lnTo>
                  <a:pt x="2216" y="1481"/>
                </a:lnTo>
                <a:lnTo>
                  <a:pt x="2250" y="1516"/>
                </a:lnTo>
                <a:lnTo>
                  <a:pt x="2283" y="1552"/>
                </a:lnTo>
                <a:lnTo>
                  <a:pt x="2314" y="1585"/>
                </a:lnTo>
                <a:lnTo>
                  <a:pt x="2345" y="1616"/>
                </a:lnTo>
                <a:lnTo>
                  <a:pt x="2373" y="1647"/>
                </a:lnTo>
                <a:lnTo>
                  <a:pt x="2400" y="1675"/>
                </a:lnTo>
                <a:lnTo>
                  <a:pt x="2424" y="1699"/>
                </a:lnTo>
                <a:lnTo>
                  <a:pt x="2445" y="1721"/>
                </a:lnTo>
                <a:lnTo>
                  <a:pt x="2463" y="1740"/>
                </a:lnTo>
                <a:lnTo>
                  <a:pt x="2478" y="1755"/>
                </a:lnTo>
                <a:lnTo>
                  <a:pt x="2490" y="1766"/>
                </a:lnTo>
                <a:lnTo>
                  <a:pt x="2497" y="1773"/>
                </a:lnTo>
                <a:lnTo>
                  <a:pt x="2526" y="1800"/>
                </a:lnTo>
                <a:lnTo>
                  <a:pt x="2551" y="1829"/>
                </a:lnTo>
                <a:lnTo>
                  <a:pt x="2569" y="1862"/>
                </a:lnTo>
                <a:lnTo>
                  <a:pt x="2582" y="1895"/>
                </a:lnTo>
                <a:lnTo>
                  <a:pt x="2592" y="1929"/>
                </a:lnTo>
                <a:lnTo>
                  <a:pt x="2598" y="1962"/>
                </a:lnTo>
                <a:lnTo>
                  <a:pt x="2602" y="1996"/>
                </a:lnTo>
                <a:lnTo>
                  <a:pt x="2603" y="2028"/>
                </a:lnTo>
                <a:lnTo>
                  <a:pt x="2601" y="2058"/>
                </a:lnTo>
                <a:lnTo>
                  <a:pt x="2598" y="2086"/>
                </a:lnTo>
                <a:lnTo>
                  <a:pt x="2595" y="2110"/>
                </a:lnTo>
                <a:lnTo>
                  <a:pt x="2591" y="2131"/>
                </a:lnTo>
                <a:lnTo>
                  <a:pt x="2587" y="2147"/>
                </a:lnTo>
                <a:lnTo>
                  <a:pt x="2585" y="2158"/>
                </a:lnTo>
                <a:lnTo>
                  <a:pt x="2584" y="2160"/>
                </a:lnTo>
                <a:lnTo>
                  <a:pt x="2582" y="2163"/>
                </a:lnTo>
                <a:lnTo>
                  <a:pt x="2580" y="2166"/>
                </a:lnTo>
                <a:lnTo>
                  <a:pt x="2573" y="2180"/>
                </a:lnTo>
                <a:lnTo>
                  <a:pt x="2564" y="2203"/>
                </a:lnTo>
                <a:lnTo>
                  <a:pt x="2556" y="2233"/>
                </a:lnTo>
                <a:lnTo>
                  <a:pt x="2547" y="2270"/>
                </a:lnTo>
                <a:lnTo>
                  <a:pt x="2537" y="2315"/>
                </a:lnTo>
                <a:lnTo>
                  <a:pt x="2528" y="2365"/>
                </a:lnTo>
                <a:lnTo>
                  <a:pt x="2518" y="2419"/>
                </a:lnTo>
                <a:lnTo>
                  <a:pt x="2508" y="2479"/>
                </a:lnTo>
                <a:lnTo>
                  <a:pt x="2498" y="2542"/>
                </a:lnTo>
                <a:lnTo>
                  <a:pt x="2489" y="2610"/>
                </a:lnTo>
                <a:lnTo>
                  <a:pt x="2479" y="2680"/>
                </a:lnTo>
                <a:lnTo>
                  <a:pt x="2469" y="2752"/>
                </a:lnTo>
                <a:lnTo>
                  <a:pt x="2458" y="2825"/>
                </a:lnTo>
                <a:lnTo>
                  <a:pt x="2450" y="2898"/>
                </a:lnTo>
                <a:lnTo>
                  <a:pt x="2440" y="2972"/>
                </a:lnTo>
                <a:lnTo>
                  <a:pt x="2430" y="3045"/>
                </a:lnTo>
                <a:lnTo>
                  <a:pt x="2422" y="3118"/>
                </a:lnTo>
                <a:lnTo>
                  <a:pt x="2413" y="3187"/>
                </a:lnTo>
                <a:lnTo>
                  <a:pt x="2406" y="3255"/>
                </a:lnTo>
                <a:lnTo>
                  <a:pt x="2397" y="3320"/>
                </a:lnTo>
                <a:lnTo>
                  <a:pt x="2391" y="3381"/>
                </a:lnTo>
                <a:lnTo>
                  <a:pt x="2384" y="3438"/>
                </a:lnTo>
                <a:lnTo>
                  <a:pt x="2379" y="3489"/>
                </a:lnTo>
                <a:lnTo>
                  <a:pt x="2374" y="3535"/>
                </a:lnTo>
                <a:lnTo>
                  <a:pt x="2369" y="3574"/>
                </a:lnTo>
                <a:lnTo>
                  <a:pt x="2369" y="3576"/>
                </a:lnTo>
                <a:lnTo>
                  <a:pt x="2370" y="3577"/>
                </a:lnTo>
                <a:lnTo>
                  <a:pt x="2372" y="3577"/>
                </a:lnTo>
                <a:lnTo>
                  <a:pt x="2396" y="3580"/>
                </a:lnTo>
                <a:lnTo>
                  <a:pt x="2418" y="3590"/>
                </a:lnTo>
                <a:lnTo>
                  <a:pt x="2437" y="3604"/>
                </a:lnTo>
                <a:lnTo>
                  <a:pt x="2451" y="3623"/>
                </a:lnTo>
                <a:lnTo>
                  <a:pt x="2461" y="3645"/>
                </a:lnTo>
                <a:lnTo>
                  <a:pt x="2464" y="3669"/>
                </a:lnTo>
                <a:lnTo>
                  <a:pt x="2464" y="3908"/>
                </a:lnTo>
                <a:lnTo>
                  <a:pt x="2461" y="3932"/>
                </a:lnTo>
                <a:lnTo>
                  <a:pt x="2451" y="3954"/>
                </a:lnTo>
                <a:lnTo>
                  <a:pt x="2437" y="3972"/>
                </a:lnTo>
                <a:lnTo>
                  <a:pt x="2418" y="3987"/>
                </a:lnTo>
                <a:lnTo>
                  <a:pt x="2396" y="3997"/>
                </a:lnTo>
                <a:lnTo>
                  <a:pt x="2372" y="3999"/>
                </a:lnTo>
                <a:lnTo>
                  <a:pt x="1393" y="3999"/>
                </a:lnTo>
                <a:lnTo>
                  <a:pt x="1369" y="3997"/>
                </a:lnTo>
                <a:lnTo>
                  <a:pt x="1347" y="3987"/>
                </a:lnTo>
                <a:lnTo>
                  <a:pt x="1328" y="3972"/>
                </a:lnTo>
                <a:lnTo>
                  <a:pt x="1314" y="3954"/>
                </a:lnTo>
                <a:lnTo>
                  <a:pt x="1304" y="3932"/>
                </a:lnTo>
                <a:lnTo>
                  <a:pt x="1300" y="3908"/>
                </a:lnTo>
                <a:lnTo>
                  <a:pt x="1300" y="3668"/>
                </a:lnTo>
                <a:lnTo>
                  <a:pt x="1304" y="3644"/>
                </a:lnTo>
                <a:lnTo>
                  <a:pt x="1314" y="3621"/>
                </a:lnTo>
                <a:lnTo>
                  <a:pt x="1328" y="3602"/>
                </a:lnTo>
                <a:lnTo>
                  <a:pt x="1347" y="3588"/>
                </a:lnTo>
                <a:lnTo>
                  <a:pt x="1369" y="3579"/>
                </a:lnTo>
                <a:lnTo>
                  <a:pt x="1393" y="3576"/>
                </a:lnTo>
                <a:lnTo>
                  <a:pt x="1414" y="3576"/>
                </a:lnTo>
                <a:lnTo>
                  <a:pt x="1415" y="3576"/>
                </a:lnTo>
                <a:lnTo>
                  <a:pt x="1416" y="3574"/>
                </a:lnTo>
                <a:lnTo>
                  <a:pt x="1416" y="3573"/>
                </a:lnTo>
                <a:lnTo>
                  <a:pt x="1416" y="3513"/>
                </a:lnTo>
                <a:lnTo>
                  <a:pt x="1416" y="3507"/>
                </a:lnTo>
                <a:lnTo>
                  <a:pt x="1414" y="3501"/>
                </a:lnTo>
                <a:lnTo>
                  <a:pt x="1410" y="3496"/>
                </a:lnTo>
                <a:lnTo>
                  <a:pt x="1367" y="3449"/>
                </a:lnTo>
                <a:lnTo>
                  <a:pt x="1330" y="3400"/>
                </a:lnTo>
                <a:lnTo>
                  <a:pt x="1294" y="3350"/>
                </a:lnTo>
                <a:lnTo>
                  <a:pt x="1261" y="3299"/>
                </a:lnTo>
                <a:lnTo>
                  <a:pt x="1232" y="3248"/>
                </a:lnTo>
                <a:lnTo>
                  <a:pt x="1205" y="3198"/>
                </a:lnTo>
                <a:lnTo>
                  <a:pt x="1182" y="3151"/>
                </a:lnTo>
                <a:lnTo>
                  <a:pt x="1161" y="3103"/>
                </a:lnTo>
                <a:lnTo>
                  <a:pt x="1143" y="3060"/>
                </a:lnTo>
                <a:lnTo>
                  <a:pt x="1127" y="3019"/>
                </a:lnTo>
                <a:lnTo>
                  <a:pt x="1114" y="2982"/>
                </a:lnTo>
                <a:lnTo>
                  <a:pt x="1103" y="2950"/>
                </a:lnTo>
                <a:lnTo>
                  <a:pt x="1094" y="2922"/>
                </a:lnTo>
                <a:lnTo>
                  <a:pt x="1088" y="2900"/>
                </a:lnTo>
                <a:lnTo>
                  <a:pt x="1083" y="2884"/>
                </a:lnTo>
                <a:lnTo>
                  <a:pt x="1081" y="2876"/>
                </a:lnTo>
                <a:lnTo>
                  <a:pt x="1081" y="2875"/>
                </a:lnTo>
                <a:lnTo>
                  <a:pt x="1081" y="2873"/>
                </a:lnTo>
                <a:lnTo>
                  <a:pt x="1081" y="2873"/>
                </a:lnTo>
                <a:lnTo>
                  <a:pt x="1002" y="2192"/>
                </a:lnTo>
                <a:lnTo>
                  <a:pt x="1002" y="2191"/>
                </a:lnTo>
                <a:lnTo>
                  <a:pt x="1001" y="2188"/>
                </a:lnTo>
                <a:lnTo>
                  <a:pt x="1001" y="2187"/>
                </a:lnTo>
                <a:lnTo>
                  <a:pt x="981" y="2116"/>
                </a:lnTo>
                <a:lnTo>
                  <a:pt x="965" y="2051"/>
                </a:lnTo>
                <a:lnTo>
                  <a:pt x="953" y="1991"/>
                </a:lnTo>
                <a:lnTo>
                  <a:pt x="943" y="1935"/>
                </a:lnTo>
                <a:lnTo>
                  <a:pt x="936" y="1885"/>
                </a:lnTo>
                <a:lnTo>
                  <a:pt x="932" y="1840"/>
                </a:lnTo>
                <a:lnTo>
                  <a:pt x="930" y="1799"/>
                </a:lnTo>
                <a:lnTo>
                  <a:pt x="930" y="1761"/>
                </a:lnTo>
                <a:lnTo>
                  <a:pt x="932" y="1728"/>
                </a:lnTo>
                <a:lnTo>
                  <a:pt x="937" y="1699"/>
                </a:lnTo>
                <a:lnTo>
                  <a:pt x="942" y="1672"/>
                </a:lnTo>
                <a:lnTo>
                  <a:pt x="949" y="1650"/>
                </a:lnTo>
                <a:lnTo>
                  <a:pt x="957" y="1631"/>
                </a:lnTo>
                <a:lnTo>
                  <a:pt x="965" y="1614"/>
                </a:lnTo>
                <a:lnTo>
                  <a:pt x="974" y="1599"/>
                </a:lnTo>
                <a:lnTo>
                  <a:pt x="982" y="1588"/>
                </a:lnTo>
                <a:lnTo>
                  <a:pt x="992" y="1578"/>
                </a:lnTo>
                <a:lnTo>
                  <a:pt x="1001" y="1571"/>
                </a:lnTo>
                <a:lnTo>
                  <a:pt x="1009" y="1565"/>
                </a:lnTo>
                <a:lnTo>
                  <a:pt x="1018" y="1560"/>
                </a:lnTo>
                <a:lnTo>
                  <a:pt x="1024" y="1558"/>
                </a:lnTo>
                <a:lnTo>
                  <a:pt x="1030" y="1555"/>
                </a:lnTo>
                <a:lnTo>
                  <a:pt x="1035" y="1554"/>
                </a:lnTo>
                <a:lnTo>
                  <a:pt x="1037" y="1554"/>
                </a:lnTo>
                <a:lnTo>
                  <a:pt x="1038" y="1554"/>
                </a:lnTo>
                <a:lnTo>
                  <a:pt x="1060" y="1553"/>
                </a:lnTo>
                <a:lnTo>
                  <a:pt x="1096" y="1557"/>
                </a:lnTo>
                <a:lnTo>
                  <a:pt x="1130" y="1565"/>
                </a:lnTo>
                <a:lnTo>
                  <a:pt x="1160" y="1578"/>
                </a:lnTo>
                <a:lnTo>
                  <a:pt x="1188" y="1598"/>
                </a:lnTo>
                <a:lnTo>
                  <a:pt x="1214" y="1620"/>
                </a:lnTo>
                <a:lnTo>
                  <a:pt x="1238" y="1647"/>
                </a:lnTo>
                <a:lnTo>
                  <a:pt x="1259" y="1676"/>
                </a:lnTo>
                <a:lnTo>
                  <a:pt x="1280" y="1707"/>
                </a:lnTo>
                <a:lnTo>
                  <a:pt x="1297" y="1742"/>
                </a:lnTo>
                <a:lnTo>
                  <a:pt x="1313" y="1777"/>
                </a:lnTo>
                <a:lnTo>
                  <a:pt x="1327" y="1813"/>
                </a:lnTo>
                <a:lnTo>
                  <a:pt x="1339" y="1849"/>
                </a:lnTo>
                <a:lnTo>
                  <a:pt x="1352" y="1885"/>
                </a:lnTo>
                <a:lnTo>
                  <a:pt x="1360" y="1920"/>
                </a:lnTo>
                <a:lnTo>
                  <a:pt x="1369" y="1955"/>
                </a:lnTo>
                <a:lnTo>
                  <a:pt x="1376" y="1987"/>
                </a:lnTo>
                <a:lnTo>
                  <a:pt x="1382" y="2017"/>
                </a:lnTo>
                <a:lnTo>
                  <a:pt x="1387" y="2045"/>
                </a:lnTo>
                <a:lnTo>
                  <a:pt x="1389" y="2068"/>
                </a:lnTo>
                <a:lnTo>
                  <a:pt x="1393" y="2087"/>
                </a:lnTo>
                <a:lnTo>
                  <a:pt x="1394" y="2102"/>
                </a:lnTo>
                <a:lnTo>
                  <a:pt x="1395" y="2112"/>
                </a:lnTo>
                <a:lnTo>
                  <a:pt x="1395" y="2114"/>
                </a:lnTo>
                <a:lnTo>
                  <a:pt x="1397" y="2118"/>
                </a:lnTo>
                <a:lnTo>
                  <a:pt x="1398" y="2120"/>
                </a:lnTo>
                <a:lnTo>
                  <a:pt x="1403" y="2131"/>
                </a:lnTo>
                <a:lnTo>
                  <a:pt x="1411" y="2146"/>
                </a:lnTo>
                <a:lnTo>
                  <a:pt x="1422" y="2166"/>
                </a:lnTo>
                <a:lnTo>
                  <a:pt x="1434" y="2189"/>
                </a:lnTo>
                <a:lnTo>
                  <a:pt x="1450" y="2216"/>
                </a:lnTo>
                <a:lnTo>
                  <a:pt x="1466" y="2243"/>
                </a:lnTo>
                <a:lnTo>
                  <a:pt x="1484" y="2272"/>
                </a:lnTo>
                <a:lnTo>
                  <a:pt x="1504" y="2300"/>
                </a:lnTo>
                <a:lnTo>
                  <a:pt x="1525" y="2327"/>
                </a:lnTo>
                <a:lnTo>
                  <a:pt x="1545" y="2352"/>
                </a:lnTo>
                <a:lnTo>
                  <a:pt x="1566" y="2374"/>
                </a:lnTo>
                <a:lnTo>
                  <a:pt x="1587" y="2393"/>
                </a:lnTo>
                <a:lnTo>
                  <a:pt x="1607" y="2406"/>
                </a:lnTo>
                <a:lnTo>
                  <a:pt x="1610" y="2406"/>
                </a:lnTo>
                <a:lnTo>
                  <a:pt x="1634" y="2396"/>
                </a:lnTo>
                <a:lnTo>
                  <a:pt x="1656" y="2382"/>
                </a:lnTo>
                <a:lnTo>
                  <a:pt x="1674" y="2362"/>
                </a:lnTo>
                <a:lnTo>
                  <a:pt x="1689" y="2340"/>
                </a:lnTo>
                <a:lnTo>
                  <a:pt x="1698" y="2315"/>
                </a:lnTo>
                <a:lnTo>
                  <a:pt x="1701" y="2287"/>
                </a:lnTo>
                <a:lnTo>
                  <a:pt x="1701" y="334"/>
                </a:lnTo>
                <a:lnTo>
                  <a:pt x="1698" y="303"/>
                </a:lnTo>
                <a:lnTo>
                  <a:pt x="1689" y="275"/>
                </a:lnTo>
                <a:lnTo>
                  <a:pt x="1676" y="250"/>
                </a:lnTo>
                <a:lnTo>
                  <a:pt x="1656" y="228"/>
                </a:lnTo>
                <a:lnTo>
                  <a:pt x="1634" y="209"/>
                </a:lnTo>
                <a:lnTo>
                  <a:pt x="1609" y="196"/>
                </a:lnTo>
                <a:lnTo>
                  <a:pt x="1581" y="187"/>
                </a:lnTo>
                <a:lnTo>
                  <a:pt x="1551" y="184"/>
                </a:lnTo>
                <a:lnTo>
                  <a:pt x="736" y="184"/>
                </a:lnTo>
                <a:lnTo>
                  <a:pt x="724" y="187"/>
                </a:lnTo>
                <a:lnTo>
                  <a:pt x="714" y="197"/>
                </a:lnTo>
                <a:lnTo>
                  <a:pt x="710" y="209"/>
                </a:lnTo>
                <a:lnTo>
                  <a:pt x="710" y="2387"/>
                </a:lnTo>
                <a:lnTo>
                  <a:pt x="714" y="2400"/>
                </a:lnTo>
                <a:lnTo>
                  <a:pt x="724" y="2408"/>
                </a:lnTo>
                <a:lnTo>
                  <a:pt x="736" y="2412"/>
                </a:lnTo>
                <a:lnTo>
                  <a:pt x="788" y="2412"/>
                </a:lnTo>
                <a:lnTo>
                  <a:pt x="801" y="2416"/>
                </a:lnTo>
                <a:lnTo>
                  <a:pt x="810" y="2423"/>
                </a:lnTo>
                <a:lnTo>
                  <a:pt x="814" y="2435"/>
                </a:lnTo>
                <a:lnTo>
                  <a:pt x="834" y="2597"/>
                </a:lnTo>
                <a:lnTo>
                  <a:pt x="832" y="2608"/>
                </a:lnTo>
                <a:lnTo>
                  <a:pt x="827" y="2617"/>
                </a:lnTo>
                <a:lnTo>
                  <a:pt x="819" y="2624"/>
                </a:lnTo>
                <a:lnTo>
                  <a:pt x="808" y="2625"/>
                </a:lnTo>
                <a:lnTo>
                  <a:pt x="368" y="2625"/>
                </a:lnTo>
                <a:lnTo>
                  <a:pt x="318" y="2623"/>
                </a:lnTo>
                <a:lnTo>
                  <a:pt x="271" y="2613"/>
                </a:lnTo>
                <a:lnTo>
                  <a:pt x="225" y="2597"/>
                </a:lnTo>
                <a:lnTo>
                  <a:pt x="183" y="2575"/>
                </a:lnTo>
                <a:lnTo>
                  <a:pt x="144" y="2548"/>
                </a:lnTo>
                <a:lnTo>
                  <a:pt x="108" y="2518"/>
                </a:lnTo>
                <a:lnTo>
                  <a:pt x="77" y="2483"/>
                </a:lnTo>
                <a:lnTo>
                  <a:pt x="50" y="2444"/>
                </a:lnTo>
                <a:lnTo>
                  <a:pt x="29" y="2401"/>
                </a:lnTo>
                <a:lnTo>
                  <a:pt x="13" y="2355"/>
                </a:lnTo>
                <a:lnTo>
                  <a:pt x="4" y="2307"/>
                </a:lnTo>
                <a:lnTo>
                  <a:pt x="0" y="2258"/>
                </a:lnTo>
                <a:lnTo>
                  <a:pt x="0" y="342"/>
                </a:lnTo>
                <a:lnTo>
                  <a:pt x="4" y="292"/>
                </a:lnTo>
                <a:lnTo>
                  <a:pt x="15" y="243"/>
                </a:lnTo>
                <a:lnTo>
                  <a:pt x="32" y="198"/>
                </a:lnTo>
                <a:lnTo>
                  <a:pt x="55" y="156"/>
                </a:lnTo>
                <a:lnTo>
                  <a:pt x="84" y="118"/>
                </a:lnTo>
                <a:lnTo>
                  <a:pt x="118" y="84"/>
                </a:lnTo>
                <a:lnTo>
                  <a:pt x="156" y="55"/>
                </a:lnTo>
                <a:lnTo>
                  <a:pt x="199" y="32"/>
                </a:lnTo>
                <a:lnTo>
                  <a:pt x="244" y="15"/>
                </a:lnTo>
                <a:lnTo>
                  <a:pt x="291" y="4"/>
                </a:lnTo>
                <a:lnTo>
                  <a:pt x="34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8" name="Group 66"/>
          <p:cNvGrpSpPr>
            <a:grpSpLocks noChangeAspect="1"/>
          </p:cNvGrpSpPr>
          <p:nvPr/>
        </p:nvGrpSpPr>
        <p:grpSpPr bwMode="auto">
          <a:xfrm>
            <a:off x="5112425" y="3238523"/>
            <a:ext cx="379830" cy="349228"/>
            <a:chOff x="5448" y="2941"/>
            <a:chExt cx="211" cy="194"/>
          </a:xfrm>
          <a:solidFill>
            <a:schemeClr val="bg1"/>
          </a:solidFill>
        </p:grpSpPr>
        <p:sp>
          <p:nvSpPr>
            <p:cNvPr id="49" name="Freeform 68"/>
            <p:cNvSpPr>
              <a:spLocks/>
            </p:cNvSpPr>
            <p:nvPr/>
          </p:nvSpPr>
          <p:spPr bwMode="auto">
            <a:xfrm>
              <a:off x="5458" y="2993"/>
              <a:ext cx="36" cy="142"/>
            </a:xfrm>
            <a:custGeom>
              <a:avLst/>
              <a:gdLst>
                <a:gd name="T0" fmla="*/ 0 w 573"/>
                <a:gd name="T1" fmla="*/ 0 h 2286"/>
                <a:gd name="T2" fmla="*/ 573 w 573"/>
                <a:gd name="T3" fmla="*/ 571 h 2286"/>
                <a:gd name="T4" fmla="*/ 573 w 573"/>
                <a:gd name="T5" fmla="*/ 2194 h 2286"/>
                <a:gd name="T6" fmla="*/ 571 w 573"/>
                <a:gd name="T7" fmla="*/ 2216 h 2286"/>
                <a:gd name="T8" fmla="*/ 563 w 573"/>
                <a:gd name="T9" fmla="*/ 2235 h 2286"/>
                <a:gd name="T10" fmla="*/ 552 w 573"/>
                <a:gd name="T11" fmla="*/ 2251 h 2286"/>
                <a:gd name="T12" fmla="*/ 538 w 573"/>
                <a:gd name="T13" fmla="*/ 2265 h 2286"/>
                <a:gd name="T14" fmla="*/ 521 w 573"/>
                <a:gd name="T15" fmla="*/ 2277 h 2286"/>
                <a:gd name="T16" fmla="*/ 502 w 573"/>
                <a:gd name="T17" fmla="*/ 2283 h 2286"/>
                <a:gd name="T18" fmla="*/ 481 w 573"/>
                <a:gd name="T19" fmla="*/ 2286 h 2286"/>
                <a:gd name="T20" fmla="*/ 92 w 573"/>
                <a:gd name="T21" fmla="*/ 2286 h 2286"/>
                <a:gd name="T22" fmla="*/ 70 w 573"/>
                <a:gd name="T23" fmla="*/ 2283 h 2286"/>
                <a:gd name="T24" fmla="*/ 51 w 573"/>
                <a:gd name="T25" fmla="*/ 2277 h 2286"/>
                <a:gd name="T26" fmla="*/ 35 w 573"/>
                <a:gd name="T27" fmla="*/ 2265 h 2286"/>
                <a:gd name="T28" fmla="*/ 20 w 573"/>
                <a:gd name="T29" fmla="*/ 2251 h 2286"/>
                <a:gd name="T30" fmla="*/ 9 w 573"/>
                <a:gd name="T31" fmla="*/ 2235 h 2286"/>
                <a:gd name="T32" fmla="*/ 2 w 573"/>
                <a:gd name="T33" fmla="*/ 2216 h 2286"/>
                <a:gd name="T34" fmla="*/ 0 w 573"/>
                <a:gd name="T35" fmla="*/ 2194 h 2286"/>
                <a:gd name="T36" fmla="*/ 0 w 573"/>
                <a:gd name="T37" fmla="*/ 0 h 2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73" h="2286">
                  <a:moveTo>
                    <a:pt x="0" y="0"/>
                  </a:moveTo>
                  <a:lnTo>
                    <a:pt x="573" y="571"/>
                  </a:lnTo>
                  <a:lnTo>
                    <a:pt x="573" y="2194"/>
                  </a:lnTo>
                  <a:lnTo>
                    <a:pt x="571" y="2216"/>
                  </a:lnTo>
                  <a:lnTo>
                    <a:pt x="563" y="2235"/>
                  </a:lnTo>
                  <a:lnTo>
                    <a:pt x="552" y="2251"/>
                  </a:lnTo>
                  <a:lnTo>
                    <a:pt x="538" y="2265"/>
                  </a:lnTo>
                  <a:lnTo>
                    <a:pt x="521" y="2277"/>
                  </a:lnTo>
                  <a:lnTo>
                    <a:pt x="502" y="2283"/>
                  </a:lnTo>
                  <a:lnTo>
                    <a:pt x="481" y="2286"/>
                  </a:lnTo>
                  <a:lnTo>
                    <a:pt x="92" y="2286"/>
                  </a:lnTo>
                  <a:lnTo>
                    <a:pt x="70" y="2283"/>
                  </a:lnTo>
                  <a:lnTo>
                    <a:pt x="51" y="2277"/>
                  </a:lnTo>
                  <a:lnTo>
                    <a:pt x="35" y="2265"/>
                  </a:lnTo>
                  <a:lnTo>
                    <a:pt x="20" y="2251"/>
                  </a:lnTo>
                  <a:lnTo>
                    <a:pt x="9" y="2235"/>
                  </a:lnTo>
                  <a:lnTo>
                    <a:pt x="2" y="2216"/>
                  </a:lnTo>
                  <a:lnTo>
                    <a:pt x="0" y="219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69"/>
            <p:cNvSpPr>
              <a:spLocks/>
            </p:cNvSpPr>
            <p:nvPr/>
          </p:nvSpPr>
          <p:spPr bwMode="auto">
            <a:xfrm>
              <a:off x="5508" y="3042"/>
              <a:ext cx="36" cy="93"/>
            </a:xfrm>
            <a:custGeom>
              <a:avLst/>
              <a:gdLst>
                <a:gd name="T0" fmla="*/ 0 w 573"/>
                <a:gd name="T1" fmla="*/ 0 h 1493"/>
                <a:gd name="T2" fmla="*/ 316 w 573"/>
                <a:gd name="T3" fmla="*/ 315 h 1493"/>
                <a:gd name="T4" fmla="*/ 352 w 573"/>
                <a:gd name="T5" fmla="*/ 348 h 1493"/>
                <a:gd name="T6" fmla="*/ 391 w 573"/>
                <a:gd name="T7" fmla="*/ 376 h 1493"/>
                <a:gd name="T8" fmla="*/ 433 w 573"/>
                <a:gd name="T9" fmla="*/ 400 h 1493"/>
                <a:gd name="T10" fmla="*/ 478 w 573"/>
                <a:gd name="T11" fmla="*/ 418 h 1493"/>
                <a:gd name="T12" fmla="*/ 524 w 573"/>
                <a:gd name="T13" fmla="*/ 431 h 1493"/>
                <a:gd name="T14" fmla="*/ 573 w 573"/>
                <a:gd name="T15" fmla="*/ 440 h 1493"/>
                <a:gd name="T16" fmla="*/ 573 w 573"/>
                <a:gd name="T17" fmla="*/ 1401 h 1493"/>
                <a:gd name="T18" fmla="*/ 569 w 573"/>
                <a:gd name="T19" fmla="*/ 1423 h 1493"/>
                <a:gd name="T20" fmla="*/ 563 w 573"/>
                <a:gd name="T21" fmla="*/ 1442 h 1493"/>
                <a:gd name="T22" fmla="*/ 552 w 573"/>
                <a:gd name="T23" fmla="*/ 1458 h 1493"/>
                <a:gd name="T24" fmla="*/ 538 w 573"/>
                <a:gd name="T25" fmla="*/ 1472 h 1493"/>
                <a:gd name="T26" fmla="*/ 521 w 573"/>
                <a:gd name="T27" fmla="*/ 1484 h 1493"/>
                <a:gd name="T28" fmla="*/ 502 w 573"/>
                <a:gd name="T29" fmla="*/ 1490 h 1493"/>
                <a:gd name="T30" fmla="*/ 480 w 573"/>
                <a:gd name="T31" fmla="*/ 1493 h 1493"/>
                <a:gd name="T32" fmla="*/ 91 w 573"/>
                <a:gd name="T33" fmla="*/ 1493 h 1493"/>
                <a:gd name="T34" fmla="*/ 70 w 573"/>
                <a:gd name="T35" fmla="*/ 1490 h 1493"/>
                <a:gd name="T36" fmla="*/ 51 w 573"/>
                <a:gd name="T37" fmla="*/ 1484 h 1493"/>
                <a:gd name="T38" fmla="*/ 33 w 573"/>
                <a:gd name="T39" fmla="*/ 1472 h 1493"/>
                <a:gd name="T40" fmla="*/ 19 w 573"/>
                <a:gd name="T41" fmla="*/ 1458 h 1493"/>
                <a:gd name="T42" fmla="*/ 9 w 573"/>
                <a:gd name="T43" fmla="*/ 1442 h 1493"/>
                <a:gd name="T44" fmla="*/ 2 w 573"/>
                <a:gd name="T45" fmla="*/ 1423 h 1493"/>
                <a:gd name="T46" fmla="*/ 0 w 573"/>
                <a:gd name="T47" fmla="*/ 1401 h 1493"/>
                <a:gd name="T48" fmla="*/ 0 w 573"/>
                <a:gd name="T49" fmla="*/ 0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73" h="1493">
                  <a:moveTo>
                    <a:pt x="0" y="0"/>
                  </a:moveTo>
                  <a:lnTo>
                    <a:pt x="316" y="315"/>
                  </a:lnTo>
                  <a:lnTo>
                    <a:pt x="352" y="348"/>
                  </a:lnTo>
                  <a:lnTo>
                    <a:pt x="391" y="376"/>
                  </a:lnTo>
                  <a:lnTo>
                    <a:pt x="433" y="400"/>
                  </a:lnTo>
                  <a:lnTo>
                    <a:pt x="478" y="418"/>
                  </a:lnTo>
                  <a:lnTo>
                    <a:pt x="524" y="431"/>
                  </a:lnTo>
                  <a:lnTo>
                    <a:pt x="573" y="440"/>
                  </a:lnTo>
                  <a:lnTo>
                    <a:pt x="573" y="1401"/>
                  </a:lnTo>
                  <a:lnTo>
                    <a:pt x="569" y="1423"/>
                  </a:lnTo>
                  <a:lnTo>
                    <a:pt x="563" y="1442"/>
                  </a:lnTo>
                  <a:lnTo>
                    <a:pt x="552" y="1458"/>
                  </a:lnTo>
                  <a:lnTo>
                    <a:pt x="538" y="1472"/>
                  </a:lnTo>
                  <a:lnTo>
                    <a:pt x="521" y="1484"/>
                  </a:lnTo>
                  <a:lnTo>
                    <a:pt x="502" y="1490"/>
                  </a:lnTo>
                  <a:lnTo>
                    <a:pt x="480" y="1493"/>
                  </a:lnTo>
                  <a:lnTo>
                    <a:pt x="91" y="1493"/>
                  </a:lnTo>
                  <a:lnTo>
                    <a:pt x="70" y="1490"/>
                  </a:lnTo>
                  <a:lnTo>
                    <a:pt x="51" y="1484"/>
                  </a:lnTo>
                  <a:lnTo>
                    <a:pt x="33" y="1472"/>
                  </a:lnTo>
                  <a:lnTo>
                    <a:pt x="19" y="1458"/>
                  </a:lnTo>
                  <a:lnTo>
                    <a:pt x="9" y="1442"/>
                  </a:lnTo>
                  <a:lnTo>
                    <a:pt x="2" y="1423"/>
                  </a:lnTo>
                  <a:lnTo>
                    <a:pt x="0" y="140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70"/>
            <p:cNvSpPr>
              <a:spLocks/>
            </p:cNvSpPr>
            <p:nvPr/>
          </p:nvSpPr>
          <p:spPr bwMode="auto">
            <a:xfrm>
              <a:off x="5608" y="3093"/>
              <a:ext cx="35" cy="42"/>
            </a:xfrm>
            <a:custGeom>
              <a:avLst/>
              <a:gdLst>
                <a:gd name="T0" fmla="*/ 0 w 573"/>
                <a:gd name="T1" fmla="*/ 0 h 684"/>
                <a:gd name="T2" fmla="*/ 21 w 573"/>
                <a:gd name="T3" fmla="*/ 2 h 684"/>
                <a:gd name="T4" fmla="*/ 38 w 573"/>
                <a:gd name="T5" fmla="*/ 3 h 684"/>
                <a:gd name="T6" fmla="*/ 53 w 573"/>
                <a:gd name="T7" fmla="*/ 4 h 684"/>
                <a:gd name="T8" fmla="*/ 573 w 573"/>
                <a:gd name="T9" fmla="*/ 29 h 684"/>
                <a:gd name="T10" fmla="*/ 573 w 573"/>
                <a:gd name="T11" fmla="*/ 592 h 684"/>
                <a:gd name="T12" fmla="*/ 570 w 573"/>
                <a:gd name="T13" fmla="*/ 614 h 684"/>
                <a:gd name="T14" fmla="*/ 564 w 573"/>
                <a:gd name="T15" fmla="*/ 633 h 684"/>
                <a:gd name="T16" fmla="*/ 553 w 573"/>
                <a:gd name="T17" fmla="*/ 649 h 684"/>
                <a:gd name="T18" fmla="*/ 539 w 573"/>
                <a:gd name="T19" fmla="*/ 663 h 684"/>
                <a:gd name="T20" fmla="*/ 522 w 573"/>
                <a:gd name="T21" fmla="*/ 675 h 684"/>
                <a:gd name="T22" fmla="*/ 503 w 573"/>
                <a:gd name="T23" fmla="*/ 681 h 684"/>
                <a:gd name="T24" fmla="*/ 481 w 573"/>
                <a:gd name="T25" fmla="*/ 684 h 684"/>
                <a:gd name="T26" fmla="*/ 93 w 573"/>
                <a:gd name="T27" fmla="*/ 684 h 684"/>
                <a:gd name="T28" fmla="*/ 71 w 573"/>
                <a:gd name="T29" fmla="*/ 681 h 684"/>
                <a:gd name="T30" fmla="*/ 52 w 573"/>
                <a:gd name="T31" fmla="*/ 675 h 684"/>
                <a:gd name="T32" fmla="*/ 34 w 573"/>
                <a:gd name="T33" fmla="*/ 663 h 684"/>
                <a:gd name="T34" fmla="*/ 21 w 573"/>
                <a:gd name="T35" fmla="*/ 649 h 684"/>
                <a:gd name="T36" fmla="*/ 10 w 573"/>
                <a:gd name="T37" fmla="*/ 633 h 684"/>
                <a:gd name="T38" fmla="*/ 3 w 573"/>
                <a:gd name="T39" fmla="*/ 614 h 684"/>
                <a:gd name="T40" fmla="*/ 0 w 573"/>
                <a:gd name="T41" fmla="*/ 592 h 684"/>
                <a:gd name="T42" fmla="*/ 0 w 573"/>
                <a:gd name="T43" fmla="*/ 0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3" h="684">
                  <a:moveTo>
                    <a:pt x="0" y="0"/>
                  </a:moveTo>
                  <a:lnTo>
                    <a:pt x="21" y="2"/>
                  </a:lnTo>
                  <a:lnTo>
                    <a:pt x="38" y="3"/>
                  </a:lnTo>
                  <a:lnTo>
                    <a:pt x="53" y="4"/>
                  </a:lnTo>
                  <a:lnTo>
                    <a:pt x="573" y="29"/>
                  </a:lnTo>
                  <a:lnTo>
                    <a:pt x="573" y="592"/>
                  </a:lnTo>
                  <a:lnTo>
                    <a:pt x="570" y="614"/>
                  </a:lnTo>
                  <a:lnTo>
                    <a:pt x="564" y="633"/>
                  </a:lnTo>
                  <a:lnTo>
                    <a:pt x="553" y="649"/>
                  </a:lnTo>
                  <a:lnTo>
                    <a:pt x="539" y="663"/>
                  </a:lnTo>
                  <a:lnTo>
                    <a:pt x="522" y="675"/>
                  </a:lnTo>
                  <a:lnTo>
                    <a:pt x="503" y="681"/>
                  </a:lnTo>
                  <a:lnTo>
                    <a:pt x="481" y="684"/>
                  </a:lnTo>
                  <a:lnTo>
                    <a:pt x="93" y="684"/>
                  </a:lnTo>
                  <a:lnTo>
                    <a:pt x="71" y="681"/>
                  </a:lnTo>
                  <a:lnTo>
                    <a:pt x="52" y="675"/>
                  </a:lnTo>
                  <a:lnTo>
                    <a:pt x="34" y="663"/>
                  </a:lnTo>
                  <a:lnTo>
                    <a:pt x="21" y="649"/>
                  </a:lnTo>
                  <a:lnTo>
                    <a:pt x="10" y="633"/>
                  </a:lnTo>
                  <a:lnTo>
                    <a:pt x="3" y="614"/>
                  </a:lnTo>
                  <a:lnTo>
                    <a:pt x="0" y="59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71"/>
            <p:cNvSpPr>
              <a:spLocks/>
            </p:cNvSpPr>
            <p:nvPr/>
          </p:nvSpPr>
          <p:spPr bwMode="auto">
            <a:xfrm>
              <a:off x="5558" y="3045"/>
              <a:ext cx="36" cy="90"/>
            </a:xfrm>
            <a:custGeom>
              <a:avLst/>
              <a:gdLst>
                <a:gd name="T0" fmla="*/ 414 w 571"/>
                <a:gd name="T1" fmla="*/ 0 h 1446"/>
                <a:gd name="T2" fmla="*/ 563 w 571"/>
                <a:gd name="T3" fmla="*/ 149 h 1446"/>
                <a:gd name="T4" fmla="*/ 534 w 571"/>
                <a:gd name="T5" fmla="*/ 187 h 1446"/>
                <a:gd name="T6" fmla="*/ 510 w 571"/>
                <a:gd name="T7" fmla="*/ 225 h 1446"/>
                <a:gd name="T8" fmla="*/ 493 w 571"/>
                <a:gd name="T9" fmla="*/ 263 h 1446"/>
                <a:gd name="T10" fmla="*/ 479 w 571"/>
                <a:gd name="T11" fmla="*/ 300 h 1446"/>
                <a:gd name="T12" fmla="*/ 472 w 571"/>
                <a:gd name="T13" fmla="*/ 335 h 1446"/>
                <a:gd name="T14" fmla="*/ 468 w 571"/>
                <a:gd name="T15" fmla="*/ 369 h 1446"/>
                <a:gd name="T16" fmla="*/ 467 w 571"/>
                <a:gd name="T17" fmla="*/ 401 h 1446"/>
                <a:gd name="T18" fmla="*/ 470 w 571"/>
                <a:gd name="T19" fmla="*/ 432 h 1446"/>
                <a:gd name="T20" fmla="*/ 474 w 571"/>
                <a:gd name="T21" fmla="*/ 462 h 1446"/>
                <a:gd name="T22" fmla="*/ 480 w 571"/>
                <a:gd name="T23" fmla="*/ 487 h 1446"/>
                <a:gd name="T24" fmla="*/ 488 w 571"/>
                <a:gd name="T25" fmla="*/ 510 h 1446"/>
                <a:gd name="T26" fmla="*/ 495 w 571"/>
                <a:gd name="T27" fmla="*/ 531 h 1446"/>
                <a:gd name="T28" fmla="*/ 502 w 571"/>
                <a:gd name="T29" fmla="*/ 548 h 1446"/>
                <a:gd name="T30" fmla="*/ 521 w 571"/>
                <a:gd name="T31" fmla="*/ 585 h 1446"/>
                <a:gd name="T32" fmla="*/ 545 w 571"/>
                <a:gd name="T33" fmla="*/ 619 h 1446"/>
                <a:gd name="T34" fmla="*/ 571 w 571"/>
                <a:gd name="T35" fmla="*/ 650 h 1446"/>
                <a:gd name="T36" fmla="*/ 571 w 571"/>
                <a:gd name="T37" fmla="*/ 1354 h 1446"/>
                <a:gd name="T38" fmla="*/ 569 w 571"/>
                <a:gd name="T39" fmla="*/ 1376 h 1446"/>
                <a:gd name="T40" fmla="*/ 562 w 571"/>
                <a:gd name="T41" fmla="*/ 1395 h 1446"/>
                <a:gd name="T42" fmla="*/ 552 w 571"/>
                <a:gd name="T43" fmla="*/ 1411 h 1446"/>
                <a:gd name="T44" fmla="*/ 538 w 571"/>
                <a:gd name="T45" fmla="*/ 1425 h 1446"/>
                <a:gd name="T46" fmla="*/ 520 w 571"/>
                <a:gd name="T47" fmla="*/ 1437 h 1446"/>
                <a:gd name="T48" fmla="*/ 501 w 571"/>
                <a:gd name="T49" fmla="*/ 1443 h 1446"/>
                <a:gd name="T50" fmla="*/ 480 w 571"/>
                <a:gd name="T51" fmla="*/ 1446 h 1446"/>
                <a:gd name="T52" fmla="*/ 91 w 571"/>
                <a:gd name="T53" fmla="*/ 1446 h 1446"/>
                <a:gd name="T54" fmla="*/ 70 w 571"/>
                <a:gd name="T55" fmla="*/ 1443 h 1446"/>
                <a:gd name="T56" fmla="*/ 51 w 571"/>
                <a:gd name="T57" fmla="*/ 1437 h 1446"/>
                <a:gd name="T58" fmla="*/ 33 w 571"/>
                <a:gd name="T59" fmla="*/ 1425 h 1446"/>
                <a:gd name="T60" fmla="*/ 19 w 571"/>
                <a:gd name="T61" fmla="*/ 1411 h 1446"/>
                <a:gd name="T62" fmla="*/ 9 w 571"/>
                <a:gd name="T63" fmla="*/ 1395 h 1446"/>
                <a:gd name="T64" fmla="*/ 2 w 571"/>
                <a:gd name="T65" fmla="*/ 1376 h 1446"/>
                <a:gd name="T66" fmla="*/ 0 w 571"/>
                <a:gd name="T67" fmla="*/ 1354 h 1446"/>
                <a:gd name="T68" fmla="*/ 0 w 571"/>
                <a:gd name="T69" fmla="*/ 365 h 1446"/>
                <a:gd name="T70" fmla="*/ 38 w 571"/>
                <a:gd name="T71" fmla="*/ 346 h 1446"/>
                <a:gd name="T72" fmla="*/ 76 w 571"/>
                <a:gd name="T73" fmla="*/ 324 h 1446"/>
                <a:gd name="T74" fmla="*/ 112 w 571"/>
                <a:gd name="T75" fmla="*/ 298 h 1446"/>
                <a:gd name="T76" fmla="*/ 146 w 571"/>
                <a:gd name="T77" fmla="*/ 268 h 1446"/>
                <a:gd name="T78" fmla="*/ 414 w 571"/>
                <a:gd name="T79" fmla="*/ 0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71" h="1446">
                  <a:moveTo>
                    <a:pt x="414" y="0"/>
                  </a:moveTo>
                  <a:lnTo>
                    <a:pt x="563" y="149"/>
                  </a:lnTo>
                  <a:lnTo>
                    <a:pt x="534" y="187"/>
                  </a:lnTo>
                  <a:lnTo>
                    <a:pt x="510" y="225"/>
                  </a:lnTo>
                  <a:lnTo>
                    <a:pt x="493" y="263"/>
                  </a:lnTo>
                  <a:lnTo>
                    <a:pt x="479" y="300"/>
                  </a:lnTo>
                  <a:lnTo>
                    <a:pt x="472" y="335"/>
                  </a:lnTo>
                  <a:lnTo>
                    <a:pt x="468" y="369"/>
                  </a:lnTo>
                  <a:lnTo>
                    <a:pt x="467" y="401"/>
                  </a:lnTo>
                  <a:lnTo>
                    <a:pt x="470" y="432"/>
                  </a:lnTo>
                  <a:lnTo>
                    <a:pt x="474" y="462"/>
                  </a:lnTo>
                  <a:lnTo>
                    <a:pt x="480" y="487"/>
                  </a:lnTo>
                  <a:lnTo>
                    <a:pt x="488" y="510"/>
                  </a:lnTo>
                  <a:lnTo>
                    <a:pt x="495" y="531"/>
                  </a:lnTo>
                  <a:lnTo>
                    <a:pt x="502" y="548"/>
                  </a:lnTo>
                  <a:lnTo>
                    <a:pt x="521" y="585"/>
                  </a:lnTo>
                  <a:lnTo>
                    <a:pt x="545" y="619"/>
                  </a:lnTo>
                  <a:lnTo>
                    <a:pt x="571" y="650"/>
                  </a:lnTo>
                  <a:lnTo>
                    <a:pt x="571" y="1354"/>
                  </a:lnTo>
                  <a:lnTo>
                    <a:pt x="569" y="1376"/>
                  </a:lnTo>
                  <a:lnTo>
                    <a:pt x="562" y="1395"/>
                  </a:lnTo>
                  <a:lnTo>
                    <a:pt x="552" y="1411"/>
                  </a:lnTo>
                  <a:lnTo>
                    <a:pt x="538" y="1425"/>
                  </a:lnTo>
                  <a:lnTo>
                    <a:pt x="520" y="1437"/>
                  </a:lnTo>
                  <a:lnTo>
                    <a:pt x="501" y="1443"/>
                  </a:lnTo>
                  <a:lnTo>
                    <a:pt x="480" y="1446"/>
                  </a:lnTo>
                  <a:lnTo>
                    <a:pt x="91" y="1446"/>
                  </a:lnTo>
                  <a:lnTo>
                    <a:pt x="70" y="1443"/>
                  </a:lnTo>
                  <a:lnTo>
                    <a:pt x="51" y="1437"/>
                  </a:lnTo>
                  <a:lnTo>
                    <a:pt x="33" y="1425"/>
                  </a:lnTo>
                  <a:lnTo>
                    <a:pt x="19" y="1411"/>
                  </a:lnTo>
                  <a:lnTo>
                    <a:pt x="9" y="1395"/>
                  </a:lnTo>
                  <a:lnTo>
                    <a:pt x="2" y="1376"/>
                  </a:lnTo>
                  <a:lnTo>
                    <a:pt x="0" y="1354"/>
                  </a:lnTo>
                  <a:lnTo>
                    <a:pt x="0" y="365"/>
                  </a:lnTo>
                  <a:lnTo>
                    <a:pt x="38" y="346"/>
                  </a:lnTo>
                  <a:lnTo>
                    <a:pt x="76" y="324"/>
                  </a:lnTo>
                  <a:lnTo>
                    <a:pt x="112" y="298"/>
                  </a:lnTo>
                  <a:lnTo>
                    <a:pt x="146" y="268"/>
                  </a:lnTo>
                  <a:lnTo>
                    <a:pt x="4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72"/>
            <p:cNvSpPr>
              <a:spLocks/>
            </p:cNvSpPr>
            <p:nvPr/>
          </p:nvSpPr>
          <p:spPr bwMode="auto">
            <a:xfrm>
              <a:off x="5448" y="2941"/>
              <a:ext cx="211" cy="137"/>
            </a:xfrm>
            <a:custGeom>
              <a:avLst/>
              <a:gdLst>
                <a:gd name="T0" fmla="*/ 242 w 3375"/>
                <a:gd name="T1" fmla="*/ 2 h 2195"/>
                <a:gd name="T2" fmla="*/ 295 w 3375"/>
                <a:gd name="T3" fmla="*/ 19 h 2195"/>
                <a:gd name="T4" fmla="*/ 340 w 3375"/>
                <a:gd name="T5" fmla="*/ 52 h 2195"/>
                <a:gd name="T6" fmla="*/ 2047 w 3375"/>
                <a:gd name="T7" fmla="*/ 846 h 2195"/>
                <a:gd name="T8" fmla="*/ 2092 w 3375"/>
                <a:gd name="T9" fmla="*/ 812 h 2195"/>
                <a:gd name="T10" fmla="*/ 2145 w 3375"/>
                <a:gd name="T11" fmla="*/ 795 h 2195"/>
                <a:gd name="T12" fmla="*/ 2201 w 3375"/>
                <a:gd name="T13" fmla="*/ 795 h 2195"/>
                <a:gd name="T14" fmla="*/ 2254 w 3375"/>
                <a:gd name="T15" fmla="*/ 812 h 2195"/>
                <a:gd name="T16" fmla="*/ 2300 w 3375"/>
                <a:gd name="T17" fmla="*/ 846 h 2195"/>
                <a:gd name="T18" fmla="*/ 2985 w 3375"/>
                <a:gd name="T19" fmla="*/ 1519 h 2195"/>
                <a:gd name="T20" fmla="*/ 3140 w 3375"/>
                <a:gd name="T21" fmla="*/ 1365 h 2195"/>
                <a:gd name="T22" fmla="*/ 3161 w 3375"/>
                <a:gd name="T23" fmla="*/ 1346 h 2195"/>
                <a:gd name="T24" fmla="*/ 3190 w 3375"/>
                <a:gd name="T25" fmla="*/ 1328 h 2195"/>
                <a:gd name="T26" fmla="*/ 3226 w 3375"/>
                <a:gd name="T27" fmla="*/ 1321 h 2195"/>
                <a:gd name="T28" fmla="*/ 3259 w 3375"/>
                <a:gd name="T29" fmla="*/ 1327 h 2195"/>
                <a:gd name="T30" fmla="*/ 3293 w 3375"/>
                <a:gd name="T31" fmla="*/ 1345 h 2195"/>
                <a:gd name="T32" fmla="*/ 3322 w 3375"/>
                <a:gd name="T33" fmla="*/ 1374 h 2195"/>
                <a:gd name="T34" fmla="*/ 3338 w 3375"/>
                <a:gd name="T35" fmla="*/ 1408 h 2195"/>
                <a:gd name="T36" fmla="*/ 3345 w 3375"/>
                <a:gd name="T37" fmla="*/ 1444 h 2195"/>
                <a:gd name="T38" fmla="*/ 3365 w 3375"/>
                <a:gd name="T39" fmla="*/ 1862 h 2195"/>
                <a:gd name="T40" fmla="*/ 3375 w 3375"/>
                <a:gd name="T41" fmla="*/ 2087 h 2195"/>
                <a:gd name="T42" fmla="*/ 3366 w 3375"/>
                <a:gd name="T43" fmla="*/ 2129 h 2195"/>
                <a:gd name="T44" fmla="*/ 3345 w 3375"/>
                <a:gd name="T45" fmla="*/ 2161 h 2195"/>
                <a:gd name="T46" fmla="*/ 3315 w 3375"/>
                <a:gd name="T47" fmla="*/ 2183 h 2195"/>
                <a:gd name="T48" fmla="*/ 3274 w 3375"/>
                <a:gd name="T49" fmla="*/ 2194 h 2195"/>
                <a:gd name="T50" fmla="*/ 3239 w 3375"/>
                <a:gd name="T51" fmla="*/ 2195 h 2195"/>
                <a:gd name="T52" fmla="*/ 2603 w 3375"/>
                <a:gd name="T53" fmla="*/ 2165 h 2195"/>
                <a:gd name="T54" fmla="*/ 2571 w 3375"/>
                <a:gd name="T55" fmla="*/ 2160 h 2195"/>
                <a:gd name="T56" fmla="*/ 2538 w 3375"/>
                <a:gd name="T57" fmla="*/ 2146 h 2195"/>
                <a:gd name="T58" fmla="*/ 2509 w 3375"/>
                <a:gd name="T59" fmla="*/ 2118 h 2195"/>
                <a:gd name="T60" fmla="*/ 2491 w 3375"/>
                <a:gd name="T61" fmla="*/ 2079 h 2195"/>
                <a:gd name="T62" fmla="*/ 2489 w 3375"/>
                <a:gd name="T63" fmla="*/ 2042 h 2195"/>
                <a:gd name="T64" fmla="*/ 2499 w 3375"/>
                <a:gd name="T65" fmla="*/ 2011 h 2195"/>
                <a:gd name="T66" fmla="*/ 2516 w 3375"/>
                <a:gd name="T67" fmla="*/ 1988 h 2195"/>
                <a:gd name="T68" fmla="*/ 2532 w 3375"/>
                <a:gd name="T69" fmla="*/ 1971 h 2195"/>
                <a:gd name="T70" fmla="*/ 2693 w 3375"/>
                <a:gd name="T71" fmla="*/ 1811 h 2195"/>
                <a:gd name="T72" fmla="*/ 1718 w 3375"/>
                <a:gd name="T73" fmla="*/ 1745 h 2195"/>
                <a:gd name="T74" fmla="*/ 1672 w 3375"/>
                <a:gd name="T75" fmla="*/ 1778 h 2195"/>
                <a:gd name="T76" fmla="*/ 1618 w 3375"/>
                <a:gd name="T77" fmla="*/ 1795 h 2195"/>
                <a:gd name="T78" fmla="*/ 1562 w 3375"/>
                <a:gd name="T79" fmla="*/ 1795 h 2195"/>
                <a:gd name="T80" fmla="*/ 1509 w 3375"/>
                <a:gd name="T81" fmla="*/ 1778 h 2195"/>
                <a:gd name="T82" fmla="*/ 1464 w 3375"/>
                <a:gd name="T83" fmla="*/ 1745 h 2195"/>
                <a:gd name="T84" fmla="*/ 34 w 3375"/>
                <a:gd name="T85" fmla="*/ 317 h 2195"/>
                <a:gd name="T86" fmla="*/ 8 w 3375"/>
                <a:gd name="T87" fmla="*/ 267 h 2195"/>
                <a:gd name="T88" fmla="*/ 0 w 3375"/>
                <a:gd name="T89" fmla="*/ 213 h 2195"/>
                <a:gd name="T90" fmla="*/ 2 w 3375"/>
                <a:gd name="T91" fmla="*/ 186 h 2195"/>
                <a:gd name="T92" fmla="*/ 19 w 3375"/>
                <a:gd name="T93" fmla="*/ 133 h 2195"/>
                <a:gd name="T94" fmla="*/ 52 w 3375"/>
                <a:gd name="T95" fmla="*/ 87 h 2195"/>
                <a:gd name="T96" fmla="*/ 108 w 3375"/>
                <a:gd name="T97" fmla="*/ 34 h 2195"/>
                <a:gd name="T98" fmla="*/ 158 w 3375"/>
                <a:gd name="T99" fmla="*/ 8 h 2195"/>
                <a:gd name="T100" fmla="*/ 214 w 3375"/>
                <a:gd name="T101" fmla="*/ 0 h 2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375" h="2195">
                  <a:moveTo>
                    <a:pt x="214" y="0"/>
                  </a:moveTo>
                  <a:lnTo>
                    <a:pt x="242" y="2"/>
                  </a:lnTo>
                  <a:lnTo>
                    <a:pt x="269" y="8"/>
                  </a:lnTo>
                  <a:lnTo>
                    <a:pt x="295" y="19"/>
                  </a:lnTo>
                  <a:lnTo>
                    <a:pt x="318" y="34"/>
                  </a:lnTo>
                  <a:lnTo>
                    <a:pt x="340" y="52"/>
                  </a:lnTo>
                  <a:lnTo>
                    <a:pt x="1592" y="1298"/>
                  </a:lnTo>
                  <a:lnTo>
                    <a:pt x="2047" y="846"/>
                  </a:lnTo>
                  <a:lnTo>
                    <a:pt x="2068" y="827"/>
                  </a:lnTo>
                  <a:lnTo>
                    <a:pt x="2092" y="812"/>
                  </a:lnTo>
                  <a:lnTo>
                    <a:pt x="2118" y="802"/>
                  </a:lnTo>
                  <a:lnTo>
                    <a:pt x="2145" y="795"/>
                  </a:lnTo>
                  <a:lnTo>
                    <a:pt x="2173" y="793"/>
                  </a:lnTo>
                  <a:lnTo>
                    <a:pt x="2201" y="795"/>
                  </a:lnTo>
                  <a:lnTo>
                    <a:pt x="2228" y="802"/>
                  </a:lnTo>
                  <a:lnTo>
                    <a:pt x="2254" y="812"/>
                  </a:lnTo>
                  <a:lnTo>
                    <a:pt x="2277" y="827"/>
                  </a:lnTo>
                  <a:lnTo>
                    <a:pt x="2300" y="846"/>
                  </a:lnTo>
                  <a:lnTo>
                    <a:pt x="2980" y="1524"/>
                  </a:lnTo>
                  <a:lnTo>
                    <a:pt x="2985" y="1519"/>
                  </a:lnTo>
                  <a:lnTo>
                    <a:pt x="2991" y="1514"/>
                  </a:lnTo>
                  <a:lnTo>
                    <a:pt x="3140" y="1365"/>
                  </a:lnTo>
                  <a:lnTo>
                    <a:pt x="3150" y="1356"/>
                  </a:lnTo>
                  <a:lnTo>
                    <a:pt x="3161" y="1346"/>
                  </a:lnTo>
                  <a:lnTo>
                    <a:pt x="3174" y="1336"/>
                  </a:lnTo>
                  <a:lnTo>
                    <a:pt x="3190" y="1328"/>
                  </a:lnTo>
                  <a:lnTo>
                    <a:pt x="3206" y="1323"/>
                  </a:lnTo>
                  <a:lnTo>
                    <a:pt x="3226" y="1321"/>
                  </a:lnTo>
                  <a:lnTo>
                    <a:pt x="3242" y="1323"/>
                  </a:lnTo>
                  <a:lnTo>
                    <a:pt x="3259" y="1327"/>
                  </a:lnTo>
                  <a:lnTo>
                    <a:pt x="3277" y="1335"/>
                  </a:lnTo>
                  <a:lnTo>
                    <a:pt x="3293" y="1345"/>
                  </a:lnTo>
                  <a:lnTo>
                    <a:pt x="3307" y="1357"/>
                  </a:lnTo>
                  <a:lnTo>
                    <a:pt x="3322" y="1374"/>
                  </a:lnTo>
                  <a:lnTo>
                    <a:pt x="3331" y="1391"/>
                  </a:lnTo>
                  <a:lnTo>
                    <a:pt x="3338" y="1408"/>
                  </a:lnTo>
                  <a:lnTo>
                    <a:pt x="3342" y="1427"/>
                  </a:lnTo>
                  <a:lnTo>
                    <a:pt x="3345" y="1444"/>
                  </a:lnTo>
                  <a:lnTo>
                    <a:pt x="3346" y="1459"/>
                  </a:lnTo>
                  <a:lnTo>
                    <a:pt x="3365" y="1862"/>
                  </a:lnTo>
                  <a:lnTo>
                    <a:pt x="3375" y="2062"/>
                  </a:lnTo>
                  <a:lnTo>
                    <a:pt x="3375" y="2087"/>
                  </a:lnTo>
                  <a:lnTo>
                    <a:pt x="3372" y="2109"/>
                  </a:lnTo>
                  <a:lnTo>
                    <a:pt x="3366" y="2129"/>
                  </a:lnTo>
                  <a:lnTo>
                    <a:pt x="3357" y="2146"/>
                  </a:lnTo>
                  <a:lnTo>
                    <a:pt x="3345" y="2161"/>
                  </a:lnTo>
                  <a:lnTo>
                    <a:pt x="3331" y="2173"/>
                  </a:lnTo>
                  <a:lnTo>
                    <a:pt x="3315" y="2183"/>
                  </a:lnTo>
                  <a:lnTo>
                    <a:pt x="3295" y="2190"/>
                  </a:lnTo>
                  <a:lnTo>
                    <a:pt x="3274" y="2194"/>
                  </a:lnTo>
                  <a:lnTo>
                    <a:pt x="3250" y="2195"/>
                  </a:lnTo>
                  <a:lnTo>
                    <a:pt x="3239" y="2195"/>
                  </a:lnTo>
                  <a:lnTo>
                    <a:pt x="2617" y="2165"/>
                  </a:lnTo>
                  <a:lnTo>
                    <a:pt x="2603" y="2165"/>
                  </a:lnTo>
                  <a:lnTo>
                    <a:pt x="2587" y="2163"/>
                  </a:lnTo>
                  <a:lnTo>
                    <a:pt x="2571" y="2160"/>
                  </a:lnTo>
                  <a:lnTo>
                    <a:pt x="2555" y="2155"/>
                  </a:lnTo>
                  <a:lnTo>
                    <a:pt x="2538" y="2146"/>
                  </a:lnTo>
                  <a:lnTo>
                    <a:pt x="2522" y="2134"/>
                  </a:lnTo>
                  <a:lnTo>
                    <a:pt x="2509" y="2118"/>
                  </a:lnTo>
                  <a:lnTo>
                    <a:pt x="2499" y="2100"/>
                  </a:lnTo>
                  <a:lnTo>
                    <a:pt x="2491" y="2079"/>
                  </a:lnTo>
                  <a:lnTo>
                    <a:pt x="2488" y="2059"/>
                  </a:lnTo>
                  <a:lnTo>
                    <a:pt x="2489" y="2042"/>
                  </a:lnTo>
                  <a:lnTo>
                    <a:pt x="2493" y="2026"/>
                  </a:lnTo>
                  <a:lnTo>
                    <a:pt x="2499" y="2011"/>
                  </a:lnTo>
                  <a:lnTo>
                    <a:pt x="2507" y="1999"/>
                  </a:lnTo>
                  <a:lnTo>
                    <a:pt x="2516" y="1988"/>
                  </a:lnTo>
                  <a:lnTo>
                    <a:pt x="2524" y="1979"/>
                  </a:lnTo>
                  <a:lnTo>
                    <a:pt x="2532" y="1971"/>
                  </a:lnTo>
                  <a:lnTo>
                    <a:pt x="2584" y="1919"/>
                  </a:lnTo>
                  <a:lnTo>
                    <a:pt x="2693" y="1811"/>
                  </a:lnTo>
                  <a:lnTo>
                    <a:pt x="2172" y="1292"/>
                  </a:lnTo>
                  <a:lnTo>
                    <a:pt x="1718" y="1745"/>
                  </a:lnTo>
                  <a:lnTo>
                    <a:pt x="1696" y="1763"/>
                  </a:lnTo>
                  <a:lnTo>
                    <a:pt x="1672" y="1778"/>
                  </a:lnTo>
                  <a:lnTo>
                    <a:pt x="1646" y="1788"/>
                  </a:lnTo>
                  <a:lnTo>
                    <a:pt x="1618" y="1795"/>
                  </a:lnTo>
                  <a:lnTo>
                    <a:pt x="1591" y="1797"/>
                  </a:lnTo>
                  <a:lnTo>
                    <a:pt x="1562" y="1795"/>
                  </a:lnTo>
                  <a:lnTo>
                    <a:pt x="1536" y="1788"/>
                  </a:lnTo>
                  <a:lnTo>
                    <a:pt x="1509" y="1778"/>
                  </a:lnTo>
                  <a:lnTo>
                    <a:pt x="1485" y="1763"/>
                  </a:lnTo>
                  <a:lnTo>
                    <a:pt x="1464" y="1745"/>
                  </a:lnTo>
                  <a:lnTo>
                    <a:pt x="52" y="338"/>
                  </a:lnTo>
                  <a:lnTo>
                    <a:pt x="34" y="317"/>
                  </a:lnTo>
                  <a:lnTo>
                    <a:pt x="19" y="293"/>
                  </a:lnTo>
                  <a:lnTo>
                    <a:pt x="8" y="267"/>
                  </a:lnTo>
                  <a:lnTo>
                    <a:pt x="2" y="240"/>
                  </a:lnTo>
                  <a:lnTo>
                    <a:pt x="0" y="213"/>
                  </a:lnTo>
                  <a:lnTo>
                    <a:pt x="0" y="212"/>
                  </a:lnTo>
                  <a:lnTo>
                    <a:pt x="2" y="186"/>
                  </a:lnTo>
                  <a:lnTo>
                    <a:pt x="8" y="158"/>
                  </a:lnTo>
                  <a:lnTo>
                    <a:pt x="19" y="133"/>
                  </a:lnTo>
                  <a:lnTo>
                    <a:pt x="34" y="108"/>
                  </a:lnTo>
                  <a:lnTo>
                    <a:pt x="52" y="87"/>
                  </a:lnTo>
                  <a:lnTo>
                    <a:pt x="87" y="52"/>
                  </a:lnTo>
                  <a:lnTo>
                    <a:pt x="108" y="34"/>
                  </a:lnTo>
                  <a:lnTo>
                    <a:pt x="132" y="19"/>
                  </a:lnTo>
                  <a:lnTo>
                    <a:pt x="158" y="8"/>
                  </a:lnTo>
                  <a:lnTo>
                    <a:pt x="185" y="2"/>
                  </a:lnTo>
                  <a:lnTo>
                    <a:pt x="2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623625AD-1824-4286-B721-36FEB0102834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D583B69-EACA-4ED2-A07A-7F4AE881E857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37F2E8E-1266-4090-BFBD-0CD83BA73BB0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706525083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Arc 28"/>
          <p:cNvSpPr/>
          <p:nvPr/>
        </p:nvSpPr>
        <p:spPr>
          <a:xfrm>
            <a:off x="7975889" y="2028125"/>
            <a:ext cx="2195680" cy="2195684"/>
          </a:xfrm>
          <a:prstGeom prst="arc">
            <a:avLst>
              <a:gd name="adj1" fmla="val 7914138"/>
              <a:gd name="adj2" fmla="val 2868450"/>
            </a:avLst>
          </a:prstGeom>
          <a:ln w="88900" cap="rnd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Arc 29"/>
          <p:cNvSpPr/>
          <p:nvPr/>
        </p:nvSpPr>
        <p:spPr>
          <a:xfrm rot="10800000">
            <a:off x="6487024" y="3646297"/>
            <a:ext cx="2195680" cy="2195684"/>
          </a:xfrm>
          <a:prstGeom prst="arc">
            <a:avLst>
              <a:gd name="adj1" fmla="val 7914138"/>
              <a:gd name="adj2" fmla="val 2868450"/>
            </a:avLst>
          </a:prstGeom>
          <a:ln w="88900" cap="rnd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Arc 30"/>
          <p:cNvSpPr/>
          <p:nvPr/>
        </p:nvSpPr>
        <p:spPr>
          <a:xfrm>
            <a:off x="4998158" y="2028125"/>
            <a:ext cx="2195680" cy="2195684"/>
          </a:xfrm>
          <a:prstGeom prst="arc">
            <a:avLst>
              <a:gd name="adj1" fmla="val 7914138"/>
              <a:gd name="adj2" fmla="val 2868450"/>
            </a:avLst>
          </a:prstGeom>
          <a:ln w="88900" cap="rnd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2" name="Arc 31"/>
          <p:cNvSpPr/>
          <p:nvPr/>
        </p:nvSpPr>
        <p:spPr>
          <a:xfrm rot="10800000">
            <a:off x="3509296" y="3646297"/>
            <a:ext cx="2195680" cy="2195684"/>
          </a:xfrm>
          <a:prstGeom prst="arc">
            <a:avLst>
              <a:gd name="adj1" fmla="val 7914138"/>
              <a:gd name="adj2" fmla="val 2868450"/>
            </a:avLst>
          </a:prstGeom>
          <a:ln w="88900" cap="rnd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3" name="Arc 32"/>
          <p:cNvSpPr/>
          <p:nvPr/>
        </p:nvSpPr>
        <p:spPr>
          <a:xfrm>
            <a:off x="2020431" y="2028125"/>
            <a:ext cx="2195680" cy="2195684"/>
          </a:xfrm>
          <a:prstGeom prst="arc">
            <a:avLst>
              <a:gd name="adj1" fmla="val 7914138"/>
              <a:gd name="adj2" fmla="val 2868450"/>
            </a:avLst>
          </a:prstGeom>
          <a:ln w="88900" cap="rnd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2662483" y="1603086"/>
            <a:ext cx="911576" cy="9115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4151347" y="5386194"/>
            <a:ext cx="911576" cy="91157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65176" tIns="118872" rIns="0" bIns="0" rtlCol="0" anchor="ctr"/>
          <a:lstStyle/>
          <a:p>
            <a:pPr algn="ctr"/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5640210" y="1603086"/>
            <a:ext cx="911576" cy="9115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7129076" y="5386194"/>
            <a:ext cx="911576" cy="9115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8617941" y="1603086"/>
            <a:ext cx="911576" cy="9115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455013" y="2730980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Add title here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089117" y="3079365"/>
            <a:ext cx="205830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Perspiciati unde omnis iste voluptatem fringilla.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432740" y="2730980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Add title here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066844" y="3079365"/>
            <a:ext cx="205830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Perspiciati unde omnis iste voluptatem fringilla.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410471" y="2730980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Add title here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8044575" y="3079365"/>
            <a:ext cx="205830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Perspiciati unde omnis iste voluptatem fringilla.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921606" y="4350278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Add title here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555710" y="4698663"/>
            <a:ext cx="205830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Perspiciati unde omnis iste voluptatem fringilla.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943877" y="4414649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Add title here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577981" y="4763034"/>
            <a:ext cx="205830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Perspiciati unde omnis iste voluptatem fringilla.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EAED7C3-C29C-47C7-BBF6-B6A3D4B5FF6A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68EA015-A942-40B8-9CF2-AF0310B6D86B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98321ED-238F-4547-8A97-DF4A139011E7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D53F0C6-D561-45E8-B44A-D94993D26D3B}"/>
              </a:ext>
            </a:extLst>
          </p:cNvPr>
          <p:cNvSpPr txBox="1"/>
          <p:nvPr/>
        </p:nvSpPr>
        <p:spPr>
          <a:xfrm>
            <a:off x="2817547" y="1760661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AEB5EA8-5916-432E-9999-A41569F59FE2}"/>
              </a:ext>
            </a:extLst>
          </p:cNvPr>
          <p:cNvSpPr txBox="1"/>
          <p:nvPr/>
        </p:nvSpPr>
        <p:spPr>
          <a:xfrm>
            <a:off x="4306411" y="5554510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C1EA900-9451-45BC-8F64-F4F502A57D87}"/>
              </a:ext>
            </a:extLst>
          </p:cNvPr>
          <p:cNvSpPr txBox="1"/>
          <p:nvPr/>
        </p:nvSpPr>
        <p:spPr>
          <a:xfrm>
            <a:off x="5781348" y="1760661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F1778E0-01BF-4B90-A91E-49432D7A0C70}"/>
              </a:ext>
            </a:extLst>
          </p:cNvPr>
          <p:cNvSpPr txBox="1"/>
          <p:nvPr/>
        </p:nvSpPr>
        <p:spPr>
          <a:xfrm>
            <a:off x="7270212" y="5554510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7D5B9F6-A09E-4EEE-A15F-8AAFC9F24BE2}"/>
              </a:ext>
            </a:extLst>
          </p:cNvPr>
          <p:cNvSpPr txBox="1"/>
          <p:nvPr/>
        </p:nvSpPr>
        <p:spPr>
          <a:xfrm>
            <a:off x="8773006" y="1755036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05</a:t>
            </a:r>
          </a:p>
        </p:txBody>
      </p:sp>
    </p:spTree>
    <p:extLst>
      <p:ext uri="{BB962C8B-B14F-4D97-AF65-F5344CB8AC3E}">
        <p14:creationId xmlns:p14="http://schemas.microsoft.com/office/powerpoint/2010/main" val="402340425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 6"/>
          <p:cNvSpPr>
            <a:spLocks/>
          </p:cNvSpPr>
          <p:nvPr/>
        </p:nvSpPr>
        <p:spPr bwMode="auto">
          <a:xfrm>
            <a:off x="1683963" y="5163017"/>
            <a:ext cx="981189" cy="1694983"/>
          </a:xfrm>
          <a:custGeom>
            <a:avLst/>
            <a:gdLst>
              <a:gd name="T0" fmla="*/ 1008 w 1775"/>
              <a:gd name="T1" fmla="*/ 0 h 3069"/>
              <a:gd name="T2" fmla="*/ 1652 w 1775"/>
              <a:gd name="T3" fmla="*/ 308 h 3069"/>
              <a:gd name="T4" fmla="*/ 1171 w 1775"/>
              <a:gd name="T5" fmla="*/ 1204 h 3069"/>
              <a:gd name="T6" fmla="*/ 1167 w 1775"/>
              <a:gd name="T7" fmla="*/ 1204 h 3069"/>
              <a:gd name="T8" fmla="*/ 1160 w 1775"/>
              <a:gd name="T9" fmla="*/ 1209 h 3069"/>
              <a:gd name="T10" fmla="*/ 1149 w 1775"/>
              <a:gd name="T11" fmla="*/ 1223 h 3069"/>
              <a:gd name="T12" fmla="*/ 1139 w 1775"/>
              <a:gd name="T13" fmla="*/ 1250 h 3069"/>
              <a:gd name="T14" fmla="*/ 1126 w 1775"/>
              <a:gd name="T15" fmla="*/ 1295 h 3069"/>
              <a:gd name="T16" fmla="*/ 1117 w 1775"/>
              <a:gd name="T17" fmla="*/ 1361 h 3069"/>
              <a:gd name="T18" fmla="*/ 1110 w 1775"/>
              <a:gd name="T19" fmla="*/ 1454 h 3069"/>
              <a:gd name="T20" fmla="*/ 1110 w 1775"/>
              <a:gd name="T21" fmla="*/ 1578 h 3069"/>
              <a:gd name="T22" fmla="*/ 1115 w 1775"/>
              <a:gd name="T23" fmla="*/ 1735 h 3069"/>
              <a:gd name="T24" fmla="*/ 1130 w 1775"/>
              <a:gd name="T25" fmla="*/ 1934 h 3069"/>
              <a:gd name="T26" fmla="*/ 1155 w 1775"/>
              <a:gd name="T27" fmla="*/ 2226 h 3069"/>
              <a:gd name="T28" fmla="*/ 1178 w 1775"/>
              <a:gd name="T29" fmla="*/ 2475 h 3069"/>
              <a:gd name="T30" fmla="*/ 1200 w 1775"/>
              <a:gd name="T31" fmla="*/ 2681 h 3069"/>
              <a:gd name="T32" fmla="*/ 1217 w 1775"/>
              <a:gd name="T33" fmla="*/ 2843 h 3069"/>
              <a:gd name="T34" fmla="*/ 1230 w 1775"/>
              <a:gd name="T35" fmla="*/ 2960 h 3069"/>
              <a:gd name="T36" fmla="*/ 1239 w 1775"/>
              <a:gd name="T37" fmla="*/ 3030 h 3069"/>
              <a:gd name="T38" fmla="*/ 1242 w 1775"/>
              <a:gd name="T39" fmla="*/ 3053 h 3069"/>
              <a:gd name="T40" fmla="*/ 633 w 1775"/>
              <a:gd name="T41" fmla="*/ 3064 h 3069"/>
              <a:gd name="T42" fmla="*/ 640 w 1775"/>
              <a:gd name="T43" fmla="*/ 3019 h 3069"/>
              <a:gd name="T44" fmla="*/ 651 w 1775"/>
              <a:gd name="T45" fmla="*/ 2940 h 3069"/>
              <a:gd name="T46" fmla="*/ 665 w 1775"/>
              <a:gd name="T47" fmla="*/ 2829 h 3069"/>
              <a:gd name="T48" fmla="*/ 681 w 1775"/>
              <a:gd name="T49" fmla="*/ 2697 h 3069"/>
              <a:gd name="T50" fmla="*/ 697 w 1775"/>
              <a:gd name="T51" fmla="*/ 2548 h 3069"/>
              <a:gd name="T52" fmla="*/ 710 w 1775"/>
              <a:gd name="T53" fmla="*/ 2390 h 3069"/>
              <a:gd name="T54" fmla="*/ 720 w 1775"/>
              <a:gd name="T55" fmla="*/ 2231 h 3069"/>
              <a:gd name="T56" fmla="*/ 726 w 1775"/>
              <a:gd name="T57" fmla="*/ 2077 h 3069"/>
              <a:gd name="T58" fmla="*/ 726 w 1775"/>
              <a:gd name="T59" fmla="*/ 1936 h 3069"/>
              <a:gd name="T60" fmla="*/ 717 w 1775"/>
              <a:gd name="T61" fmla="*/ 1814 h 3069"/>
              <a:gd name="T62" fmla="*/ 697 w 1775"/>
              <a:gd name="T63" fmla="*/ 1717 h 3069"/>
              <a:gd name="T64" fmla="*/ 112 w 1775"/>
              <a:gd name="T65" fmla="*/ 670 h 3069"/>
              <a:gd name="T66" fmla="*/ 842 w 1775"/>
              <a:gd name="T67" fmla="*/ 0 h 3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75" h="3069">
                <a:moveTo>
                  <a:pt x="842" y="0"/>
                </a:moveTo>
                <a:lnTo>
                  <a:pt x="1008" y="0"/>
                </a:lnTo>
                <a:lnTo>
                  <a:pt x="1078" y="926"/>
                </a:lnTo>
                <a:lnTo>
                  <a:pt x="1652" y="308"/>
                </a:lnTo>
                <a:lnTo>
                  <a:pt x="1775" y="473"/>
                </a:lnTo>
                <a:lnTo>
                  <a:pt x="1171" y="1204"/>
                </a:lnTo>
                <a:lnTo>
                  <a:pt x="1169" y="1204"/>
                </a:lnTo>
                <a:lnTo>
                  <a:pt x="1167" y="1204"/>
                </a:lnTo>
                <a:lnTo>
                  <a:pt x="1164" y="1205"/>
                </a:lnTo>
                <a:lnTo>
                  <a:pt x="1160" y="1209"/>
                </a:lnTo>
                <a:lnTo>
                  <a:pt x="1155" y="1214"/>
                </a:lnTo>
                <a:lnTo>
                  <a:pt x="1149" y="1223"/>
                </a:lnTo>
                <a:lnTo>
                  <a:pt x="1144" y="1234"/>
                </a:lnTo>
                <a:lnTo>
                  <a:pt x="1139" y="1250"/>
                </a:lnTo>
                <a:lnTo>
                  <a:pt x="1132" y="1270"/>
                </a:lnTo>
                <a:lnTo>
                  <a:pt x="1126" y="1295"/>
                </a:lnTo>
                <a:lnTo>
                  <a:pt x="1121" y="1325"/>
                </a:lnTo>
                <a:lnTo>
                  <a:pt x="1117" y="1361"/>
                </a:lnTo>
                <a:lnTo>
                  <a:pt x="1114" y="1404"/>
                </a:lnTo>
                <a:lnTo>
                  <a:pt x="1110" y="1454"/>
                </a:lnTo>
                <a:lnTo>
                  <a:pt x="1110" y="1511"/>
                </a:lnTo>
                <a:lnTo>
                  <a:pt x="1110" y="1578"/>
                </a:lnTo>
                <a:lnTo>
                  <a:pt x="1112" y="1651"/>
                </a:lnTo>
                <a:lnTo>
                  <a:pt x="1115" y="1735"/>
                </a:lnTo>
                <a:lnTo>
                  <a:pt x="1121" y="1828"/>
                </a:lnTo>
                <a:lnTo>
                  <a:pt x="1130" y="1934"/>
                </a:lnTo>
                <a:lnTo>
                  <a:pt x="1142" y="2084"/>
                </a:lnTo>
                <a:lnTo>
                  <a:pt x="1155" y="2226"/>
                </a:lnTo>
                <a:lnTo>
                  <a:pt x="1167" y="2355"/>
                </a:lnTo>
                <a:lnTo>
                  <a:pt x="1178" y="2475"/>
                </a:lnTo>
                <a:lnTo>
                  <a:pt x="1189" y="2584"/>
                </a:lnTo>
                <a:lnTo>
                  <a:pt x="1200" y="2681"/>
                </a:lnTo>
                <a:lnTo>
                  <a:pt x="1208" y="2766"/>
                </a:lnTo>
                <a:lnTo>
                  <a:pt x="1217" y="2843"/>
                </a:lnTo>
                <a:lnTo>
                  <a:pt x="1225" y="2906"/>
                </a:lnTo>
                <a:lnTo>
                  <a:pt x="1230" y="2960"/>
                </a:lnTo>
                <a:lnTo>
                  <a:pt x="1235" y="3001"/>
                </a:lnTo>
                <a:lnTo>
                  <a:pt x="1239" y="3030"/>
                </a:lnTo>
                <a:lnTo>
                  <a:pt x="1241" y="3048"/>
                </a:lnTo>
                <a:lnTo>
                  <a:pt x="1242" y="3053"/>
                </a:lnTo>
                <a:lnTo>
                  <a:pt x="633" y="3069"/>
                </a:lnTo>
                <a:lnTo>
                  <a:pt x="633" y="3064"/>
                </a:lnTo>
                <a:lnTo>
                  <a:pt x="636" y="3046"/>
                </a:lnTo>
                <a:lnTo>
                  <a:pt x="640" y="3019"/>
                </a:lnTo>
                <a:lnTo>
                  <a:pt x="645" y="2983"/>
                </a:lnTo>
                <a:lnTo>
                  <a:pt x="651" y="2940"/>
                </a:lnTo>
                <a:lnTo>
                  <a:pt x="658" y="2888"/>
                </a:lnTo>
                <a:lnTo>
                  <a:pt x="665" y="2829"/>
                </a:lnTo>
                <a:lnTo>
                  <a:pt x="672" y="2765"/>
                </a:lnTo>
                <a:lnTo>
                  <a:pt x="681" y="2697"/>
                </a:lnTo>
                <a:lnTo>
                  <a:pt x="688" y="2623"/>
                </a:lnTo>
                <a:lnTo>
                  <a:pt x="697" y="2548"/>
                </a:lnTo>
                <a:lnTo>
                  <a:pt x="704" y="2469"/>
                </a:lnTo>
                <a:lnTo>
                  <a:pt x="710" y="2390"/>
                </a:lnTo>
                <a:lnTo>
                  <a:pt x="717" y="2310"/>
                </a:lnTo>
                <a:lnTo>
                  <a:pt x="720" y="2231"/>
                </a:lnTo>
                <a:lnTo>
                  <a:pt x="724" y="2152"/>
                </a:lnTo>
                <a:lnTo>
                  <a:pt x="726" y="2077"/>
                </a:lnTo>
                <a:lnTo>
                  <a:pt x="727" y="2004"/>
                </a:lnTo>
                <a:lnTo>
                  <a:pt x="726" y="1936"/>
                </a:lnTo>
                <a:lnTo>
                  <a:pt x="722" y="1871"/>
                </a:lnTo>
                <a:lnTo>
                  <a:pt x="717" y="1814"/>
                </a:lnTo>
                <a:lnTo>
                  <a:pt x="708" y="1762"/>
                </a:lnTo>
                <a:lnTo>
                  <a:pt x="697" y="1717"/>
                </a:lnTo>
                <a:lnTo>
                  <a:pt x="0" y="774"/>
                </a:lnTo>
                <a:lnTo>
                  <a:pt x="112" y="670"/>
                </a:lnTo>
                <a:lnTo>
                  <a:pt x="770" y="1420"/>
                </a:lnTo>
                <a:lnTo>
                  <a:pt x="842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10"/>
          <p:cNvSpPr>
            <a:spLocks/>
          </p:cNvSpPr>
          <p:nvPr/>
        </p:nvSpPr>
        <p:spPr bwMode="auto">
          <a:xfrm>
            <a:off x="2532559" y="4805404"/>
            <a:ext cx="753571" cy="754676"/>
          </a:xfrm>
          <a:custGeom>
            <a:avLst/>
            <a:gdLst>
              <a:gd name="T0" fmla="*/ 681 w 1362"/>
              <a:gd name="T1" fmla="*/ 0 h 1366"/>
              <a:gd name="T2" fmla="*/ 767 w 1362"/>
              <a:gd name="T3" fmla="*/ 5 h 1366"/>
              <a:gd name="T4" fmla="*/ 849 w 1362"/>
              <a:gd name="T5" fmla="*/ 21 h 1366"/>
              <a:gd name="T6" fmla="*/ 926 w 1362"/>
              <a:gd name="T7" fmla="*/ 46 h 1366"/>
              <a:gd name="T8" fmla="*/ 1001 w 1362"/>
              <a:gd name="T9" fmla="*/ 80 h 1366"/>
              <a:gd name="T10" fmla="*/ 1069 w 1362"/>
              <a:gd name="T11" fmla="*/ 123 h 1366"/>
              <a:gd name="T12" fmla="*/ 1133 w 1362"/>
              <a:gd name="T13" fmla="*/ 172 h 1366"/>
              <a:gd name="T14" fmla="*/ 1191 w 1362"/>
              <a:gd name="T15" fmla="*/ 229 h 1366"/>
              <a:gd name="T16" fmla="*/ 1241 w 1362"/>
              <a:gd name="T17" fmla="*/ 293 h 1366"/>
              <a:gd name="T18" fmla="*/ 1282 w 1362"/>
              <a:gd name="T19" fmla="*/ 361 h 1366"/>
              <a:gd name="T20" fmla="*/ 1316 w 1362"/>
              <a:gd name="T21" fmla="*/ 437 h 1366"/>
              <a:gd name="T22" fmla="*/ 1341 w 1362"/>
              <a:gd name="T23" fmla="*/ 515 h 1366"/>
              <a:gd name="T24" fmla="*/ 1357 w 1362"/>
              <a:gd name="T25" fmla="*/ 598 h 1366"/>
              <a:gd name="T26" fmla="*/ 1362 w 1362"/>
              <a:gd name="T27" fmla="*/ 682 h 1366"/>
              <a:gd name="T28" fmla="*/ 1357 w 1362"/>
              <a:gd name="T29" fmla="*/ 768 h 1366"/>
              <a:gd name="T30" fmla="*/ 1341 w 1362"/>
              <a:gd name="T31" fmla="*/ 850 h 1366"/>
              <a:gd name="T32" fmla="*/ 1316 w 1362"/>
              <a:gd name="T33" fmla="*/ 929 h 1366"/>
              <a:gd name="T34" fmla="*/ 1282 w 1362"/>
              <a:gd name="T35" fmla="*/ 1004 h 1366"/>
              <a:gd name="T36" fmla="*/ 1241 w 1362"/>
              <a:gd name="T37" fmla="*/ 1072 h 1366"/>
              <a:gd name="T38" fmla="*/ 1191 w 1362"/>
              <a:gd name="T39" fmla="*/ 1137 h 1366"/>
              <a:gd name="T40" fmla="*/ 1133 w 1362"/>
              <a:gd name="T41" fmla="*/ 1192 h 1366"/>
              <a:gd name="T42" fmla="*/ 1069 w 1362"/>
              <a:gd name="T43" fmla="*/ 1242 h 1366"/>
              <a:gd name="T44" fmla="*/ 1001 w 1362"/>
              <a:gd name="T45" fmla="*/ 1285 h 1366"/>
              <a:gd name="T46" fmla="*/ 926 w 1362"/>
              <a:gd name="T47" fmla="*/ 1319 h 1366"/>
              <a:gd name="T48" fmla="*/ 849 w 1362"/>
              <a:gd name="T49" fmla="*/ 1344 h 1366"/>
              <a:gd name="T50" fmla="*/ 767 w 1362"/>
              <a:gd name="T51" fmla="*/ 1360 h 1366"/>
              <a:gd name="T52" fmla="*/ 681 w 1362"/>
              <a:gd name="T53" fmla="*/ 1366 h 1366"/>
              <a:gd name="T54" fmla="*/ 595 w 1362"/>
              <a:gd name="T55" fmla="*/ 1360 h 1366"/>
              <a:gd name="T56" fmla="*/ 513 w 1362"/>
              <a:gd name="T57" fmla="*/ 1344 h 1366"/>
              <a:gd name="T58" fmla="*/ 434 w 1362"/>
              <a:gd name="T59" fmla="*/ 1319 h 1366"/>
              <a:gd name="T60" fmla="*/ 361 w 1362"/>
              <a:gd name="T61" fmla="*/ 1285 h 1366"/>
              <a:gd name="T62" fmla="*/ 291 w 1362"/>
              <a:gd name="T63" fmla="*/ 1242 h 1366"/>
              <a:gd name="T64" fmla="*/ 229 w 1362"/>
              <a:gd name="T65" fmla="*/ 1192 h 1366"/>
              <a:gd name="T66" fmla="*/ 171 w 1362"/>
              <a:gd name="T67" fmla="*/ 1137 h 1366"/>
              <a:gd name="T68" fmla="*/ 121 w 1362"/>
              <a:gd name="T69" fmla="*/ 1072 h 1366"/>
              <a:gd name="T70" fmla="*/ 78 w 1362"/>
              <a:gd name="T71" fmla="*/ 1004 h 1366"/>
              <a:gd name="T72" fmla="*/ 44 w 1362"/>
              <a:gd name="T73" fmla="*/ 929 h 1366"/>
              <a:gd name="T74" fmla="*/ 19 w 1362"/>
              <a:gd name="T75" fmla="*/ 850 h 1366"/>
              <a:gd name="T76" fmla="*/ 5 w 1362"/>
              <a:gd name="T77" fmla="*/ 768 h 1366"/>
              <a:gd name="T78" fmla="*/ 0 w 1362"/>
              <a:gd name="T79" fmla="*/ 682 h 1366"/>
              <a:gd name="T80" fmla="*/ 5 w 1362"/>
              <a:gd name="T81" fmla="*/ 598 h 1366"/>
              <a:gd name="T82" fmla="*/ 19 w 1362"/>
              <a:gd name="T83" fmla="*/ 515 h 1366"/>
              <a:gd name="T84" fmla="*/ 44 w 1362"/>
              <a:gd name="T85" fmla="*/ 437 h 1366"/>
              <a:gd name="T86" fmla="*/ 78 w 1362"/>
              <a:gd name="T87" fmla="*/ 361 h 1366"/>
              <a:gd name="T88" fmla="*/ 121 w 1362"/>
              <a:gd name="T89" fmla="*/ 293 h 1366"/>
              <a:gd name="T90" fmla="*/ 171 w 1362"/>
              <a:gd name="T91" fmla="*/ 229 h 1366"/>
              <a:gd name="T92" fmla="*/ 229 w 1362"/>
              <a:gd name="T93" fmla="*/ 172 h 1366"/>
              <a:gd name="T94" fmla="*/ 291 w 1362"/>
              <a:gd name="T95" fmla="*/ 123 h 1366"/>
              <a:gd name="T96" fmla="*/ 361 w 1362"/>
              <a:gd name="T97" fmla="*/ 80 h 1366"/>
              <a:gd name="T98" fmla="*/ 434 w 1362"/>
              <a:gd name="T99" fmla="*/ 46 h 1366"/>
              <a:gd name="T100" fmla="*/ 513 w 1362"/>
              <a:gd name="T101" fmla="*/ 21 h 1366"/>
              <a:gd name="T102" fmla="*/ 595 w 1362"/>
              <a:gd name="T103" fmla="*/ 5 h 1366"/>
              <a:gd name="T104" fmla="*/ 681 w 1362"/>
              <a:gd name="T105" fmla="*/ 0 h 1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62" h="1366">
                <a:moveTo>
                  <a:pt x="681" y="0"/>
                </a:moveTo>
                <a:lnTo>
                  <a:pt x="767" y="5"/>
                </a:lnTo>
                <a:lnTo>
                  <a:pt x="849" y="21"/>
                </a:lnTo>
                <a:lnTo>
                  <a:pt x="926" y="46"/>
                </a:lnTo>
                <a:lnTo>
                  <a:pt x="1001" y="80"/>
                </a:lnTo>
                <a:lnTo>
                  <a:pt x="1069" y="123"/>
                </a:lnTo>
                <a:lnTo>
                  <a:pt x="1133" y="172"/>
                </a:lnTo>
                <a:lnTo>
                  <a:pt x="1191" y="229"/>
                </a:lnTo>
                <a:lnTo>
                  <a:pt x="1241" y="293"/>
                </a:lnTo>
                <a:lnTo>
                  <a:pt x="1282" y="361"/>
                </a:lnTo>
                <a:lnTo>
                  <a:pt x="1316" y="437"/>
                </a:lnTo>
                <a:lnTo>
                  <a:pt x="1341" y="515"/>
                </a:lnTo>
                <a:lnTo>
                  <a:pt x="1357" y="598"/>
                </a:lnTo>
                <a:lnTo>
                  <a:pt x="1362" y="682"/>
                </a:lnTo>
                <a:lnTo>
                  <a:pt x="1357" y="768"/>
                </a:lnTo>
                <a:lnTo>
                  <a:pt x="1341" y="850"/>
                </a:lnTo>
                <a:lnTo>
                  <a:pt x="1316" y="929"/>
                </a:lnTo>
                <a:lnTo>
                  <a:pt x="1282" y="1004"/>
                </a:lnTo>
                <a:lnTo>
                  <a:pt x="1241" y="1072"/>
                </a:lnTo>
                <a:lnTo>
                  <a:pt x="1191" y="1137"/>
                </a:lnTo>
                <a:lnTo>
                  <a:pt x="1133" y="1192"/>
                </a:lnTo>
                <a:lnTo>
                  <a:pt x="1069" y="1242"/>
                </a:lnTo>
                <a:lnTo>
                  <a:pt x="1001" y="1285"/>
                </a:lnTo>
                <a:lnTo>
                  <a:pt x="926" y="1319"/>
                </a:lnTo>
                <a:lnTo>
                  <a:pt x="849" y="1344"/>
                </a:lnTo>
                <a:lnTo>
                  <a:pt x="767" y="1360"/>
                </a:lnTo>
                <a:lnTo>
                  <a:pt x="681" y="1366"/>
                </a:lnTo>
                <a:lnTo>
                  <a:pt x="595" y="1360"/>
                </a:lnTo>
                <a:lnTo>
                  <a:pt x="513" y="1344"/>
                </a:lnTo>
                <a:lnTo>
                  <a:pt x="434" y="1319"/>
                </a:lnTo>
                <a:lnTo>
                  <a:pt x="361" y="1285"/>
                </a:lnTo>
                <a:lnTo>
                  <a:pt x="291" y="1242"/>
                </a:lnTo>
                <a:lnTo>
                  <a:pt x="229" y="1192"/>
                </a:lnTo>
                <a:lnTo>
                  <a:pt x="171" y="1137"/>
                </a:lnTo>
                <a:lnTo>
                  <a:pt x="121" y="1072"/>
                </a:lnTo>
                <a:lnTo>
                  <a:pt x="78" y="1004"/>
                </a:lnTo>
                <a:lnTo>
                  <a:pt x="44" y="929"/>
                </a:lnTo>
                <a:lnTo>
                  <a:pt x="19" y="850"/>
                </a:lnTo>
                <a:lnTo>
                  <a:pt x="5" y="768"/>
                </a:lnTo>
                <a:lnTo>
                  <a:pt x="0" y="682"/>
                </a:lnTo>
                <a:lnTo>
                  <a:pt x="5" y="598"/>
                </a:lnTo>
                <a:lnTo>
                  <a:pt x="19" y="515"/>
                </a:lnTo>
                <a:lnTo>
                  <a:pt x="44" y="437"/>
                </a:lnTo>
                <a:lnTo>
                  <a:pt x="78" y="361"/>
                </a:lnTo>
                <a:lnTo>
                  <a:pt x="121" y="293"/>
                </a:lnTo>
                <a:lnTo>
                  <a:pt x="171" y="229"/>
                </a:lnTo>
                <a:lnTo>
                  <a:pt x="229" y="172"/>
                </a:lnTo>
                <a:lnTo>
                  <a:pt x="291" y="123"/>
                </a:lnTo>
                <a:lnTo>
                  <a:pt x="361" y="80"/>
                </a:lnTo>
                <a:lnTo>
                  <a:pt x="434" y="46"/>
                </a:lnTo>
                <a:lnTo>
                  <a:pt x="513" y="21"/>
                </a:lnTo>
                <a:lnTo>
                  <a:pt x="595" y="5"/>
                </a:lnTo>
                <a:lnTo>
                  <a:pt x="68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Freeform 12"/>
          <p:cNvSpPr>
            <a:spLocks/>
          </p:cNvSpPr>
          <p:nvPr/>
        </p:nvSpPr>
        <p:spPr bwMode="auto">
          <a:xfrm>
            <a:off x="950281" y="4866176"/>
            <a:ext cx="1007707" cy="1008813"/>
          </a:xfrm>
          <a:custGeom>
            <a:avLst/>
            <a:gdLst>
              <a:gd name="T0" fmla="*/ 912 w 1824"/>
              <a:gd name="T1" fmla="*/ 0 h 1826"/>
              <a:gd name="T2" fmla="*/ 1010 w 1824"/>
              <a:gd name="T3" fmla="*/ 5 h 1826"/>
              <a:gd name="T4" fmla="*/ 1107 w 1824"/>
              <a:gd name="T5" fmla="*/ 21 h 1826"/>
              <a:gd name="T6" fmla="*/ 1200 w 1824"/>
              <a:gd name="T7" fmla="*/ 46 h 1826"/>
              <a:gd name="T8" fmla="*/ 1288 w 1824"/>
              <a:gd name="T9" fmla="*/ 80 h 1826"/>
              <a:gd name="T10" fmla="*/ 1372 w 1824"/>
              <a:gd name="T11" fmla="*/ 125 h 1826"/>
              <a:gd name="T12" fmla="*/ 1450 w 1824"/>
              <a:gd name="T13" fmla="*/ 175 h 1826"/>
              <a:gd name="T14" fmla="*/ 1522 w 1824"/>
              <a:gd name="T15" fmla="*/ 234 h 1826"/>
              <a:gd name="T16" fmla="*/ 1588 w 1824"/>
              <a:gd name="T17" fmla="*/ 301 h 1826"/>
              <a:gd name="T18" fmla="*/ 1647 w 1824"/>
              <a:gd name="T19" fmla="*/ 374 h 1826"/>
              <a:gd name="T20" fmla="*/ 1699 w 1824"/>
              <a:gd name="T21" fmla="*/ 453 h 1826"/>
              <a:gd name="T22" fmla="*/ 1742 w 1824"/>
              <a:gd name="T23" fmla="*/ 535 h 1826"/>
              <a:gd name="T24" fmla="*/ 1778 w 1824"/>
              <a:gd name="T25" fmla="*/ 625 h 1826"/>
              <a:gd name="T26" fmla="*/ 1803 w 1824"/>
              <a:gd name="T27" fmla="*/ 718 h 1826"/>
              <a:gd name="T28" fmla="*/ 1819 w 1824"/>
              <a:gd name="T29" fmla="*/ 813 h 1826"/>
              <a:gd name="T30" fmla="*/ 1824 w 1824"/>
              <a:gd name="T31" fmla="*/ 913 h 1826"/>
              <a:gd name="T32" fmla="*/ 1819 w 1824"/>
              <a:gd name="T33" fmla="*/ 1013 h 1826"/>
              <a:gd name="T34" fmla="*/ 1803 w 1824"/>
              <a:gd name="T35" fmla="*/ 1108 h 1826"/>
              <a:gd name="T36" fmla="*/ 1778 w 1824"/>
              <a:gd name="T37" fmla="*/ 1201 h 1826"/>
              <a:gd name="T38" fmla="*/ 1742 w 1824"/>
              <a:gd name="T39" fmla="*/ 1291 h 1826"/>
              <a:gd name="T40" fmla="*/ 1699 w 1824"/>
              <a:gd name="T41" fmla="*/ 1373 h 1826"/>
              <a:gd name="T42" fmla="*/ 1647 w 1824"/>
              <a:gd name="T43" fmla="*/ 1452 h 1826"/>
              <a:gd name="T44" fmla="*/ 1588 w 1824"/>
              <a:gd name="T45" fmla="*/ 1525 h 1826"/>
              <a:gd name="T46" fmla="*/ 1522 w 1824"/>
              <a:gd name="T47" fmla="*/ 1591 h 1826"/>
              <a:gd name="T48" fmla="*/ 1450 w 1824"/>
              <a:gd name="T49" fmla="*/ 1650 h 1826"/>
              <a:gd name="T50" fmla="*/ 1372 w 1824"/>
              <a:gd name="T51" fmla="*/ 1701 h 1826"/>
              <a:gd name="T52" fmla="*/ 1288 w 1824"/>
              <a:gd name="T53" fmla="*/ 1745 h 1826"/>
              <a:gd name="T54" fmla="*/ 1200 w 1824"/>
              <a:gd name="T55" fmla="*/ 1779 h 1826"/>
              <a:gd name="T56" fmla="*/ 1107 w 1824"/>
              <a:gd name="T57" fmla="*/ 1804 h 1826"/>
              <a:gd name="T58" fmla="*/ 1010 w 1824"/>
              <a:gd name="T59" fmla="*/ 1821 h 1826"/>
              <a:gd name="T60" fmla="*/ 912 w 1824"/>
              <a:gd name="T61" fmla="*/ 1826 h 1826"/>
              <a:gd name="T62" fmla="*/ 812 w 1824"/>
              <a:gd name="T63" fmla="*/ 1821 h 1826"/>
              <a:gd name="T64" fmla="*/ 715 w 1824"/>
              <a:gd name="T65" fmla="*/ 1804 h 1826"/>
              <a:gd name="T66" fmla="*/ 622 w 1824"/>
              <a:gd name="T67" fmla="*/ 1779 h 1826"/>
              <a:gd name="T68" fmla="*/ 535 w 1824"/>
              <a:gd name="T69" fmla="*/ 1745 h 1826"/>
              <a:gd name="T70" fmla="*/ 451 w 1824"/>
              <a:gd name="T71" fmla="*/ 1701 h 1826"/>
              <a:gd name="T72" fmla="*/ 372 w 1824"/>
              <a:gd name="T73" fmla="*/ 1650 h 1826"/>
              <a:gd name="T74" fmla="*/ 300 w 1824"/>
              <a:gd name="T75" fmla="*/ 1591 h 1826"/>
              <a:gd name="T76" fmla="*/ 234 w 1824"/>
              <a:gd name="T77" fmla="*/ 1525 h 1826"/>
              <a:gd name="T78" fmla="*/ 175 w 1824"/>
              <a:gd name="T79" fmla="*/ 1452 h 1826"/>
              <a:gd name="T80" fmla="*/ 123 w 1824"/>
              <a:gd name="T81" fmla="*/ 1373 h 1826"/>
              <a:gd name="T82" fmla="*/ 81 w 1824"/>
              <a:gd name="T83" fmla="*/ 1291 h 1826"/>
              <a:gd name="T84" fmla="*/ 47 w 1824"/>
              <a:gd name="T85" fmla="*/ 1201 h 1826"/>
              <a:gd name="T86" fmla="*/ 20 w 1824"/>
              <a:gd name="T87" fmla="*/ 1108 h 1826"/>
              <a:gd name="T88" fmla="*/ 5 w 1824"/>
              <a:gd name="T89" fmla="*/ 1013 h 1826"/>
              <a:gd name="T90" fmla="*/ 0 w 1824"/>
              <a:gd name="T91" fmla="*/ 913 h 1826"/>
              <a:gd name="T92" fmla="*/ 5 w 1824"/>
              <a:gd name="T93" fmla="*/ 813 h 1826"/>
              <a:gd name="T94" fmla="*/ 20 w 1824"/>
              <a:gd name="T95" fmla="*/ 718 h 1826"/>
              <a:gd name="T96" fmla="*/ 47 w 1824"/>
              <a:gd name="T97" fmla="*/ 625 h 1826"/>
              <a:gd name="T98" fmla="*/ 81 w 1824"/>
              <a:gd name="T99" fmla="*/ 535 h 1826"/>
              <a:gd name="T100" fmla="*/ 123 w 1824"/>
              <a:gd name="T101" fmla="*/ 453 h 1826"/>
              <a:gd name="T102" fmla="*/ 175 w 1824"/>
              <a:gd name="T103" fmla="*/ 374 h 1826"/>
              <a:gd name="T104" fmla="*/ 234 w 1824"/>
              <a:gd name="T105" fmla="*/ 301 h 1826"/>
              <a:gd name="T106" fmla="*/ 300 w 1824"/>
              <a:gd name="T107" fmla="*/ 234 h 1826"/>
              <a:gd name="T108" fmla="*/ 372 w 1824"/>
              <a:gd name="T109" fmla="*/ 175 h 1826"/>
              <a:gd name="T110" fmla="*/ 451 w 1824"/>
              <a:gd name="T111" fmla="*/ 125 h 1826"/>
              <a:gd name="T112" fmla="*/ 535 w 1824"/>
              <a:gd name="T113" fmla="*/ 80 h 1826"/>
              <a:gd name="T114" fmla="*/ 622 w 1824"/>
              <a:gd name="T115" fmla="*/ 46 h 1826"/>
              <a:gd name="T116" fmla="*/ 715 w 1824"/>
              <a:gd name="T117" fmla="*/ 21 h 1826"/>
              <a:gd name="T118" fmla="*/ 812 w 1824"/>
              <a:gd name="T119" fmla="*/ 5 h 1826"/>
              <a:gd name="T120" fmla="*/ 912 w 1824"/>
              <a:gd name="T121" fmla="*/ 0 h 1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24" h="1826">
                <a:moveTo>
                  <a:pt x="912" y="0"/>
                </a:moveTo>
                <a:lnTo>
                  <a:pt x="1010" y="5"/>
                </a:lnTo>
                <a:lnTo>
                  <a:pt x="1107" y="21"/>
                </a:lnTo>
                <a:lnTo>
                  <a:pt x="1200" y="46"/>
                </a:lnTo>
                <a:lnTo>
                  <a:pt x="1288" y="80"/>
                </a:lnTo>
                <a:lnTo>
                  <a:pt x="1372" y="125"/>
                </a:lnTo>
                <a:lnTo>
                  <a:pt x="1450" y="175"/>
                </a:lnTo>
                <a:lnTo>
                  <a:pt x="1522" y="234"/>
                </a:lnTo>
                <a:lnTo>
                  <a:pt x="1588" y="301"/>
                </a:lnTo>
                <a:lnTo>
                  <a:pt x="1647" y="374"/>
                </a:lnTo>
                <a:lnTo>
                  <a:pt x="1699" y="453"/>
                </a:lnTo>
                <a:lnTo>
                  <a:pt x="1742" y="535"/>
                </a:lnTo>
                <a:lnTo>
                  <a:pt x="1778" y="625"/>
                </a:lnTo>
                <a:lnTo>
                  <a:pt x="1803" y="718"/>
                </a:lnTo>
                <a:lnTo>
                  <a:pt x="1819" y="813"/>
                </a:lnTo>
                <a:lnTo>
                  <a:pt x="1824" y="913"/>
                </a:lnTo>
                <a:lnTo>
                  <a:pt x="1819" y="1013"/>
                </a:lnTo>
                <a:lnTo>
                  <a:pt x="1803" y="1108"/>
                </a:lnTo>
                <a:lnTo>
                  <a:pt x="1778" y="1201"/>
                </a:lnTo>
                <a:lnTo>
                  <a:pt x="1742" y="1291"/>
                </a:lnTo>
                <a:lnTo>
                  <a:pt x="1699" y="1373"/>
                </a:lnTo>
                <a:lnTo>
                  <a:pt x="1647" y="1452"/>
                </a:lnTo>
                <a:lnTo>
                  <a:pt x="1588" y="1525"/>
                </a:lnTo>
                <a:lnTo>
                  <a:pt x="1522" y="1591"/>
                </a:lnTo>
                <a:lnTo>
                  <a:pt x="1450" y="1650"/>
                </a:lnTo>
                <a:lnTo>
                  <a:pt x="1372" y="1701"/>
                </a:lnTo>
                <a:lnTo>
                  <a:pt x="1288" y="1745"/>
                </a:lnTo>
                <a:lnTo>
                  <a:pt x="1200" y="1779"/>
                </a:lnTo>
                <a:lnTo>
                  <a:pt x="1107" y="1804"/>
                </a:lnTo>
                <a:lnTo>
                  <a:pt x="1010" y="1821"/>
                </a:lnTo>
                <a:lnTo>
                  <a:pt x="912" y="1826"/>
                </a:lnTo>
                <a:lnTo>
                  <a:pt x="812" y="1821"/>
                </a:lnTo>
                <a:lnTo>
                  <a:pt x="715" y="1804"/>
                </a:lnTo>
                <a:lnTo>
                  <a:pt x="622" y="1779"/>
                </a:lnTo>
                <a:lnTo>
                  <a:pt x="535" y="1745"/>
                </a:lnTo>
                <a:lnTo>
                  <a:pt x="451" y="1701"/>
                </a:lnTo>
                <a:lnTo>
                  <a:pt x="372" y="1650"/>
                </a:lnTo>
                <a:lnTo>
                  <a:pt x="300" y="1591"/>
                </a:lnTo>
                <a:lnTo>
                  <a:pt x="234" y="1525"/>
                </a:lnTo>
                <a:lnTo>
                  <a:pt x="175" y="1452"/>
                </a:lnTo>
                <a:lnTo>
                  <a:pt x="123" y="1373"/>
                </a:lnTo>
                <a:lnTo>
                  <a:pt x="81" y="1291"/>
                </a:lnTo>
                <a:lnTo>
                  <a:pt x="47" y="1201"/>
                </a:lnTo>
                <a:lnTo>
                  <a:pt x="20" y="1108"/>
                </a:lnTo>
                <a:lnTo>
                  <a:pt x="5" y="1013"/>
                </a:lnTo>
                <a:lnTo>
                  <a:pt x="0" y="913"/>
                </a:lnTo>
                <a:lnTo>
                  <a:pt x="5" y="813"/>
                </a:lnTo>
                <a:lnTo>
                  <a:pt x="20" y="718"/>
                </a:lnTo>
                <a:lnTo>
                  <a:pt x="47" y="625"/>
                </a:lnTo>
                <a:lnTo>
                  <a:pt x="81" y="535"/>
                </a:lnTo>
                <a:lnTo>
                  <a:pt x="123" y="453"/>
                </a:lnTo>
                <a:lnTo>
                  <a:pt x="175" y="374"/>
                </a:lnTo>
                <a:lnTo>
                  <a:pt x="234" y="301"/>
                </a:lnTo>
                <a:lnTo>
                  <a:pt x="300" y="234"/>
                </a:lnTo>
                <a:lnTo>
                  <a:pt x="372" y="175"/>
                </a:lnTo>
                <a:lnTo>
                  <a:pt x="451" y="125"/>
                </a:lnTo>
                <a:lnTo>
                  <a:pt x="535" y="80"/>
                </a:lnTo>
                <a:lnTo>
                  <a:pt x="622" y="46"/>
                </a:lnTo>
                <a:lnTo>
                  <a:pt x="715" y="21"/>
                </a:lnTo>
                <a:lnTo>
                  <a:pt x="812" y="5"/>
                </a:lnTo>
                <a:lnTo>
                  <a:pt x="91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Freeform 6"/>
          <p:cNvSpPr>
            <a:spLocks/>
          </p:cNvSpPr>
          <p:nvPr/>
        </p:nvSpPr>
        <p:spPr bwMode="auto">
          <a:xfrm>
            <a:off x="4335826" y="5163017"/>
            <a:ext cx="981189" cy="1694983"/>
          </a:xfrm>
          <a:custGeom>
            <a:avLst/>
            <a:gdLst>
              <a:gd name="T0" fmla="*/ 1008 w 1775"/>
              <a:gd name="T1" fmla="*/ 0 h 3069"/>
              <a:gd name="T2" fmla="*/ 1652 w 1775"/>
              <a:gd name="T3" fmla="*/ 308 h 3069"/>
              <a:gd name="T4" fmla="*/ 1171 w 1775"/>
              <a:gd name="T5" fmla="*/ 1204 h 3069"/>
              <a:gd name="T6" fmla="*/ 1167 w 1775"/>
              <a:gd name="T7" fmla="*/ 1204 h 3069"/>
              <a:gd name="T8" fmla="*/ 1160 w 1775"/>
              <a:gd name="T9" fmla="*/ 1209 h 3069"/>
              <a:gd name="T10" fmla="*/ 1149 w 1775"/>
              <a:gd name="T11" fmla="*/ 1223 h 3069"/>
              <a:gd name="T12" fmla="*/ 1139 w 1775"/>
              <a:gd name="T13" fmla="*/ 1250 h 3069"/>
              <a:gd name="T14" fmla="*/ 1126 w 1775"/>
              <a:gd name="T15" fmla="*/ 1295 h 3069"/>
              <a:gd name="T16" fmla="*/ 1117 w 1775"/>
              <a:gd name="T17" fmla="*/ 1361 h 3069"/>
              <a:gd name="T18" fmla="*/ 1110 w 1775"/>
              <a:gd name="T19" fmla="*/ 1454 h 3069"/>
              <a:gd name="T20" fmla="*/ 1110 w 1775"/>
              <a:gd name="T21" fmla="*/ 1578 h 3069"/>
              <a:gd name="T22" fmla="*/ 1115 w 1775"/>
              <a:gd name="T23" fmla="*/ 1735 h 3069"/>
              <a:gd name="T24" fmla="*/ 1130 w 1775"/>
              <a:gd name="T25" fmla="*/ 1934 h 3069"/>
              <a:gd name="T26" fmla="*/ 1155 w 1775"/>
              <a:gd name="T27" fmla="*/ 2226 h 3069"/>
              <a:gd name="T28" fmla="*/ 1178 w 1775"/>
              <a:gd name="T29" fmla="*/ 2475 h 3069"/>
              <a:gd name="T30" fmla="*/ 1200 w 1775"/>
              <a:gd name="T31" fmla="*/ 2681 h 3069"/>
              <a:gd name="T32" fmla="*/ 1217 w 1775"/>
              <a:gd name="T33" fmla="*/ 2843 h 3069"/>
              <a:gd name="T34" fmla="*/ 1230 w 1775"/>
              <a:gd name="T35" fmla="*/ 2960 h 3069"/>
              <a:gd name="T36" fmla="*/ 1239 w 1775"/>
              <a:gd name="T37" fmla="*/ 3030 h 3069"/>
              <a:gd name="T38" fmla="*/ 1242 w 1775"/>
              <a:gd name="T39" fmla="*/ 3053 h 3069"/>
              <a:gd name="T40" fmla="*/ 633 w 1775"/>
              <a:gd name="T41" fmla="*/ 3064 h 3069"/>
              <a:gd name="T42" fmla="*/ 640 w 1775"/>
              <a:gd name="T43" fmla="*/ 3019 h 3069"/>
              <a:gd name="T44" fmla="*/ 651 w 1775"/>
              <a:gd name="T45" fmla="*/ 2940 h 3069"/>
              <a:gd name="T46" fmla="*/ 665 w 1775"/>
              <a:gd name="T47" fmla="*/ 2829 h 3069"/>
              <a:gd name="T48" fmla="*/ 681 w 1775"/>
              <a:gd name="T49" fmla="*/ 2697 h 3069"/>
              <a:gd name="T50" fmla="*/ 697 w 1775"/>
              <a:gd name="T51" fmla="*/ 2548 h 3069"/>
              <a:gd name="T52" fmla="*/ 710 w 1775"/>
              <a:gd name="T53" fmla="*/ 2390 h 3069"/>
              <a:gd name="T54" fmla="*/ 720 w 1775"/>
              <a:gd name="T55" fmla="*/ 2231 h 3069"/>
              <a:gd name="T56" fmla="*/ 726 w 1775"/>
              <a:gd name="T57" fmla="*/ 2077 h 3069"/>
              <a:gd name="T58" fmla="*/ 726 w 1775"/>
              <a:gd name="T59" fmla="*/ 1936 h 3069"/>
              <a:gd name="T60" fmla="*/ 717 w 1775"/>
              <a:gd name="T61" fmla="*/ 1814 h 3069"/>
              <a:gd name="T62" fmla="*/ 697 w 1775"/>
              <a:gd name="T63" fmla="*/ 1717 h 3069"/>
              <a:gd name="T64" fmla="*/ 112 w 1775"/>
              <a:gd name="T65" fmla="*/ 670 h 3069"/>
              <a:gd name="T66" fmla="*/ 842 w 1775"/>
              <a:gd name="T67" fmla="*/ 0 h 3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75" h="3069">
                <a:moveTo>
                  <a:pt x="842" y="0"/>
                </a:moveTo>
                <a:lnTo>
                  <a:pt x="1008" y="0"/>
                </a:lnTo>
                <a:lnTo>
                  <a:pt x="1078" y="926"/>
                </a:lnTo>
                <a:lnTo>
                  <a:pt x="1652" y="308"/>
                </a:lnTo>
                <a:lnTo>
                  <a:pt x="1775" y="473"/>
                </a:lnTo>
                <a:lnTo>
                  <a:pt x="1171" y="1204"/>
                </a:lnTo>
                <a:lnTo>
                  <a:pt x="1169" y="1204"/>
                </a:lnTo>
                <a:lnTo>
                  <a:pt x="1167" y="1204"/>
                </a:lnTo>
                <a:lnTo>
                  <a:pt x="1164" y="1205"/>
                </a:lnTo>
                <a:lnTo>
                  <a:pt x="1160" y="1209"/>
                </a:lnTo>
                <a:lnTo>
                  <a:pt x="1155" y="1214"/>
                </a:lnTo>
                <a:lnTo>
                  <a:pt x="1149" y="1223"/>
                </a:lnTo>
                <a:lnTo>
                  <a:pt x="1144" y="1234"/>
                </a:lnTo>
                <a:lnTo>
                  <a:pt x="1139" y="1250"/>
                </a:lnTo>
                <a:lnTo>
                  <a:pt x="1132" y="1270"/>
                </a:lnTo>
                <a:lnTo>
                  <a:pt x="1126" y="1295"/>
                </a:lnTo>
                <a:lnTo>
                  <a:pt x="1121" y="1325"/>
                </a:lnTo>
                <a:lnTo>
                  <a:pt x="1117" y="1361"/>
                </a:lnTo>
                <a:lnTo>
                  <a:pt x="1114" y="1404"/>
                </a:lnTo>
                <a:lnTo>
                  <a:pt x="1110" y="1454"/>
                </a:lnTo>
                <a:lnTo>
                  <a:pt x="1110" y="1511"/>
                </a:lnTo>
                <a:lnTo>
                  <a:pt x="1110" y="1578"/>
                </a:lnTo>
                <a:lnTo>
                  <a:pt x="1112" y="1651"/>
                </a:lnTo>
                <a:lnTo>
                  <a:pt x="1115" y="1735"/>
                </a:lnTo>
                <a:lnTo>
                  <a:pt x="1121" y="1828"/>
                </a:lnTo>
                <a:lnTo>
                  <a:pt x="1130" y="1934"/>
                </a:lnTo>
                <a:lnTo>
                  <a:pt x="1142" y="2084"/>
                </a:lnTo>
                <a:lnTo>
                  <a:pt x="1155" y="2226"/>
                </a:lnTo>
                <a:lnTo>
                  <a:pt x="1167" y="2355"/>
                </a:lnTo>
                <a:lnTo>
                  <a:pt x="1178" y="2475"/>
                </a:lnTo>
                <a:lnTo>
                  <a:pt x="1189" y="2584"/>
                </a:lnTo>
                <a:lnTo>
                  <a:pt x="1200" y="2681"/>
                </a:lnTo>
                <a:lnTo>
                  <a:pt x="1208" y="2766"/>
                </a:lnTo>
                <a:lnTo>
                  <a:pt x="1217" y="2843"/>
                </a:lnTo>
                <a:lnTo>
                  <a:pt x="1225" y="2906"/>
                </a:lnTo>
                <a:lnTo>
                  <a:pt x="1230" y="2960"/>
                </a:lnTo>
                <a:lnTo>
                  <a:pt x="1235" y="3001"/>
                </a:lnTo>
                <a:lnTo>
                  <a:pt x="1239" y="3030"/>
                </a:lnTo>
                <a:lnTo>
                  <a:pt x="1241" y="3048"/>
                </a:lnTo>
                <a:lnTo>
                  <a:pt x="1242" y="3053"/>
                </a:lnTo>
                <a:lnTo>
                  <a:pt x="633" y="3069"/>
                </a:lnTo>
                <a:lnTo>
                  <a:pt x="633" y="3064"/>
                </a:lnTo>
                <a:lnTo>
                  <a:pt x="636" y="3046"/>
                </a:lnTo>
                <a:lnTo>
                  <a:pt x="640" y="3019"/>
                </a:lnTo>
                <a:lnTo>
                  <a:pt x="645" y="2983"/>
                </a:lnTo>
                <a:lnTo>
                  <a:pt x="651" y="2940"/>
                </a:lnTo>
                <a:lnTo>
                  <a:pt x="658" y="2888"/>
                </a:lnTo>
                <a:lnTo>
                  <a:pt x="665" y="2829"/>
                </a:lnTo>
                <a:lnTo>
                  <a:pt x="672" y="2765"/>
                </a:lnTo>
                <a:lnTo>
                  <a:pt x="681" y="2697"/>
                </a:lnTo>
                <a:lnTo>
                  <a:pt x="688" y="2623"/>
                </a:lnTo>
                <a:lnTo>
                  <a:pt x="697" y="2548"/>
                </a:lnTo>
                <a:lnTo>
                  <a:pt x="704" y="2469"/>
                </a:lnTo>
                <a:lnTo>
                  <a:pt x="710" y="2390"/>
                </a:lnTo>
                <a:lnTo>
                  <a:pt x="717" y="2310"/>
                </a:lnTo>
                <a:lnTo>
                  <a:pt x="720" y="2231"/>
                </a:lnTo>
                <a:lnTo>
                  <a:pt x="724" y="2152"/>
                </a:lnTo>
                <a:lnTo>
                  <a:pt x="726" y="2077"/>
                </a:lnTo>
                <a:lnTo>
                  <a:pt x="727" y="2004"/>
                </a:lnTo>
                <a:lnTo>
                  <a:pt x="726" y="1936"/>
                </a:lnTo>
                <a:lnTo>
                  <a:pt x="722" y="1871"/>
                </a:lnTo>
                <a:lnTo>
                  <a:pt x="717" y="1814"/>
                </a:lnTo>
                <a:lnTo>
                  <a:pt x="708" y="1762"/>
                </a:lnTo>
                <a:lnTo>
                  <a:pt x="697" y="1717"/>
                </a:lnTo>
                <a:lnTo>
                  <a:pt x="0" y="774"/>
                </a:lnTo>
                <a:lnTo>
                  <a:pt x="112" y="670"/>
                </a:lnTo>
                <a:lnTo>
                  <a:pt x="770" y="1420"/>
                </a:lnTo>
                <a:lnTo>
                  <a:pt x="842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Freeform 10"/>
          <p:cNvSpPr>
            <a:spLocks/>
          </p:cNvSpPr>
          <p:nvPr/>
        </p:nvSpPr>
        <p:spPr bwMode="auto">
          <a:xfrm>
            <a:off x="5184422" y="4805404"/>
            <a:ext cx="753571" cy="754676"/>
          </a:xfrm>
          <a:custGeom>
            <a:avLst/>
            <a:gdLst>
              <a:gd name="T0" fmla="*/ 681 w 1362"/>
              <a:gd name="T1" fmla="*/ 0 h 1366"/>
              <a:gd name="T2" fmla="*/ 767 w 1362"/>
              <a:gd name="T3" fmla="*/ 5 h 1366"/>
              <a:gd name="T4" fmla="*/ 849 w 1362"/>
              <a:gd name="T5" fmla="*/ 21 h 1366"/>
              <a:gd name="T6" fmla="*/ 926 w 1362"/>
              <a:gd name="T7" fmla="*/ 46 h 1366"/>
              <a:gd name="T8" fmla="*/ 1001 w 1362"/>
              <a:gd name="T9" fmla="*/ 80 h 1366"/>
              <a:gd name="T10" fmla="*/ 1069 w 1362"/>
              <a:gd name="T11" fmla="*/ 123 h 1366"/>
              <a:gd name="T12" fmla="*/ 1133 w 1362"/>
              <a:gd name="T13" fmla="*/ 172 h 1366"/>
              <a:gd name="T14" fmla="*/ 1191 w 1362"/>
              <a:gd name="T15" fmla="*/ 229 h 1366"/>
              <a:gd name="T16" fmla="*/ 1241 w 1362"/>
              <a:gd name="T17" fmla="*/ 293 h 1366"/>
              <a:gd name="T18" fmla="*/ 1282 w 1362"/>
              <a:gd name="T19" fmla="*/ 361 h 1366"/>
              <a:gd name="T20" fmla="*/ 1316 w 1362"/>
              <a:gd name="T21" fmla="*/ 437 h 1366"/>
              <a:gd name="T22" fmla="*/ 1341 w 1362"/>
              <a:gd name="T23" fmla="*/ 515 h 1366"/>
              <a:gd name="T24" fmla="*/ 1357 w 1362"/>
              <a:gd name="T25" fmla="*/ 598 h 1366"/>
              <a:gd name="T26" fmla="*/ 1362 w 1362"/>
              <a:gd name="T27" fmla="*/ 682 h 1366"/>
              <a:gd name="T28" fmla="*/ 1357 w 1362"/>
              <a:gd name="T29" fmla="*/ 768 h 1366"/>
              <a:gd name="T30" fmla="*/ 1341 w 1362"/>
              <a:gd name="T31" fmla="*/ 850 h 1366"/>
              <a:gd name="T32" fmla="*/ 1316 w 1362"/>
              <a:gd name="T33" fmla="*/ 929 h 1366"/>
              <a:gd name="T34" fmla="*/ 1282 w 1362"/>
              <a:gd name="T35" fmla="*/ 1004 h 1366"/>
              <a:gd name="T36" fmla="*/ 1241 w 1362"/>
              <a:gd name="T37" fmla="*/ 1072 h 1366"/>
              <a:gd name="T38" fmla="*/ 1191 w 1362"/>
              <a:gd name="T39" fmla="*/ 1137 h 1366"/>
              <a:gd name="T40" fmla="*/ 1133 w 1362"/>
              <a:gd name="T41" fmla="*/ 1192 h 1366"/>
              <a:gd name="T42" fmla="*/ 1069 w 1362"/>
              <a:gd name="T43" fmla="*/ 1242 h 1366"/>
              <a:gd name="T44" fmla="*/ 1001 w 1362"/>
              <a:gd name="T45" fmla="*/ 1285 h 1366"/>
              <a:gd name="T46" fmla="*/ 926 w 1362"/>
              <a:gd name="T47" fmla="*/ 1319 h 1366"/>
              <a:gd name="T48" fmla="*/ 849 w 1362"/>
              <a:gd name="T49" fmla="*/ 1344 h 1366"/>
              <a:gd name="T50" fmla="*/ 767 w 1362"/>
              <a:gd name="T51" fmla="*/ 1360 h 1366"/>
              <a:gd name="T52" fmla="*/ 681 w 1362"/>
              <a:gd name="T53" fmla="*/ 1366 h 1366"/>
              <a:gd name="T54" fmla="*/ 595 w 1362"/>
              <a:gd name="T55" fmla="*/ 1360 h 1366"/>
              <a:gd name="T56" fmla="*/ 513 w 1362"/>
              <a:gd name="T57" fmla="*/ 1344 h 1366"/>
              <a:gd name="T58" fmla="*/ 434 w 1362"/>
              <a:gd name="T59" fmla="*/ 1319 h 1366"/>
              <a:gd name="T60" fmla="*/ 361 w 1362"/>
              <a:gd name="T61" fmla="*/ 1285 h 1366"/>
              <a:gd name="T62" fmla="*/ 291 w 1362"/>
              <a:gd name="T63" fmla="*/ 1242 h 1366"/>
              <a:gd name="T64" fmla="*/ 229 w 1362"/>
              <a:gd name="T65" fmla="*/ 1192 h 1366"/>
              <a:gd name="T66" fmla="*/ 171 w 1362"/>
              <a:gd name="T67" fmla="*/ 1137 h 1366"/>
              <a:gd name="T68" fmla="*/ 121 w 1362"/>
              <a:gd name="T69" fmla="*/ 1072 h 1366"/>
              <a:gd name="T70" fmla="*/ 78 w 1362"/>
              <a:gd name="T71" fmla="*/ 1004 h 1366"/>
              <a:gd name="T72" fmla="*/ 44 w 1362"/>
              <a:gd name="T73" fmla="*/ 929 h 1366"/>
              <a:gd name="T74" fmla="*/ 19 w 1362"/>
              <a:gd name="T75" fmla="*/ 850 h 1366"/>
              <a:gd name="T76" fmla="*/ 5 w 1362"/>
              <a:gd name="T77" fmla="*/ 768 h 1366"/>
              <a:gd name="T78" fmla="*/ 0 w 1362"/>
              <a:gd name="T79" fmla="*/ 682 h 1366"/>
              <a:gd name="T80" fmla="*/ 5 w 1362"/>
              <a:gd name="T81" fmla="*/ 598 h 1366"/>
              <a:gd name="T82" fmla="*/ 19 w 1362"/>
              <a:gd name="T83" fmla="*/ 515 h 1366"/>
              <a:gd name="T84" fmla="*/ 44 w 1362"/>
              <a:gd name="T85" fmla="*/ 437 h 1366"/>
              <a:gd name="T86" fmla="*/ 78 w 1362"/>
              <a:gd name="T87" fmla="*/ 361 h 1366"/>
              <a:gd name="T88" fmla="*/ 121 w 1362"/>
              <a:gd name="T89" fmla="*/ 293 h 1366"/>
              <a:gd name="T90" fmla="*/ 171 w 1362"/>
              <a:gd name="T91" fmla="*/ 229 h 1366"/>
              <a:gd name="T92" fmla="*/ 229 w 1362"/>
              <a:gd name="T93" fmla="*/ 172 h 1366"/>
              <a:gd name="T94" fmla="*/ 291 w 1362"/>
              <a:gd name="T95" fmla="*/ 123 h 1366"/>
              <a:gd name="T96" fmla="*/ 361 w 1362"/>
              <a:gd name="T97" fmla="*/ 80 h 1366"/>
              <a:gd name="T98" fmla="*/ 434 w 1362"/>
              <a:gd name="T99" fmla="*/ 46 h 1366"/>
              <a:gd name="T100" fmla="*/ 513 w 1362"/>
              <a:gd name="T101" fmla="*/ 21 h 1366"/>
              <a:gd name="T102" fmla="*/ 595 w 1362"/>
              <a:gd name="T103" fmla="*/ 5 h 1366"/>
              <a:gd name="T104" fmla="*/ 681 w 1362"/>
              <a:gd name="T105" fmla="*/ 0 h 1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62" h="1366">
                <a:moveTo>
                  <a:pt x="681" y="0"/>
                </a:moveTo>
                <a:lnTo>
                  <a:pt x="767" y="5"/>
                </a:lnTo>
                <a:lnTo>
                  <a:pt x="849" y="21"/>
                </a:lnTo>
                <a:lnTo>
                  <a:pt x="926" y="46"/>
                </a:lnTo>
                <a:lnTo>
                  <a:pt x="1001" y="80"/>
                </a:lnTo>
                <a:lnTo>
                  <a:pt x="1069" y="123"/>
                </a:lnTo>
                <a:lnTo>
                  <a:pt x="1133" y="172"/>
                </a:lnTo>
                <a:lnTo>
                  <a:pt x="1191" y="229"/>
                </a:lnTo>
                <a:lnTo>
                  <a:pt x="1241" y="293"/>
                </a:lnTo>
                <a:lnTo>
                  <a:pt x="1282" y="361"/>
                </a:lnTo>
                <a:lnTo>
                  <a:pt x="1316" y="437"/>
                </a:lnTo>
                <a:lnTo>
                  <a:pt x="1341" y="515"/>
                </a:lnTo>
                <a:lnTo>
                  <a:pt x="1357" y="598"/>
                </a:lnTo>
                <a:lnTo>
                  <a:pt x="1362" y="682"/>
                </a:lnTo>
                <a:lnTo>
                  <a:pt x="1357" y="768"/>
                </a:lnTo>
                <a:lnTo>
                  <a:pt x="1341" y="850"/>
                </a:lnTo>
                <a:lnTo>
                  <a:pt x="1316" y="929"/>
                </a:lnTo>
                <a:lnTo>
                  <a:pt x="1282" y="1004"/>
                </a:lnTo>
                <a:lnTo>
                  <a:pt x="1241" y="1072"/>
                </a:lnTo>
                <a:lnTo>
                  <a:pt x="1191" y="1137"/>
                </a:lnTo>
                <a:lnTo>
                  <a:pt x="1133" y="1192"/>
                </a:lnTo>
                <a:lnTo>
                  <a:pt x="1069" y="1242"/>
                </a:lnTo>
                <a:lnTo>
                  <a:pt x="1001" y="1285"/>
                </a:lnTo>
                <a:lnTo>
                  <a:pt x="926" y="1319"/>
                </a:lnTo>
                <a:lnTo>
                  <a:pt x="849" y="1344"/>
                </a:lnTo>
                <a:lnTo>
                  <a:pt x="767" y="1360"/>
                </a:lnTo>
                <a:lnTo>
                  <a:pt x="681" y="1366"/>
                </a:lnTo>
                <a:lnTo>
                  <a:pt x="595" y="1360"/>
                </a:lnTo>
                <a:lnTo>
                  <a:pt x="513" y="1344"/>
                </a:lnTo>
                <a:lnTo>
                  <a:pt x="434" y="1319"/>
                </a:lnTo>
                <a:lnTo>
                  <a:pt x="361" y="1285"/>
                </a:lnTo>
                <a:lnTo>
                  <a:pt x="291" y="1242"/>
                </a:lnTo>
                <a:lnTo>
                  <a:pt x="229" y="1192"/>
                </a:lnTo>
                <a:lnTo>
                  <a:pt x="171" y="1137"/>
                </a:lnTo>
                <a:lnTo>
                  <a:pt x="121" y="1072"/>
                </a:lnTo>
                <a:lnTo>
                  <a:pt x="78" y="1004"/>
                </a:lnTo>
                <a:lnTo>
                  <a:pt x="44" y="929"/>
                </a:lnTo>
                <a:lnTo>
                  <a:pt x="19" y="850"/>
                </a:lnTo>
                <a:lnTo>
                  <a:pt x="5" y="768"/>
                </a:lnTo>
                <a:lnTo>
                  <a:pt x="0" y="682"/>
                </a:lnTo>
                <a:lnTo>
                  <a:pt x="5" y="598"/>
                </a:lnTo>
                <a:lnTo>
                  <a:pt x="19" y="515"/>
                </a:lnTo>
                <a:lnTo>
                  <a:pt x="44" y="437"/>
                </a:lnTo>
                <a:lnTo>
                  <a:pt x="78" y="361"/>
                </a:lnTo>
                <a:lnTo>
                  <a:pt x="121" y="293"/>
                </a:lnTo>
                <a:lnTo>
                  <a:pt x="171" y="229"/>
                </a:lnTo>
                <a:lnTo>
                  <a:pt x="229" y="172"/>
                </a:lnTo>
                <a:lnTo>
                  <a:pt x="291" y="123"/>
                </a:lnTo>
                <a:lnTo>
                  <a:pt x="361" y="80"/>
                </a:lnTo>
                <a:lnTo>
                  <a:pt x="434" y="46"/>
                </a:lnTo>
                <a:lnTo>
                  <a:pt x="513" y="21"/>
                </a:lnTo>
                <a:lnTo>
                  <a:pt x="595" y="5"/>
                </a:lnTo>
                <a:lnTo>
                  <a:pt x="68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" name="Freeform 12"/>
          <p:cNvSpPr>
            <a:spLocks/>
          </p:cNvSpPr>
          <p:nvPr/>
        </p:nvSpPr>
        <p:spPr bwMode="auto">
          <a:xfrm>
            <a:off x="3602144" y="4866176"/>
            <a:ext cx="1007707" cy="1008813"/>
          </a:xfrm>
          <a:custGeom>
            <a:avLst/>
            <a:gdLst>
              <a:gd name="T0" fmla="*/ 912 w 1824"/>
              <a:gd name="T1" fmla="*/ 0 h 1826"/>
              <a:gd name="T2" fmla="*/ 1010 w 1824"/>
              <a:gd name="T3" fmla="*/ 5 h 1826"/>
              <a:gd name="T4" fmla="*/ 1107 w 1824"/>
              <a:gd name="T5" fmla="*/ 21 h 1826"/>
              <a:gd name="T6" fmla="*/ 1200 w 1824"/>
              <a:gd name="T7" fmla="*/ 46 h 1826"/>
              <a:gd name="T8" fmla="*/ 1288 w 1824"/>
              <a:gd name="T9" fmla="*/ 80 h 1826"/>
              <a:gd name="T10" fmla="*/ 1372 w 1824"/>
              <a:gd name="T11" fmla="*/ 125 h 1826"/>
              <a:gd name="T12" fmla="*/ 1450 w 1824"/>
              <a:gd name="T13" fmla="*/ 175 h 1826"/>
              <a:gd name="T14" fmla="*/ 1522 w 1824"/>
              <a:gd name="T15" fmla="*/ 234 h 1826"/>
              <a:gd name="T16" fmla="*/ 1588 w 1824"/>
              <a:gd name="T17" fmla="*/ 301 h 1826"/>
              <a:gd name="T18" fmla="*/ 1647 w 1824"/>
              <a:gd name="T19" fmla="*/ 374 h 1826"/>
              <a:gd name="T20" fmla="*/ 1699 w 1824"/>
              <a:gd name="T21" fmla="*/ 453 h 1826"/>
              <a:gd name="T22" fmla="*/ 1742 w 1824"/>
              <a:gd name="T23" fmla="*/ 535 h 1826"/>
              <a:gd name="T24" fmla="*/ 1778 w 1824"/>
              <a:gd name="T25" fmla="*/ 625 h 1826"/>
              <a:gd name="T26" fmla="*/ 1803 w 1824"/>
              <a:gd name="T27" fmla="*/ 718 h 1826"/>
              <a:gd name="T28" fmla="*/ 1819 w 1824"/>
              <a:gd name="T29" fmla="*/ 813 h 1826"/>
              <a:gd name="T30" fmla="*/ 1824 w 1824"/>
              <a:gd name="T31" fmla="*/ 913 h 1826"/>
              <a:gd name="T32" fmla="*/ 1819 w 1824"/>
              <a:gd name="T33" fmla="*/ 1013 h 1826"/>
              <a:gd name="T34" fmla="*/ 1803 w 1824"/>
              <a:gd name="T35" fmla="*/ 1108 h 1826"/>
              <a:gd name="T36" fmla="*/ 1778 w 1824"/>
              <a:gd name="T37" fmla="*/ 1201 h 1826"/>
              <a:gd name="T38" fmla="*/ 1742 w 1824"/>
              <a:gd name="T39" fmla="*/ 1291 h 1826"/>
              <a:gd name="T40" fmla="*/ 1699 w 1824"/>
              <a:gd name="T41" fmla="*/ 1373 h 1826"/>
              <a:gd name="T42" fmla="*/ 1647 w 1824"/>
              <a:gd name="T43" fmla="*/ 1452 h 1826"/>
              <a:gd name="T44" fmla="*/ 1588 w 1824"/>
              <a:gd name="T45" fmla="*/ 1525 h 1826"/>
              <a:gd name="T46" fmla="*/ 1522 w 1824"/>
              <a:gd name="T47" fmla="*/ 1591 h 1826"/>
              <a:gd name="T48" fmla="*/ 1450 w 1824"/>
              <a:gd name="T49" fmla="*/ 1650 h 1826"/>
              <a:gd name="T50" fmla="*/ 1372 w 1824"/>
              <a:gd name="T51" fmla="*/ 1701 h 1826"/>
              <a:gd name="T52" fmla="*/ 1288 w 1824"/>
              <a:gd name="T53" fmla="*/ 1745 h 1826"/>
              <a:gd name="T54" fmla="*/ 1200 w 1824"/>
              <a:gd name="T55" fmla="*/ 1779 h 1826"/>
              <a:gd name="T56" fmla="*/ 1107 w 1824"/>
              <a:gd name="T57" fmla="*/ 1804 h 1826"/>
              <a:gd name="T58" fmla="*/ 1010 w 1824"/>
              <a:gd name="T59" fmla="*/ 1821 h 1826"/>
              <a:gd name="T60" fmla="*/ 912 w 1824"/>
              <a:gd name="T61" fmla="*/ 1826 h 1826"/>
              <a:gd name="T62" fmla="*/ 812 w 1824"/>
              <a:gd name="T63" fmla="*/ 1821 h 1826"/>
              <a:gd name="T64" fmla="*/ 715 w 1824"/>
              <a:gd name="T65" fmla="*/ 1804 h 1826"/>
              <a:gd name="T66" fmla="*/ 622 w 1824"/>
              <a:gd name="T67" fmla="*/ 1779 h 1826"/>
              <a:gd name="T68" fmla="*/ 535 w 1824"/>
              <a:gd name="T69" fmla="*/ 1745 h 1826"/>
              <a:gd name="T70" fmla="*/ 451 w 1824"/>
              <a:gd name="T71" fmla="*/ 1701 h 1826"/>
              <a:gd name="T72" fmla="*/ 372 w 1824"/>
              <a:gd name="T73" fmla="*/ 1650 h 1826"/>
              <a:gd name="T74" fmla="*/ 300 w 1824"/>
              <a:gd name="T75" fmla="*/ 1591 h 1826"/>
              <a:gd name="T76" fmla="*/ 234 w 1824"/>
              <a:gd name="T77" fmla="*/ 1525 h 1826"/>
              <a:gd name="T78" fmla="*/ 175 w 1824"/>
              <a:gd name="T79" fmla="*/ 1452 h 1826"/>
              <a:gd name="T80" fmla="*/ 123 w 1824"/>
              <a:gd name="T81" fmla="*/ 1373 h 1826"/>
              <a:gd name="T82" fmla="*/ 81 w 1824"/>
              <a:gd name="T83" fmla="*/ 1291 h 1826"/>
              <a:gd name="T84" fmla="*/ 47 w 1824"/>
              <a:gd name="T85" fmla="*/ 1201 h 1826"/>
              <a:gd name="T86" fmla="*/ 20 w 1824"/>
              <a:gd name="T87" fmla="*/ 1108 h 1826"/>
              <a:gd name="T88" fmla="*/ 5 w 1824"/>
              <a:gd name="T89" fmla="*/ 1013 h 1826"/>
              <a:gd name="T90" fmla="*/ 0 w 1824"/>
              <a:gd name="T91" fmla="*/ 913 h 1826"/>
              <a:gd name="T92" fmla="*/ 5 w 1824"/>
              <a:gd name="T93" fmla="*/ 813 h 1826"/>
              <a:gd name="T94" fmla="*/ 20 w 1824"/>
              <a:gd name="T95" fmla="*/ 718 h 1826"/>
              <a:gd name="T96" fmla="*/ 47 w 1824"/>
              <a:gd name="T97" fmla="*/ 625 h 1826"/>
              <a:gd name="T98" fmla="*/ 81 w 1824"/>
              <a:gd name="T99" fmla="*/ 535 h 1826"/>
              <a:gd name="T100" fmla="*/ 123 w 1824"/>
              <a:gd name="T101" fmla="*/ 453 h 1826"/>
              <a:gd name="T102" fmla="*/ 175 w 1824"/>
              <a:gd name="T103" fmla="*/ 374 h 1826"/>
              <a:gd name="T104" fmla="*/ 234 w 1824"/>
              <a:gd name="T105" fmla="*/ 301 h 1826"/>
              <a:gd name="T106" fmla="*/ 300 w 1824"/>
              <a:gd name="T107" fmla="*/ 234 h 1826"/>
              <a:gd name="T108" fmla="*/ 372 w 1824"/>
              <a:gd name="T109" fmla="*/ 175 h 1826"/>
              <a:gd name="T110" fmla="*/ 451 w 1824"/>
              <a:gd name="T111" fmla="*/ 125 h 1826"/>
              <a:gd name="T112" fmla="*/ 535 w 1824"/>
              <a:gd name="T113" fmla="*/ 80 h 1826"/>
              <a:gd name="T114" fmla="*/ 622 w 1824"/>
              <a:gd name="T115" fmla="*/ 46 h 1826"/>
              <a:gd name="T116" fmla="*/ 715 w 1824"/>
              <a:gd name="T117" fmla="*/ 21 h 1826"/>
              <a:gd name="T118" fmla="*/ 812 w 1824"/>
              <a:gd name="T119" fmla="*/ 5 h 1826"/>
              <a:gd name="T120" fmla="*/ 912 w 1824"/>
              <a:gd name="T121" fmla="*/ 0 h 1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24" h="1826">
                <a:moveTo>
                  <a:pt x="912" y="0"/>
                </a:moveTo>
                <a:lnTo>
                  <a:pt x="1010" y="5"/>
                </a:lnTo>
                <a:lnTo>
                  <a:pt x="1107" y="21"/>
                </a:lnTo>
                <a:lnTo>
                  <a:pt x="1200" y="46"/>
                </a:lnTo>
                <a:lnTo>
                  <a:pt x="1288" y="80"/>
                </a:lnTo>
                <a:lnTo>
                  <a:pt x="1372" y="125"/>
                </a:lnTo>
                <a:lnTo>
                  <a:pt x="1450" y="175"/>
                </a:lnTo>
                <a:lnTo>
                  <a:pt x="1522" y="234"/>
                </a:lnTo>
                <a:lnTo>
                  <a:pt x="1588" y="301"/>
                </a:lnTo>
                <a:lnTo>
                  <a:pt x="1647" y="374"/>
                </a:lnTo>
                <a:lnTo>
                  <a:pt x="1699" y="453"/>
                </a:lnTo>
                <a:lnTo>
                  <a:pt x="1742" y="535"/>
                </a:lnTo>
                <a:lnTo>
                  <a:pt x="1778" y="625"/>
                </a:lnTo>
                <a:lnTo>
                  <a:pt x="1803" y="718"/>
                </a:lnTo>
                <a:lnTo>
                  <a:pt x="1819" y="813"/>
                </a:lnTo>
                <a:lnTo>
                  <a:pt x="1824" y="913"/>
                </a:lnTo>
                <a:lnTo>
                  <a:pt x="1819" y="1013"/>
                </a:lnTo>
                <a:lnTo>
                  <a:pt x="1803" y="1108"/>
                </a:lnTo>
                <a:lnTo>
                  <a:pt x="1778" y="1201"/>
                </a:lnTo>
                <a:lnTo>
                  <a:pt x="1742" y="1291"/>
                </a:lnTo>
                <a:lnTo>
                  <a:pt x="1699" y="1373"/>
                </a:lnTo>
                <a:lnTo>
                  <a:pt x="1647" y="1452"/>
                </a:lnTo>
                <a:lnTo>
                  <a:pt x="1588" y="1525"/>
                </a:lnTo>
                <a:lnTo>
                  <a:pt x="1522" y="1591"/>
                </a:lnTo>
                <a:lnTo>
                  <a:pt x="1450" y="1650"/>
                </a:lnTo>
                <a:lnTo>
                  <a:pt x="1372" y="1701"/>
                </a:lnTo>
                <a:lnTo>
                  <a:pt x="1288" y="1745"/>
                </a:lnTo>
                <a:lnTo>
                  <a:pt x="1200" y="1779"/>
                </a:lnTo>
                <a:lnTo>
                  <a:pt x="1107" y="1804"/>
                </a:lnTo>
                <a:lnTo>
                  <a:pt x="1010" y="1821"/>
                </a:lnTo>
                <a:lnTo>
                  <a:pt x="912" y="1826"/>
                </a:lnTo>
                <a:lnTo>
                  <a:pt x="812" y="1821"/>
                </a:lnTo>
                <a:lnTo>
                  <a:pt x="715" y="1804"/>
                </a:lnTo>
                <a:lnTo>
                  <a:pt x="622" y="1779"/>
                </a:lnTo>
                <a:lnTo>
                  <a:pt x="535" y="1745"/>
                </a:lnTo>
                <a:lnTo>
                  <a:pt x="451" y="1701"/>
                </a:lnTo>
                <a:lnTo>
                  <a:pt x="372" y="1650"/>
                </a:lnTo>
                <a:lnTo>
                  <a:pt x="300" y="1591"/>
                </a:lnTo>
                <a:lnTo>
                  <a:pt x="234" y="1525"/>
                </a:lnTo>
                <a:lnTo>
                  <a:pt x="175" y="1452"/>
                </a:lnTo>
                <a:lnTo>
                  <a:pt x="123" y="1373"/>
                </a:lnTo>
                <a:lnTo>
                  <a:pt x="81" y="1291"/>
                </a:lnTo>
                <a:lnTo>
                  <a:pt x="47" y="1201"/>
                </a:lnTo>
                <a:lnTo>
                  <a:pt x="20" y="1108"/>
                </a:lnTo>
                <a:lnTo>
                  <a:pt x="5" y="1013"/>
                </a:lnTo>
                <a:lnTo>
                  <a:pt x="0" y="913"/>
                </a:lnTo>
                <a:lnTo>
                  <a:pt x="5" y="813"/>
                </a:lnTo>
                <a:lnTo>
                  <a:pt x="20" y="718"/>
                </a:lnTo>
                <a:lnTo>
                  <a:pt x="47" y="625"/>
                </a:lnTo>
                <a:lnTo>
                  <a:pt x="81" y="535"/>
                </a:lnTo>
                <a:lnTo>
                  <a:pt x="123" y="453"/>
                </a:lnTo>
                <a:lnTo>
                  <a:pt x="175" y="374"/>
                </a:lnTo>
                <a:lnTo>
                  <a:pt x="234" y="301"/>
                </a:lnTo>
                <a:lnTo>
                  <a:pt x="300" y="234"/>
                </a:lnTo>
                <a:lnTo>
                  <a:pt x="372" y="175"/>
                </a:lnTo>
                <a:lnTo>
                  <a:pt x="451" y="125"/>
                </a:lnTo>
                <a:lnTo>
                  <a:pt x="535" y="80"/>
                </a:lnTo>
                <a:lnTo>
                  <a:pt x="622" y="46"/>
                </a:lnTo>
                <a:lnTo>
                  <a:pt x="715" y="21"/>
                </a:lnTo>
                <a:lnTo>
                  <a:pt x="812" y="5"/>
                </a:lnTo>
                <a:lnTo>
                  <a:pt x="91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" name="Freeform 6"/>
          <p:cNvSpPr>
            <a:spLocks/>
          </p:cNvSpPr>
          <p:nvPr/>
        </p:nvSpPr>
        <p:spPr bwMode="auto">
          <a:xfrm>
            <a:off x="6987688" y="5163017"/>
            <a:ext cx="981189" cy="1694983"/>
          </a:xfrm>
          <a:custGeom>
            <a:avLst/>
            <a:gdLst>
              <a:gd name="T0" fmla="*/ 1008 w 1775"/>
              <a:gd name="T1" fmla="*/ 0 h 3069"/>
              <a:gd name="T2" fmla="*/ 1652 w 1775"/>
              <a:gd name="T3" fmla="*/ 308 h 3069"/>
              <a:gd name="T4" fmla="*/ 1171 w 1775"/>
              <a:gd name="T5" fmla="*/ 1204 h 3069"/>
              <a:gd name="T6" fmla="*/ 1167 w 1775"/>
              <a:gd name="T7" fmla="*/ 1204 h 3069"/>
              <a:gd name="T8" fmla="*/ 1160 w 1775"/>
              <a:gd name="T9" fmla="*/ 1209 h 3069"/>
              <a:gd name="T10" fmla="*/ 1149 w 1775"/>
              <a:gd name="T11" fmla="*/ 1223 h 3069"/>
              <a:gd name="T12" fmla="*/ 1139 w 1775"/>
              <a:gd name="T13" fmla="*/ 1250 h 3069"/>
              <a:gd name="T14" fmla="*/ 1126 w 1775"/>
              <a:gd name="T15" fmla="*/ 1295 h 3069"/>
              <a:gd name="T16" fmla="*/ 1117 w 1775"/>
              <a:gd name="T17" fmla="*/ 1361 h 3069"/>
              <a:gd name="T18" fmla="*/ 1110 w 1775"/>
              <a:gd name="T19" fmla="*/ 1454 h 3069"/>
              <a:gd name="T20" fmla="*/ 1110 w 1775"/>
              <a:gd name="T21" fmla="*/ 1578 h 3069"/>
              <a:gd name="T22" fmla="*/ 1115 w 1775"/>
              <a:gd name="T23" fmla="*/ 1735 h 3069"/>
              <a:gd name="T24" fmla="*/ 1130 w 1775"/>
              <a:gd name="T25" fmla="*/ 1934 h 3069"/>
              <a:gd name="T26" fmla="*/ 1155 w 1775"/>
              <a:gd name="T27" fmla="*/ 2226 h 3069"/>
              <a:gd name="T28" fmla="*/ 1178 w 1775"/>
              <a:gd name="T29" fmla="*/ 2475 h 3069"/>
              <a:gd name="T30" fmla="*/ 1200 w 1775"/>
              <a:gd name="T31" fmla="*/ 2681 h 3069"/>
              <a:gd name="T32" fmla="*/ 1217 w 1775"/>
              <a:gd name="T33" fmla="*/ 2843 h 3069"/>
              <a:gd name="T34" fmla="*/ 1230 w 1775"/>
              <a:gd name="T35" fmla="*/ 2960 h 3069"/>
              <a:gd name="T36" fmla="*/ 1239 w 1775"/>
              <a:gd name="T37" fmla="*/ 3030 h 3069"/>
              <a:gd name="T38" fmla="*/ 1242 w 1775"/>
              <a:gd name="T39" fmla="*/ 3053 h 3069"/>
              <a:gd name="T40" fmla="*/ 633 w 1775"/>
              <a:gd name="T41" fmla="*/ 3064 h 3069"/>
              <a:gd name="T42" fmla="*/ 640 w 1775"/>
              <a:gd name="T43" fmla="*/ 3019 h 3069"/>
              <a:gd name="T44" fmla="*/ 651 w 1775"/>
              <a:gd name="T45" fmla="*/ 2940 h 3069"/>
              <a:gd name="T46" fmla="*/ 665 w 1775"/>
              <a:gd name="T47" fmla="*/ 2829 h 3069"/>
              <a:gd name="T48" fmla="*/ 681 w 1775"/>
              <a:gd name="T49" fmla="*/ 2697 h 3069"/>
              <a:gd name="T50" fmla="*/ 697 w 1775"/>
              <a:gd name="T51" fmla="*/ 2548 h 3069"/>
              <a:gd name="T52" fmla="*/ 710 w 1775"/>
              <a:gd name="T53" fmla="*/ 2390 h 3069"/>
              <a:gd name="T54" fmla="*/ 720 w 1775"/>
              <a:gd name="T55" fmla="*/ 2231 h 3069"/>
              <a:gd name="T56" fmla="*/ 726 w 1775"/>
              <a:gd name="T57" fmla="*/ 2077 h 3069"/>
              <a:gd name="T58" fmla="*/ 726 w 1775"/>
              <a:gd name="T59" fmla="*/ 1936 h 3069"/>
              <a:gd name="T60" fmla="*/ 717 w 1775"/>
              <a:gd name="T61" fmla="*/ 1814 h 3069"/>
              <a:gd name="T62" fmla="*/ 697 w 1775"/>
              <a:gd name="T63" fmla="*/ 1717 h 3069"/>
              <a:gd name="T64" fmla="*/ 112 w 1775"/>
              <a:gd name="T65" fmla="*/ 670 h 3069"/>
              <a:gd name="T66" fmla="*/ 842 w 1775"/>
              <a:gd name="T67" fmla="*/ 0 h 3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75" h="3069">
                <a:moveTo>
                  <a:pt x="842" y="0"/>
                </a:moveTo>
                <a:lnTo>
                  <a:pt x="1008" y="0"/>
                </a:lnTo>
                <a:lnTo>
                  <a:pt x="1078" y="926"/>
                </a:lnTo>
                <a:lnTo>
                  <a:pt x="1652" y="308"/>
                </a:lnTo>
                <a:lnTo>
                  <a:pt x="1775" y="473"/>
                </a:lnTo>
                <a:lnTo>
                  <a:pt x="1171" y="1204"/>
                </a:lnTo>
                <a:lnTo>
                  <a:pt x="1169" y="1204"/>
                </a:lnTo>
                <a:lnTo>
                  <a:pt x="1167" y="1204"/>
                </a:lnTo>
                <a:lnTo>
                  <a:pt x="1164" y="1205"/>
                </a:lnTo>
                <a:lnTo>
                  <a:pt x="1160" y="1209"/>
                </a:lnTo>
                <a:lnTo>
                  <a:pt x="1155" y="1214"/>
                </a:lnTo>
                <a:lnTo>
                  <a:pt x="1149" y="1223"/>
                </a:lnTo>
                <a:lnTo>
                  <a:pt x="1144" y="1234"/>
                </a:lnTo>
                <a:lnTo>
                  <a:pt x="1139" y="1250"/>
                </a:lnTo>
                <a:lnTo>
                  <a:pt x="1132" y="1270"/>
                </a:lnTo>
                <a:lnTo>
                  <a:pt x="1126" y="1295"/>
                </a:lnTo>
                <a:lnTo>
                  <a:pt x="1121" y="1325"/>
                </a:lnTo>
                <a:lnTo>
                  <a:pt x="1117" y="1361"/>
                </a:lnTo>
                <a:lnTo>
                  <a:pt x="1114" y="1404"/>
                </a:lnTo>
                <a:lnTo>
                  <a:pt x="1110" y="1454"/>
                </a:lnTo>
                <a:lnTo>
                  <a:pt x="1110" y="1511"/>
                </a:lnTo>
                <a:lnTo>
                  <a:pt x="1110" y="1578"/>
                </a:lnTo>
                <a:lnTo>
                  <a:pt x="1112" y="1651"/>
                </a:lnTo>
                <a:lnTo>
                  <a:pt x="1115" y="1735"/>
                </a:lnTo>
                <a:lnTo>
                  <a:pt x="1121" y="1828"/>
                </a:lnTo>
                <a:lnTo>
                  <a:pt x="1130" y="1934"/>
                </a:lnTo>
                <a:lnTo>
                  <a:pt x="1142" y="2084"/>
                </a:lnTo>
                <a:lnTo>
                  <a:pt x="1155" y="2226"/>
                </a:lnTo>
                <a:lnTo>
                  <a:pt x="1167" y="2355"/>
                </a:lnTo>
                <a:lnTo>
                  <a:pt x="1178" y="2475"/>
                </a:lnTo>
                <a:lnTo>
                  <a:pt x="1189" y="2584"/>
                </a:lnTo>
                <a:lnTo>
                  <a:pt x="1200" y="2681"/>
                </a:lnTo>
                <a:lnTo>
                  <a:pt x="1208" y="2766"/>
                </a:lnTo>
                <a:lnTo>
                  <a:pt x="1217" y="2843"/>
                </a:lnTo>
                <a:lnTo>
                  <a:pt x="1225" y="2906"/>
                </a:lnTo>
                <a:lnTo>
                  <a:pt x="1230" y="2960"/>
                </a:lnTo>
                <a:lnTo>
                  <a:pt x="1235" y="3001"/>
                </a:lnTo>
                <a:lnTo>
                  <a:pt x="1239" y="3030"/>
                </a:lnTo>
                <a:lnTo>
                  <a:pt x="1241" y="3048"/>
                </a:lnTo>
                <a:lnTo>
                  <a:pt x="1242" y="3053"/>
                </a:lnTo>
                <a:lnTo>
                  <a:pt x="633" y="3069"/>
                </a:lnTo>
                <a:lnTo>
                  <a:pt x="633" y="3064"/>
                </a:lnTo>
                <a:lnTo>
                  <a:pt x="636" y="3046"/>
                </a:lnTo>
                <a:lnTo>
                  <a:pt x="640" y="3019"/>
                </a:lnTo>
                <a:lnTo>
                  <a:pt x="645" y="2983"/>
                </a:lnTo>
                <a:lnTo>
                  <a:pt x="651" y="2940"/>
                </a:lnTo>
                <a:lnTo>
                  <a:pt x="658" y="2888"/>
                </a:lnTo>
                <a:lnTo>
                  <a:pt x="665" y="2829"/>
                </a:lnTo>
                <a:lnTo>
                  <a:pt x="672" y="2765"/>
                </a:lnTo>
                <a:lnTo>
                  <a:pt x="681" y="2697"/>
                </a:lnTo>
                <a:lnTo>
                  <a:pt x="688" y="2623"/>
                </a:lnTo>
                <a:lnTo>
                  <a:pt x="697" y="2548"/>
                </a:lnTo>
                <a:lnTo>
                  <a:pt x="704" y="2469"/>
                </a:lnTo>
                <a:lnTo>
                  <a:pt x="710" y="2390"/>
                </a:lnTo>
                <a:lnTo>
                  <a:pt x="717" y="2310"/>
                </a:lnTo>
                <a:lnTo>
                  <a:pt x="720" y="2231"/>
                </a:lnTo>
                <a:lnTo>
                  <a:pt x="724" y="2152"/>
                </a:lnTo>
                <a:lnTo>
                  <a:pt x="726" y="2077"/>
                </a:lnTo>
                <a:lnTo>
                  <a:pt x="727" y="2004"/>
                </a:lnTo>
                <a:lnTo>
                  <a:pt x="726" y="1936"/>
                </a:lnTo>
                <a:lnTo>
                  <a:pt x="722" y="1871"/>
                </a:lnTo>
                <a:lnTo>
                  <a:pt x="717" y="1814"/>
                </a:lnTo>
                <a:lnTo>
                  <a:pt x="708" y="1762"/>
                </a:lnTo>
                <a:lnTo>
                  <a:pt x="697" y="1717"/>
                </a:lnTo>
                <a:lnTo>
                  <a:pt x="0" y="774"/>
                </a:lnTo>
                <a:lnTo>
                  <a:pt x="112" y="670"/>
                </a:lnTo>
                <a:lnTo>
                  <a:pt x="770" y="1420"/>
                </a:lnTo>
                <a:lnTo>
                  <a:pt x="842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Freeform 10"/>
          <p:cNvSpPr>
            <a:spLocks/>
          </p:cNvSpPr>
          <p:nvPr/>
        </p:nvSpPr>
        <p:spPr bwMode="auto">
          <a:xfrm>
            <a:off x="7836284" y="4805404"/>
            <a:ext cx="753571" cy="754676"/>
          </a:xfrm>
          <a:custGeom>
            <a:avLst/>
            <a:gdLst>
              <a:gd name="T0" fmla="*/ 681 w 1362"/>
              <a:gd name="T1" fmla="*/ 0 h 1366"/>
              <a:gd name="T2" fmla="*/ 767 w 1362"/>
              <a:gd name="T3" fmla="*/ 5 h 1366"/>
              <a:gd name="T4" fmla="*/ 849 w 1362"/>
              <a:gd name="T5" fmla="*/ 21 h 1366"/>
              <a:gd name="T6" fmla="*/ 926 w 1362"/>
              <a:gd name="T7" fmla="*/ 46 h 1366"/>
              <a:gd name="T8" fmla="*/ 1001 w 1362"/>
              <a:gd name="T9" fmla="*/ 80 h 1366"/>
              <a:gd name="T10" fmla="*/ 1069 w 1362"/>
              <a:gd name="T11" fmla="*/ 123 h 1366"/>
              <a:gd name="T12" fmla="*/ 1133 w 1362"/>
              <a:gd name="T13" fmla="*/ 172 h 1366"/>
              <a:gd name="T14" fmla="*/ 1191 w 1362"/>
              <a:gd name="T15" fmla="*/ 229 h 1366"/>
              <a:gd name="T16" fmla="*/ 1241 w 1362"/>
              <a:gd name="T17" fmla="*/ 293 h 1366"/>
              <a:gd name="T18" fmla="*/ 1282 w 1362"/>
              <a:gd name="T19" fmla="*/ 361 h 1366"/>
              <a:gd name="T20" fmla="*/ 1316 w 1362"/>
              <a:gd name="T21" fmla="*/ 437 h 1366"/>
              <a:gd name="T22" fmla="*/ 1341 w 1362"/>
              <a:gd name="T23" fmla="*/ 515 h 1366"/>
              <a:gd name="T24" fmla="*/ 1357 w 1362"/>
              <a:gd name="T25" fmla="*/ 598 h 1366"/>
              <a:gd name="T26" fmla="*/ 1362 w 1362"/>
              <a:gd name="T27" fmla="*/ 682 h 1366"/>
              <a:gd name="T28" fmla="*/ 1357 w 1362"/>
              <a:gd name="T29" fmla="*/ 768 h 1366"/>
              <a:gd name="T30" fmla="*/ 1341 w 1362"/>
              <a:gd name="T31" fmla="*/ 850 h 1366"/>
              <a:gd name="T32" fmla="*/ 1316 w 1362"/>
              <a:gd name="T33" fmla="*/ 929 h 1366"/>
              <a:gd name="T34" fmla="*/ 1282 w 1362"/>
              <a:gd name="T35" fmla="*/ 1004 h 1366"/>
              <a:gd name="T36" fmla="*/ 1241 w 1362"/>
              <a:gd name="T37" fmla="*/ 1072 h 1366"/>
              <a:gd name="T38" fmla="*/ 1191 w 1362"/>
              <a:gd name="T39" fmla="*/ 1137 h 1366"/>
              <a:gd name="T40" fmla="*/ 1133 w 1362"/>
              <a:gd name="T41" fmla="*/ 1192 h 1366"/>
              <a:gd name="T42" fmla="*/ 1069 w 1362"/>
              <a:gd name="T43" fmla="*/ 1242 h 1366"/>
              <a:gd name="T44" fmla="*/ 1001 w 1362"/>
              <a:gd name="T45" fmla="*/ 1285 h 1366"/>
              <a:gd name="T46" fmla="*/ 926 w 1362"/>
              <a:gd name="T47" fmla="*/ 1319 h 1366"/>
              <a:gd name="T48" fmla="*/ 849 w 1362"/>
              <a:gd name="T49" fmla="*/ 1344 h 1366"/>
              <a:gd name="T50" fmla="*/ 767 w 1362"/>
              <a:gd name="T51" fmla="*/ 1360 h 1366"/>
              <a:gd name="T52" fmla="*/ 681 w 1362"/>
              <a:gd name="T53" fmla="*/ 1366 h 1366"/>
              <a:gd name="T54" fmla="*/ 595 w 1362"/>
              <a:gd name="T55" fmla="*/ 1360 h 1366"/>
              <a:gd name="T56" fmla="*/ 513 w 1362"/>
              <a:gd name="T57" fmla="*/ 1344 h 1366"/>
              <a:gd name="T58" fmla="*/ 434 w 1362"/>
              <a:gd name="T59" fmla="*/ 1319 h 1366"/>
              <a:gd name="T60" fmla="*/ 361 w 1362"/>
              <a:gd name="T61" fmla="*/ 1285 h 1366"/>
              <a:gd name="T62" fmla="*/ 291 w 1362"/>
              <a:gd name="T63" fmla="*/ 1242 h 1366"/>
              <a:gd name="T64" fmla="*/ 229 w 1362"/>
              <a:gd name="T65" fmla="*/ 1192 h 1366"/>
              <a:gd name="T66" fmla="*/ 171 w 1362"/>
              <a:gd name="T67" fmla="*/ 1137 h 1366"/>
              <a:gd name="T68" fmla="*/ 121 w 1362"/>
              <a:gd name="T69" fmla="*/ 1072 h 1366"/>
              <a:gd name="T70" fmla="*/ 78 w 1362"/>
              <a:gd name="T71" fmla="*/ 1004 h 1366"/>
              <a:gd name="T72" fmla="*/ 44 w 1362"/>
              <a:gd name="T73" fmla="*/ 929 h 1366"/>
              <a:gd name="T74" fmla="*/ 19 w 1362"/>
              <a:gd name="T75" fmla="*/ 850 h 1366"/>
              <a:gd name="T76" fmla="*/ 5 w 1362"/>
              <a:gd name="T77" fmla="*/ 768 h 1366"/>
              <a:gd name="T78" fmla="*/ 0 w 1362"/>
              <a:gd name="T79" fmla="*/ 682 h 1366"/>
              <a:gd name="T80" fmla="*/ 5 w 1362"/>
              <a:gd name="T81" fmla="*/ 598 h 1366"/>
              <a:gd name="T82" fmla="*/ 19 w 1362"/>
              <a:gd name="T83" fmla="*/ 515 h 1366"/>
              <a:gd name="T84" fmla="*/ 44 w 1362"/>
              <a:gd name="T85" fmla="*/ 437 h 1366"/>
              <a:gd name="T86" fmla="*/ 78 w 1362"/>
              <a:gd name="T87" fmla="*/ 361 h 1366"/>
              <a:gd name="T88" fmla="*/ 121 w 1362"/>
              <a:gd name="T89" fmla="*/ 293 h 1366"/>
              <a:gd name="T90" fmla="*/ 171 w 1362"/>
              <a:gd name="T91" fmla="*/ 229 h 1366"/>
              <a:gd name="T92" fmla="*/ 229 w 1362"/>
              <a:gd name="T93" fmla="*/ 172 h 1366"/>
              <a:gd name="T94" fmla="*/ 291 w 1362"/>
              <a:gd name="T95" fmla="*/ 123 h 1366"/>
              <a:gd name="T96" fmla="*/ 361 w 1362"/>
              <a:gd name="T97" fmla="*/ 80 h 1366"/>
              <a:gd name="T98" fmla="*/ 434 w 1362"/>
              <a:gd name="T99" fmla="*/ 46 h 1366"/>
              <a:gd name="T100" fmla="*/ 513 w 1362"/>
              <a:gd name="T101" fmla="*/ 21 h 1366"/>
              <a:gd name="T102" fmla="*/ 595 w 1362"/>
              <a:gd name="T103" fmla="*/ 5 h 1366"/>
              <a:gd name="T104" fmla="*/ 681 w 1362"/>
              <a:gd name="T105" fmla="*/ 0 h 1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62" h="1366">
                <a:moveTo>
                  <a:pt x="681" y="0"/>
                </a:moveTo>
                <a:lnTo>
                  <a:pt x="767" y="5"/>
                </a:lnTo>
                <a:lnTo>
                  <a:pt x="849" y="21"/>
                </a:lnTo>
                <a:lnTo>
                  <a:pt x="926" y="46"/>
                </a:lnTo>
                <a:lnTo>
                  <a:pt x="1001" y="80"/>
                </a:lnTo>
                <a:lnTo>
                  <a:pt x="1069" y="123"/>
                </a:lnTo>
                <a:lnTo>
                  <a:pt x="1133" y="172"/>
                </a:lnTo>
                <a:lnTo>
                  <a:pt x="1191" y="229"/>
                </a:lnTo>
                <a:lnTo>
                  <a:pt x="1241" y="293"/>
                </a:lnTo>
                <a:lnTo>
                  <a:pt x="1282" y="361"/>
                </a:lnTo>
                <a:lnTo>
                  <a:pt x="1316" y="437"/>
                </a:lnTo>
                <a:lnTo>
                  <a:pt x="1341" y="515"/>
                </a:lnTo>
                <a:lnTo>
                  <a:pt x="1357" y="598"/>
                </a:lnTo>
                <a:lnTo>
                  <a:pt x="1362" y="682"/>
                </a:lnTo>
                <a:lnTo>
                  <a:pt x="1357" y="768"/>
                </a:lnTo>
                <a:lnTo>
                  <a:pt x="1341" y="850"/>
                </a:lnTo>
                <a:lnTo>
                  <a:pt x="1316" y="929"/>
                </a:lnTo>
                <a:lnTo>
                  <a:pt x="1282" y="1004"/>
                </a:lnTo>
                <a:lnTo>
                  <a:pt x="1241" y="1072"/>
                </a:lnTo>
                <a:lnTo>
                  <a:pt x="1191" y="1137"/>
                </a:lnTo>
                <a:lnTo>
                  <a:pt x="1133" y="1192"/>
                </a:lnTo>
                <a:lnTo>
                  <a:pt x="1069" y="1242"/>
                </a:lnTo>
                <a:lnTo>
                  <a:pt x="1001" y="1285"/>
                </a:lnTo>
                <a:lnTo>
                  <a:pt x="926" y="1319"/>
                </a:lnTo>
                <a:lnTo>
                  <a:pt x="849" y="1344"/>
                </a:lnTo>
                <a:lnTo>
                  <a:pt x="767" y="1360"/>
                </a:lnTo>
                <a:lnTo>
                  <a:pt x="681" y="1366"/>
                </a:lnTo>
                <a:lnTo>
                  <a:pt x="595" y="1360"/>
                </a:lnTo>
                <a:lnTo>
                  <a:pt x="513" y="1344"/>
                </a:lnTo>
                <a:lnTo>
                  <a:pt x="434" y="1319"/>
                </a:lnTo>
                <a:lnTo>
                  <a:pt x="361" y="1285"/>
                </a:lnTo>
                <a:lnTo>
                  <a:pt x="291" y="1242"/>
                </a:lnTo>
                <a:lnTo>
                  <a:pt x="229" y="1192"/>
                </a:lnTo>
                <a:lnTo>
                  <a:pt x="171" y="1137"/>
                </a:lnTo>
                <a:lnTo>
                  <a:pt x="121" y="1072"/>
                </a:lnTo>
                <a:lnTo>
                  <a:pt x="78" y="1004"/>
                </a:lnTo>
                <a:lnTo>
                  <a:pt x="44" y="929"/>
                </a:lnTo>
                <a:lnTo>
                  <a:pt x="19" y="850"/>
                </a:lnTo>
                <a:lnTo>
                  <a:pt x="5" y="768"/>
                </a:lnTo>
                <a:lnTo>
                  <a:pt x="0" y="682"/>
                </a:lnTo>
                <a:lnTo>
                  <a:pt x="5" y="598"/>
                </a:lnTo>
                <a:lnTo>
                  <a:pt x="19" y="515"/>
                </a:lnTo>
                <a:lnTo>
                  <a:pt x="44" y="437"/>
                </a:lnTo>
                <a:lnTo>
                  <a:pt x="78" y="361"/>
                </a:lnTo>
                <a:lnTo>
                  <a:pt x="121" y="293"/>
                </a:lnTo>
                <a:lnTo>
                  <a:pt x="171" y="229"/>
                </a:lnTo>
                <a:lnTo>
                  <a:pt x="229" y="172"/>
                </a:lnTo>
                <a:lnTo>
                  <a:pt x="291" y="123"/>
                </a:lnTo>
                <a:lnTo>
                  <a:pt x="361" y="80"/>
                </a:lnTo>
                <a:lnTo>
                  <a:pt x="434" y="46"/>
                </a:lnTo>
                <a:lnTo>
                  <a:pt x="513" y="21"/>
                </a:lnTo>
                <a:lnTo>
                  <a:pt x="595" y="5"/>
                </a:lnTo>
                <a:lnTo>
                  <a:pt x="68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" name="Freeform 12"/>
          <p:cNvSpPr>
            <a:spLocks/>
          </p:cNvSpPr>
          <p:nvPr/>
        </p:nvSpPr>
        <p:spPr bwMode="auto">
          <a:xfrm>
            <a:off x="6254006" y="4866176"/>
            <a:ext cx="1007707" cy="1008813"/>
          </a:xfrm>
          <a:custGeom>
            <a:avLst/>
            <a:gdLst>
              <a:gd name="T0" fmla="*/ 912 w 1824"/>
              <a:gd name="T1" fmla="*/ 0 h 1826"/>
              <a:gd name="T2" fmla="*/ 1010 w 1824"/>
              <a:gd name="T3" fmla="*/ 5 h 1826"/>
              <a:gd name="T4" fmla="*/ 1107 w 1824"/>
              <a:gd name="T5" fmla="*/ 21 h 1826"/>
              <a:gd name="T6" fmla="*/ 1200 w 1824"/>
              <a:gd name="T7" fmla="*/ 46 h 1826"/>
              <a:gd name="T8" fmla="*/ 1288 w 1824"/>
              <a:gd name="T9" fmla="*/ 80 h 1826"/>
              <a:gd name="T10" fmla="*/ 1372 w 1824"/>
              <a:gd name="T11" fmla="*/ 125 h 1826"/>
              <a:gd name="T12" fmla="*/ 1450 w 1824"/>
              <a:gd name="T13" fmla="*/ 175 h 1826"/>
              <a:gd name="T14" fmla="*/ 1522 w 1824"/>
              <a:gd name="T15" fmla="*/ 234 h 1826"/>
              <a:gd name="T16" fmla="*/ 1588 w 1824"/>
              <a:gd name="T17" fmla="*/ 301 h 1826"/>
              <a:gd name="T18" fmla="*/ 1647 w 1824"/>
              <a:gd name="T19" fmla="*/ 374 h 1826"/>
              <a:gd name="T20" fmla="*/ 1699 w 1824"/>
              <a:gd name="T21" fmla="*/ 453 h 1826"/>
              <a:gd name="T22" fmla="*/ 1742 w 1824"/>
              <a:gd name="T23" fmla="*/ 535 h 1826"/>
              <a:gd name="T24" fmla="*/ 1778 w 1824"/>
              <a:gd name="T25" fmla="*/ 625 h 1826"/>
              <a:gd name="T26" fmla="*/ 1803 w 1824"/>
              <a:gd name="T27" fmla="*/ 718 h 1826"/>
              <a:gd name="T28" fmla="*/ 1819 w 1824"/>
              <a:gd name="T29" fmla="*/ 813 h 1826"/>
              <a:gd name="T30" fmla="*/ 1824 w 1824"/>
              <a:gd name="T31" fmla="*/ 913 h 1826"/>
              <a:gd name="T32" fmla="*/ 1819 w 1824"/>
              <a:gd name="T33" fmla="*/ 1013 h 1826"/>
              <a:gd name="T34" fmla="*/ 1803 w 1824"/>
              <a:gd name="T35" fmla="*/ 1108 h 1826"/>
              <a:gd name="T36" fmla="*/ 1778 w 1824"/>
              <a:gd name="T37" fmla="*/ 1201 h 1826"/>
              <a:gd name="T38" fmla="*/ 1742 w 1824"/>
              <a:gd name="T39" fmla="*/ 1291 h 1826"/>
              <a:gd name="T40" fmla="*/ 1699 w 1824"/>
              <a:gd name="T41" fmla="*/ 1373 h 1826"/>
              <a:gd name="T42" fmla="*/ 1647 w 1824"/>
              <a:gd name="T43" fmla="*/ 1452 h 1826"/>
              <a:gd name="T44" fmla="*/ 1588 w 1824"/>
              <a:gd name="T45" fmla="*/ 1525 h 1826"/>
              <a:gd name="T46" fmla="*/ 1522 w 1824"/>
              <a:gd name="T47" fmla="*/ 1591 h 1826"/>
              <a:gd name="T48" fmla="*/ 1450 w 1824"/>
              <a:gd name="T49" fmla="*/ 1650 h 1826"/>
              <a:gd name="T50" fmla="*/ 1372 w 1824"/>
              <a:gd name="T51" fmla="*/ 1701 h 1826"/>
              <a:gd name="T52" fmla="*/ 1288 w 1824"/>
              <a:gd name="T53" fmla="*/ 1745 h 1826"/>
              <a:gd name="T54" fmla="*/ 1200 w 1824"/>
              <a:gd name="T55" fmla="*/ 1779 h 1826"/>
              <a:gd name="T56" fmla="*/ 1107 w 1824"/>
              <a:gd name="T57" fmla="*/ 1804 h 1826"/>
              <a:gd name="T58" fmla="*/ 1010 w 1824"/>
              <a:gd name="T59" fmla="*/ 1821 h 1826"/>
              <a:gd name="T60" fmla="*/ 912 w 1824"/>
              <a:gd name="T61" fmla="*/ 1826 h 1826"/>
              <a:gd name="T62" fmla="*/ 812 w 1824"/>
              <a:gd name="T63" fmla="*/ 1821 h 1826"/>
              <a:gd name="T64" fmla="*/ 715 w 1824"/>
              <a:gd name="T65" fmla="*/ 1804 h 1826"/>
              <a:gd name="T66" fmla="*/ 622 w 1824"/>
              <a:gd name="T67" fmla="*/ 1779 h 1826"/>
              <a:gd name="T68" fmla="*/ 535 w 1824"/>
              <a:gd name="T69" fmla="*/ 1745 h 1826"/>
              <a:gd name="T70" fmla="*/ 451 w 1824"/>
              <a:gd name="T71" fmla="*/ 1701 h 1826"/>
              <a:gd name="T72" fmla="*/ 372 w 1824"/>
              <a:gd name="T73" fmla="*/ 1650 h 1826"/>
              <a:gd name="T74" fmla="*/ 300 w 1824"/>
              <a:gd name="T75" fmla="*/ 1591 h 1826"/>
              <a:gd name="T76" fmla="*/ 234 w 1824"/>
              <a:gd name="T77" fmla="*/ 1525 h 1826"/>
              <a:gd name="T78" fmla="*/ 175 w 1824"/>
              <a:gd name="T79" fmla="*/ 1452 h 1826"/>
              <a:gd name="T80" fmla="*/ 123 w 1824"/>
              <a:gd name="T81" fmla="*/ 1373 h 1826"/>
              <a:gd name="T82" fmla="*/ 81 w 1824"/>
              <a:gd name="T83" fmla="*/ 1291 h 1826"/>
              <a:gd name="T84" fmla="*/ 47 w 1824"/>
              <a:gd name="T85" fmla="*/ 1201 h 1826"/>
              <a:gd name="T86" fmla="*/ 20 w 1824"/>
              <a:gd name="T87" fmla="*/ 1108 h 1826"/>
              <a:gd name="T88" fmla="*/ 5 w 1824"/>
              <a:gd name="T89" fmla="*/ 1013 h 1826"/>
              <a:gd name="T90" fmla="*/ 0 w 1824"/>
              <a:gd name="T91" fmla="*/ 913 h 1826"/>
              <a:gd name="T92" fmla="*/ 5 w 1824"/>
              <a:gd name="T93" fmla="*/ 813 h 1826"/>
              <a:gd name="T94" fmla="*/ 20 w 1824"/>
              <a:gd name="T95" fmla="*/ 718 h 1826"/>
              <a:gd name="T96" fmla="*/ 47 w 1824"/>
              <a:gd name="T97" fmla="*/ 625 h 1826"/>
              <a:gd name="T98" fmla="*/ 81 w 1824"/>
              <a:gd name="T99" fmla="*/ 535 h 1826"/>
              <a:gd name="T100" fmla="*/ 123 w 1824"/>
              <a:gd name="T101" fmla="*/ 453 h 1826"/>
              <a:gd name="T102" fmla="*/ 175 w 1824"/>
              <a:gd name="T103" fmla="*/ 374 h 1826"/>
              <a:gd name="T104" fmla="*/ 234 w 1824"/>
              <a:gd name="T105" fmla="*/ 301 h 1826"/>
              <a:gd name="T106" fmla="*/ 300 w 1824"/>
              <a:gd name="T107" fmla="*/ 234 h 1826"/>
              <a:gd name="T108" fmla="*/ 372 w 1824"/>
              <a:gd name="T109" fmla="*/ 175 h 1826"/>
              <a:gd name="T110" fmla="*/ 451 w 1824"/>
              <a:gd name="T111" fmla="*/ 125 h 1826"/>
              <a:gd name="T112" fmla="*/ 535 w 1824"/>
              <a:gd name="T113" fmla="*/ 80 h 1826"/>
              <a:gd name="T114" fmla="*/ 622 w 1824"/>
              <a:gd name="T115" fmla="*/ 46 h 1826"/>
              <a:gd name="T116" fmla="*/ 715 w 1824"/>
              <a:gd name="T117" fmla="*/ 21 h 1826"/>
              <a:gd name="T118" fmla="*/ 812 w 1824"/>
              <a:gd name="T119" fmla="*/ 5 h 1826"/>
              <a:gd name="T120" fmla="*/ 912 w 1824"/>
              <a:gd name="T121" fmla="*/ 0 h 1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24" h="1826">
                <a:moveTo>
                  <a:pt x="912" y="0"/>
                </a:moveTo>
                <a:lnTo>
                  <a:pt x="1010" y="5"/>
                </a:lnTo>
                <a:lnTo>
                  <a:pt x="1107" y="21"/>
                </a:lnTo>
                <a:lnTo>
                  <a:pt x="1200" y="46"/>
                </a:lnTo>
                <a:lnTo>
                  <a:pt x="1288" y="80"/>
                </a:lnTo>
                <a:lnTo>
                  <a:pt x="1372" y="125"/>
                </a:lnTo>
                <a:lnTo>
                  <a:pt x="1450" y="175"/>
                </a:lnTo>
                <a:lnTo>
                  <a:pt x="1522" y="234"/>
                </a:lnTo>
                <a:lnTo>
                  <a:pt x="1588" y="301"/>
                </a:lnTo>
                <a:lnTo>
                  <a:pt x="1647" y="374"/>
                </a:lnTo>
                <a:lnTo>
                  <a:pt x="1699" y="453"/>
                </a:lnTo>
                <a:lnTo>
                  <a:pt x="1742" y="535"/>
                </a:lnTo>
                <a:lnTo>
                  <a:pt x="1778" y="625"/>
                </a:lnTo>
                <a:lnTo>
                  <a:pt x="1803" y="718"/>
                </a:lnTo>
                <a:lnTo>
                  <a:pt x="1819" y="813"/>
                </a:lnTo>
                <a:lnTo>
                  <a:pt x="1824" y="913"/>
                </a:lnTo>
                <a:lnTo>
                  <a:pt x="1819" y="1013"/>
                </a:lnTo>
                <a:lnTo>
                  <a:pt x="1803" y="1108"/>
                </a:lnTo>
                <a:lnTo>
                  <a:pt x="1778" y="1201"/>
                </a:lnTo>
                <a:lnTo>
                  <a:pt x="1742" y="1291"/>
                </a:lnTo>
                <a:lnTo>
                  <a:pt x="1699" y="1373"/>
                </a:lnTo>
                <a:lnTo>
                  <a:pt x="1647" y="1452"/>
                </a:lnTo>
                <a:lnTo>
                  <a:pt x="1588" y="1525"/>
                </a:lnTo>
                <a:lnTo>
                  <a:pt x="1522" y="1591"/>
                </a:lnTo>
                <a:lnTo>
                  <a:pt x="1450" y="1650"/>
                </a:lnTo>
                <a:lnTo>
                  <a:pt x="1372" y="1701"/>
                </a:lnTo>
                <a:lnTo>
                  <a:pt x="1288" y="1745"/>
                </a:lnTo>
                <a:lnTo>
                  <a:pt x="1200" y="1779"/>
                </a:lnTo>
                <a:lnTo>
                  <a:pt x="1107" y="1804"/>
                </a:lnTo>
                <a:lnTo>
                  <a:pt x="1010" y="1821"/>
                </a:lnTo>
                <a:lnTo>
                  <a:pt x="912" y="1826"/>
                </a:lnTo>
                <a:lnTo>
                  <a:pt x="812" y="1821"/>
                </a:lnTo>
                <a:lnTo>
                  <a:pt x="715" y="1804"/>
                </a:lnTo>
                <a:lnTo>
                  <a:pt x="622" y="1779"/>
                </a:lnTo>
                <a:lnTo>
                  <a:pt x="535" y="1745"/>
                </a:lnTo>
                <a:lnTo>
                  <a:pt x="451" y="1701"/>
                </a:lnTo>
                <a:lnTo>
                  <a:pt x="372" y="1650"/>
                </a:lnTo>
                <a:lnTo>
                  <a:pt x="300" y="1591"/>
                </a:lnTo>
                <a:lnTo>
                  <a:pt x="234" y="1525"/>
                </a:lnTo>
                <a:lnTo>
                  <a:pt x="175" y="1452"/>
                </a:lnTo>
                <a:lnTo>
                  <a:pt x="123" y="1373"/>
                </a:lnTo>
                <a:lnTo>
                  <a:pt x="81" y="1291"/>
                </a:lnTo>
                <a:lnTo>
                  <a:pt x="47" y="1201"/>
                </a:lnTo>
                <a:lnTo>
                  <a:pt x="20" y="1108"/>
                </a:lnTo>
                <a:lnTo>
                  <a:pt x="5" y="1013"/>
                </a:lnTo>
                <a:lnTo>
                  <a:pt x="0" y="913"/>
                </a:lnTo>
                <a:lnTo>
                  <a:pt x="5" y="813"/>
                </a:lnTo>
                <a:lnTo>
                  <a:pt x="20" y="718"/>
                </a:lnTo>
                <a:lnTo>
                  <a:pt x="47" y="625"/>
                </a:lnTo>
                <a:lnTo>
                  <a:pt x="81" y="535"/>
                </a:lnTo>
                <a:lnTo>
                  <a:pt x="123" y="453"/>
                </a:lnTo>
                <a:lnTo>
                  <a:pt x="175" y="374"/>
                </a:lnTo>
                <a:lnTo>
                  <a:pt x="234" y="301"/>
                </a:lnTo>
                <a:lnTo>
                  <a:pt x="300" y="234"/>
                </a:lnTo>
                <a:lnTo>
                  <a:pt x="372" y="175"/>
                </a:lnTo>
                <a:lnTo>
                  <a:pt x="451" y="125"/>
                </a:lnTo>
                <a:lnTo>
                  <a:pt x="535" y="80"/>
                </a:lnTo>
                <a:lnTo>
                  <a:pt x="622" y="46"/>
                </a:lnTo>
                <a:lnTo>
                  <a:pt x="715" y="21"/>
                </a:lnTo>
                <a:lnTo>
                  <a:pt x="812" y="5"/>
                </a:lnTo>
                <a:lnTo>
                  <a:pt x="91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Freeform 6"/>
          <p:cNvSpPr>
            <a:spLocks/>
          </p:cNvSpPr>
          <p:nvPr/>
        </p:nvSpPr>
        <p:spPr bwMode="auto">
          <a:xfrm>
            <a:off x="9639551" y="5163017"/>
            <a:ext cx="981189" cy="1694983"/>
          </a:xfrm>
          <a:custGeom>
            <a:avLst/>
            <a:gdLst>
              <a:gd name="T0" fmla="*/ 1008 w 1775"/>
              <a:gd name="T1" fmla="*/ 0 h 3069"/>
              <a:gd name="T2" fmla="*/ 1652 w 1775"/>
              <a:gd name="T3" fmla="*/ 308 h 3069"/>
              <a:gd name="T4" fmla="*/ 1171 w 1775"/>
              <a:gd name="T5" fmla="*/ 1204 h 3069"/>
              <a:gd name="T6" fmla="*/ 1167 w 1775"/>
              <a:gd name="T7" fmla="*/ 1204 h 3069"/>
              <a:gd name="T8" fmla="*/ 1160 w 1775"/>
              <a:gd name="T9" fmla="*/ 1209 h 3069"/>
              <a:gd name="T10" fmla="*/ 1149 w 1775"/>
              <a:gd name="T11" fmla="*/ 1223 h 3069"/>
              <a:gd name="T12" fmla="*/ 1139 w 1775"/>
              <a:gd name="T13" fmla="*/ 1250 h 3069"/>
              <a:gd name="T14" fmla="*/ 1126 w 1775"/>
              <a:gd name="T15" fmla="*/ 1295 h 3069"/>
              <a:gd name="T16" fmla="*/ 1117 w 1775"/>
              <a:gd name="T17" fmla="*/ 1361 h 3069"/>
              <a:gd name="T18" fmla="*/ 1110 w 1775"/>
              <a:gd name="T19" fmla="*/ 1454 h 3069"/>
              <a:gd name="T20" fmla="*/ 1110 w 1775"/>
              <a:gd name="T21" fmla="*/ 1578 h 3069"/>
              <a:gd name="T22" fmla="*/ 1115 w 1775"/>
              <a:gd name="T23" fmla="*/ 1735 h 3069"/>
              <a:gd name="T24" fmla="*/ 1130 w 1775"/>
              <a:gd name="T25" fmla="*/ 1934 h 3069"/>
              <a:gd name="T26" fmla="*/ 1155 w 1775"/>
              <a:gd name="T27" fmla="*/ 2226 h 3069"/>
              <a:gd name="T28" fmla="*/ 1178 w 1775"/>
              <a:gd name="T29" fmla="*/ 2475 h 3069"/>
              <a:gd name="T30" fmla="*/ 1200 w 1775"/>
              <a:gd name="T31" fmla="*/ 2681 h 3069"/>
              <a:gd name="T32" fmla="*/ 1217 w 1775"/>
              <a:gd name="T33" fmla="*/ 2843 h 3069"/>
              <a:gd name="T34" fmla="*/ 1230 w 1775"/>
              <a:gd name="T35" fmla="*/ 2960 h 3069"/>
              <a:gd name="T36" fmla="*/ 1239 w 1775"/>
              <a:gd name="T37" fmla="*/ 3030 h 3069"/>
              <a:gd name="T38" fmla="*/ 1242 w 1775"/>
              <a:gd name="T39" fmla="*/ 3053 h 3069"/>
              <a:gd name="T40" fmla="*/ 633 w 1775"/>
              <a:gd name="T41" fmla="*/ 3064 h 3069"/>
              <a:gd name="T42" fmla="*/ 640 w 1775"/>
              <a:gd name="T43" fmla="*/ 3019 h 3069"/>
              <a:gd name="T44" fmla="*/ 651 w 1775"/>
              <a:gd name="T45" fmla="*/ 2940 h 3069"/>
              <a:gd name="T46" fmla="*/ 665 w 1775"/>
              <a:gd name="T47" fmla="*/ 2829 h 3069"/>
              <a:gd name="T48" fmla="*/ 681 w 1775"/>
              <a:gd name="T49" fmla="*/ 2697 h 3069"/>
              <a:gd name="T50" fmla="*/ 697 w 1775"/>
              <a:gd name="T51" fmla="*/ 2548 h 3069"/>
              <a:gd name="T52" fmla="*/ 710 w 1775"/>
              <a:gd name="T53" fmla="*/ 2390 h 3069"/>
              <a:gd name="T54" fmla="*/ 720 w 1775"/>
              <a:gd name="T55" fmla="*/ 2231 h 3069"/>
              <a:gd name="T56" fmla="*/ 726 w 1775"/>
              <a:gd name="T57" fmla="*/ 2077 h 3069"/>
              <a:gd name="T58" fmla="*/ 726 w 1775"/>
              <a:gd name="T59" fmla="*/ 1936 h 3069"/>
              <a:gd name="T60" fmla="*/ 717 w 1775"/>
              <a:gd name="T61" fmla="*/ 1814 h 3069"/>
              <a:gd name="T62" fmla="*/ 697 w 1775"/>
              <a:gd name="T63" fmla="*/ 1717 h 3069"/>
              <a:gd name="T64" fmla="*/ 112 w 1775"/>
              <a:gd name="T65" fmla="*/ 670 h 3069"/>
              <a:gd name="T66" fmla="*/ 842 w 1775"/>
              <a:gd name="T67" fmla="*/ 0 h 3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75" h="3069">
                <a:moveTo>
                  <a:pt x="842" y="0"/>
                </a:moveTo>
                <a:lnTo>
                  <a:pt x="1008" y="0"/>
                </a:lnTo>
                <a:lnTo>
                  <a:pt x="1078" y="926"/>
                </a:lnTo>
                <a:lnTo>
                  <a:pt x="1652" y="308"/>
                </a:lnTo>
                <a:lnTo>
                  <a:pt x="1775" y="473"/>
                </a:lnTo>
                <a:lnTo>
                  <a:pt x="1171" y="1204"/>
                </a:lnTo>
                <a:lnTo>
                  <a:pt x="1169" y="1204"/>
                </a:lnTo>
                <a:lnTo>
                  <a:pt x="1167" y="1204"/>
                </a:lnTo>
                <a:lnTo>
                  <a:pt x="1164" y="1205"/>
                </a:lnTo>
                <a:lnTo>
                  <a:pt x="1160" y="1209"/>
                </a:lnTo>
                <a:lnTo>
                  <a:pt x="1155" y="1214"/>
                </a:lnTo>
                <a:lnTo>
                  <a:pt x="1149" y="1223"/>
                </a:lnTo>
                <a:lnTo>
                  <a:pt x="1144" y="1234"/>
                </a:lnTo>
                <a:lnTo>
                  <a:pt x="1139" y="1250"/>
                </a:lnTo>
                <a:lnTo>
                  <a:pt x="1132" y="1270"/>
                </a:lnTo>
                <a:lnTo>
                  <a:pt x="1126" y="1295"/>
                </a:lnTo>
                <a:lnTo>
                  <a:pt x="1121" y="1325"/>
                </a:lnTo>
                <a:lnTo>
                  <a:pt x="1117" y="1361"/>
                </a:lnTo>
                <a:lnTo>
                  <a:pt x="1114" y="1404"/>
                </a:lnTo>
                <a:lnTo>
                  <a:pt x="1110" y="1454"/>
                </a:lnTo>
                <a:lnTo>
                  <a:pt x="1110" y="1511"/>
                </a:lnTo>
                <a:lnTo>
                  <a:pt x="1110" y="1578"/>
                </a:lnTo>
                <a:lnTo>
                  <a:pt x="1112" y="1651"/>
                </a:lnTo>
                <a:lnTo>
                  <a:pt x="1115" y="1735"/>
                </a:lnTo>
                <a:lnTo>
                  <a:pt x="1121" y="1828"/>
                </a:lnTo>
                <a:lnTo>
                  <a:pt x="1130" y="1934"/>
                </a:lnTo>
                <a:lnTo>
                  <a:pt x="1142" y="2084"/>
                </a:lnTo>
                <a:lnTo>
                  <a:pt x="1155" y="2226"/>
                </a:lnTo>
                <a:lnTo>
                  <a:pt x="1167" y="2355"/>
                </a:lnTo>
                <a:lnTo>
                  <a:pt x="1178" y="2475"/>
                </a:lnTo>
                <a:lnTo>
                  <a:pt x="1189" y="2584"/>
                </a:lnTo>
                <a:lnTo>
                  <a:pt x="1200" y="2681"/>
                </a:lnTo>
                <a:lnTo>
                  <a:pt x="1208" y="2766"/>
                </a:lnTo>
                <a:lnTo>
                  <a:pt x="1217" y="2843"/>
                </a:lnTo>
                <a:lnTo>
                  <a:pt x="1225" y="2906"/>
                </a:lnTo>
                <a:lnTo>
                  <a:pt x="1230" y="2960"/>
                </a:lnTo>
                <a:lnTo>
                  <a:pt x="1235" y="3001"/>
                </a:lnTo>
                <a:lnTo>
                  <a:pt x="1239" y="3030"/>
                </a:lnTo>
                <a:lnTo>
                  <a:pt x="1241" y="3048"/>
                </a:lnTo>
                <a:lnTo>
                  <a:pt x="1242" y="3053"/>
                </a:lnTo>
                <a:lnTo>
                  <a:pt x="633" y="3069"/>
                </a:lnTo>
                <a:lnTo>
                  <a:pt x="633" y="3064"/>
                </a:lnTo>
                <a:lnTo>
                  <a:pt x="636" y="3046"/>
                </a:lnTo>
                <a:lnTo>
                  <a:pt x="640" y="3019"/>
                </a:lnTo>
                <a:lnTo>
                  <a:pt x="645" y="2983"/>
                </a:lnTo>
                <a:lnTo>
                  <a:pt x="651" y="2940"/>
                </a:lnTo>
                <a:lnTo>
                  <a:pt x="658" y="2888"/>
                </a:lnTo>
                <a:lnTo>
                  <a:pt x="665" y="2829"/>
                </a:lnTo>
                <a:lnTo>
                  <a:pt x="672" y="2765"/>
                </a:lnTo>
                <a:lnTo>
                  <a:pt x="681" y="2697"/>
                </a:lnTo>
                <a:lnTo>
                  <a:pt x="688" y="2623"/>
                </a:lnTo>
                <a:lnTo>
                  <a:pt x="697" y="2548"/>
                </a:lnTo>
                <a:lnTo>
                  <a:pt x="704" y="2469"/>
                </a:lnTo>
                <a:lnTo>
                  <a:pt x="710" y="2390"/>
                </a:lnTo>
                <a:lnTo>
                  <a:pt x="717" y="2310"/>
                </a:lnTo>
                <a:lnTo>
                  <a:pt x="720" y="2231"/>
                </a:lnTo>
                <a:lnTo>
                  <a:pt x="724" y="2152"/>
                </a:lnTo>
                <a:lnTo>
                  <a:pt x="726" y="2077"/>
                </a:lnTo>
                <a:lnTo>
                  <a:pt x="727" y="2004"/>
                </a:lnTo>
                <a:lnTo>
                  <a:pt x="726" y="1936"/>
                </a:lnTo>
                <a:lnTo>
                  <a:pt x="722" y="1871"/>
                </a:lnTo>
                <a:lnTo>
                  <a:pt x="717" y="1814"/>
                </a:lnTo>
                <a:lnTo>
                  <a:pt x="708" y="1762"/>
                </a:lnTo>
                <a:lnTo>
                  <a:pt x="697" y="1717"/>
                </a:lnTo>
                <a:lnTo>
                  <a:pt x="0" y="774"/>
                </a:lnTo>
                <a:lnTo>
                  <a:pt x="112" y="670"/>
                </a:lnTo>
                <a:lnTo>
                  <a:pt x="770" y="1420"/>
                </a:lnTo>
                <a:lnTo>
                  <a:pt x="842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" name="Freeform 10"/>
          <p:cNvSpPr>
            <a:spLocks/>
          </p:cNvSpPr>
          <p:nvPr/>
        </p:nvSpPr>
        <p:spPr bwMode="auto">
          <a:xfrm>
            <a:off x="10488147" y="4805404"/>
            <a:ext cx="753571" cy="754676"/>
          </a:xfrm>
          <a:custGeom>
            <a:avLst/>
            <a:gdLst>
              <a:gd name="T0" fmla="*/ 681 w 1362"/>
              <a:gd name="T1" fmla="*/ 0 h 1366"/>
              <a:gd name="T2" fmla="*/ 767 w 1362"/>
              <a:gd name="T3" fmla="*/ 5 h 1366"/>
              <a:gd name="T4" fmla="*/ 849 w 1362"/>
              <a:gd name="T5" fmla="*/ 21 h 1366"/>
              <a:gd name="T6" fmla="*/ 926 w 1362"/>
              <a:gd name="T7" fmla="*/ 46 h 1366"/>
              <a:gd name="T8" fmla="*/ 1001 w 1362"/>
              <a:gd name="T9" fmla="*/ 80 h 1366"/>
              <a:gd name="T10" fmla="*/ 1069 w 1362"/>
              <a:gd name="T11" fmla="*/ 123 h 1366"/>
              <a:gd name="T12" fmla="*/ 1133 w 1362"/>
              <a:gd name="T13" fmla="*/ 172 h 1366"/>
              <a:gd name="T14" fmla="*/ 1191 w 1362"/>
              <a:gd name="T15" fmla="*/ 229 h 1366"/>
              <a:gd name="T16" fmla="*/ 1241 w 1362"/>
              <a:gd name="T17" fmla="*/ 293 h 1366"/>
              <a:gd name="T18" fmla="*/ 1282 w 1362"/>
              <a:gd name="T19" fmla="*/ 361 h 1366"/>
              <a:gd name="T20" fmla="*/ 1316 w 1362"/>
              <a:gd name="T21" fmla="*/ 437 h 1366"/>
              <a:gd name="T22" fmla="*/ 1341 w 1362"/>
              <a:gd name="T23" fmla="*/ 515 h 1366"/>
              <a:gd name="T24" fmla="*/ 1357 w 1362"/>
              <a:gd name="T25" fmla="*/ 598 h 1366"/>
              <a:gd name="T26" fmla="*/ 1362 w 1362"/>
              <a:gd name="T27" fmla="*/ 682 h 1366"/>
              <a:gd name="T28" fmla="*/ 1357 w 1362"/>
              <a:gd name="T29" fmla="*/ 768 h 1366"/>
              <a:gd name="T30" fmla="*/ 1341 w 1362"/>
              <a:gd name="T31" fmla="*/ 850 h 1366"/>
              <a:gd name="T32" fmla="*/ 1316 w 1362"/>
              <a:gd name="T33" fmla="*/ 929 h 1366"/>
              <a:gd name="T34" fmla="*/ 1282 w 1362"/>
              <a:gd name="T35" fmla="*/ 1004 h 1366"/>
              <a:gd name="T36" fmla="*/ 1241 w 1362"/>
              <a:gd name="T37" fmla="*/ 1072 h 1366"/>
              <a:gd name="T38" fmla="*/ 1191 w 1362"/>
              <a:gd name="T39" fmla="*/ 1137 h 1366"/>
              <a:gd name="T40" fmla="*/ 1133 w 1362"/>
              <a:gd name="T41" fmla="*/ 1192 h 1366"/>
              <a:gd name="T42" fmla="*/ 1069 w 1362"/>
              <a:gd name="T43" fmla="*/ 1242 h 1366"/>
              <a:gd name="T44" fmla="*/ 1001 w 1362"/>
              <a:gd name="T45" fmla="*/ 1285 h 1366"/>
              <a:gd name="T46" fmla="*/ 926 w 1362"/>
              <a:gd name="T47" fmla="*/ 1319 h 1366"/>
              <a:gd name="T48" fmla="*/ 849 w 1362"/>
              <a:gd name="T49" fmla="*/ 1344 h 1366"/>
              <a:gd name="T50" fmla="*/ 767 w 1362"/>
              <a:gd name="T51" fmla="*/ 1360 h 1366"/>
              <a:gd name="T52" fmla="*/ 681 w 1362"/>
              <a:gd name="T53" fmla="*/ 1366 h 1366"/>
              <a:gd name="T54" fmla="*/ 595 w 1362"/>
              <a:gd name="T55" fmla="*/ 1360 h 1366"/>
              <a:gd name="T56" fmla="*/ 513 w 1362"/>
              <a:gd name="T57" fmla="*/ 1344 h 1366"/>
              <a:gd name="T58" fmla="*/ 434 w 1362"/>
              <a:gd name="T59" fmla="*/ 1319 h 1366"/>
              <a:gd name="T60" fmla="*/ 361 w 1362"/>
              <a:gd name="T61" fmla="*/ 1285 h 1366"/>
              <a:gd name="T62" fmla="*/ 291 w 1362"/>
              <a:gd name="T63" fmla="*/ 1242 h 1366"/>
              <a:gd name="T64" fmla="*/ 229 w 1362"/>
              <a:gd name="T65" fmla="*/ 1192 h 1366"/>
              <a:gd name="T66" fmla="*/ 171 w 1362"/>
              <a:gd name="T67" fmla="*/ 1137 h 1366"/>
              <a:gd name="T68" fmla="*/ 121 w 1362"/>
              <a:gd name="T69" fmla="*/ 1072 h 1366"/>
              <a:gd name="T70" fmla="*/ 78 w 1362"/>
              <a:gd name="T71" fmla="*/ 1004 h 1366"/>
              <a:gd name="T72" fmla="*/ 44 w 1362"/>
              <a:gd name="T73" fmla="*/ 929 h 1366"/>
              <a:gd name="T74" fmla="*/ 19 w 1362"/>
              <a:gd name="T75" fmla="*/ 850 h 1366"/>
              <a:gd name="T76" fmla="*/ 5 w 1362"/>
              <a:gd name="T77" fmla="*/ 768 h 1366"/>
              <a:gd name="T78" fmla="*/ 0 w 1362"/>
              <a:gd name="T79" fmla="*/ 682 h 1366"/>
              <a:gd name="T80" fmla="*/ 5 w 1362"/>
              <a:gd name="T81" fmla="*/ 598 h 1366"/>
              <a:gd name="T82" fmla="*/ 19 w 1362"/>
              <a:gd name="T83" fmla="*/ 515 h 1366"/>
              <a:gd name="T84" fmla="*/ 44 w 1362"/>
              <a:gd name="T85" fmla="*/ 437 h 1366"/>
              <a:gd name="T86" fmla="*/ 78 w 1362"/>
              <a:gd name="T87" fmla="*/ 361 h 1366"/>
              <a:gd name="T88" fmla="*/ 121 w 1362"/>
              <a:gd name="T89" fmla="*/ 293 h 1366"/>
              <a:gd name="T90" fmla="*/ 171 w 1362"/>
              <a:gd name="T91" fmla="*/ 229 h 1366"/>
              <a:gd name="T92" fmla="*/ 229 w 1362"/>
              <a:gd name="T93" fmla="*/ 172 h 1366"/>
              <a:gd name="T94" fmla="*/ 291 w 1362"/>
              <a:gd name="T95" fmla="*/ 123 h 1366"/>
              <a:gd name="T96" fmla="*/ 361 w 1362"/>
              <a:gd name="T97" fmla="*/ 80 h 1366"/>
              <a:gd name="T98" fmla="*/ 434 w 1362"/>
              <a:gd name="T99" fmla="*/ 46 h 1366"/>
              <a:gd name="T100" fmla="*/ 513 w 1362"/>
              <a:gd name="T101" fmla="*/ 21 h 1366"/>
              <a:gd name="T102" fmla="*/ 595 w 1362"/>
              <a:gd name="T103" fmla="*/ 5 h 1366"/>
              <a:gd name="T104" fmla="*/ 681 w 1362"/>
              <a:gd name="T105" fmla="*/ 0 h 1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62" h="1366">
                <a:moveTo>
                  <a:pt x="681" y="0"/>
                </a:moveTo>
                <a:lnTo>
                  <a:pt x="767" y="5"/>
                </a:lnTo>
                <a:lnTo>
                  <a:pt x="849" y="21"/>
                </a:lnTo>
                <a:lnTo>
                  <a:pt x="926" y="46"/>
                </a:lnTo>
                <a:lnTo>
                  <a:pt x="1001" y="80"/>
                </a:lnTo>
                <a:lnTo>
                  <a:pt x="1069" y="123"/>
                </a:lnTo>
                <a:lnTo>
                  <a:pt x="1133" y="172"/>
                </a:lnTo>
                <a:lnTo>
                  <a:pt x="1191" y="229"/>
                </a:lnTo>
                <a:lnTo>
                  <a:pt x="1241" y="293"/>
                </a:lnTo>
                <a:lnTo>
                  <a:pt x="1282" y="361"/>
                </a:lnTo>
                <a:lnTo>
                  <a:pt x="1316" y="437"/>
                </a:lnTo>
                <a:lnTo>
                  <a:pt x="1341" y="515"/>
                </a:lnTo>
                <a:lnTo>
                  <a:pt x="1357" y="598"/>
                </a:lnTo>
                <a:lnTo>
                  <a:pt x="1362" y="682"/>
                </a:lnTo>
                <a:lnTo>
                  <a:pt x="1357" y="768"/>
                </a:lnTo>
                <a:lnTo>
                  <a:pt x="1341" y="850"/>
                </a:lnTo>
                <a:lnTo>
                  <a:pt x="1316" y="929"/>
                </a:lnTo>
                <a:lnTo>
                  <a:pt x="1282" y="1004"/>
                </a:lnTo>
                <a:lnTo>
                  <a:pt x="1241" y="1072"/>
                </a:lnTo>
                <a:lnTo>
                  <a:pt x="1191" y="1137"/>
                </a:lnTo>
                <a:lnTo>
                  <a:pt x="1133" y="1192"/>
                </a:lnTo>
                <a:lnTo>
                  <a:pt x="1069" y="1242"/>
                </a:lnTo>
                <a:lnTo>
                  <a:pt x="1001" y="1285"/>
                </a:lnTo>
                <a:lnTo>
                  <a:pt x="926" y="1319"/>
                </a:lnTo>
                <a:lnTo>
                  <a:pt x="849" y="1344"/>
                </a:lnTo>
                <a:lnTo>
                  <a:pt x="767" y="1360"/>
                </a:lnTo>
                <a:lnTo>
                  <a:pt x="681" y="1366"/>
                </a:lnTo>
                <a:lnTo>
                  <a:pt x="595" y="1360"/>
                </a:lnTo>
                <a:lnTo>
                  <a:pt x="513" y="1344"/>
                </a:lnTo>
                <a:lnTo>
                  <a:pt x="434" y="1319"/>
                </a:lnTo>
                <a:lnTo>
                  <a:pt x="361" y="1285"/>
                </a:lnTo>
                <a:lnTo>
                  <a:pt x="291" y="1242"/>
                </a:lnTo>
                <a:lnTo>
                  <a:pt x="229" y="1192"/>
                </a:lnTo>
                <a:lnTo>
                  <a:pt x="171" y="1137"/>
                </a:lnTo>
                <a:lnTo>
                  <a:pt x="121" y="1072"/>
                </a:lnTo>
                <a:lnTo>
                  <a:pt x="78" y="1004"/>
                </a:lnTo>
                <a:lnTo>
                  <a:pt x="44" y="929"/>
                </a:lnTo>
                <a:lnTo>
                  <a:pt x="19" y="850"/>
                </a:lnTo>
                <a:lnTo>
                  <a:pt x="5" y="768"/>
                </a:lnTo>
                <a:lnTo>
                  <a:pt x="0" y="682"/>
                </a:lnTo>
                <a:lnTo>
                  <a:pt x="5" y="598"/>
                </a:lnTo>
                <a:lnTo>
                  <a:pt x="19" y="515"/>
                </a:lnTo>
                <a:lnTo>
                  <a:pt x="44" y="437"/>
                </a:lnTo>
                <a:lnTo>
                  <a:pt x="78" y="361"/>
                </a:lnTo>
                <a:lnTo>
                  <a:pt x="121" y="293"/>
                </a:lnTo>
                <a:lnTo>
                  <a:pt x="171" y="229"/>
                </a:lnTo>
                <a:lnTo>
                  <a:pt x="229" y="172"/>
                </a:lnTo>
                <a:lnTo>
                  <a:pt x="291" y="123"/>
                </a:lnTo>
                <a:lnTo>
                  <a:pt x="361" y="80"/>
                </a:lnTo>
                <a:lnTo>
                  <a:pt x="434" y="46"/>
                </a:lnTo>
                <a:lnTo>
                  <a:pt x="513" y="21"/>
                </a:lnTo>
                <a:lnTo>
                  <a:pt x="595" y="5"/>
                </a:lnTo>
                <a:lnTo>
                  <a:pt x="68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" name="Freeform 12"/>
          <p:cNvSpPr>
            <a:spLocks/>
          </p:cNvSpPr>
          <p:nvPr/>
        </p:nvSpPr>
        <p:spPr bwMode="auto">
          <a:xfrm>
            <a:off x="8905869" y="4866176"/>
            <a:ext cx="1007707" cy="1008813"/>
          </a:xfrm>
          <a:custGeom>
            <a:avLst/>
            <a:gdLst>
              <a:gd name="T0" fmla="*/ 912 w 1824"/>
              <a:gd name="T1" fmla="*/ 0 h 1826"/>
              <a:gd name="T2" fmla="*/ 1010 w 1824"/>
              <a:gd name="T3" fmla="*/ 5 h 1826"/>
              <a:gd name="T4" fmla="*/ 1107 w 1824"/>
              <a:gd name="T5" fmla="*/ 21 h 1826"/>
              <a:gd name="T6" fmla="*/ 1200 w 1824"/>
              <a:gd name="T7" fmla="*/ 46 h 1826"/>
              <a:gd name="T8" fmla="*/ 1288 w 1824"/>
              <a:gd name="T9" fmla="*/ 80 h 1826"/>
              <a:gd name="T10" fmla="*/ 1372 w 1824"/>
              <a:gd name="T11" fmla="*/ 125 h 1826"/>
              <a:gd name="T12" fmla="*/ 1450 w 1824"/>
              <a:gd name="T13" fmla="*/ 175 h 1826"/>
              <a:gd name="T14" fmla="*/ 1522 w 1824"/>
              <a:gd name="T15" fmla="*/ 234 h 1826"/>
              <a:gd name="T16" fmla="*/ 1588 w 1824"/>
              <a:gd name="T17" fmla="*/ 301 h 1826"/>
              <a:gd name="T18" fmla="*/ 1647 w 1824"/>
              <a:gd name="T19" fmla="*/ 374 h 1826"/>
              <a:gd name="T20" fmla="*/ 1699 w 1824"/>
              <a:gd name="T21" fmla="*/ 453 h 1826"/>
              <a:gd name="T22" fmla="*/ 1742 w 1824"/>
              <a:gd name="T23" fmla="*/ 535 h 1826"/>
              <a:gd name="T24" fmla="*/ 1778 w 1824"/>
              <a:gd name="T25" fmla="*/ 625 h 1826"/>
              <a:gd name="T26" fmla="*/ 1803 w 1824"/>
              <a:gd name="T27" fmla="*/ 718 h 1826"/>
              <a:gd name="T28" fmla="*/ 1819 w 1824"/>
              <a:gd name="T29" fmla="*/ 813 h 1826"/>
              <a:gd name="T30" fmla="*/ 1824 w 1824"/>
              <a:gd name="T31" fmla="*/ 913 h 1826"/>
              <a:gd name="T32" fmla="*/ 1819 w 1824"/>
              <a:gd name="T33" fmla="*/ 1013 h 1826"/>
              <a:gd name="T34" fmla="*/ 1803 w 1824"/>
              <a:gd name="T35" fmla="*/ 1108 h 1826"/>
              <a:gd name="T36" fmla="*/ 1778 w 1824"/>
              <a:gd name="T37" fmla="*/ 1201 h 1826"/>
              <a:gd name="T38" fmla="*/ 1742 w 1824"/>
              <a:gd name="T39" fmla="*/ 1291 h 1826"/>
              <a:gd name="T40" fmla="*/ 1699 w 1824"/>
              <a:gd name="T41" fmla="*/ 1373 h 1826"/>
              <a:gd name="T42" fmla="*/ 1647 w 1824"/>
              <a:gd name="T43" fmla="*/ 1452 h 1826"/>
              <a:gd name="T44" fmla="*/ 1588 w 1824"/>
              <a:gd name="T45" fmla="*/ 1525 h 1826"/>
              <a:gd name="T46" fmla="*/ 1522 w 1824"/>
              <a:gd name="T47" fmla="*/ 1591 h 1826"/>
              <a:gd name="T48" fmla="*/ 1450 w 1824"/>
              <a:gd name="T49" fmla="*/ 1650 h 1826"/>
              <a:gd name="T50" fmla="*/ 1372 w 1824"/>
              <a:gd name="T51" fmla="*/ 1701 h 1826"/>
              <a:gd name="T52" fmla="*/ 1288 w 1824"/>
              <a:gd name="T53" fmla="*/ 1745 h 1826"/>
              <a:gd name="T54" fmla="*/ 1200 w 1824"/>
              <a:gd name="T55" fmla="*/ 1779 h 1826"/>
              <a:gd name="T56" fmla="*/ 1107 w 1824"/>
              <a:gd name="T57" fmla="*/ 1804 h 1826"/>
              <a:gd name="T58" fmla="*/ 1010 w 1824"/>
              <a:gd name="T59" fmla="*/ 1821 h 1826"/>
              <a:gd name="T60" fmla="*/ 912 w 1824"/>
              <a:gd name="T61" fmla="*/ 1826 h 1826"/>
              <a:gd name="T62" fmla="*/ 812 w 1824"/>
              <a:gd name="T63" fmla="*/ 1821 h 1826"/>
              <a:gd name="T64" fmla="*/ 715 w 1824"/>
              <a:gd name="T65" fmla="*/ 1804 h 1826"/>
              <a:gd name="T66" fmla="*/ 622 w 1824"/>
              <a:gd name="T67" fmla="*/ 1779 h 1826"/>
              <a:gd name="T68" fmla="*/ 535 w 1824"/>
              <a:gd name="T69" fmla="*/ 1745 h 1826"/>
              <a:gd name="T70" fmla="*/ 451 w 1824"/>
              <a:gd name="T71" fmla="*/ 1701 h 1826"/>
              <a:gd name="T72" fmla="*/ 372 w 1824"/>
              <a:gd name="T73" fmla="*/ 1650 h 1826"/>
              <a:gd name="T74" fmla="*/ 300 w 1824"/>
              <a:gd name="T75" fmla="*/ 1591 h 1826"/>
              <a:gd name="T76" fmla="*/ 234 w 1824"/>
              <a:gd name="T77" fmla="*/ 1525 h 1826"/>
              <a:gd name="T78" fmla="*/ 175 w 1824"/>
              <a:gd name="T79" fmla="*/ 1452 h 1826"/>
              <a:gd name="T80" fmla="*/ 123 w 1824"/>
              <a:gd name="T81" fmla="*/ 1373 h 1826"/>
              <a:gd name="T82" fmla="*/ 81 w 1824"/>
              <a:gd name="T83" fmla="*/ 1291 h 1826"/>
              <a:gd name="T84" fmla="*/ 47 w 1824"/>
              <a:gd name="T85" fmla="*/ 1201 h 1826"/>
              <a:gd name="T86" fmla="*/ 20 w 1824"/>
              <a:gd name="T87" fmla="*/ 1108 h 1826"/>
              <a:gd name="T88" fmla="*/ 5 w 1824"/>
              <a:gd name="T89" fmla="*/ 1013 h 1826"/>
              <a:gd name="T90" fmla="*/ 0 w 1824"/>
              <a:gd name="T91" fmla="*/ 913 h 1826"/>
              <a:gd name="T92" fmla="*/ 5 w 1824"/>
              <a:gd name="T93" fmla="*/ 813 h 1826"/>
              <a:gd name="T94" fmla="*/ 20 w 1824"/>
              <a:gd name="T95" fmla="*/ 718 h 1826"/>
              <a:gd name="T96" fmla="*/ 47 w 1824"/>
              <a:gd name="T97" fmla="*/ 625 h 1826"/>
              <a:gd name="T98" fmla="*/ 81 w 1824"/>
              <a:gd name="T99" fmla="*/ 535 h 1826"/>
              <a:gd name="T100" fmla="*/ 123 w 1824"/>
              <a:gd name="T101" fmla="*/ 453 h 1826"/>
              <a:gd name="T102" fmla="*/ 175 w 1824"/>
              <a:gd name="T103" fmla="*/ 374 h 1826"/>
              <a:gd name="T104" fmla="*/ 234 w 1824"/>
              <a:gd name="T105" fmla="*/ 301 h 1826"/>
              <a:gd name="T106" fmla="*/ 300 w 1824"/>
              <a:gd name="T107" fmla="*/ 234 h 1826"/>
              <a:gd name="T108" fmla="*/ 372 w 1824"/>
              <a:gd name="T109" fmla="*/ 175 h 1826"/>
              <a:gd name="T110" fmla="*/ 451 w 1824"/>
              <a:gd name="T111" fmla="*/ 125 h 1826"/>
              <a:gd name="T112" fmla="*/ 535 w 1824"/>
              <a:gd name="T113" fmla="*/ 80 h 1826"/>
              <a:gd name="T114" fmla="*/ 622 w 1824"/>
              <a:gd name="T115" fmla="*/ 46 h 1826"/>
              <a:gd name="T116" fmla="*/ 715 w 1824"/>
              <a:gd name="T117" fmla="*/ 21 h 1826"/>
              <a:gd name="T118" fmla="*/ 812 w 1824"/>
              <a:gd name="T119" fmla="*/ 5 h 1826"/>
              <a:gd name="T120" fmla="*/ 912 w 1824"/>
              <a:gd name="T121" fmla="*/ 0 h 1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24" h="1826">
                <a:moveTo>
                  <a:pt x="912" y="0"/>
                </a:moveTo>
                <a:lnTo>
                  <a:pt x="1010" y="5"/>
                </a:lnTo>
                <a:lnTo>
                  <a:pt x="1107" y="21"/>
                </a:lnTo>
                <a:lnTo>
                  <a:pt x="1200" y="46"/>
                </a:lnTo>
                <a:lnTo>
                  <a:pt x="1288" y="80"/>
                </a:lnTo>
                <a:lnTo>
                  <a:pt x="1372" y="125"/>
                </a:lnTo>
                <a:lnTo>
                  <a:pt x="1450" y="175"/>
                </a:lnTo>
                <a:lnTo>
                  <a:pt x="1522" y="234"/>
                </a:lnTo>
                <a:lnTo>
                  <a:pt x="1588" y="301"/>
                </a:lnTo>
                <a:lnTo>
                  <a:pt x="1647" y="374"/>
                </a:lnTo>
                <a:lnTo>
                  <a:pt x="1699" y="453"/>
                </a:lnTo>
                <a:lnTo>
                  <a:pt x="1742" y="535"/>
                </a:lnTo>
                <a:lnTo>
                  <a:pt x="1778" y="625"/>
                </a:lnTo>
                <a:lnTo>
                  <a:pt x="1803" y="718"/>
                </a:lnTo>
                <a:lnTo>
                  <a:pt x="1819" y="813"/>
                </a:lnTo>
                <a:lnTo>
                  <a:pt x="1824" y="913"/>
                </a:lnTo>
                <a:lnTo>
                  <a:pt x="1819" y="1013"/>
                </a:lnTo>
                <a:lnTo>
                  <a:pt x="1803" y="1108"/>
                </a:lnTo>
                <a:lnTo>
                  <a:pt x="1778" y="1201"/>
                </a:lnTo>
                <a:lnTo>
                  <a:pt x="1742" y="1291"/>
                </a:lnTo>
                <a:lnTo>
                  <a:pt x="1699" y="1373"/>
                </a:lnTo>
                <a:lnTo>
                  <a:pt x="1647" y="1452"/>
                </a:lnTo>
                <a:lnTo>
                  <a:pt x="1588" y="1525"/>
                </a:lnTo>
                <a:lnTo>
                  <a:pt x="1522" y="1591"/>
                </a:lnTo>
                <a:lnTo>
                  <a:pt x="1450" y="1650"/>
                </a:lnTo>
                <a:lnTo>
                  <a:pt x="1372" y="1701"/>
                </a:lnTo>
                <a:lnTo>
                  <a:pt x="1288" y="1745"/>
                </a:lnTo>
                <a:lnTo>
                  <a:pt x="1200" y="1779"/>
                </a:lnTo>
                <a:lnTo>
                  <a:pt x="1107" y="1804"/>
                </a:lnTo>
                <a:lnTo>
                  <a:pt x="1010" y="1821"/>
                </a:lnTo>
                <a:lnTo>
                  <a:pt x="912" y="1826"/>
                </a:lnTo>
                <a:lnTo>
                  <a:pt x="812" y="1821"/>
                </a:lnTo>
                <a:lnTo>
                  <a:pt x="715" y="1804"/>
                </a:lnTo>
                <a:lnTo>
                  <a:pt x="622" y="1779"/>
                </a:lnTo>
                <a:lnTo>
                  <a:pt x="535" y="1745"/>
                </a:lnTo>
                <a:lnTo>
                  <a:pt x="451" y="1701"/>
                </a:lnTo>
                <a:lnTo>
                  <a:pt x="372" y="1650"/>
                </a:lnTo>
                <a:lnTo>
                  <a:pt x="300" y="1591"/>
                </a:lnTo>
                <a:lnTo>
                  <a:pt x="234" y="1525"/>
                </a:lnTo>
                <a:lnTo>
                  <a:pt x="175" y="1452"/>
                </a:lnTo>
                <a:lnTo>
                  <a:pt x="123" y="1373"/>
                </a:lnTo>
                <a:lnTo>
                  <a:pt x="81" y="1291"/>
                </a:lnTo>
                <a:lnTo>
                  <a:pt x="47" y="1201"/>
                </a:lnTo>
                <a:lnTo>
                  <a:pt x="20" y="1108"/>
                </a:lnTo>
                <a:lnTo>
                  <a:pt x="5" y="1013"/>
                </a:lnTo>
                <a:lnTo>
                  <a:pt x="0" y="913"/>
                </a:lnTo>
                <a:lnTo>
                  <a:pt x="5" y="813"/>
                </a:lnTo>
                <a:lnTo>
                  <a:pt x="20" y="718"/>
                </a:lnTo>
                <a:lnTo>
                  <a:pt x="47" y="625"/>
                </a:lnTo>
                <a:lnTo>
                  <a:pt x="81" y="535"/>
                </a:lnTo>
                <a:lnTo>
                  <a:pt x="123" y="453"/>
                </a:lnTo>
                <a:lnTo>
                  <a:pt x="175" y="374"/>
                </a:lnTo>
                <a:lnTo>
                  <a:pt x="234" y="301"/>
                </a:lnTo>
                <a:lnTo>
                  <a:pt x="300" y="234"/>
                </a:lnTo>
                <a:lnTo>
                  <a:pt x="372" y="175"/>
                </a:lnTo>
                <a:lnTo>
                  <a:pt x="451" y="125"/>
                </a:lnTo>
                <a:lnTo>
                  <a:pt x="535" y="80"/>
                </a:lnTo>
                <a:lnTo>
                  <a:pt x="622" y="46"/>
                </a:lnTo>
                <a:lnTo>
                  <a:pt x="715" y="21"/>
                </a:lnTo>
                <a:lnTo>
                  <a:pt x="812" y="5"/>
                </a:lnTo>
                <a:lnTo>
                  <a:pt x="91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Freeform 8"/>
          <p:cNvSpPr>
            <a:spLocks/>
          </p:cNvSpPr>
          <p:nvPr/>
        </p:nvSpPr>
        <p:spPr bwMode="auto">
          <a:xfrm>
            <a:off x="1464079" y="3822393"/>
            <a:ext cx="1404382" cy="1406593"/>
          </a:xfrm>
          <a:custGeom>
            <a:avLst/>
            <a:gdLst>
              <a:gd name="T0" fmla="*/ 1386 w 2543"/>
              <a:gd name="T1" fmla="*/ 6 h 2546"/>
              <a:gd name="T2" fmla="*/ 1609 w 2543"/>
              <a:gd name="T3" fmla="*/ 47 h 2546"/>
              <a:gd name="T4" fmla="*/ 1815 w 2543"/>
              <a:gd name="T5" fmla="*/ 124 h 2546"/>
              <a:gd name="T6" fmla="*/ 2004 w 2543"/>
              <a:gd name="T7" fmla="*/ 233 h 2546"/>
              <a:gd name="T8" fmla="*/ 2169 w 2543"/>
              <a:gd name="T9" fmla="*/ 375 h 2546"/>
              <a:gd name="T10" fmla="*/ 2308 w 2543"/>
              <a:gd name="T11" fmla="*/ 539 h 2546"/>
              <a:gd name="T12" fmla="*/ 2419 w 2543"/>
              <a:gd name="T13" fmla="*/ 727 h 2546"/>
              <a:gd name="T14" fmla="*/ 2496 w 2543"/>
              <a:gd name="T15" fmla="*/ 935 h 2546"/>
              <a:gd name="T16" fmla="*/ 2537 w 2543"/>
              <a:gd name="T17" fmla="*/ 1159 h 2546"/>
              <a:gd name="T18" fmla="*/ 2537 w 2543"/>
              <a:gd name="T19" fmla="*/ 1390 h 2546"/>
              <a:gd name="T20" fmla="*/ 2496 w 2543"/>
              <a:gd name="T21" fmla="*/ 1612 h 2546"/>
              <a:gd name="T22" fmla="*/ 2419 w 2543"/>
              <a:gd name="T23" fmla="*/ 1819 h 2546"/>
              <a:gd name="T24" fmla="*/ 2308 w 2543"/>
              <a:gd name="T25" fmla="*/ 2007 h 2546"/>
              <a:gd name="T26" fmla="*/ 2169 w 2543"/>
              <a:gd name="T27" fmla="*/ 2174 h 2546"/>
              <a:gd name="T28" fmla="*/ 2004 w 2543"/>
              <a:gd name="T29" fmla="*/ 2314 h 2546"/>
              <a:gd name="T30" fmla="*/ 1815 w 2543"/>
              <a:gd name="T31" fmla="*/ 2425 h 2546"/>
              <a:gd name="T32" fmla="*/ 1609 w 2543"/>
              <a:gd name="T33" fmla="*/ 2502 h 2546"/>
              <a:gd name="T34" fmla="*/ 1386 w 2543"/>
              <a:gd name="T35" fmla="*/ 2541 h 2546"/>
              <a:gd name="T36" fmla="*/ 1155 w 2543"/>
              <a:gd name="T37" fmla="*/ 2541 h 2546"/>
              <a:gd name="T38" fmla="*/ 933 w 2543"/>
              <a:gd name="T39" fmla="*/ 2502 h 2546"/>
              <a:gd name="T40" fmla="*/ 726 w 2543"/>
              <a:gd name="T41" fmla="*/ 2425 h 2546"/>
              <a:gd name="T42" fmla="*/ 538 w 2543"/>
              <a:gd name="T43" fmla="*/ 2314 h 2546"/>
              <a:gd name="T44" fmla="*/ 372 w 2543"/>
              <a:gd name="T45" fmla="*/ 2174 h 2546"/>
              <a:gd name="T46" fmla="*/ 232 w 2543"/>
              <a:gd name="T47" fmla="*/ 2007 h 2546"/>
              <a:gd name="T48" fmla="*/ 122 w 2543"/>
              <a:gd name="T49" fmla="*/ 1819 h 2546"/>
              <a:gd name="T50" fmla="*/ 45 w 2543"/>
              <a:gd name="T51" fmla="*/ 1612 h 2546"/>
              <a:gd name="T52" fmla="*/ 5 w 2543"/>
              <a:gd name="T53" fmla="*/ 1390 h 2546"/>
              <a:gd name="T54" fmla="*/ 5 w 2543"/>
              <a:gd name="T55" fmla="*/ 1159 h 2546"/>
              <a:gd name="T56" fmla="*/ 45 w 2543"/>
              <a:gd name="T57" fmla="*/ 935 h 2546"/>
              <a:gd name="T58" fmla="*/ 122 w 2543"/>
              <a:gd name="T59" fmla="*/ 727 h 2546"/>
              <a:gd name="T60" fmla="*/ 232 w 2543"/>
              <a:gd name="T61" fmla="*/ 539 h 2546"/>
              <a:gd name="T62" fmla="*/ 372 w 2543"/>
              <a:gd name="T63" fmla="*/ 375 h 2546"/>
              <a:gd name="T64" fmla="*/ 538 w 2543"/>
              <a:gd name="T65" fmla="*/ 233 h 2546"/>
              <a:gd name="T66" fmla="*/ 726 w 2543"/>
              <a:gd name="T67" fmla="*/ 124 h 2546"/>
              <a:gd name="T68" fmla="*/ 933 w 2543"/>
              <a:gd name="T69" fmla="*/ 47 h 2546"/>
              <a:gd name="T70" fmla="*/ 1155 w 2543"/>
              <a:gd name="T71" fmla="*/ 6 h 2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43" h="2546">
                <a:moveTo>
                  <a:pt x="1271" y="0"/>
                </a:moveTo>
                <a:lnTo>
                  <a:pt x="1386" y="6"/>
                </a:lnTo>
                <a:lnTo>
                  <a:pt x="1498" y="22"/>
                </a:lnTo>
                <a:lnTo>
                  <a:pt x="1609" y="47"/>
                </a:lnTo>
                <a:lnTo>
                  <a:pt x="1715" y="81"/>
                </a:lnTo>
                <a:lnTo>
                  <a:pt x="1815" y="124"/>
                </a:lnTo>
                <a:lnTo>
                  <a:pt x="1911" y="174"/>
                </a:lnTo>
                <a:lnTo>
                  <a:pt x="2004" y="233"/>
                </a:lnTo>
                <a:lnTo>
                  <a:pt x="2090" y="301"/>
                </a:lnTo>
                <a:lnTo>
                  <a:pt x="2169" y="375"/>
                </a:lnTo>
                <a:lnTo>
                  <a:pt x="2242" y="453"/>
                </a:lnTo>
                <a:lnTo>
                  <a:pt x="2308" y="539"/>
                </a:lnTo>
                <a:lnTo>
                  <a:pt x="2367" y="631"/>
                </a:lnTo>
                <a:lnTo>
                  <a:pt x="2419" y="727"/>
                </a:lnTo>
                <a:lnTo>
                  <a:pt x="2462" y="829"/>
                </a:lnTo>
                <a:lnTo>
                  <a:pt x="2496" y="935"/>
                </a:lnTo>
                <a:lnTo>
                  <a:pt x="2521" y="1044"/>
                </a:lnTo>
                <a:lnTo>
                  <a:pt x="2537" y="1159"/>
                </a:lnTo>
                <a:lnTo>
                  <a:pt x="2543" y="1273"/>
                </a:lnTo>
                <a:lnTo>
                  <a:pt x="2537" y="1390"/>
                </a:lnTo>
                <a:lnTo>
                  <a:pt x="2521" y="1503"/>
                </a:lnTo>
                <a:lnTo>
                  <a:pt x="2496" y="1612"/>
                </a:lnTo>
                <a:lnTo>
                  <a:pt x="2462" y="1717"/>
                </a:lnTo>
                <a:lnTo>
                  <a:pt x="2419" y="1819"/>
                </a:lnTo>
                <a:lnTo>
                  <a:pt x="2367" y="1916"/>
                </a:lnTo>
                <a:lnTo>
                  <a:pt x="2308" y="2007"/>
                </a:lnTo>
                <a:lnTo>
                  <a:pt x="2242" y="2093"/>
                </a:lnTo>
                <a:lnTo>
                  <a:pt x="2169" y="2174"/>
                </a:lnTo>
                <a:lnTo>
                  <a:pt x="2090" y="2247"/>
                </a:lnTo>
                <a:lnTo>
                  <a:pt x="2004" y="2314"/>
                </a:lnTo>
                <a:lnTo>
                  <a:pt x="1911" y="2373"/>
                </a:lnTo>
                <a:lnTo>
                  <a:pt x="1815" y="2425"/>
                </a:lnTo>
                <a:lnTo>
                  <a:pt x="1715" y="2468"/>
                </a:lnTo>
                <a:lnTo>
                  <a:pt x="1609" y="2502"/>
                </a:lnTo>
                <a:lnTo>
                  <a:pt x="1498" y="2527"/>
                </a:lnTo>
                <a:lnTo>
                  <a:pt x="1386" y="2541"/>
                </a:lnTo>
                <a:lnTo>
                  <a:pt x="1271" y="2546"/>
                </a:lnTo>
                <a:lnTo>
                  <a:pt x="1155" y="2541"/>
                </a:lnTo>
                <a:lnTo>
                  <a:pt x="1042" y="2527"/>
                </a:lnTo>
                <a:lnTo>
                  <a:pt x="933" y="2502"/>
                </a:lnTo>
                <a:lnTo>
                  <a:pt x="828" y="2468"/>
                </a:lnTo>
                <a:lnTo>
                  <a:pt x="726" y="2425"/>
                </a:lnTo>
                <a:lnTo>
                  <a:pt x="629" y="2373"/>
                </a:lnTo>
                <a:lnTo>
                  <a:pt x="538" y="2314"/>
                </a:lnTo>
                <a:lnTo>
                  <a:pt x="452" y="2247"/>
                </a:lnTo>
                <a:lnTo>
                  <a:pt x="372" y="2174"/>
                </a:lnTo>
                <a:lnTo>
                  <a:pt x="299" y="2093"/>
                </a:lnTo>
                <a:lnTo>
                  <a:pt x="232" y="2007"/>
                </a:lnTo>
                <a:lnTo>
                  <a:pt x="173" y="1916"/>
                </a:lnTo>
                <a:lnTo>
                  <a:pt x="122" y="1819"/>
                </a:lnTo>
                <a:lnTo>
                  <a:pt x="79" y="1717"/>
                </a:lnTo>
                <a:lnTo>
                  <a:pt x="45" y="1612"/>
                </a:lnTo>
                <a:lnTo>
                  <a:pt x="20" y="1503"/>
                </a:lnTo>
                <a:lnTo>
                  <a:pt x="5" y="1390"/>
                </a:lnTo>
                <a:lnTo>
                  <a:pt x="0" y="1273"/>
                </a:lnTo>
                <a:lnTo>
                  <a:pt x="5" y="1159"/>
                </a:lnTo>
                <a:lnTo>
                  <a:pt x="20" y="1044"/>
                </a:lnTo>
                <a:lnTo>
                  <a:pt x="45" y="935"/>
                </a:lnTo>
                <a:lnTo>
                  <a:pt x="79" y="829"/>
                </a:lnTo>
                <a:lnTo>
                  <a:pt x="122" y="727"/>
                </a:lnTo>
                <a:lnTo>
                  <a:pt x="173" y="631"/>
                </a:lnTo>
                <a:lnTo>
                  <a:pt x="232" y="539"/>
                </a:lnTo>
                <a:lnTo>
                  <a:pt x="299" y="453"/>
                </a:lnTo>
                <a:lnTo>
                  <a:pt x="372" y="375"/>
                </a:lnTo>
                <a:lnTo>
                  <a:pt x="452" y="301"/>
                </a:lnTo>
                <a:lnTo>
                  <a:pt x="538" y="233"/>
                </a:lnTo>
                <a:lnTo>
                  <a:pt x="629" y="174"/>
                </a:lnTo>
                <a:lnTo>
                  <a:pt x="726" y="124"/>
                </a:lnTo>
                <a:lnTo>
                  <a:pt x="828" y="81"/>
                </a:lnTo>
                <a:lnTo>
                  <a:pt x="933" y="47"/>
                </a:lnTo>
                <a:lnTo>
                  <a:pt x="1042" y="22"/>
                </a:lnTo>
                <a:lnTo>
                  <a:pt x="1155" y="6"/>
                </a:lnTo>
                <a:lnTo>
                  <a:pt x="127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Freeform 8"/>
          <p:cNvSpPr>
            <a:spLocks/>
          </p:cNvSpPr>
          <p:nvPr/>
        </p:nvSpPr>
        <p:spPr bwMode="auto">
          <a:xfrm>
            <a:off x="4115942" y="3822393"/>
            <a:ext cx="1404382" cy="1406593"/>
          </a:xfrm>
          <a:custGeom>
            <a:avLst/>
            <a:gdLst>
              <a:gd name="T0" fmla="*/ 1386 w 2543"/>
              <a:gd name="T1" fmla="*/ 6 h 2546"/>
              <a:gd name="T2" fmla="*/ 1609 w 2543"/>
              <a:gd name="T3" fmla="*/ 47 h 2546"/>
              <a:gd name="T4" fmla="*/ 1815 w 2543"/>
              <a:gd name="T5" fmla="*/ 124 h 2546"/>
              <a:gd name="T6" fmla="*/ 2004 w 2543"/>
              <a:gd name="T7" fmla="*/ 233 h 2546"/>
              <a:gd name="T8" fmla="*/ 2169 w 2543"/>
              <a:gd name="T9" fmla="*/ 375 h 2546"/>
              <a:gd name="T10" fmla="*/ 2308 w 2543"/>
              <a:gd name="T11" fmla="*/ 539 h 2546"/>
              <a:gd name="T12" fmla="*/ 2419 w 2543"/>
              <a:gd name="T13" fmla="*/ 727 h 2546"/>
              <a:gd name="T14" fmla="*/ 2496 w 2543"/>
              <a:gd name="T15" fmla="*/ 935 h 2546"/>
              <a:gd name="T16" fmla="*/ 2537 w 2543"/>
              <a:gd name="T17" fmla="*/ 1159 h 2546"/>
              <a:gd name="T18" fmla="*/ 2537 w 2543"/>
              <a:gd name="T19" fmla="*/ 1390 h 2546"/>
              <a:gd name="T20" fmla="*/ 2496 w 2543"/>
              <a:gd name="T21" fmla="*/ 1612 h 2546"/>
              <a:gd name="T22" fmla="*/ 2419 w 2543"/>
              <a:gd name="T23" fmla="*/ 1819 h 2546"/>
              <a:gd name="T24" fmla="*/ 2308 w 2543"/>
              <a:gd name="T25" fmla="*/ 2007 h 2546"/>
              <a:gd name="T26" fmla="*/ 2169 w 2543"/>
              <a:gd name="T27" fmla="*/ 2174 h 2546"/>
              <a:gd name="T28" fmla="*/ 2004 w 2543"/>
              <a:gd name="T29" fmla="*/ 2314 h 2546"/>
              <a:gd name="T30" fmla="*/ 1815 w 2543"/>
              <a:gd name="T31" fmla="*/ 2425 h 2546"/>
              <a:gd name="T32" fmla="*/ 1609 w 2543"/>
              <a:gd name="T33" fmla="*/ 2502 h 2546"/>
              <a:gd name="T34" fmla="*/ 1386 w 2543"/>
              <a:gd name="T35" fmla="*/ 2541 h 2546"/>
              <a:gd name="T36" fmla="*/ 1155 w 2543"/>
              <a:gd name="T37" fmla="*/ 2541 h 2546"/>
              <a:gd name="T38" fmla="*/ 933 w 2543"/>
              <a:gd name="T39" fmla="*/ 2502 h 2546"/>
              <a:gd name="T40" fmla="*/ 726 w 2543"/>
              <a:gd name="T41" fmla="*/ 2425 h 2546"/>
              <a:gd name="T42" fmla="*/ 538 w 2543"/>
              <a:gd name="T43" fmla="*/ 2314 h 2546"/>
              <a:gd name="T44" fmla="*/ 372 w 2543"/>
              <a:gd name="T45" fmla="*/ 2174 h 2546"/>
              <a:gd name="T46" fmla="*/ 232 w 2543"/>
              <a:gd name="T47" fmla="*/ 2007 h 2546"/>
              <a:gd name="T48" fmla="*/ 122 w 2543"/>
              <a:gd name="T49" fmla="*/ 1819 h 2546"/>
              <a:gd name="T50" fmla="*/ 45 w 2543"/>
              <a:gd name="T51" fmla="*/ 1612 h 2546"/>
              <a:gd name="T52" fmla="*/ 5 w 2543"/>
              <a:gd name="T53" fmla="*/ 1390 h 2546"/>
              <a:gd name="T54" fmla="*/ 5 w 2543"/>
              <a:gd name="T55" fmla="*/ 1159 h 2546"/>
              <a:gd name="T56" fmla="*/ 45 w 2543"/>
              <a:gd name="T57" fmla="*/ 935 h 2546"/>
              <a:gd name="T58" fmla="*/ 122 w 2543"/>
              <a:gd name="T59" fmla="*/ 727 h 2546"/>
              <a:gd name="T60" fmla="*/ 232 w 2543"/>
              <a:gd name="T61" fmla="*/ 539 h 2546"/>
              <a:gd name="T62" fmla="*/ 372 w 2543"/>
              <a:gd name="T63" fmla="*/ 375 h 2546"/>
              <a:gd name="T64" fmla="*/ 538 w 2543"/>
              <a:gd name="T65" fmla="*/ 233 h 2546"/>
              <a:gd name="T66" fmla="*/ 726 w 2543"/>
              <a:gd name="T67" fmla="*/ 124 h 2546"/>
              <a:gd name="T68" fmla="*/ 933 w 2543"/>
              <a:gd name="T69" fmla="*/ 47 h 2546"/>
              <a:gd name="T70" fmla="*/ 1155 w 2543"/>
              <a:gd name="T71" fmla="*/ 6 h 2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43" h="2546">
                <a:moveTo>
                  <a:pt x="1271" y="0"/>
                </a:moveTo>
                <a:lnTo>
                  <a:pt x="1386" y="6"/>
                </a:lnTo>
                <a:lnTo>
                  <a:pt x="1498" y="22"/>
                </a:lnTo>
                <a:lnTo>
                  <a:pt x="1609" y="47"/>
                </a:lnTo>
                <a:lnTo>
                  <a:pt x="1715" y="81"/>
                </a:lnTo>
                <a:lnTo>
                  <a:pt x="1815" y="124"/>
                </a:lnTo>
                <a:lnTo>
                  <a:pt x="1911" y="174"/>
                </a:lnTo>
                <a:lnTo>
                  <a:pt x="2004" y="233"/>
                </a:lnTo>
                <a:lnTo>
                  <a:pt x="2090" y="301"/>
                </a:lnTo>
                <a:lnTo>
                  <a:pt x="2169" y="375"/>
                </a:lnTo>
                <a:lnTo>
                  <a:pt x="2242" y="453"/>
                </a:lnTo>
                <a:lnTo>
                  <a:pt x="2308" y="539"/>
                </a:lnTo>
                <a:lnTo>
                  <a:pt x="2367" y="631"/>
                </a:lnTo>
                <a:lnTo>
                  <a:pt x="2419" y="727"/>
                </a:lnTo>
                <a:lnTo>
                  <a:pt x="2462" y="829"/>
                </a:lnTo>
                <a:lnTo>
                  <a:pt x="2496" y="935"/>
                </a:lnTo>
                <a:lnTo>
                  <a:pt x="2521" y="1044"/>
                </a:lnTo>
                <a:lnTo>
                  <a:pt x="2537" y="1159"/>
                </a:lnTo>
                <a:lnTo>
                  <a:pt x="2543" y="1273"/>
                </a:lnTo>
                <a:lnTo>
                  <a:pt x="2537" y="1390"/>
                </a:lnTo>
                <a:lnTo>
                  <a:pt x="2521" y="1503"/>
                </a:lnTo>
                <a:lnTo>
                  <a:pt x="2496" y="1612"/>
                </a:lnTo>
                <a:lnTo>
                  <a:pt x="2462" y="1717"/>
                </a:lnTo>
                <a:lnTo>
                  <a:pt x="2419" y="1819"/>
                </a:lnTo>
                <a:lnTo>
                  <a:pt x="2367" y="1916"/>
                </a:lnTo>
                <a:lnTo>
                  <a:pt x="2308" y="2007"/>
                </a:lnTo>
                <a:lnTo>
                  <a:pt x="2242" y="2093"/>
                </a:lnTo>
                <a:lnTo>
                  <a:pt x="2169" y="2174"/>
                </a:lnTo>
                <a:lnTo>
                  <a:pt x="2090" y="2247"/>
                </a:lnTo>
                <a:lnTo>
                  <a:pt x="2004" y="2314"/>
                </a:lnTo>
                <a:lnTo>
                  <a:pt x="1911" y="2373"/>
                </a:lnTo>
                <a:lnTo>
                  <a:pt x="1815" y="2425"/>
                </a:lnTo>
                <a:lnTo>
                  <a:pt x="1715" y="2468"/>
                </a:lnTo>
                <a:lnTo>
                  <a:pt x="1609" y="2502"/>
                </a:lnTo>
                <a:lnTo>
                  <a:pt x="1498" y="2527"/>
                </a:lnTo>
                <a:lnTo>
                  <a:pt x="1386" y="2541"/>
                </a:lnTo>
                <a:lnTo>
                  <a:pt x="1271" y="2546"/>
                </a:lnTo>
                <a:lnTo>
                  <a:pt x="1155" y="2541"/>
                </a:lnTo>
                <a:lnTo>
                  <a:pt x="1042" y="2527"/>
                </a:lnTo>
                <a:lnTo>
                  <a:pt x="933" y="2502"/>
                </a:lnTo>
                <a:lnTo>
                  <a:pt x="828" y="2468"/>
                </a:lnTo>
                <a:lnTo>
                  <a:pt x="726" y="2425"/>
                </a:lnTo>
                <a:lnTo>
                  <a:pt x="629" y="2373"/>
                </a:lnTo>
                <a:lnTo>
                  <a:pt x="538" y="2314"/>
                </a:lnTo>
                <a:lnTo>
                  <a:pt x="452" y="2247"/>
                </a:lnTo>
                <a:lnTo>
                  <a:pt x="372" y="2174"/>
                </a:lnTo>
                <a:lnTo>
                  <a:pt x="299" y="2093"/>
                </a:lnTo>
                <a:lnTo>
                  <a:pt x="232" y="2007"/>
                </a:lnTo>
                <a:lnTo>
                  <a:pt x="173" y="1916"/>
                </a:lnTo>
                <a:lnTo>
                  <a:pt x="122" y="1819"/>
                </a:lnTo>
                <a:lnTo>
                  <a:pt x="79" y="1717"/>
                </a:lnTo>
                <a:lnTo>
                  <a:pt x="45" y="1612"/>
                </a:lnTo>
                <a:lnTo>
                  <a:pt x="20" y="1503"/>
                </a:lnTo>
                <a:lnTo>
                  <a:pt x="5" y="1390"/>
                </a:lnTo>
                <a:lnTo>
                  <a:pt x="0" y="1273"/>
                </a:lnTo>
                <a:lnTo>
                  <a:pt x="5" y="1159"/>
                </a:lnTo>
                <a:lnTo>
                  <a:pt x="20" y="1044"/>
                </a:lnTo>
                <a:lnTo>
                  <a:pt x="45" y="935"/>
                </a:lnTo>
                <a:lnTo>
                  <a:pt x="79" y="829"/>
                </a:lnTo>
                <a:lnTo>
                  <a:pt x="122" y="727"/>
                </a:lnTo>
                <a:lnTo>
                  <a:pt x="173" y="631"/>
                </a:lnTo>
                <a:lnTo>
                  <a:pt x="232" y="539"/>
                </a:lnTo>
                <a:lnTo>
                  <a:pt x="299" y="453"/>
                </a:lnTo>
                <a:lnTo>
                  <a:pt x="372" y="375"/>
                </a:lnTo>
                <a:lnTo>
                  <a:pt x="452" y="301"/>
                </a:lnTo>
                <a:lnTo>
                  <a:pt x="538" y="233"/>
                </a:lnTo>
                <a:lnTo>
                  <a:pt x="629" y="174"/>
                </a:lnTo>
                <a:lnTo>
                  <a:pt x="726" y="124"/>
                </a:lnTo>
                <a:lnTo>
                  <a:pt x="828" y="81"/>
                </a:lnTo>
                <a:lnTo>
                  <a:pt x="933" y="47"/>
                </a:lnTo>
                <a:lnTo>
                  <a:pt x="1042" y="22"/>
                </a:lnTo>
                <a:lnTo>
                  <a:pt x="1155" y="6"/>
                </a:lnTo>
                <a:lnTo>
                  <a:pt x="1271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Freeform 8"/>
          <p:cNvSpPr>
            <a:spLocks/>
          </p:cNvSpPr>
          <p:nvPr/>
        </p:nvSpPr>
        <p:spPr bwMode="auto">
          <a:xfrm>
            <a:off x="6767804" y="3822393"/>
            <a:ext cx="1404382" cy="1406593"/>
          </a:xfrm>
          <a:custGeom>
            <a:avLst/>
            <a:gdLst>
              <a:gd name="T0" fmla="*/ 1386 w 2543"/>
              <a:gd name="T1" fmla="*/ 6 h 2546"/>
              <a:gd name="T2" fmla="*/ 1609 w 2543"/>
              <a:gd name="T3" fmla="*/ 47 h 2546"/>
              <a:gd name="T4" fmla="*/ 1815 w 2543"/>
              <a:gd name="T5" fmla="*/ 124 h 2546"/>
              <a:gd name="T6" fmla="*/ 2004 w 2543"/>
              <a:gd name="T7" fmla="*/ 233 h 2546"/>
              <a:gd name="T8" fmla="*/ 2169 w 2543"/>
              <a:gd name="T9" fmla="*/ 375 h 2546"/>
              <a:gd name="T10" fmla="*/ 2308 w 2543"/>
              <a:gd name="T11" fmla="*/ 539 h 2546"/>
              <a:gd name="T12" fmla="*/ 2419 w 2543"/>
              <a:gd name="T13" fmla="*/ 727 h 2546"/>
              <a:gd name="T14" fmla="*/ 2496 w 2543"/>
              <a:gd name="T15" fmla="*/ 935 h 2546"/>
              <a:gd name="T16" fmla="*/ 2537 w 2543"/>
              <a:gd name="T17" fmla="*/ 1159 h 2546"/>
              <a:gd name="T18" fmla="*/ 2537 w 2543"/>
              <a:gd name="T19" fmla="*/ 1390 h 2546"/>
              <a:gd name="T20" fmla="*/ 2496 w 2543"/>
              <a:gd name="T21" fmla="*/ 1612 h 2546"/>
              <a:gd name="T22" fmla="*/ 2419 w 2543"/>
              <a:gd name="T23" fmla="*/ 1819 h 2546"/>
              <a:gd name="T24" fmla="*/ 2308 w 2543"/>
              <a:gd name="T25" fmla="*/ 2007 h 2546"/>
              <a:gd name="T26" fmla="*/ 2169 w 2543"/>
              <a:gd name="T27" fmla="*/ 2174 h 2546"/>
              <a:gd name="T28" fmla="*/ 2004 w 2543"/>
              <a:gd name="T29" fmla="*/ 2314 h 2546"/>
              <a:gd name="T30" fmla="*/ 1815 w 2543"/>
              <a:gd name="T31" fmla="*/ 2425 h 2546"/>
              <a:gd name="T32" fmla="*/ 1609 w 2543"/>
              <a:gd name="T33" fmla="*/ 2502 h 2546"/>
              <a:gd name="T34" fmla="*/ 1386 w 2543"/>
              <a:gd name="T35" fmla="*/ 2541 h 2546"/>
              <a:gd name="T36" fmla="*/ 1155 w 2543"/>
              <a:gd name="T37" fmla="*/ 2541 h 2546"/>
              <a:gd name="T38" fmla="*/ 933 w 2543"/>
              <a:gd name="T39" fmla="*/ 2502 h 2546"/>
              <a:gd name="T40" fmla="*/ 726 w 2543"/>
              <a:gd name="T41" fmla="*/ 2425 h 2546"/>
              <a:gd name="T42" fmla="*/ 538 w 2543"/>
              <a:gd name="T43" fmla="*/ 2314 h 2546"/>
              <a:gd name="T44" fmla="*/ 372 w 2543"/>
              <a:gd name="T45" fmla="*/ 2174 h 2546"/>
              <a:gd name="T46" fmla="*/ 232 w 2543"/>
              <a:gd name="T47" fmla="*/ 2007 h 2546"/>
              <a:gd name="T48" fmla="*/ 122 w 2543"/>
              <a:gd name="T49" fmla="*/ 1819 h 2546"/>
              <a:gd name="T50" fmla="*/ 45 w 2543"/>
              <a:gd name="T51" fmla="*/ 1612 h 2546"/>
              <a:gd name="T52" fmla="*/ 5 w 2543"/>
              <a:gd name="T53" fmla="*/ 1390 h 2546"/>
              <a:gd name="T54" fmla="*/ 5 w 2543"/>
              <a:gd name="T55" fmla="*/ 1159 h 2546"/>
              <a:gd name="T56" fmla="*/ 45 w 2543"/>
              <a:gd name="T57" fmla="*/ 935 h 2546"/>
              <a:gd name="T58" fmla="*/ 122 w 2543"/>
              <a:gd name="T59" fmla="*/ 727 h 2546"/>
              <a:gd name="T60" fmla="*/ 232 w 2543"/>
              <a:gd name="T61" fmla="*/ 539 h 2546"/>
              <a:gd name="T62" fmla="*/ 372 w 2543"/>
              <a:gd name="T63" fmla="*/ 375 h 2546"/>
              <a:gd name="T64" fmla="*/ 538 w 2543"/>
              <a:gd name="T65" fmla="*/ 233 h 2546"/>
              <a:gd name="T66" fmla="*/ 726 w 2543"/>
              <a:gd name="T67" fmla="*/ 124 h 2546"/>
              <a:gd name="T68" fmla="*/ 933 w 2543"/>
              <a:gd name="T69" fmla="*/ 47 h 2546"/>
              <a:gd name="T70" fmla="*/ 1155 w 2543"/>
              <a:gd name="T71" fmla="*/ 6 h 2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43" h="2546">
                <a:moveTo>
                  <a:pt x="1271" y="0"/>
                </a:moveTo>
                <a:lnTo>
                  <a:pt x="1386" y="6"/>
                </a:lnTo>
                <a:lnTo>
                  <a:pt x="1498" y="22"/>
                </a:lnTo>
                <a:lnTo>
                  <a:pt x="1609" y="47"/>
                </a:lnTo>
                <a:lnTo>
                  <a:pt x="1715" y="81"/>
                </a:lnTo>
                <a:lnTo>
                  <a:pt x="1815" y="124"/>
                </a:lnTo>
                <a:lnTo>
                  <a:pt x="1911" y="174"/>
                </a:lnTo>
                <a:lnTo>
                  <a:pt x="2004" y="233"/>
                </a:lnTo>
                <a:lnTo>
                  <a:pt x="2090" y="301"/>
                </a:lnTo>
                <a:lnTo>
                  <a:pt x="2169" y="375"/>
                </a:lnTo>
                <a:lnTo>
                  <a:pt x="2242" y="453"/>
                </a:lnTo>
                <a:lnTo>
                  <a:pt x="2308" y="539"/>
                </a:lnTo>
                <a:lnTo>
                  <a:pt x="2367" y="631"/>
                </a:lnTo>
                <a:lnTo>
                  <a:pt x="2419" y="727"/>
                </a:lnTo>
                <a:lnTo>
                  <a:pt x="2462" y="829"/>
                </a:lnTo>
                <a:lnTo>
                  <a:pt x="2496" y="935"/>
                </a:lnTo>
                <a:lnTo>
                  <a:pt x="2521" y="1044"/>
                </a:lnTo>
                <a:lnTo>
                  <a:pt x="2537" y="1159"/>
                </a:lnTo>
                <a:lnTo>
                  <a:pt x="2543" y="1273"/>
                </a:lnTo>
                <a:lnTo>
                  <a:pt x="2537" y="1390"/>
                </a:lnTo>
                <a:lnTo>
                  <a:pt x="2521" y="1503"/>
                </a:lnTo>
                <a:lnTo>
                  <a:pt x="2496" y="1612"/>
                </a:lnTo>
                <a:lnTo>
                  <a:pt x="2462" y="1717"/>
                </a:lnTo>
                <a:lnTo>
                  <a:pt x="2419" y="1819"/>
                </a:lnTo>
                <a:lnTo>
                  <a:pt x="2367" y="1916"/>
                </a:lnTo>
                <a:lnTo>
                  <a:pt x="2308" y="2007"/>
                </a:lnTo>
                <a:lnTo>
                  <a:pt x="2242" y="2093"/>
                </a:lnTo>
                <a:lnTo>
                  <a:pt x="2169" y="2174"/>
                </a:lnTo>
                <a:lnTo>
                  <a:pt x="2090" y="2247"/>
                </a:lnTo>
                <a:lnTo>
                  <a:pt x="2004" y="2314"/>
                </a:lnTo>
                <a:lnTo>
                  <a:pt x="1911" y="2373"/>
                </a:lnTo>
                <a:lnTo>
                  <a:pt x="1815" y="2425"/>
                </a:lnTo>
                <a:lnTo>
                  <a:pt x="1715" y="2468"/>
                </a:lnTo>
                <a:lnTo>
                  <a:pt x="1609" y="2502"/>
                </a:lnTo>
                <a:lnTo>
                  <a:pt x="1498" y="2527"/>
                </a:lnTo>
                <a:lnTo>
                  <a:pt x="1386" y="2541"/>
                </a:lnTo>
                <a:lnTo>
                  <a:pt x="1271" y="2546"/>
                </a:lnTo>
                <a:lnTo>
                  <a:pt x="1155" y="2541"/>
                </a:lnTo>
                <a:lnTo>
                  <a:pt x="1042" y="2527"/>
                </a:lnTo>
                <a:lnTo>
                  <a:pt x="933" y="2502"/>
                </a:lnTo>
                <a:lnTo>
                  <a:pt x="828" y="2468"/>
                </a:lnTo>
                <a:lnTo>
                  <a:pt x="726" y="2425"/>
                </a:lnTo>
                <a:lnTo>
                  <a:pt x="629" y="2373"/>
                </a:lnTo>
                <a:lnTo>
                  <a:pt x="538" y="2314"/>
                </a:lnTo>
                <a:lnTo>
                  <a:pt x="452" y="2247"/>
                </a:lnTo>
                <a:lnTo>
                  <a:pt x="372" y="2174"/>
                </a:lnTo>
                <a:lnTo>
                  <a:pt x="299" y="2093"/>
                </a:lnTo>
                <a:lnTo>
                  <a:pt x="232" y="2007"/>
                </a:lnTo>
                <a:lnTo>
                  <a:pt x="173" y="1916"/>
                </a:lnTo>
                <a:lnTo>
                  <a:pt x="122" y="1819"/>
                </a:lnTo>
                <a:lnTo>
                  <a:pt x="79" y="1717"/>
                </a:lnTo>
                <a:lnTo>
                  <a:pt x="45" y="1612"/>
                </a:lnTo>
                <a:lnTo>
                  <a:pt x="20" y="1503"/>
                </a:lnTo>
                <a:lnTo>
                  <a:pt x="5" y="1390"/>
                </a:lnTo>
                <a:lnTo>
                  <a:pt x="0" y="1273"/>
                </a:lnTo>
                <a:lnTo>
                  <a:pt x="5" y="1159"/>
                </a:lnTo>
                <a:lnTo>
                  <a:pt x="20" y="1044"/>
                </a:lnTo>
                <a:lnTo>
                  <a:pt x="45" y="935"/>
                </a:lnTo>
                <a:lnTo>
                  <a:pt x="79" y="829"/>
                </a:lnTo>
                <a:lnTo>
                  <a:pt x="122" y="727"/>
                </a:lnTo>
                <a:lnTo>
                  <a:pt x="173" y="631"/>
                </a:lnTo>
                <a:lnTo>
                  <a:pt x="232" y="539"/>
                </a:lnTo>
                <a:lnTo>
                  <a:pt x="299" y="453"/>
                </a:lnTo>
                <a:lnTo>
                  <a:pt x="372" y="375"/>
                </a:lnTo>
                <a:lnTo>
                  <a:pt x="452" y="301"/>
                </a:lnTo>
                <a:lnTo>
                  <a:pt x="538" y="233"/>
                </a:lnTo>
                <a:lnTo>
                  <a:pt x="629" y="174"/>
                </a:lnTo>
                <a:lnTo>
                  <a:pt x="726" y="124"/>
                </a:lnTo>
                <a:lnTo>
                  <a:pt x="828" y="81"/>
                </a:lnTo>
                <a:lnTo>
                  <a:pt x="933" y="47"/>
                </a:lnTo>
                <a:lnTo>
                  <a:pt x="1042" y="22"/>
                </a:lnTo>
                <a:lnTo>
                  <a:pt x="1155" y="6"/>
                </a:lnTo>
                <a:lnTo>
                  <a:pt x="1271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" name="Freeform 8"/>
          <p:cNvSpPr>
            <a:spLocks/>
          </p:cNvSpPr>
          <p:nvPr/>
        </p:nvSpPr>
        <p:spPr bwMode="auto">
          <a:xfrm>
            <a:off x="9419667" y="3822393"/>
            <a:ext cx="1404382" cy="1406593"/>
          </a:xfrm>
          <a:custGeom>
            <a:avLst/>
            <a:gdLst>
              <a:gd name="T0" fmla="*/ 1386 w 2543"/>
              <a:gd name="T1" fmla="*/ 6 h 2546"/>
              <a:gd name="T2" fmla="*/ 1609 w 2543"/>
              <a:gd name="T3" fmla="*/ 47 h 2546"/>
              <a:gd name="T4" fmla="*/ 1815 w 2543"/>
              <a:gd name="T5" fmla="*/ 124 h 2546"/>
              <a:gd name="T6" fmla="*/ 2004 w 2543"/>
              <a:gd name="T7" fmla="*/ 233 h 2546"/>
              <a:gd name="T8" fmla="*/ 2169 w 2543"/>
              <a:gd name="T9" fmla="*/ 375 h 2546"/>
              <a:gd name="T10" fmla="*/ 2308 w 2543"/>
              <a:gd name="T11" fmla="*/ 539 h 2546"/>
              <a:gd name="T12" fmla="*/ 2419 w 2543"/>
              <a:gd name="T13" fmla="*/ 727 h 2546"/>
              <a:gd name="T14" fmla="*/ 2496 w 2543"/>
              <a:gd name="T15" fmla="*/ 935 h 2546"/>
              <a:gd name="T16" fmla="*/ 2537 w 2543"/>
              <a:gd name="T17" fmla="*/ 1159 h 2546"/>
              <a:gd name="T18" fmla="*/ 2537 w 2543"/>
              <a:gd name="T19" fmla="*/ 1390 h 2546"/>
              <a:gd name="T20" fmla="*/ 2496 w 2543"/>
              <a:gd name="T21" fmla="*/ 1612 h 2546"/>
              <a:gd name="T22" fmla="*/ 2419 w 2543"/>
              <a:gd name="T23" fmla="*/ 1819 h 2546"/>
              <a:gd name="T24" fmla="*/ 2308 w 2543"/>
              <a:gd name="T25" fmla="*/ 2007 h 2546"/>
              <a:gd name="T26" fmla="*/ 2169 w 2543"/>
              <a:gd name="T27" fmla="*/ 2174 h 2546"/>
              <a:gd name="T28" fmla="*/ 2004 w 2543"/>
              <a:gd name="T29" fmla="*/ 2314 h 2546"/>
              <a:gd name="T30" fmla="*/ 1815 w 2543"/>
              <a:gd name="T31" fmla="*/ 2425 h 2546"/>
              <a:gd name="T32" fmla="*/ 1609 w 2543"/>
              <a:gd name="T33" fmla="*/ 2502 h 2546"/>
              <a:gd name="T34" fmla="*/ 1386 w 2543"/>
              <a:gd name="T35" fmla="*/ 2541 h 2546"/>
              <a:gd name="T36" fmla="*/ 1155 w 2543"/>
              <a:gd name="T37" fmla="*/ 2541 h 2546"/>
              <a:gd name="T38" fmla="*/ 933 w 2543"/>
              <a:gd name="T39" fmla="*/ 2502 h 2546"/>
              <a:gd name="T40" fmla="*/ 726 w 2543"/>
              <a:gd name="T41" fmla="*/ 2425 h 2546"/>
              <a:gd name="T42" fmla="*/ 538 w 2543"/>
              <a:gd name="T43" fmla="*/ 2314 h 2546"/>
              <a:gd name="T44" fmla="*/ 372 w 2543"/>
              <a:gd name="T45" fmla="*/ 2174 h 2546"/>
              <a:gd name="T46" fmla="*/ 232 w 2543"/>
              <a:gd name="T47" fmla="*/ 2007 h 2546"/>
              <a:gd name="T48" fmla="*/ 122 w 2543"/>
              <a:gd name="T49" fmla="*/ 1819 h 2546"/>
              <a:gd name="T50" fmla="*/ 45 w 2543"/>
              <a:gd name="T51" fmla="*/ 1612 h 2546"/>
              <a:gd name="T52" fmla="*/ 5 w 2543"/>
              <a:gd name="T53" fmla="*/ 1390 h 2546"/>
              <a:gd name="T54" fmla="*/ 5 w 2543"/>
              <a:gd name="T55" fmla="*/ 1159 h 2546"/>
              <a:gd name="T56" fmla="*/ 45 w 2543"/>
              <a:gd name="T57" fmla="*/ 935 h 2546"/>
              <a:gd name="T58" fmla="*/ 122 w 2543"/>
              <a:gd name="T59" fmla="*/ 727 h 2546"/>
              <a:gd name="T60" fmla="*/ 232 w 2543"/>
              <a:gd name="T61" fmla="*/ 539 h 2546"/>
              <a:gd name="T62" fmla="*/ 372 w 2543"/>
              <a:gd name="T63" fmla="*/ 375 h 2546"/>
              <a:gd name="T64" fmla="*/ 538 w 2543"/>
              <a:gd name="T65" fmla="*/ 233 h 2546"/>
              <a:gd name="T66" fmla="*/ 726 w 2543"/>
              <a:gd name="T67" fmla="*/ 124 h 2546"/>
              <a:gd name="T68" fmla="*/ 933 w 2543"/>
              <a:gd name="T69" fmla="*/ 47 h 2546"/>
              <a:gd name="T70" fmla="*/ 1155 w 2543"/>
              <a:gd name="T71" fmla="*/ 6 h 2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43" h="2546">
                <a:moveTo>
                  <a:pt x="1271" y="0"/>
                </a:moveTo>
                <a:lnTo>
                  <a:pt x="1386" y="6"/>
                </a:lnTo>
                <a:lnTo>
                  <a:pt x="1498" y="22"/>
                </a:lnTo>
                <a:lnTo>
                  <a:pt x="1609" y="47"/>
                </a:lnTo>
                <a:lnTo>
                  <a:pt x="1715" y="81"/>
                </a:lnTo>
                <a:lnTo>
                  <a:pt x="1815" y="124"/>
                </a:lnTo>
                <a:lnTo>
                  <a:pt x="1911" y="174"/>
                </a:lnTo>
                <a:lnTo>
                  <a:pt x="2004" y="233"/>
                </a:lnTo>
                <a:lnTo>
                  <a:pt x="2090" y="301"/>
                </a:lnTo>
                <a:lnTo>
                  <a:pt x="2169" y="375"/>
                </a:lnTo>
                <a:lnTo>
                  <a:pt x="2242" y="453"/>
                </a:lnTo>
                <a:lnTo>
                  <a:pt x="2308" y="539"/>
                </a:lnTo>
                <a:lnTo>
                  <a:pt x="2367" y="631"/>
                </a:lnTo>
                <a:lnTo>
                  <a:pt x="2419" y="727"/>
                </a:lnTo>
                <a:lnTo>
                  <a:pt x="2462" y="829"/>
                </a:lnTo>
                <a:lnTo>
                  <a:pt x="2496" y="935"/>
                </a:lnTo>
                <a:lnTo>
                  <a:pt x="2521" y="1044"/>
                </a:lnTo>
                <a:lnTo>
                  <a:pt x="2537" y="1159"/>
                </a:lnTo>
                <a:lnTo>
                  <a:pt x="2543" y="1273"/>
                </a:lnTo>
                <a:lnTo>
                  <a:pt x="2537" y="1390"/>
                </a:lnTo>
                <a:lnTo>
                  <a:pt x="2521" y="1503"/>
                </a:lnTo>
                <a:lnTo>
                  <a:pt x="2496" y="1612"/>
                </a:lnTo>
                <a:lnTo>
                  <a:pt x="2462" y="1717"/>
                </a:lnTo>
                <a:lnTo>
                  <a:pt x="2419" y="1819"/>
                </a:lnTo>
                <a:lnTo>
                  <a:pt x="2367" y="1916"/>
                </a:lnTo>
                <a:lnTo>
                  <a:pt x="2308" y="2007"/>
                </a:lnTo>
                <a:lnTo>
                  <a:pt x="2242" y="2093"/>
                </a:lnTo>
                <a:lnTo>
                  <a:pt x="2169" y="2174"/>
                </a:lnTo>
                <a:lnTo>
                  <a:pt x="2090" y="2247"/>
                </a:lnTo>
                <a:lnTo>
                  <a:pt x="2004" y="2314"/>
                </a:lnTo>
                <a:lnTo>
                  <a:pt x="1911" y="2373"/>
                </a:lnTo>
                <a:lnTo>
                  <a:pt x="1815" y="2425"/>
                </a:lnTo>
                <a:lnTo>
                  <a:pt x="1715" y="2468"/>
                </a:lnTo>
                <a:lnTo>
                  <a:pt x="1609" y="2502"/>
                </a:lnTo>
                <a:lnTo>
                  <a:pt x="1498" y="2527"/>
                </a:lnTo>
                <a:lnTo>
                  <a:pt x="1386" y="2541"/>
                </a:lnTo>
                <a:lnTo>
                  <a:pt x="1271" y="2546"/>
                </a:lnTo>
                <a:lnTo>
                  <a:pt x="1155" y="2541"/>
                </a:lnTo>
                <a:lnTo>
                  <a:pt x="1042" y="2527"/>
                </a:lnTo>
                <a:lnTo>
                  <a:pt x="933" y="2502"/>
                </a:lnTo>
                <a:lnTo>
                  <a:pt x="828" y="2468"/>
                </a:lnTo>
                <a:lnTo>
                  <a:pt x="726" y="2425"/>
                </a:lnTo>
                <a:lnTo>
                  <a:pt x="629" y="2373"/>
                </a:lnTo>
                <a:lnTo>
                  <a:pt x="538" y="2314"/>
                </a:lnTo>
                <a:lnTo>
                  <a:pt x="452" y="2247"/>
                </a:lnTo>
                <a:lnTo>
                  <a:pt x="372" y="2174"/>
                </a:lnTo>
                <a:lnTo>
                  <a:pt x="299" y="2093"/>
                </a:lnTo>
                <a:lnTo>
                  <a:pt x="232" y="2007"/>
                </a:lnTo>
                <a:lnTo>
                  <a:pt x="173" y="1916"/>
                </a:lnTo>
                <a:lnTo>
                  <a:pt x="122" y="1819"/>
                </a:lnTo>
                <a:lnTo>
                  <a:pt x="79" y="1717"/>
                </a:lnTo>
                <a:lnTo>
                  <a:pt x="45" y="1612"/>
                </a:lnTo>
                <a:lnTo>
                  <a:pt x="20" y="1503"/>
                </a:lnTo>
                <a:lnTo>
                  <a:pt x="5" y="1390"/>
                </a:lnTo>
                <a:lnTo>
                  <a:pt x="0" y="1273"/>
                </a:lnTo>
                <a:lnTo>
                  <a:pt x="5" y="1159"/>
                </a:lnTo>
                <a:lnTo>
                  <a:pt x="20" y="1044"/>
                </a:lnTo>
                <a:lnTo>
                  <a:pt x="45" y="935"/>
                </a:lnTo>
                <a:lnTo>
                  <a:pt x="79" y="829"/>
                </a:lnTo>
                <a:lnTo>
                  <a:pt x="122" y="727"/>
                </a:lnTo>
                <a:lnTo>
                  <a:pt x="173" y="631"/>
                </a:lnTo>
                <a:lnTo>
                  <a:pt x="232" y="539"/>
                </a:lnTo>
                <a:lnTo>
                  <a:pt x="299" y="453"/>
                </a:lnTo>
                <a:lnTo>
                  <a:pt x="372" y="375"/>
                </a:lnTo>
                <a:lnTo>
                  <a:pt x="452" y="301"/>
                </a:lnTo>
                <a:lnTo>
                  <a:pt x="538" y="233"/>
                </a:lnTo>
                <a:lnTo>
                  <a:pt x="629" y="174"/>
                </a:lnTo>
                <a:lnTo>
                  <a:pt x="726" y="124"/>
                </a:lnTo>
                <a:lnTo>
                  <a:pt x="828" y="81"/>
                </a:lnTo>
                <a:lnTo>
                  <a:pt x="933" y="47"/>
                </a:lnTo>
                <a:lnTo>
                  <a:pt x="1042" y="22"/>
                </a:lnTo>
                <a:lnTo>
                  <a:pt x="1155" y="6"/>
                </a:lnTo>
                <a:lnTo>
                  <a:pt x="1271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6" name="TextBox 155"/>
          <p:cNvSpPr txBox="1"/>
          <p:nvPr/>
        </p:nvSpPr>
        <p:spPr>
          <a:xfrm>
            <a:off x="1735173" y="4200318"/>
            <a:ext cx="901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60%</a:t>
            </a:r>
          </a:p>
        </p:txBody>
      </p:sp>
      <p:sp>
        <p:nvSpPr>
          <p:cNvPr id="157" name="TextBox 156"/>
          <p:cNvSpPr txBox="1"/>
          <p:nvPr/>
        </p:nvSpPr>
        <p:spPr>
          <a:xfrm>
            <a:off x="4364939" y="4200318"/>
            <a:ext cx="901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60%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7054381" y="4200318"/>
            <a:ext cx="901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60%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9671253" y="4200318"/>
            <a:ext cx="901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60%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2642274" y="2772027"/>
            <a:ext cx="13027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SUBTITLE HERE</a:t>
            </a:r>
          </a:p>
        </p:txBody>
      </p:sp>
      <p:sp>
        <p:nvSpPr>
          <p:cNvPr id="163" name="TextBox 162"/>
          <p:cNvSpPr txBox="1"/>
          <p:nvPr/>
        </p:nvSpPr>
        <p:spPr>
          <a:xfrm>
            <a:off x="5493682" y="2772027"/>
            <a:ext cx="13027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SUBTITLE HERE</a:t>
            </a:r>
          </a:p>
        </p:txBody>
      </p:sp>
      <p:sp>
        <p:nvSpPr>
          <p:cNvPr id="164" name="Oval 163"/>
          <p:cNvSpPr/>
          <p:nvPr/>
        </p:nvSpPr>
        <p:spPr>
          <a:xfrm>
            <a:off x="2868461" y="1904166"/>
            <a:ext cx="807027" cy="8070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5" name="Group 198"/>
          <p:cNvGrpSpPr>
            <a:grpSpLocks noChangeAspect="1"/>
          </p:cNvGrpSpPr>
          <p:nvPr/>
        </p:nvGrpSpPr>
        <p:grpSpPr bwMode="auto">
          <a:xfrm>
            <a:off x="3046371" y="2081934"/>
            <a:ext cx="451206" cy="451490"/>
            <a:chOff x="3337" y="860"/>
            <a:chExt cx="1592" cy="1593"/>
          </a:xfrm>
          <a:solidFill>
            <a:schemeClr val="bg1"/>
          </a:solidFill>
        </p:grpSpPr>
        <p:sp>
          <p:nvSpPr>
            <p:cNvPr id="166" name="Freeform 200"/>
            <p:cNvSpPr>
              <a:spLocks/>
            </p:cNvSpPr>
            <p:nvPr/>
          </p:nvSpPr>
          <p:spPr bwMode="auto">
            <a:xfrm>
              <a:off x="3337" y="860"/>
              <a:ext cx="1133" cy="743"/>
            </a:xfrm>
            <a:custGeom>
              <a:avLst/>
              <a:gdLst>
                <a:gd name="T0" fmla="*/ 2544 w 3399"/>
                <a:gd name="T1" fmla="*/ 5 h 2228"/>
                <a:gd name="T2" fmla="*/ 2828 w 3399"/>
                <a:gd name="T3" fmla="*/ 45 h 2228"/>
                <a:gd name="T4" fmla="*/ 3113 w 3399"/>
                <a:gd name="T5" fmla="*/ 118 h 2228"/>
                <a:gd name="T6" fmla="*/ 3399 w 3399"/>
                <a:gd name="T7" fmla="*/ 222 h 2228"/>
                <a:gd name="T8" fmla="*/ 3264 w 3399"/>
                <a:gd name="T9" fmla="*/ 513 h 2228"/>
                <a:gd name="T10" fmla="*/ 3065 w 3399"/>
                <a:gd name="T11" fmla="*/ 601 h 2228"/>
                <a:gd name="T12" fmla="*/ 2797 w 3399"/>
                <a:gd name="T13" fmla="*/ 524 h 2228"/>
                <a:gd name="T14" fmla="*/ 2532 w 3399"/>
                <a:gd name="T15" fmla="*/ 484 h 2228"/>
                <a:gd name="T16" fmla="*/ 2272 w 3399"/>
                <a:gd name="T17" fmla="*/ 483 h 2228"/>
                <a:gd name="T18" fmla="*/ 2019 w 3399"/>
                <a:gd name="T19" fmla="*/ 516 h 2228"/>
                <a:gd name="T20" fmla="*/ 1777 w 3399"/>
                <a:gd name="T21" fmla="*/ 582 h 2228"/>
                <a:gd name="T22" fmla="*/ 1547 w 3399"/>
                <a:gd name="T23" fmla="*/ 678 h 2228"/>
                <a:gd name="T24" fmla="*/ 1332 w 3399"/>
                <a:gd name="T25" fmla="*/ 800 h 2228"/>
                <a:gd name="T26" fmla="*/ 1136 w 3399"/>
                <a:gd name="T27" fmla="*/ 949 h 2228"/>
                <a:gd name="T28" fmla="*/ 960 w 3399"/>
                <a:gd name="T29" fmla="*/ 1119 h 2228"/>
                <a:gd name="T30" fmla="*/ 807 w 3399"/>
                <a:gd name="T31" fmla="*/ 1311 h 2228"/>
                <a:gd name="T32" fmla="*/ 679 w 3399"/>
                <a:gd name="T33" fmla="*/ 1519 h 2228"/>
                <a:gd name="T34" fmla="*/ 580 w 3399"/>
                <a:gd name="T35" fmla="*/ 1743 h 2228"/>
                <a:gd name="T36" fmla="*/ 512 w 3399"/>
                <a:gd name="T37" fmla="*/ 1981 h 2228"/>
                <a:gd name="T38" fmla="*/ 475 w 3399"/>
                <a:gd name="T39" fmla="*/ 2228 h 2228"/>
                <a:gd name="T40" fmla="*/ 162 w 3399"/>
                <a:gd name="T41" fmla="*/ 2202 h 2228"/>
                <a:gd name="T42" fmla="*/ 20 w 3399"/>
                <a:gd name="T43" fmla="*/ 2046 h 2228"/>
                <a:gd name="T44" fmla="*/ 78 w 3399"/>
                <a:gd name="T45" fmla="*/ 1777 h 2228"/>
                <a:gd name="T46" fmla="*/ 160 w 3399"/>
                <a:gd name="T47" fmla="*/ 1524 h 2228"/>
                <a:gd name="T48" fmla="*/ 264 w 3399"/>
                <a:gd name="T49" fmla="*/ 1285 h 2228"/>
                <a:gd name="T50" fmla="*/ 394 w 3399"/>
                <a:gd name="T51" fmla="*/ 1062 h 2228"/>
                <a:gd name="T52" fmla="*/ 548 w 3399"/>
                <a:gd name="T53" fmla="*/ 857 h 2228"/>
                <a:gd name="T54" fmla="*/ 728 w 3399"/>
                <a:gd name="T55" fmla="*/ 668 h 2228"/>
                <a:gd name="T56" fmla="*/ 934 w 3399"/>
                <a:gd name="T57" fmla="*/ 496 h 2228"/>
                <a:gd name="T58" fmla="*/ 1165 w 3399"/>
                <a:gd name="T59" fmla="*/ 342 h 2228"/>
                <a:gd name="T60" fmla="*/ 1435 w 3399"/>
                <a:gd name="T61" fmla="*/ 200 h 2228"/>
                <a:gd name="T62" fmla="*/ 1709 w 3399"/>
                <a:gd name="T63" fmla="*/ 97 h 2228"/>
                <a:gd name="T64" fmla="*/ 1985 w 3399"/>
                <a:gd name="T65" fmla="*/ 32 h 2228"/>
                <a:gd name="T66" fmla="*/ 2263 w 3399"/>
                <a:gd name="T67" fmla="*/ 1 h 2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99" h="2228">
                  <a:moveTo>
                    <a:pt x="2403" y="0"/>
                  </a:moveTo>
                  <a:lnTo>
                    <a:pt x="2544" y="5"/>
                  </a:lnTo>
                  <a:lnTo>
                    <a:pt x="2685" y="21"/>
                  </a:lnTo>
                  <a:lnTo>
                    <a:pt x="2828" y="45"/>
                  </a:lnTo>
                  <a:lnTo>
                    <a:pt x="2970" y="77"/>
                  </a:lnTo>
                  <a:lnTo>
                    <a:pt x="3113" y="118"/>
                  </a:lnTo>
                  <a:lnTo>
                    <a:pt x="3255" y="166"/>
                  </a:lnTo>
                  <a:lnTo>
                    <a:pt x="3399" y="222"/>
                  </a:lnTo>
                  <a:lnTo>
                    <a:pt x="3331" y="371"/>
                  </a:lnTo>
                  <a:lnTo>
                    <a:pt x="3264" y="513"/>
                  </a:lnTo>
                  <a:lnTo>
                    <a:pt x="3197" y="656"/>
                  </a:lnTo>
                  <a:lnTo>
                    <a:pt x="3065" y="601"/>
                  </a:lnTo>
                  <a:lnTo>
                    <a:pt x="2931" y="557"/>
                  </a:lnTo>
                  <a:lnTo>
                    <a:pt x="2797" y="524"/>
                  </a:lnTo>
                  <a:lnTo>
                    <a:pt x="2663" y="499"/>
                  </a:lnTo>
                  <a:lnTo>
                    <a:pt x="2532" y="484"/>
                  </a:lnTo>
                  <a:lnTo>
                    <a:pt x="2401" y="478"/>
                  </a:lnTo>
                  <a:lnTo>
                    <a:pt x="2272" y="483"/>
                  </a:lnTo>
                  <a:lnTo>
                    <a:pt x="2144" y="494"/>
                  </a:lnTo>
                  <a:lnTo>
                    <a:pt x="2019" y="516"/>
                  </a:lnTo>
                  <a:lnTo>
                    <a:pt x="1897" y="545"/>
                  </a:lnTo>
                  <a:lnTo>
                    <a:pt x="1777" y="582"/>
                  </a:lnTo>
                  <a:lnTo>
                    <a:pt x="1659" y="625"/>
                  </a:lnTo>
                  <a:lnTo>
                    <a:pt x="1547" y="678"/>
                  </a:lnTo>
                  <a:lnTo>
                    <a:pt x="1437" y="736"/>
                  </a:lnTo>
                  <a:lnTo>
                    <a:pt x="1332" y="800"/>
                  </a:lnTo>
                  <a:lnTo>
                    <a:pt x="1232" y="871"/>
                  </a:lnTo>
                  <a:lnTo>
                    <a:pt x="1136" y="949"/>
                  </a:lnTo>
                  <a:lnTo>
                    <a:pt x="1046" y="1032"/>
                  </a:lnTo>
                  <a:lnTo>
                    <a:pt x="960" y="1119"/>
                  </a:lnTo>
                  <a:lnTo>
                    <a:pt x="880" y="1212"/>
                  </a:lnTo>
                  <a:lnTo>
                    <a:pt x="807" y="1311"/>
                  </a:lnTo>
                  <a:lnTo>
                    <a:pt x="739" y="1413"/>
                  </a:lnTo>
                  <a:lnTo>
                    <a:pt x="679" y="1519"/>
                  </a:lnTo>
                  <a:lnTo>
                    <a:pt x="625" y="1630"/>
                  </a:lnTo>
                  <a:lnTo>
                    <a:pt x="580" y="1743"/>
                  </a:lnTo>
                  <a:lnTo>
                    <a:pt x="541" y="1861"/>
                  </a:lnTo>
                  <a:lnTo>
                    <a:pt x="512" y="1981"/>
                  </a:lnTo>
                  <a:lnTo>
                    <a:pt x="490" y="2103"/>
                  </a:lnTo>
                  <a:lnTo>
                    <a:pt x="475" y="2228"/>
                  </a:lnTo>
                  <a:lnTo>
                    <a:pt x="320" y="2215"/>
                  </a:lnTo>
                  <a:lnTo>
                    <a:pt x="162" y="2202"/>
                  </a:lnTo>
                  <a:lnTo>
                    <a:pt x="0" y="2187"/>
                  </a:lnTo>
                  <a:lnTo>
                    <a:pt x="20" y="2046"/>
                  </a:lnTo>
                  <a:lnTo>
                    <a:pt x="46" y="1909"/>
                  </a:lnTo>
                  <a:lnTo>
                    <a:pt x="78" y="1777"/>
                  </a:lnTo>
                  <a:lnTo>
                    <a:pt x="116" y="1649"/>
                  </a:lnTo>
                  <a:lnTo>
                    <a:pt x="160" y="1524"/>
                  </a:lnTo>
                  <a:lnTo>
                    <a:pt x="209" y="1401"/>
                  </a:lnTo>
                  <a:lnTo>
                    <a:pt x="264" y="1285"/>
                  </a:lnTo>
                  <a:lnTo>
                    <a:pt x="325" y="1171"/>
                  </a:lnTo>
                  <a:lnTo>
                    <a:pt x="394" y="1062"/>
                  </a:lnTo>
                  <a:lnTo>
                    <a:pt x="468" y="957"/>
                  </a:lnTo>
                  <a:lnTo>
                    <a:pt x="548" y="857"/>
                  </a:lnTo>
                  <a:lnTo>
                    <a:pt x="635" y="761"/>
                  </a:lnTo>
                  <a:lnTo>
                    <a:pt x="728" y="668"/>
                  </a:lnTo>
                  <a:lnTo>
                    <a:pt x="827" y="580"/>
                  </a:lnTo>
                  <a:lnTo>
                    <a:pt x="934" y="496"/>
                  </a:lnTo>
                  <a:lnTo>
                    <a:pt x="1047" y="417"/>
                  </a:lnTo>
                  <a:lnTo>
                    <a:pt x="1165" y="342"/>
                  </a:lnTo>
                  <a:lnTo>
                    <a:pt x="1300" y="266"/>
                  </a:lnTo>
                  <a:lnTo>
                    <a:pt x="1435" y="200"/>
                  </a:lnTo>
                  <a:lnTo>
                    <a:pt x="1572" y="145"/>
                  </a:lnTo>
                  <a:lnTo>
                    <a:pt x="1709" y="97"/>
                  </a:lnTo>
                  <a:lnTo>
                    <a:pt x="1847" y="59"/>
                  </a:lnTo>
                  <a:lnTo>
                    <a:pt x="1985" y="32"/>
                  </a:lnTo>
                  <a:lnTo>
                    <a:pt x="2124" y="11"/>
                  </a:lnTo>
                  <a:lnTo>
                    <a:pt x="2263" y="1"/>
                  </a:lnTo>
                  <a:lnTo>
                    <a:pt x="24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201"/>
            <p:cNvSpPr>
              <a:spLocks/>
            </p:cNvSpPr>
            <p:nvPr/>
          </p:nvSpPr>
          <p:spPr bwMode="auto">
            <a:xfrm>
              <a:off x="4188" y="1520"/>
              <a:ext cx="741" cy="930"/>
            </a:xfrm>
            <a:custGeom>
              <a:avLst/>
              <a:gdLst>
                <a:gd name="T0" fmla="*/ 2189 w 2223"/>
                <a:gd name="T1" fmla="*/ 0 h 2790"/>
                <a:gd name="T2" fmla="*/ 2208 w 2223"/>
                <a:gd name="T3" fmla="*/ 147 h 2790"/>
                <a:gd name="T4" fmla="*/ 2220 w 2223"/>
                <a:gd name="T5" fmla="*/ 292 h 2790"/>
                <a:gd name="T6" fmla="*/ 2223 w 2223"/>
                <a:gd name="T7" fmla="*/ 433 h 2790"/>
                <a:gd name="T8" fmla="*/ 2218 w 2223"/>
                <a:gd name="T9" fmla="*/ 572 h 2790"/>
                <a:gd name="T10" fmla="*/ 2205 w 2223"/>
                <a:gd name="T11" fmla="*/ 708 h 2790"/>
                <a:gd name="T12" fmla="*/ 2186 w 2223"/>
                <a:gd name="T13" fmla="*/ 841 h 2790"/>
                <a:gd name="T14" fmla="*/ 2159 w 2223"/>
                <a:gd name="T15" fmla="*/ 970 h 2790"/>
                <a:gd name="T16" fmla="*/ 2125 w 2223"/>
                <a:gd name="T17" fmla="*/ 1097 h 2790"/>
                <a:gd name="T18" fmla="*/ 2086 w 2223"/>
                <a:gd name="T19" fmla="*/ 1219 h 2790"/>
                <a:gd name="T20" fmla="*/ 2039 w 2223"/>
                <a:gd name="T21" fmla="*/ 1339 h 2790"/>
                <a:gd name="T22" fmla="*/ 1987 w 2223"/>
                <a:gd name="T23" fmla="*/ 1455 h 2790"/>
                <a:gd name="T24" fmla="*/ 1929 w 2223"/>
                <a:gd name="T25" fmla="*/ 1566 h 2790"/>
                <a:gd name="T26" fmla="*/ 1866 w 2223"/>
                <a:gd name="T27" fmla="*/ 1673 h 2790"/>
                <a:gd name="T28" fmla="*/ 1798 w 2223"/>
                <a:gd name="T29" fmla="*/ 1778 h 2790"/>
                <a:gd name="T30" fmla="*/ 1725 w 2223"/>
                <a:gd name="T31" fmla="*/ 1877 h 2790"/>
                <a:gd name="T32" fmla="*/ 1646 w 2223"/>
                <a:gd name="T33" fmla="*/ 1972 h 2790"/>
                <a:gd name="T34" fmla="*/ 1565 w 2223"/>
                <a:gd name="T35" fmla="*/ 2062 h 2790"/>
                <a:gd name="T36" fmla="*/ 1481 w 2223"/>
                <a:gd name="T37" fmla="*/ 2148 h 2790"/>
                <a:gd name="T38" fmla="*/ 1390 w 2223"/>
                <a:gd name="T39" fmla="*/ 2229 h 2790"/>
                <a:gd name="T40" fmla="*/ 1299 w 2223"/>
                <a:gd name="T41" fmla="*/ 2305 h 2790"/>
                <a:gd name="T42" fmla="*/ 1203 w 2223"/>
                <a:gd name="T43" fmla="*/ 2376 h 2790"/>
                <a:gd name="T44" fmla="*/ 1105 w 2223"/>
                <a:gd name="T45" fmla="*/ 2442 h 2790"/>
                <a:gd name="T46" fmla="*/ 1005 w 2223"/>
                <a:gd name="T47" fmla="*/ 2503 h 2790"/>
                <a:gd name="T48" fmla="*/ 903 w 2223"/>
                <a:gd name="T49" fmla="*/ 2558 h 2790"/>
                <a:gd name="T50" fmla="*/ 798 w 2223"/>
                <a:gd name="T51" fmla="*/ 2608 h 2790"/>
                <a:gd name="T52" fmla="*/ 692 w 2223"/>
                <a:gd name="T53" fmla="*/ 2651 h 2790"/>
                <a:gd name="T54" fmla="*/ 584 w 2223"/>
                <a:gd name="T55" fmla="*/ 2691 h 2790"/>
                <a:gd name="T56" fmla="*/ 477 w 2223"/>
                <a:gd name="T57" fmla="*/ 2723 h 2790"/>
                <a:gd name="T58" fmla="*/ 368 w 2223"/>
                <a:gd name="T59" fmla="*/ 2749 h 2790"/>
                <a:gd name="T60" fmla="*/ 259 w 2223"/>
                <a:gd name="T61" fmla="*/ 2769 h 2790"/>
                <a:gd name="T62" fmla="*/ 150 w 2223"/>
                <a:gd name="T63" fmla="*/ 2782 h 2790"/>
                <a:gd name="T64" fmla="*/ 40 w 2223"/>
                <a:gd name="T65" fmla="*/ 2790 h 2790"/>
                <a:gd name="T66" fmla="*/ 20 w 2223"/>
                <a:gd name="T67" fmla="*/ 2558 h 2790"/>
                <a:gd name="T68" fmla="*/ 0 w 2223"/>
                <a:gd name="T69" fmla="*/ 2324 h 2790"/>
                <a:gd name="T70" fmla="*/ 126 w 2223"/>
                <a:gd name="T71" fmla="*/ 2306 h 2790"/>
                <a:gd name="T72" fmla="*/ 248 w 2223"/>
                <a:gd name="T73" fmla="*/ 2283 h 2790"/>
                <a:gd name="T74" fmla="*/ 368 w 2223"/>
                <a:gd name="T75" fmla="*/ 2253 h 2790"/>
                <a:gd name="T76" fmla="*/ 483 w 2223"/>
                <a:gd name="T77" fmla="*/ 2216 h 2790"/>
                <a:gd name="T78" fmla="*/ 595 w 2223"/>
                <a:gd name="T79" fmla="*/ 2173 h 2790"/>
                <a:gd name="T80" fmla="*/ 702 w 2223"/>
                <a:gd name="T81" fmla="*/ 2123 h 2790"/>
                <a:gd name="T82" fmla="*/ 806 w 2223"/>
                <a:gd name="T83" fmla="*/ 2066 h 2790"/>
                <a:gd name="T84" fmla="*/ 906 w 2223"/>
                <a:gd name="T85" fmla="*/ 2002 h 2790"/>
                <a:gd name="T86" fmla="*/ 1002 w 2223"/>
                <a:gd name="T87" fmla="*/ 1932 h 2790"/>
                <a:gd name="T88" fmla="*/ 1094 w 2223"/>
                <a:gd name="T89" fmla="*/ 1855 h 2790"/>
                <a:gd name="T90" fmla="*/ 1182 w 2223"/>
                <a:gd name="T91" fmla="*/ 1772 h 2790"/>
                <a:gd name="T92" fmla="*/ 1267 w 2223"/>
                <a:gd name="T93" fmla="*/ 1681 h 2790"/>
                <a:gd name="T94" fmla="*/ 1347 w 2223"/>
                <a:gd name="T95" fmla="*/ 1583 h 2790"/>
                <a:gd name="T96" fmla="*/ 1422 w 2223"/>
                <a:gd name="T97" fmla="*/ 1481 h 2790"/>
                <a:gd name="T98" fmla="*/ 1488 w 2223"/>
                <a:gd name="T99" fmla="*/ 1376 h 2790"/>
                <a:gd name="T100" fmla="*/ 1548 w 2223"/>
                <a:gd name="T101" fmla="*/ 1269 h 2790"/>
                <a:gd name="T102" fmla="*/ 1598 w 2223"/>
                <a:gd name="T103" fmla="*/ 1160 h 2790"/>
                <a:gd name="T104" fmla="*/ 1642 w 2223"/>
                <a:gd name="T105" fmla="*/ 1047 h 2790"/>
                <a:gd name="T106" fmla="*/ 1677 w 2223"/>
                <a:gd name="T107" fmla="*/ 934 h 2790"/>
                <a:gd name="T108" fmla="*/ 1706 w 2223"/>
                <a:gd name="T109" fmla="*/ 819 h 2790"/>
                <a:gd name="T110" fmla="*/ 1726 w 2223"/>
                <a:gd name="T111" fmla="*/ 701 h 2790"/>
                <a:gd name="T112" fmla="*/ 1740 w 2223"/>
                <a:gd name="T113" fmla="*/ 582 h 2790"/>
                <a:gd name="T114" fmla="*/ 1745 w 2223"/>
                <a:gd name="T115" fmla="*/ 459 h 2790"/>
                <a:gd name="T116" fmla="*/ 1744 w 2223"/>
                <a:gd name="T117" fmla="*/ 336 h 2790"/>
                <a:gd name="T118" fmla="*/ 1735 w 2223"/>
                <a:gd name="T119" fmla="*/ 211 h 2790"/>
                <a:gd name="T120" fmla="*/ 1721 w 2223"/>
                <a:gd name="T121" fmla="*/ 82 h 2790"/>
                <a:gd name="T122" fmla="*/ 1956 w 2223"/>
                <a:gd name="T123" fmla="*/ 40 h 2790"/>
                <a:gd name="T124" fmla="*/ 2189 w 2223"/>
                <a:gd name="T125" fmla="*/ 0 h 2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23" h="2790">
                  <a:moveTo>
                    <a:pt x="2189" y="0"/>
                  </a:moveTo>
                  <a:lnTo>
                    <a:pt x="2208" y="147"/>
                  </a:lnTo>
                  <a:lnTo>
                    <a:pt x="2220" y="292"/>
                  </a:lnTo>
                  <a:lnTo>
                    <a:pt x="2223" y="433"/>
                  </a:lnTo>
                  <a:lnTo>
                    <a:pt x="2218" y="572"/>
                  </a:lnTo>
                  <a:lnTo>
                    <a:pt x="2205" y="708"/>
                  </a:lnTo>
                  <a:lnTo>
                    <a:pt x="2186" y="841"/>
                  </a:lnTo>
                  <a:lnTo>
                    <a:pt x="2159" y="970"/>
                  </a:lnTo>
                  <a:lnTo>
                    <a:pt x="2125" y="1097"/>
                  </a:lnTo>
                  <a:lnTo>
                    <a:pt x="2086" y="1219"/>
                  </a:lnTo>
                  <a:lnTo>
                    <a:pt x="2039" y="1339"/>
                  </a:lnTo>
                  <a:lnTo>
                    <a:pt x="1987" y="1455"/>
                  </a:lnTo>
                  <a:lnTo>
                    <a:pt x="1929" y="1566"/>
                  </a:lnTo>
                  <a:lnTo>
                    <a:pt x="1866" y="1673"/>
                  </a:lnTo>
                  <a:lnTo>
                    <a:pt x="1798" y="1778"/>
                  </a:lnTo>
                  <a:lnTo>
                    <a:pt x="1725" y="1877"/>
                  </a:lnTo>
                  <a:lnTo>
                    <a:pt x="1646" y="1972"/>
                  </a:lnTo>
                  <a:lnTo>
                    <a:pt x="1565" y="2062"/>
                  </a:lnTo>
                  <a:lnTo>
                    <a:pt x="1481" y="2148"/>
                  </a:lnTo>
                  <a:lnTo>
                    <a:pt x="1390" y="2229"/>
                  </a:lnTo>
                  <a:lnTo>
                    <a:pt x="1299" y="2305"/>
                  </a:lnTo>
                  <a:lnTo>
                    <a:pt x="1203" y="2376"/>
                  </a:lnTo>
                  <a:lnTo>
                    <a:pt x="1105" y="2442"/>
                  </a:lnTo>
                  <a:lnTo>
                    <a:pt x="1005" y="2503"/>
                  </a:lnTo>
                  <a:lnTo>
                    <a:pt x="903" y="2558"/>
                  </a:lnTo>
                  <a:lnTo>
                    <a:pt x="798" y="2608"/>
                  </a:lnTo>
                  <a:lnTo>
                    <a:pt x="692" y="2651"/>
                  </a:lnTo>
                  <a:lnTo>
                    <a:pt x="584" y="2691"/>
                  </a:lnTo>
                  <a:lnTo>
                    <a:pt x="477" y="2723"/>
                  </a:lnTo>
                  <a:lnTo>
                    <a:pt x="368" y="2749"/>
                  </a:lnTo>
                  <a:lnTo>
                    <a:pt x="259" y="2769"/>
                  </a:lnTo>
                  <a:lnTo>
                    <a:pt x="150" y="2782"/>
                  </a:lnTo>
                  <a:lnTo>
                    <a:pt x="40" y="2790"/>
                  </a:lnTo>
                  <a:lnTo>
                    <a:pt x="20" y="2558"/>
                  </a:lnTo>
                  <a:lnTo>
                    <a:pt x="0" y="2324"/>
                  </a:lnTo>
                  <a:lnTo>
                    <a:pt x="126" y="2306"/>
                  </a:lnTo>
                  <a:lnTo>
                    <a:pt x="248" y="2283"/>
                  </a:lnTo>
                  <a:lnTo>
                    <a:pt x="368" y="2253"/>
                  </a:lnTo>
                  <a:lnTo>
                    <a:pt x="483" y="2216"/>
                  </a:lnTo>
                  <a:lnTo>
                    <a:pt x="595" y="2173"/>
                  </a:lnTo>
                  <a:lnTo>
                    <a:pt x="702" y="2123"/>
                  </a:lnTo>
                  <a:lnTo>
                    <a:pt x="806" y="2066"/>
                  </a:lnTo>
                  <a:lnTo>
                    <a:pt x="906" y="2002"/>
                  </a:lnTo>
                  <a:lnTo>
                    <a:pt x="1002" y="1932"/>
                  </a:lnTo>
                  <a:lnTo>
                    <a:pt x="1094" y="1855"/>
                  </a:lnTo>
                  <a:lnTo>
                    <a:pt x="1182" y="1772"/>
                  </a:lnTo>
                  <a:lnTo>
                    <a:pt x="1267" y="1681"/>
                  </a:lnTo>
                  <a:lnTo>
                    <a:pt x="1347" y="1583"/>
                  </a:lnTo>
                  <a:lnTo>
                    <a:pt x="1422" y="1481"/>
                  </a:lnTo>
                  <a:lnTo>
                    <a:pt x="1488" y="1376"/>
                  </a:lnTo>
                  <a:lnTo>
                    <a:pt x="1548" y="1269"/>
                  </a:lnTo>
                  <a:lnTo>
                    <a:pt x="1598" y="1160"/>
                  </a:lnTo>
                  <a:lnTo>
                    <a:pt x="1642" y="1047"/>
                  </a:lnTo>
                  <a:lnTo>
                    <a:pt x="1677" y="934"/>
                  </a:lnTo>
                  <a:lnTo>
                    <a:pt x="1706" y="819"/>
                  </a:lnTo>
                  <a:lnTo>
                    <a:pt x="1726" y="701"/>
                  </a:lnTo>
                  <a:lnTo>
                    <a:pt x="1740" y="582"/>
                  </a:lnTo>
                  <a:lnTo>
                    <a:pt x="1745" y="459"/>
                  </a:lnTo>
                  <a:lnTo>
                    <a:pt x="1744" y="336"/>
                  </a:lnTo>
                  <a:lnTo>
                    <a:pt x="1735" y="211"/>
                  </a:lnTo>
                  <a:lnTo>
                    <a:pt x="1721" y="82"/>
                  </a:lnTo>
                  <a:lnTo>
                    <a:pt x="1956" y="40"/>
                  </a:lnTo>
                  <a:lnTo>
                    <a:pt x="2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202"/>
            <p:cNvSpPr>
              <a:spLocks/>
            </p:cNvSpPr>
            <p:nvPr/>
          </p:nvSpPr>
          <p:spPr bwMode="auto">
            <a:xfrm>
              <a:off x="3341" y="1714"/>
              <a:ext cx="736" cy="739"/>
            </a:xfrm>
            <a:custGeom>
              <a:avLst/>
              <a:gdLst>
                <a:gd name="T0" fmla="*/ 455 w 2207"/>
                <a:gd name="T1" fmla="*/ 0 h 2215"/>
                <a:gd name="T2" fmla="*/ 483 w 2207"/>
                <a:gd name="T3" fmla="*/ 141 h 2215"/>
                <a:gd name="T4" fmla="*/ 515 w 2207"/>
                <a:gd name="T5" fmla="*/ 276 h 2215"/>
                <a:gd name="T6" fmla="*/ 552 w 2207"/>
                <a:gd name="T7" fmla="*/ 404 h 2215"/>
                <a:gd name="T8" fmla="*/ 596 w 2207"/>
                <a:gd name="T9" fmla="*/ 528 h 2215"/>
                <a:gd name="T10" fmla="*/ 646 w 2207"/>
                <a:gd name="T11" fmla="*/ 646 h 2215"/>
                <a:gd name="T12" fmla="*/ 701 w 2207"/>
                <a:gd name="T13" fmla="*/ 758 h 2215"/>
                <a:gd name="T14" fmla="*/ 762 w 2207"/>
                <a:gd name="T15" fmla="*/ 864 h 2215"/>
                <a:gd name="T16" fmla="*/ 829 w 2207"/>
                <a:gd name="T17" fmla="*/ 965 h 2215"/>
                <a:gd name="T18" fmla="*/ 900 w 2207"/>
                <a:gd name="T19" fmla="*/ 1059 h 2215"/>
                <a:gd name="T20" fmla="*/ 977 w 2207"/>
                <a:gd name="T21" fmla="*/ 1148 h 2215"/>
                <a:gd name="T22" fmla="*/ 1062 w 2207"/>
                <a:gd name="T23" fmla="*/ 1231 h 2215"/>
                <a:gd name="T24" fmla="*/ 1150 w 2207"/>
                <a:gd name="T25" fmla="*/ 1308 h 2215"/>
                <a:gd name="T26" fmla="*/ 1245 w 2207"/>
                <a:gd name="T27" fmla="*/ 1381 h 2215"/>
                <a:gd name="T28" fmla="*/ 1345 w 2207"/>
                <a:gd name="T29" fmla="*/ 1446 h 2215"/>
                <a:gd name="T30" fmla="*/ 1451 w 2207"/>
                <a:gd name="T31" fmla="*/ 1508 h 2215"/>
                <a:gd name="T32" fmla="*/ 1562 w 2207"/>
                <a:gd name="T33" fmla="*/ 1563 h 2215"/>
                <a:gd name="T34" fmla="*/ 1680 w 2207"/>
                <a:gd name="T35" fmla="*/ 1611 h 2215"/>
                <a:gd name="T36" fmla="*/ 1802 w 2207"/>
                <a:gd name="T37" fmla="*/ 1655 h 2215"/>
                <a:gd name="T38" fmla="*/ 1932 w 2207"/>
                <a:gd name="T39" fmla="*/ 1692 h 2215"/>
                <a:gd name="T40" fmla="*/ 2065 w 2207"/>
                <a:gd name="T41" fmla="*/ 1726 h 2215"/>
                <a:gd name="T42" fmla="*/ 2207 w 2207"/>
                <a:gd name="T43" fmla="*/ 1752 h 2215"/>
                <a:gd name="T44" fmla="*/ 2186 w 2207"/>
                <a:gd name="T45" fmla="*/ 1981 h 2215"/>
                <a:gd name="T46" fmla="*/ 2166 w 2207"/>
                <a:gd name="T47" fmla="*/ 2215 h 2215"/>
                <a:gd name="T48" fmla="*/ 2030 w 2207"/>
                <a:gd name="T49" fmla="*/ 2199 h 2215"/>
                <a:gd name="T50" fmla="*/ 1898 w 2207"/>
                <a:gd name="T51" fmla="*/ 2177 h 2215"/>
                <a:gd name="T52" fmla="*/ 1769 w 2207"/>
                <a:gd name="T53" fmla="*/ 2148 h 2215"/>
                <a:gd name="T54" fmla="*/ 1645 w 2207"/>
                <a:gd name="T55" fmla="*/ 2112 h 2215"/>
                <a:gd name="T56" fmla="*/ 1523 w 2207"/>
                <a:gd name="T57" fmla="*/ 2069 h 2215"/>
                <a:gd name="T58" fmla="*/ 1405 w 2207"/>
                <a:gd name="T59" fmla="*/ 2021 h 2215"/>
                <a:gd name="T60" fmla="*/ 1291 w 2207"/>
                <a:gd name="T61" fmla="*/ 1967 h 2215"/>
                <a:gd name="T62" fmla="*/ 1182 w 2207"/>
                <a:gd name="T63" fmla="*/ 1908 h 2215"/>
                <a:gd name="T64" fmla="*/ 1078 w 2207"/>
                <a:gd name="T65" fmla="*/ 1844 h 2215"/>
                <a:gd name="T66" fmla="*/ 976 w 2207"/>
                <a:gd name="T67" fmla="*/ 1774 h 2215"/>
                <a:gd name="T68" fmla="*/ 880 w 2207"/>
                <a:gd name="T69" fmla="*/ 1700 h 2215"/>
                <a:gd name="T70" fmla="*/ 787 w 2207"/>
                <a:gd name="T71" fmla="*/ 1621 h 2215"/>
                <a:gd name="T72" fmla="*/ 699 w 2207"/>
                <a:gd name="T73" fmla="*/ 1540 h 2215"/>
                <a:gd name="T74" fmla="*/ 616 w 2207"/>
                <a:gd name="T75" fmla="*/ 1454 h 2215"/>
                <a:gd name="T76" fmla="*/ 538 w 2207"/>
                <a:gd name="T77" fmla="*/ 1363 h 2215"/>
                <a:gd name="T78" fmla="*/ 464 w 2207"/>
                <a:gd name="T79" fmla="*/ 1272 h 2215"/>
                <a:gd name="T80" fmla="*/ 395 w 2207"/>
                <a:gd name="T81" fmla="*/ 1177 h 2215"/>
                <a:gd name="T82" fmla="*/ 333 w 2207"/>
                <a:gd name="T83" fmla="*/ 1080 h 2215"/>
                <a:gd name="T84" fmla="*/ 275 w 2207"/>
                <a:gd name="T85" fmla="*/ 981 h 2215"/>
                <a:gd name="T86" fmla="*/ 221 w 2207"/>
                <a:gd name="T87" fmla="*/ 879 h 2215"/>
                <a:gd name="T88" fmla="*/ 173 w 2207"/>
                <a:gd name="T89" fmla="*/ 775 h 2215"/>
                <a:gd name="T90" fmla="*/ 131 w 2207"/>
                <a:gd name="T91" fmla="*/ 672 h 2215"/>
                <a:gd name="T92" fmla="*/ 94 w 2207"/>
                <a:gd name="T93" fmla="*/ 567 h 2215"/>
                <a:gd name="T94" fmla="*/ 64 w 2207"/>
                <a:gd name="T95" fmla="*/ 461 h 2215"/>
                <a:gd name="T96" fmla="*/ 39 w 2207"/>
                <a:gd name="T97" fmla="*/ 356 h 2215"/>
                <a:gd name="T98" fmla="*/ 20 w 2207"/>
                <a:gd name="T99" fmla="*/ 250 h 2215"/>
                <a:gd name="T100" fmla="*/ 7 w 2207"/>
                <a:gd name="T101" fmla="*/ 145 h 2215"/>
                <a:gd name="T102" fmla="*/ 0 w 2207"/>
                <a:gd name="T103" fmla="*/ 40 h 2215"/>
                <a:gd name="T104" fmla="*/ 229 w 2207"/>
                <a:gd name="T105" fmla="*/ 20 h 2215"/>
                <a:gd name="T106" fmla="*/ 455 w 2207"/>
                <a:gd name="T107" fmla="*/ 0 h 2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7" h="2215">
                  <a:moveTo>
                    <a:pt x="455" y="0"/>
                  </a:moveTo>
                  <a:lnTo>
                    <a:pt x="483" y="141"/>
                  </a:lnTo>
                  <a:lnTo>
                    <a:pt x="515" y="276"/>
                  </a:lnTo>
                  <a:lnTo>
                    <a:pt x="552" y="404"/>
                  </a:lnTo>
                  <a:lnTo>
                    <a:pt x="596" y="528"/>
                  </a:lnTo>
                  <a:lnTo>
                    <a:pt x="646" y="646"/>
                  </a:lnTo>
                  <a:lnTo>
                    <a:pt x="701" y="758"/>
                  </a:lnTo>
                  <a:lnTo>
                    <a:pt x="762" y="864"/>
                  </a:lnTo>
                  <a:lnTo>
                    <a:pt x="829" y="965"/>
                  </a:lnTo>
                  <a:lnTo>
                    <a:pt x="900" y="1059"/>
                  </a:lnTo>
                  <a:lnTo>
                    <a:pt x="977" y="1148"/>
                  </a:lnTo>
                  <a:lnTo>
                    <a:pt x="1062" y="1231"/>
                  </a:lnTo>
                  <a:lnTo>
                    <a:pt x="1150" y="1308"/>
                  </a:lnTo>
                  <a:lnTo>
                    <a:pt x="1245" y="1381"/>
                  </a:lnTo>
                  <a:lnTo>
                    <a:pt x="1345" y="1446"/>
                  </a:lnTo>
                  <a:lnTo>
                    <a:pt x="1451" y="1508"/>
                  </a:lnTo>
                  <a:lnTo>
                    <a:pt x="1562" y="1563"/>
                  </a:lnTo>
                  <a:lnTo>
                    <a:pt x="1680" y="1611"/>
                  </a:lnTo>
                  <a:lnTo>
                    <a:pt x="1802" y="1655"/>
                  </a:lnTo>
                  <a:lnTo>
                    <a:pt x="1932" y="1692"/>
                  </a:lnTo>
                  <a:lnTo>
                    <a:pt x="2065" y="1726"/>
                  </a:lnTo>
                  <a:lnTo>
                    <a:pt x="2207" y="1752"/>
                  </a:lnTo>
                  <a:lnTo>
                    <a:pt x="2186" y="1981"/>
                  </a:lnTo>
                  <a:lnTo>
                    <a:pt x="2166" y="2215"/>
                  </a:lnTo>
                  <a:lnTo>
                    <a:pt x="2030" y="2199"/>
                  </a:lnTo>
                  <a:lnTo>
                    <a:pt x="1898" y="2177"/>
                  </a:lnTo>
                  <a:lnTo>
                    <a:pt x="1769" y="2148"/>
                  </a:lnTo>
                  <a:lnTo>
                    <a:pt x="1645" y="2112"/>
                  </a:lnTo>
                  <a:lnTo>
                    <a:pt x="1523" y="2069"/>
                  </a:lnTo>
                  <a:lnTo>
                    <a:pt x="1405" y="2021"/>
                  </a:lnTo>
                  <a:lnTo>
                    <a:pt x="1291" y="1967"/>
                  </a:lnTo>
                  <a:lnTo>
                    <a:pt x="1182" y="1908"/>
                  </a:lnTo>
                  <a:lnTo>
                    <a:pt x="1078" y="1844"/>
                  </a:lnTo>
                  <a:lnTo>
                    <a:pt x="976" y="1774"/>
                  </a:lnTo>
                  <a:lnTo>
                    <a:pt x="880" y="1700"/>
                  </a:lnTo>
                  <a:lnTo>
                    <a:pt x="787" y="1621"/>
                  </a:lnTo>
                  <a:lnTo>
                    <a:pt x="699" y="1540"/>
                  </a:lnTo>
                  <a:lnTo>
                    <a:pt x="616" y="1454"/>
                  </a:lnTo>
                  <a:lnTo>
                    <a:pt x="538" y="1363"/>
                  </a:lnTo>
                  <a:lnTo>
                    <a:pt x="464" y="1272"/>
                  </a:lnTo>
                  <a:lnTo>
                    <a:pt x="395" y="1177"/>
                  </a:lnTo>
                  <a:lnTo>
                    <a:pt x="333" y="1080"/>
                  </a:lnTo>
                  <a:lnTo>
                    <a:pt x="275" y="981"/>
                  </a:lnTo>
                  <a:lnTo>
                    <a:pt x="221" y="879"/>
                  </a:lnTo>
                  <a:lnTo>
                    <a:pt x="173" y="775"/>
                  </a:lnTo>
                  <a:lnTo>
                    <a:pt x="131" y="672"/>
                  </a:lnTo>
                  <a:lnTo>
                    <a:pt x="94" y="567"/>
                  </a:lnTo>
                  <a:lnTo>
                    <a:pt x="64" y="461"/>
                  </a:lnTo>
                  <a:lnTo>
                    <a:pt x="39" y="356"/>
                  </a:lnTo>
                  <a:lnTo>
                    <a:pt x="20" y="250"/>
                  </a:lnTo>
                  <a:lnTo>
                    <a:pt x="7" y="145"/>
                  </a:lnTo>
                  <a:lnTo>
                    <a:pt x="0" y="40"/>
                  </a:lnTo>
                  <a:lnTo>
                    <a:pt x="229" y="20"/>
                  </a:lnTo>
                  <a:lnTo>
                    <a:pt x="4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203"/>
            <p:cNvSpPr>
              <a:spLocks/>
            </p:cNvSpPr>
            <p:nvPr/>
          </p:nvSpPr>
          <p:spPr bwMode="auto">
            <a:xfrm>
              <a:off x="4498" y="1005"/>
              <a:ext cx="384" cy="435"/>
            </a:xfrm>
            <a:custGeom>
              <a:avLst/>
              <a:gdLst>
                <a:gd name="T0" fmla="*/ 274 w 1151"/>
                <a:gd name="T1" fmla="*/ 0 h 1305"/>
                <a:gd name="T2" fmla="*/ 383 w 1151"/>
                <a:gd name="T3" fmla="*/ 83 h 1305"/>
                <a:gd name="T4" fmla="*/ 486 w 1151"/>
                <a:gd name="T5" fmla="*/ 169 h 1305"/>
                <a:gd name="T6" fmla="*/ 582 w 1151"/>
                <a:gd name="T7" fmla="*/ 260 h 1305"/>
                <a:gd name="T8" fmla="*/ 674 w 1151"/>
                <a:gd name="T9" fmla="*/ 355 h 1305"/>
                <a:gd name="T10" fmla="*/ 760 w 1151"/>
                <a:gd name="T11" fmla="*/ 454 h 1305"/>
                <a:gd name="T12" fmla="*/ 838 w 1151"/>
                <a:gd name="T13" fmla="*/ 557 h 1305"/>
                <a:gd name="T14" fmla="*/ 912 w 1151"/>
                <a:gd name="T15" fmla="*/ 665 h 1305"/>
                <a:gd name="T16" fmla="*/ 981 w 1151"/>
                <a:gd name="T17" fmla="*/ 777 h 1305"/>
                <a:gd name="T18" fmla="*/ 1043 w 1151"/>
                <a:gd name="T19" fmla="*/ 895 h 1305"/>
                <a:gd name="T20" fmla="*/ 1100 w 1151"/>
                <a:gd name="T21" fmla="*/ 1016 h 1305"/>
                <a:gd name="T22" fmla="*/ 1151 w 1151"/>
                <a:gd name="T23" fmla="*/ 1142 h 1305"/>
                <a:gd name="T24" fmla="*/ 998 w 1151"/>
                <a:gd name="T25" fmla="*/ 1198 h 1305"/>
                <a:gd name="T26" fmla="*/ 850 w 1151"/>
                <a:gd name="T27" fmla="*/ 1252 h 1305"/>
                <a:gd name="T28" fmla="*/ 701 w 1151"/>
                <a:gd name="T29" fmla="*/ 1305 h 1305"/>
                <a:gd name="T30" fmla="*/ 656 w 1151"/>
                <a:gd name="T31" fmla="*/ 1195 h 1305"/>
                <a:gd name="T32" fmla="*/ 605 w 1151"/>
                <a:gd name="T33" fmla="*/ 1089 h 1305"/>
                <a:gd name="T34" fmla="*/ 549 w 1151"/>
                <a:gd name="T35" fmla="*/ 987 h 1305"/>
                <a:gd name="T36" fmla="*/ 486 w 1151"/>
                <a:gd name="T37" fmla="*/ 888 h 1305"/>
                <a:gd name="T38" fmla="*/ 418 w 1151"/>
                <a:gd name="T39" fmla="*/ 793 h 1305"/>
                <a:gd name="T40" fmla="*/ 343 w 1151"/>
                <a:gd name="T41" fmla="*/ 703 h 1305"/>
                <a:gd name="T42" fmla="*/ 265 w 1151"/>
                <a:gd name="T43" fmla="*/ 618 h 1305"/>
                <a:gd name="T44" fmla="*/ 181 w 1151"/>
                <a:gd name="T45" fmla="*/ 538 h 1305"/>
                <a:gd name="T46" fmla="*/ 93 w 1151"/>
                <a:gd name="T47" fmla="*/ 463 h 1305"/>
                <a:gd name="T48" fmla="*/ 0 w 1151"/>
                <a:gd name="T49" fmla="*/ 391 h 1305"/>
                <a:gd name="T50" fmla="*/ 92 w 1151"/>
                <a:gd name="T51" fmla="*/ 260 h 1305"/>
                <a:gd name="T52" fmla="*/ 183 w 1151"/>
                <a:gd name="T53" fmla="*/ 129 h 1305"/>
                <a:gd name="T54" fmla="*/ 274 w 1151"/>
                <a:gd name="T55" fmla="*/ 0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51" h="1305">
                  <a:moveTo>
                    <a:pt x="274" y="0"/>
                  </a:moveTo>
                  <a:lnTo>
                    <a:pt x="383" y="83"/>
                  </a:lnTo>
                  <a:lnTo>
                    <a:pt x="486" y="169"/>
                  </a:lnTo>
                  <a:lnTo>
                    <a:pt x="582" y="260"/>
                  </a:lnTo>
                  <a:lnTo>
                    <a:pt x="674" y="355"/>
                  </a:lnTo>
                  <a:lnTo>
                    <a:pt x="760" y="454"/>
                  </a:lnTo>
                  <a:lnTo>
                    <a:pt x="838" y="557"/>
                  </a:lnTo>
                  <a:lnTo>
                    <a:pt x="912" y="665"/>
                  </a:lnTo>
                  <a:lnTo>
                    <a:pt x="981" y="777"/>
                  </a:lnTo>
                  <a:lnTo>
                    <a:pt x="1043" y="895"/>
                  </a:lnTo>
                  <a:lnTo>
                    <a:pt x="1100" y="1016"/>
                  </a:lnTo>
                  <a:lnTo>
                    <a:pt x="1151" y="1142"/>
                  </a:lnTo>
                  <a:lnTo>
                    <a:pt x="998" y="1198"/>
                  </a:lnTo>
                  <a:lnTo>
                    <a:pt x="850" y="1252"/>
                  </a:lnTo>
                  <a:lnTo>
                    <a:pt x="701" y="1305"/>
                  </a:lnTo>
                  <a:lnTo>
                    <a:pt x="656" y="1195"/>
                  </a:lnTo>
                  <a:lnTo>
                    <a:pt x="605" y="1089"/>
                  </a:lnTo>
                  <a:lnTo>
                    <a:pt x="549" y="987"/>
                  </a:lnTo>
                  <a:lnTo>
                    <a:pt x="486" y="888"/>
                  </a:lnTo>
                  <a:lnTo>
                    <a:pt x="418" y="793"/>
                  </a:lnTo>
                  <a:lnTo>
                    <a:pt x="343" y="703"/>
                  </a:lnTo>
                  <a:lnTo>
                    <a:pt x="265" y="618"/>
                  </a:lnTo>
                  <a:lnTo>
                    <a:pt x="181" y="538"/>
                  </a:lnTo>
                  <a:lnTo>
                    <a:pt x="93" y="463"/>
                  </a:lnTo>
                  <a:lnTo>
                    <a:pt x="0" y="391"/>
                  </a:lnTo>
                  <a:lnTo>
                    <a:pt x="92" y="260"/>
                  </a:lnTo>
                  <a:lnTo>
                    <a:pt x="183" y="129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204"/>
            <p:cNvSpPr>
              <a:spLocks noEditPoints="1"/>
            </p:cNvSpPr>
            <p:nvPr/>
          </p:nvSpPr>
          <p:spPr bwMode="auto">
            <a:xfrm>
              <a:off x="4303" y="1444"/>
              <a:ext cx="229" cy="565"/>
            </a:xfrm>
            <a:custGeom>
              <a:avLst/>
              <a:gdLst>
                <a:gd name="T0" fmla="*/ 156 w 688"/>
                <a:gd name="T1" fmla="*/ 157 h 1695"/>
                <a:gd name="T2" fmla="*/ 156 w 688"/>
                <a:gd name="T3" fmla="*/ 1539 h 1695"/>
                <a:gd name="T4" fmla="*/ 532 w 688"/>
                <a:gd name="T5" fmla="*/ 1539 h 1695"/>
                <a:gd name="T6" fmla="*/ 532 w 688"/>
                <a:gd name="T7" fmla="*/ 157 h 1695"/>
                <a:gd name="T8" fmla="*/ 156 w 688"/>
                <a:gd name="T9" fmla="*/ 157 h 1695"/>
                <a:gd name="T10" fmla="*/ 77 w 688"/>
                <a:gd name="T11" fmla="*/ 0 h 1695"/>
                <a:gd name="T12" fmla="*/ 609 w 688"/>
                <a:gd name="T13" fmla="*/ 0 h 1695"/>
                <a:gd name="T14" fmla="*/ 634 w 688"/>
                <a:gd name="T15" fmla="*/ 4 h 1695"/>
                <a:gd name="T16" fmla="*/ 656 w 688"/>
                <a:gd name="T17" fmla="*/ 14 h 1695"/>
                <a:gd name="T18" fmla="*/ 673 w 688"/>
                <a:gd name="T19" fmla="*/ 32 h 1695"/>
                <a:gd name="T20" fmla="*/ 684 w 688"/>
                <a:gd name="T21" fmla="*/ 52 h 1695"/>
                <a:gd name="T22" fmla="*/ 688 w 688"/>
                <a:gd name="T23" fmla="*/ 77 h 1695"/>
                <a:gd name="T24" fmla="*/ 688 w 688"/>
                <a:gd name="T25" fmla="*/ 1618 h 1695"/>
                <a:gd name="T26" fmla="*/ 684 w 688"/>
                <a:gd name="T27" fmla="*/ 1643 h 1695"/>
                <a:gd name="T28" fmla="*/ 673 w 688"/>
                <a:gd name="T29" fmla="*/ 1663 h 1695"/>
                <a:gd name="T30" fmla="*/ 656 w 688"/>
                <a:gd name="T31" fmla="*/ 1681 h 1695"/>
                <a:gd name="T32" fmla="*/ 634 w 688"/>
                <a:gd name="T33" fmla="*/ 1691 h 1695"/>
                <a:gd name="T34" fmla="*/ 609 w 688"/>
                <a:gd name="T35" fmla="*/ 1695 h 1695"/>
                <a:gd name="T36" fmla="*/ 77 w 688"/>
                <a:gd name="T37" fmla="*/ 1695 h 1695"/>
                <a:gd name="T38" fmla="*/ 52 w 688"/>
                <a:gd name="T39" fmla="*/ 1691 h 1695"/>
                <a:gd name="T40" fmla="*/ 30 w 688"/>
                <a:gd name="T41" fmla="*/ 1681 h 1695"/>
                <a:gd name="T42" fmla="*/ 14 w 688"/>
                <a:gd name="T43" fmla="*/ 1663 h 1695"/>
                <a:gd name="T44" fmla="*/ 3 w 688"/>
                <a:gd name="T45" fmla="*/ 1643 h 1695"/>
                <a:gd name="T46" fmla="*/ 0 w 688"/>
                <a:gd name="T47" fmla="*/ 1618 h 1695"/>
                <a:gd name="T48" fmla="*/ 0 w 688"/>
                <a:gd name="T49" fmla="*/ 77 h 1695"/>
                <a:gd name="T50" fmla="*/ 3 w 688"/>
                <a:gd name="T51" fmla="*/ 52 h 1695"/>
                <a:gd name="T52" fmla="*/ 14 w 688"/>
                <a:gd name="T53" fmla="*/ 32 h 1695"/>
                <a:gd name="T54" fmla="*/ 30 w 688"/>
                <a:gd name="T55" fmla="*/ 14 h 1695"/>
                <a:gd name="T56" fmla="*/ 52 w 688"/>
                <a:gd name="T57" fmla="*/ 4 h 1695"/>
                <a:gd name="T58" fmla="*/ 77 w 688"/>
                <a:gd name="T59" fmla="*/ 0 h 1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8" h="1695">
                  <a:moveTo>
                    <a:pt x="156" y="157"/>
                  </a:moveTo>
                  <a:lnTo>
                    <a:pt x="156" y="1539"/>
                  </a:lnTo>
                  <a:lnTo>
                    <a:pt x="532" y="1539"/>
                  </a:lnTo>
                  <a:lnTo>
                    <a:pt x="532" y="157"/>
                  </a:lnTo>
                  <a:lnTo>
                    <a:pt x="156" y="157"/>
                  </a:lnTo>
                  <a:close/>
                  <a:moveTo>
                    <a:pt x="77" y="0"/>
                  </a:moveTo>
                  <a:lnTo>
                    <a:pt x="609" y="0"/>
                  </a:lnTo>
                  <a:lnTo>
                    <a:pt x="634" y="4"/>
                  </a:lnTo>
                  <a:lnTo>
                    <a:pt x="656" y="14"/>
                  </a:lnTo>
                  <a:lnTo>
                    <a:pt x="673" y="32"/>
                  </a:lnTo>
                  <a:lnTo>
                    <a:pt x="684" y="52"/>
                  </a:lnTo>
                  <a:lnTo>
                    <a:pt x="688" y="77"/>
                  </a:lnTo>
                  <a:lnTo>
                    <a:pt x="688" y="1618"/>
                  </a:lnTo>
                  <a:lnTo>
                    <a:pt x="684" y="1643"/>
                  </a:lnTo>
                  <a:lnTo>
                    <a:pt x="673" y="1663"/>
                  </a:lnTo>
                  <a:lnTo>
                    <a:pt x="656" y="1681"/>
                  </a:lnTo>
                  <a:lnTo>
                    <a:pt x="634" y="1691"/>
                  </a:lnTo>
                  <a:lnTo>
                    <a:pt x="609" y="1695"/>
                  </a:lnTo>
                  <a:lnTo>
                    <a:pt x="77" y="1695"/>
                  </a:lnTo>
                  <a:lnTo>
                    <a:pt x="52" y="1691"/>
                  </a:lnTo>
                  <a:lnTo>
                    <a:pt x="30" y="1681"/>
                  </a:lnTo>
                  <a:lnTo>
                    <a:pt x="14" y="1663"/>
                  </a:lnTo>
                  <a:lnTo>
                    <a:pt x="3" y="1643"/>
                  </a:lnTo>
                  <a:lnTo>
                    <a:pt x="0" y="1618"/>
                  </a:lnTo>
                  <a:lnTo>
                    <a:pt x="0" y="77"/>
                  </a:lnTo>
                  <a:lnTo>
                    <a:pt x="3" y="52"/>
                  </a:lnTo>
                  <a:lnTo>
                    <a:pt x="14" y="32"/>
                  </a:lnTo>
                  <a:lnTo>
                    <a:pt x="30" y="14"/>
                  </a:lnTo>
                  <a:lnTo>
                    <a:pt x="52" y="4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205"/>
            <p:cNvSpPr>
              <a:spLocks noEditPoints="1"/>
            </p:cNvSpPr>
            <p:nvPr/>
          </p:nvSpPr>
          <p:spPr bwMode="auto">
            <a:xfrm>
              <a:off x="3733" y="1580"/>
              <a:ext cx="230" cy="429"/>
            </a:xfrm>
            <a:custGeom>
              <a:avLst/>
              <a:gdLst>
                <a:gd name="T0" fmla="*/ 155 w 688"/>
                <a:gd name="T1" fmla="*/ 1010 h 1286"/>
                <a:gd name="T2" fmla="*/ 155 w 688"/>
                <a:gd name="T3" fmla="*/ 1130 h 1286"/>
                <a:gd name="T4" fmla="*/ 276 w 688"/>
                <a:gd name="T5" fmla="*/ 1130 h 1286"/>
                <a:gd name="T6" fmla="*/ 155 w 688"/>
                <a:gd name="T7" fmla="*/ 1010 h 1286"/>
                <a:gd name="T8" fmla="*/ 155 w 688"/>
                <a:gd name="T9" fmla="*/ 764 h 1286"/>
                <a:gd name="T10" fmla="*/ 155 w 688"/>
                <a:gd name="T11" fmla="*/ 886 h 1286"/>
                <a:gd name="T12" fmla="*/ 400 w 688"/>
                <a:gd name="T13" fmla="*/ 1130 h 1286"/>
                <a:gd name="T14" fmla="*/ 400 w 688"/>
                <a:gd name="T15" fmla="*/ 1132 h 1286"/>
                <a:gd name="T16" fmla="*/ 523 w 688"/>
                <a:gd name="T17" fmla="*/ 1132 h 1286"/>
                <a:gd name="T18" fmla="*/ 155 w 688"/>
                <a:gd name="T19" fmla="*/ 764 h 1286"/>
                <a:gd name="T20" fmla="*/ 155 w 688"/>
                <a:gd name="T21" fmla="*/ 516 h 1286"/>
                <a:gd name="T22" fmla="*/ 155 w 688"/>
                <a:gd name="T23" fmla="*/ 638 h 1286"/>
                <a:gd name="T24" fmla="*/ 532 w 688"/>
                <a:gd name="T25" fmla="*/ 1017 h 1286"/>
                <a:gd name="T26" fmla="*/ 532 w 688"/>
                <a:gd name="T27" fmla="*/ 893 h 1286"/>
                <a:gd name="T28" fmla="*/ 155 w 688"/>
                <a:gd name="T29" fmla="*/ 516 h 1286"/>
                <a:gd name="T30" fmla="*/ 155 w 688"/>
                <a:gd name="T31" fmla="*/ 269 h 1286"/>
                <a:gd name="T32" fmla="*/ 155 w 688"/>
                <a:gd name="T33" fmla="*/ 393 h 1286"/>
                <a:gd name="T34" fmla="*/ 532 w 688"/>
                <a:gd name="T35" fmla="*/ 769 h 1286"/>
                <a:gd name="T36" fmla="*/ 532 w 688"/>
                <a:gd name="T37" fmla="*/ 647 h 1286"/>
                <a:gd name="T38" fmla="*/ 155 w 688"/>
                <a:gd name="T39" fmla="*/ 269 h 1286"/>
                <a:gd name="T40" fmla="*/ 165 w 688"/>
                <a:gd name="T41" fmla="*/ 157 h 1286"/>
                <a:gd name="T42" fmla="*/ 532 w 688"/>
                <a:gd name="T43" fmla="*/ 524 h 1286"/>
                <a:gd name="T44" fmla="*/ 532 w 688"/>
                <a:gd name="T45" fmla="*/ 400 h 1286"/>
                <a:gd name="T46" fmla="*/ 289 w 688"/>
                <a:gd name="T47" fmla="*/ 157 h 1286"/>
                <a:gd name="T48" fmla="*/ 165 w 688"/>
                <a:gd name="T49" fmla="*/ 157 h 1286"/>
                <a:gd name="T50" fmla="*/ 411 w 688"/>
                <a:gd name="T51" fmla="*/ 155 h 1286"/>
                <a:gd name="T52" fmla="*/ 532 w 688"/>
                <a:gd name="T53" fmla="*/ 276 h 1286"/>
                <a:gd name="T54" fmla="*/ 532 w 688"/>
                <a:gd name="T55" fmla="*/ 155 h 1286"/>
                <a:gd name="T56" fmla="*/ 411 w 688"/>
                <a:gd name="T57" fmla="*/ 155 h 1286"/>
                <a:gd name="T58" fmla="*/ 78 w 688"/>
                <a:gd name="T59" fmla="*/ 0 h 1286"/>
                <a:gd name="T60" fmla="*/ 611 w 688"/>
                <a:gd name="T61" fmla="*/ 0 h 1286"/>
                <a:gd name="T62" fmla="*/ 635 w 688"/>
                <a:gd name="T63" fmla="*/ 4 h 1286"/>
                <a:gd name="T64" fmla="*/ 657 w 688"/>
                <a:gd name="T65" fmla="*/ 14 h 1286"/>
                <a:gd name="T66" fmla="*/ 673 w 688"/>
                <a:gd name="T67" fmla="*/ 32 h 1286"/>
                <a:gd name="T68" fmla="*/ 685 w 688"/>
                <a:gd name="T69" fmla="*/ 52 h 1286"/>
                <a:gd name="T70" fmla="*/ 688 w 688"/>
                <a:gd name="T71" fmla="*/ 77 h 1286"/>
                <a:gd name="T72" fmla="*/ 688 w 688"/>
                <a:gd name="T73" fmla="*/ 1209 h 1286"/>
                <a:gd name="T74" fmla="*/ 685 w 688"/>
                <a:gd name="T75" fmla="*/ 1234 h 1286"/>
                <a:gd name="T76" fmla="*/ 673 w 688"/>
                <a:gd name="T77" fmla="*/ 1254 h 1286"/>
                <a:gd name="T78" fmla="*/ 657 w 688"/>
                <a:gd name="T79" fmla="*/ 1272 h 1286"/>
                <a:gd name="T80" fmla="*/ 635 w 688"/>
                <a:gd name="T81" fmla="*/ 1282 h 1286"/>
                <a:gd name="T82" fmla="*/ 611 w 688"/>
                <a:gd name="T83" fmla="*/ 1286 h 1286"/>
                <a:gd name="T84" fmla="*/ 78 w 688"/>
                <a:gd name="T85" fmla="*/ 1286 h 1286"/>
                <a:gd name="T86" fmla="*/ 53 w 688"/>
                <a:gd name="T87" fmla="*/ 1282 h 1286"/>
                <a:gd name="T88" fmla="*/ 32 w 688"/>
                <a:gd name="T89" fmla="*/ 1272 h 1286"/>
                <a:gd name="T90" fmla="*/ 14 w 688"/>
                <a:gd name="T91" fmla="*/ 1254 h 1286"/>
                <a:gd name="T92" fmla="*/ 4 w 688"/>
                <a:gd name="T93" fmla="*/ 1234 h 1286"/>
                <a:gd name="T94" fmla="*/ 0 w 688"/>
                <a:gd name="T95" fmla="*/ 1209 h 1286"/>
                <a:gd name="T96" fmla="*/ 0 w 688"/>
                <a:gd name="T97" fmla="*/ 77 h 1286"/>
                <a:gd name="T98" fmla="*/ 4 w 688"/>
                <a:gd name="T99" fmla="*/ 52 h 1286"/>
                <a:gd name="T100" fmla="*/ 14 w 688"/>
                <a:gd name="T101" fmla="*/ 32 h 1286"/>
                <a:gd name="T102" fmla="*/ 32 w 688"/>
                <a:gd name="T103" fmla="*/ 14 h 1286"/>
                <a:gd name="T104" fmla="*/ 53 w 688"/>
                <a:gd name="T105" fmla="*/ 4 h 1286"/>
                <a:gd name="T106" fmla="*/ 78 w 688"/>
                <a:gd name="T107" fmla="*/ 0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8" h="1286">
                  <a:moveTo>
                    <a:pt x="155" y="1010"/>
                  </a:moveTo>
                  <a:lnTo>
                    <a:pt x="155" y="1130"/>
                  </a:lnTo>
                  <a:lnTo>
                    <a:pt x="276" y="1130"/>
                  </a:lnTo>
                  <a:lnTo>
                    <a:pt x="155" y="1010"/>
                  </a:lnTo>
                  <a:close/>
                  <a:moveTo>
                    <a:pt x="155" y="764"/>
                  </a:moveTo>
                  <a:lnTo>
                    <a:pt x="155" y="886"/>
                  </a:lnTo>
                  <a:lnTo>
                    <a:pt x="400" y="1130"/>
                  </a:lnTo>
                  <a:lnTo>
                    <a:pt x="400" y="1132"/>
                  </a:lnTo>
                  <a:lnTo>
                    <a:pt x="523" y="1132"/>
                  </a:lnTo>
                  <a:lnTo>
                    <a:pt x="155" y="764"/>
                  </a:lnTo>
                  <a:close/>
                  <a:moveTo>
                    <a:pt x="155" y="516"/>
                  </a:moveTo>
                  <a:lnTo>
                    <a:pt x="155" y="638"/>
                  </a:lnTo>
                  <a:lnTo>
                    <a:pt x="532" y="1017"/>
                  </a:lnTo>
                  <a:lnTo>
                    <a:pt x="532" y="893"/>
                  </a:lnTo>
                  <a:lnTo>
                    <a:pt x="155" y="516"/>
                  </a:lnTo>
                  <a:close/>
                  <a:moveTo>
                    <a:pt x="155" y="269"/>
                  </a:moveTo>
                  <a:lnTo>
                    <a:pt x="155" y="393"/>
                  </a:lnTo>
                  <a:lnTo>
                    <a:pt x="532" y="769"/>
                  </a:lnTo>
                  <a:lnTo>
                    <a:pt x="532" y="647"/>
                  </a:lnTo>
                  <a:lnTo>
                    <a:pt x="155" y="269"/>
                  </a:lnTo>
                  <a:close/>
                  <a:moveTo>
                    <a:pt x="165" y="157"/>
                  </a:moveTo>
                  <a:lnTo>
                    <a:pt x="532" y="524"/>
                  </a:lnTo>
                  <a:lnTo>
                    <a:pt x="532" y="400"/>
                  </a:lnTo>
                  <a:lnTo>
                    <a:pt x="289" y="157"/>
                  </a:lnTo>
                  <a:lnTo>
                    <a:pt x="165" y="157"/>
                  </a:lnTo>
                  <a:close/>
                  <a:moveTo>
                    <a:pt x="411" y="155"/>
                  </a:moveTo>
                  <a:lnTo>
                    <a:pt x="532" y="276"/>
                  </a:lnTo>
                  <a:lnTo>
                    <a:pt x="532" y="155"/>
                  </a:lnTo>
                  <a:lnTo>
                    <a:pt x="411" y="155"/>
                  </a:lnTo>
                  <a:close/>
                  <a:moveTo>
                    <a:pt x="78" y="0"/>
                  </a:moveTo>
                  <a:lnTo>
                    <a:pt x="611" y="0"/>
                  </a:lnTo>
                  <a:lnTo>
                    <a:pt x="635" y="4"/>
                  </a:lnTo>
                  <a:lnTo>
                    <a:pt x="657" y="14"/>
                  </a:lnTo>
                  <a:lnTo>
                    <a:pt x="673" y="32"/>
                  </a:lnTo>
                  <a:lnTo>
                    <a:pt x="685" y="52"/>
                  </a:lnTo>
                  <a:lnTo>
                    <a:pt x="688" y="77"/>
                  </a:lnTo>
                  <a:lnTo>
                    <a:pt x="688" y="1209"/>
                  </a:lnTo>
                  <a:lnTo>
                    <a:pt x="685" y="1234"/>
                  </a:lnTo>
                  <a:lnTo>
                    <a:pt x="673" y="1254"/>
                  </a:lnTo>
                  <a:lnTo>
                    <a:pt x="657" y="1272"/>
                  </a:lnTo>
                  <a:lnTo>
                    <a:pt x="635" y="1282"/>
                  </a:lnTo>
                  <a:lnTo>
                    <a:pt x="611" y="1286"/>
                  </a:lnTo>
                  <a:lnTo>
                    <a:pt x="78" y="1286"/>
                  </a:lnTo>
                  <a:lnTo>
                    <a:pt x="53" y="1282"/>
                  </a:lnTo>
                  <a:lnTo>
                    <a:pt x="32" y="1272"/>
                  </a:lnTo>
                  <a:lnTo>
                    <a:pt x="14" y="1254"/>
                  </a:lnTo>
                  <a:lnTo>
                    <a:pt x="4" y="1234"/>
                  </a:lnTo>
                  <a:lnTo>
                    <a:pt x="0" y="1209"/>
                  </a:lnTo>
                  <a:lnTo>
                    <a:pt x="0" y="77"/>
                  </a:lnTo>
                  <a:lnTo>
                    <a:pt x="4" y="52"/>
                  </a:lnTo>
                  <a:lnTo>
                    <a:pt x="14" y="32"/>
                  </a:lnTo>
                  <a:lnTo>
                    <a:pt x="32" y="14"/>
                  </a:lnTo>
                  <a:lnTo>
                    <a:pt x="53" y="4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206"/>
            <p:cNvSpPr>
              <a:spLocks/>
            </p:cNvSpPr>
            <p:nvPr/>
          </p:nvSpPr>
          <p:spPr bwMode="auto">
            <a:xfrm>
              <a:off x="4018" y="1235"/>
              <a:ext cx="229" cy="774"/>
            </a:xfrm>
            <a:custGeom>
              <a:avLst/>
              <a:gdLst>
                <a:gd name="T0" fmla="*/ 79 w 689"/>
                <a:gd name="T1" fmla="*/ 0 h 2321"/>
                <a:gd name="T2" fmla="*/ 611 w 689"/>
                <a:gd name="T3" fmla="*/ 0 h 2321"/>
                <a:gd name="T4" fmla="*/ 636 w 689"/>
                <a:gd name="T5" fmla="*/ 4 h 2321"/>
                <a:gd name="T6" fmla="*/ 657 w 689"/>
                <a:gd name="T7" fmla="*/ 14 h 2321"/>
                <a:gd name="T8" fmla="*/ 674 w 689"/>
                <a:gd name="T9" fmla="*/ 32 h 2321"/>
                <a:gd name="T10" fmla="*/ 686 w 689"/>
                <a:gd name="T11" fmla="*/ 54 h 2321"/>
                <a:gd name="T12" fmla="*/ 689 w 689"/>
                <a:gd name="T13" fmla="*/ 78 h 2321"/>
                <a:gd name="T14" fmla="*/ 689 w 689"/>
                <a:gd name="T15" fmla="*/ 2244 h 2321"/>
                <a:gd name="T16" fmla="*/ 686 w 689"/>
                <a:gd name="T17" fmla="*/ 2269 h 2321"/>
                <a:gd name="T18" fmla="*/ 674 w 689"/>
                <a:gd name="T19" fmla="*/ 2289 h 2321"/>
                <a:gd name="T20" fmla="*/ 657 w 689"/>
                <a:gd name="T21" fmla="*/ 2307 h 2321"/>
                <a:gd name="T22" fmla="*/ 636 w 689"/>
                <a:gd name="T23" fmla="*/ 2317 h 2321"/>
                <a:gd name="T24" fmla="*/ 611 w 689"/>
                <a:gd name="T25" fmla="*/ 2321 h 2321"/>
                <a:gd name="T26" fmla="*/ 79 w 689"/>
                <a:gd name="T27" fmla="*/ 2321 h 2321"/>
                <a:gd name="T28" fmla="*/ 54 w 689"/>
                <a:gd name="T29" fmla="*/ 2317 h 2321"/>
                <a:gd name="T30" fmla="*/ 32 w 689"/>
                <a:gd name="T31" fmla="*/ 2307 h 2321"/>
                <a:gd name="T32" fmla="*/ 15 w 689"/>
                <a:gd name="T33" fmla="*/ 2289 h 2321"/>
                <a:gd name="T34" fmla="*/ 5 w 689"/>
                <a:gd name="T35" fmla="*/ 2269 h 2321"/>
                <a:gd name="T36" fmla="*/ 0 w 689"/>
                <a:gd name="T37" fmla="*/ 2244 h 2321"/>
                <a:gd name="T38" fmla="*/ 0 w 689"/>
                <a:gd name="T39" fmla="*/ 78 h 2321"/>
                <a:gd name="T40" fmla="*/ 5 w 689"/>
                <a:gd name="T41" fmla="*/ 54 h 2321"/>
                <a:gd name="T42" fmla="*/ 15 w 689"/>
                <a:gd name="T43" fmla="*/ 32 h 2321"/>
                <a:gd name="T44" fmla="*/ 32 w 689"/>
                <a:gd name="T45" fmla="*/ 14 h 2321"/>
                <a:gd name="T46" fmla="*/ 54 w 689"/>
                <a:gd name="T47" fmla="*/ 4 h 2321"/>
                <a:gd name="T48" fmla="*/ 79 w 689"/>
                <a:gd name="T49" fmla="*/ 0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9" h="2321">
                  <a:moveTo>
                    <a:pt x="79" y="0"/>
                  </a:moveTo>
                  <a:lnTo>
                    <a:pt x="611" y="0"/>
                  </a:lnTo>
                  <a:lnTo>
                    <a:pt x="636" y="4"/>
                  </a:lnTo>
                  <a:lnTo>
                    <a:pt x="657" y="14"/>
                  </a:lnTo>
                  <a:lnTo>
                    <a:pt x="674" y="32"/>
                  </a:lnTo>
                  <a:lnTo>
                    <a:pt x="686" y="54"/>
                  </a:lnTo>
                  <a:lnTo>
                    <a:pt x="689" y="78"/>
                  </a:lnTo>
                  <a:lnTo>
                    <a:pt x="689" y="2244"/>
                  </a:lnTo>
                  <a:lnTo>
                    <a:pt x="686" y="2269"/>
                  </a:lnTo>
                  <a:lnTo>
                    <a:pt x="674" y="2289"/>
                  </a:lnTo>
                  <a:lnTo>
                    <a:pt x="657" y="2307"/>
                  </a:lnTo>
                  <a:lnTo>
                    <a:pt x="636" y="2317"/>
                  </a:lnTo>
                  <a:lnTo>
                    <a:pt x="611" y="2321"/>
                  </a:lnTo>
                  <a:lnTo>
                    <a:pt x="79" y="2321"/>
                  </a:lnTo>
                  <a:lnTo>
                    <a:pt x="54" y="2317"/>
                  </a:lnTo>
                  <a:lnTo>
                    <a:pt x="32" y="2307"/>
                  </a:lnTo>
                  <a:lnTo>
                    <a:pt x="15" y="2289"/>
                  </a:lnTo>
                  <a:lnTo>
                    <a:pt x="5" y="2269"/>
                  </a:lnTo>
                  <a:lnTo>
                    <a:pt x="0" y="2244"/>
                  </a:lnTo>
                  <a:lnTo>
                    <a:pt x="0" y="78"/>
                  </a:lnTo>
                  <a:lnTo>
                    <a:pt x="5" y="54"/>
                  </a:lnTo>
                  <a:lnTo>
                    <a:pt x="15" y="32"/>
                  </a:lnTo>
                  <a:lnTo>
                    <a:pt x="32" y="14"/>
                  </a:lnTo>
                  <a:lnTo>
                    <a:pt x="54" y="4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3" name="Oval 172"/>
          <p:cNvSpPr/>
          <p:nvPr/>
        </p:nvSpPr>
        <p:spPr>
          <a:xfrm>
            <a:off x="5741194" y="1892549"/>
            <a:ext cx="807027" cy="80702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4" name="Group 272"/>
          <p:cNvGrpSpPr>
            <a:grpSpLocks noChangeAspect="1"/>
          </p:cNvGrpSpPr>
          <p:nvPr/>
        </p:nvGrpSpPr>
        <p:grpSpPr bwMode="auto">
          <a:xfrm>
            <a:off x="5921436" y="2078229"/>
            <a:ext cx="446543" cy="435667"/>
            <a:chOff x="247" y="2734"/>
            <a:chExt cx="1478" cy="1442"/>
          </a:xfrm>
          <a:solidFill>
            <a:schemeClr val="bg1"/>
          </a:solidFill>
        </p:grpSpPr>
        <p:sp>
          <p:nvSpPr>
            <p:cNvPr id="175" name="Freeform 274"/>
            <p:cNvSpPr>
              <a:spLocks noEditPoints="1"/>
            </p:cNvSpPr>
            <p:nvPr/>
          </p:nvSpPr>
          <p:spPr bwMode="auto">
            <a:xfrm>
              <a:off x="569" y="2734"/>
              <a:ext cx="837" cy="773"/>
            </a:xfrm>
            <a:custGeom>
              <a:avLst/>
              <a:gdLst>
                <a:gd name="T0" fmla="*/ 808 w 2511"/>
                <a:gd name="T1" fmla="*/ 1185 h 2321"/>
                <a:gd name="T2" fmla="*/ 821 w 2511"/>
                <a:gd name="T3" fmla="*/ 1460 h 2321"/>
                <a:gd name="T4" fmla="*/ 831 w 2511"/>
                <a:gd name="T5" fmla="*/ 991 h 2321"/>
                <a:gd name="T6" fmla="*/ 1892 w 2511"/>
                <a:gd name="T7" fmla="*/ 1255 h 2321"/>
                <a:gd name="T8" fmla="*/ 2152 w 2511"/>
                <a:gd name="T9" fmla="*/ 1520 h 2321"/>
                <a:gd name="T10" fmla="*/ 2189 w 2511"/>
                <a:gd name="T11" fmla="*/ 1255 h 2321"/>
                <a:gd name="T12" fmla="*/ 2152 w 2511"/>
                <a:gd name="T13" fmla="*/ 990 h 2321"/>
                <a:gd name="T14" fmla="*/ 1678 w 2511"/>
                <a:gd name="T15" fmla="*/ 1520 h 2321"/>
                <a:gd name="T16" fmla="*/ 1704 w 2511"/>
                <a:gd name="T17" fmla="*/ 1255 h 2321"/>
                <a:gd name="T18" fmla="*/ 1678 w 2511"/>
                <a:gd name="T19" fmla="*/ 990 h 2321"/>
                <a:gd name="T20" fmla="*/ 328 w 2511"/>
                <a:gd name="T21" fmla="*/ 1119 h 2321"/>
                <a:gd name="T22" fmla="*/ 328 w 2511"/>
                <a:gd name="T23" fmla="*/ 1391 h 2321"/>
                <a:gd name="T24" fmla="*/ 627 w 2511"/>
                <a:gd name="T25" fmla="*/ 1437 h 2321"/>
                <a:gd name="T26" fmla="*/ 627 w 2511"/>
                <a:gd name="T27" fmla="*/ 1075 h 2321"/>
                <a:gd name="T28" fmla="*/ 815 w 2511"/>
                <a:gd name="T29" fmla="*/ 430 h 2321"/>
                <a:gd name="T30" fmla="*/ 572 w 2511"/>
                <a:gd name="T31" fmla="*/ 616 h 2321"/>
                <a:gd name="T32" fmla="*/ 683 w 2511"/>
                <a:gd name="T33" fmla="*/ 803 h 2321"/>
                <a:gd name="T34" fmla="*/ 810 w 2511"/>
                <a:gd name="T35" fmla="*/ 512 h 2321"/>
                <a:gd name="T36" fmla="*/ 1664 w 2511"/>
                <a:gd name="T37" fmla="*/ 450 h 2321"/>
                <a:gd name="T38" fmla="*/ 1799 w 2511"/>
                <a:gd name="T39" fmla="*/ 722 h 2321"/>
                <a:gd name="T40" fmla="*/ 1988 w 2511"/>
                <a:gd name="T41" fmla="*/ 674 h 2321"/>
                <a:gd name="T42" fmla="*/ 1762 w 2511"/>
                <a:gd name="T43" fmla="*/ 468 h 2321"/>
                <a:gd name="T44" fmla="*/ 1349 w 2511"/>
                <a:gd name="T45" fmla="*/ 803 h 2321"/>
                <a:gd name="T46" fmla="*/ 1530 w 2511"/>
                <a:gd name="T47" fmla="*/ 597 h 2321"/>
                <a:gd name="T48" fmla="*/ 1384 w 2511"/>
                <a:gd name="T49" fmla="*/ 398 h 2321"/>
                <a:gd name="T50" fmla="*/ 1089 w 2511"/>
                <a:gd name="T51" fmla="*/ 437 h 2321"/>
                <a:gd name="T52" fmla="*/ 944 w 2511"/>
                <a:gd name="T53" fmla="*/ 659 h 2321"/>
                <a:gd name="T54" fmla="*/ 1161 w 2511"/>
                <a:gd name="T55" fmla="*/ 359 h 2321"/>
                <a:gd name="T56" fmla="*/ 1556 w 2511"/>
                <a:gd name="T57" fmla="*/ 36 h 2321"/>
                <a:gd name="T58" fmla="*/ 1916 w 2511"/>
                <a:gd name="T59" fmla="*/ 188 h 2321"/>
                <a:gd name="T60" fmla="*/ 2208 w 2511"/>
                <a:gd name="T61" fmla="*/ 440 h 2321"/>
                <a:gd name="T62" fmla="*/ 2411 w 2511"/>
                <a:gd name="T63" fmla="*/ 768 h 2321"/>
                <a:gd name="T64" fmla="*/ 2505 w 2511"/>
                <a:gd name="T65" fmla="*/ 1153 h 2321"/>
                <a:gd name="T66" fmla="*/ 2474 w 2511"/>
                <a:gd name="T67" fmla="*/ 1554 h 2321"/>
                <a:gd name="T68" fmla="*/ 2326 w 2511"/>
                <a:gd name="T69" fmla="*/ 1909 h 2321"/>
                <a:gd name="T70" fmla="*/ 2082 w 2511"/>
                <a:gd name="T71" fmla="*/ 2200 h 2321"/>
                <a:gd name="T72" fmla="*/ 1906 w 2511"/>
                <a:gd name="T73" fmla="*/ 2218 h 2321"/>
                <a:gd name="T74" fmla="*/ 1820 w 2511"/>
                <a:gd name="T75" fmla="*/ 2076 h 2321"/>
                <a:gd name="T76" fmla="*/ 1889 w 2511"/>
                <a:gd name="T77" fmla="*/ 1943 h 2321"/>
                <a:gd name="T78" fmla="*/ 2072 w 2511"/>
                <a:gd name="T79" fmla="*/ 1709 h 2321"/>
                <a:gd name="T80" fmla="*/ 1740 w 2511"/>
                <a:gd name="T81" fmla="*/ 1925 h 2321"/>
                <a:gd name="T82" fmla="*/ 1612 w 2511"/>
                <a:gd name="T83" fmla="*/ 1908 h 2321"/>
                <a:gd name="T84" fmla="*/ 1582 w 2511"/>
                <a:gd name="T85" fmla="*/ 1822 h 2321"/>
                <a:gd name="T86" fmla="*/ 1349 w 2511"/>
                <a:gd name="T87" fmla="*/ 1807 h 2321"/>
                <a:gd name="T88" fmla="*/ 1186 w 2511"/>
                <a:gd name="T89" fmla="*/ 1805 h 2321"/>
                <a:gd name="T90" fmla="*/ 907 w 2511"/>
                <a:gd name="T91" fmla="*/ 1768 h 2321"/>
                <a:gd name="T92" fmla="*/ 854 w 2511"/>
                <a:gd name="T93" fmla="*/ 1947 h 2321"/>
                <a:gd name="T94" fmla="*/ 710 w 2511"/>
                <a:gd name="T95" fmla="*/ 1785 h 2321"/>
                <a:gd name="T96" fmla="*/ 523 w 2511"/>
                <a:gd name="T97" fmla="*/ 1836 h 2321"/>
                <a:gd name="T98" fmla="*/ 749 w 2511"/>
                <a:gd name="T99" fmla="*/ 2042 h 2321"/>
                <a:gd name="T100" fmla="*/ 611 w 2511"/>
                <a:gd name="T101" fmla="*/ 2260 h 2321"/>
                <a:gd name="T102" fmla="*/ 366 w 2511"/>
                <a:gd name="T103" fmla="*/ 2142 h 2321"/>
                <a:gd name="T104" fmla="*/ 140 w 2511"/>
                <a:gd name="T105" fmla="*/ 1831 h 2321"/>
                <a:gd name="T106" fmla="*/ 17 w 2511"/>
                <a:gd name="T107" fmla="*/ 1458 h 2321"/>
                <a:gd name="T108" fmla="*/ 17 w 2511"/>
                <a:gd name="T109" fmla="*/ 1052 h 2321"/>
                <a:gd name="T110" fmla="*/ 140 w 2511"/>
                <a:gd name="T111" fmla="*/ 679 h 2321"/>
                <a:gd name="T112" fmla="*/ 367 w 2511"/>
                <a:gd name="T113" fmla="*/ 368 h 2321"/>
                <a:gd name="T114" fmla="*/ 679 w 2511"/>
                <a:gd name="T115" fmla="*/ 141 h 2321"/>
                <a:gd name="T116" fmla="*/ 1052 w 2511"/>
                <a:gd name="T117" fmla="*/ 17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11" h="2321">
                  <a:moveTo>
                    <a:pt x="831" y="991"/>
                  </a:moveTo>
                  <a:lnTo>
                    <a:pt x="821" y="1053"/>
                  </a:lnTo>
                  <a:lnTo>
                    <a:pt x="812" y="1118"/>
                  </a:lnTo>
                  <a:lnTo>
                    <a:pt x="808" y="1185"/>
                  </a:lnTo>
                  <a:lnTo>
                    <a:pt x="806" y="1256"/>
                  </a:lnTo>
                  <a:lnTo>
                    <a:pt x="808" y="1326"/>
                  </a:lnTo>
                  <a:lnTo>
                    <a:pt x="812" y="1394"/>
                  </a:lnTo>
                  <a:lnTo>
                    <a:pt x="821" y="1460"/>
                  </a:lnTo>
                  <a:lnTo>
                    <a:pt x="831" y="1521"/>
                  </a:lnTo>
                  <a:lnTo>
                    <a:pt x="1161" y="1521"/>
                  </a:lnTo>
                  <a:lnTo>
                    <a:pt x="1161" y="991"/>
                  </a:lnTo>
                  <a:lnTo>
                    <a:pt x="831" y="991"/>
                  </a:lnTo>
                  <a:close/>
                  <a:moveTo>
                    <a:pt x="1871" y="990"/>
                  </a:moveTo>
                  <a:lnTo>
                    <a:pt x="1881" y="1075"/>
                  </a:lnTo>
                  <a:lnTo>
                    <a:pt x="1889" y="1162"/>
                  </a:lnTo>
                  <a:lnTo>
                    <a:pt x="1892" y="1255"/>
                  </a:lnTo>
                  <a:lnTo>
                    <a:pt x="1889" y="1348"/>
                  </a:lnTo>
                  <a:lnTo>
                    <a:pt x="1881" y="1435"/>
                  </a:lnTo>
                  <a:lnTo>
                    <a:pt x="1871" y="1520"/>
                  </a:lnTo>
                  <a:lnTo>
                    <a:pt x="2152" y="1520"/>
                  </a:lnTo>
                  <a:lnTo>
                    <a:pt x="2168" y="1457"/>
                  </a:lnTo>
                  <a:lnTo>
                    <a:pt x="2180" y="1391"/>
                  </a:lnTo>
                  <a:lnTo>
                    <a:pt x="2187" y="1324"/>
                  </a:lnTo>
                  <a:lnTo>
                    <a:pt x="2189" y="1255"/>
                  </a:lnTo>
                  <a:lnTo>
                    <a:pt x="2187" y="1186"/>
                  </a:lnTo>
                  <a:lnTo>
                    <a:pt x="2180" y="1119"/>
                  </a:lnTo>
                  <a:lnTo>
                    <a:pt x="2168" y="1055"/>
                  </a:lnTo>
                  <a:lnTo>
                    <a:pt x="2152" y="990"/>
                  </a:lnTo>
                  <a:lnTo>
                    <a:pt x="1871" y="990"/>
                  </a:lnTo>
                  <a:close/>
                  <a:moveTo>
                    <a:pt x="1349" y="990"/>
                  </a:moveTo>
                  <a:lnTo>
                    <a:pt x="1349" y="1520"/>
                  </a:lnTo>
                  <a:lnTo>
                    <a:pt x="1678" y="1520"/>
                  </a:lnTo>
                  <a:lnTo>
                    <a:pt x="1689" y="1458"/>
                  </a:lnTo>
                  <a:lnTo>
                    <a:pt x="1697" y="1394"/>
                  </a:lnTo>
                  <a:lnTo>
                    <a:pt x="1701" y="1325"/>
                  </a:lnTo>
                  <a:lnTo>
                    <a:pt x="1704" y="1255"/>
                  </a:lnTo>
                  <a:lnTo>
                    <a:pt x="1701" y="1185"/>
                  </a:lnTo>
                  <a:lnTo>
                    <a:pt x="1697" y="1118"/>
                  </a:lnTo>
                  <a:lnTo>
                    <a:pt x="1689" y="1052"/>
                  </a:lnTo>
                  <a:lnTo>
                    <a:pt x="1678" y="990"/>
                  </a:lnTo>
                  <a:lnTo>
                    <a:pt x="1349" y="990"/>
                  </a:lnTo>
                  <a:close/>
                  <a:moveTo>
                    <a:pt x="358" y="990"/>
                  </a:moveTo>
                  <a:lnTo>
                    <a:pt x="341" y="1055"/>
                  </a:lnTo>
                  <a:lnTo>
                    <a:pt x="328" y="1119"/>
                  </a:lnTo>
                  <a:lnTo>
                    <a:pt x="322" y="1186"/>
                  </a:lnTo>
                  <a:lnTo>
                    <a:pt x="319" y="1255"/>
                  </a:lnTo>
                  <a:lnTo>
                    <a:pt x="322" y="1324"/>
                  </a:lnTo>
                  <a:lnTo>
                    <a:pt x="328" y="1391"/>
                  </a:lnTo>
                  <a:lnTo>
                    <a:pt x="341" y="1457"/>
                  </a:lnTo>
                  <a:lnTo>
                    <a:pt x="358" y="1520"/>
                  </a:lnTo>
                  <a:lnTo>
                    <a:pt x="639" y="1520"/>
                  </a:lnTo>
                  <a:lnTo>
                    <a:pt x="627" y="1437"/>
                  </a:lnTo>
                  <a:lnTo>
                    <a:pt x="619" y="1348"/>
                  </a:lnTo>
                  <a:lnTo>
                    <a:pt x="616" y="1255"/>
                  </a:lnTo>
                  <a:lnTo>
                    <a:pt x="619" y="1162"/>
                  </a:lnTo>
                  <a:lnTo>
                    <a:pt x="627" y="1075"/>
                  </a:lnTo>
                  <a:lnTo>
                    <a:pt x="639" y="990"/>
                  </a:lnTo>
                  <a:lnTo>
                    <a:pt x="358" y="990"/>
                  </a:lnTo>
                  <a:close/>
                  <a:moveTo>
                    <a:pt x="884" y="397"/>
                  </a:moveTo>
                  <a:lnTo>
                    <a:pt x="815" y="430"/>
                  </a:lnTo>
                  <a:lnTo>
                    <a:pt x="748" y="469"/>
                  </a:lnTo>
                  <a:lnTo>
                    <a:pt x="686" y="514"/>
                  </a:lnTo>
                  <a:lnTo>
                    <a:pt x="627" y="562"/>
                  </a:lnTo>
                  <a:lnTo>
                    <a:pt x="572" y="616"/>
                  </a:lnTo>
                  <a:lnTo>
                    <a:pt x="522" y="675"/>
                  </a:lnTo>
                  <a:lnTo>
                    <a:pt x="476" y="737"/>
                  </a:lnTo>
                  <a:lnTo>
                    <a:pt x="436" y="803"/>
                  </a:lnTo>
                  <a:lnTo>
                    <a:pt x="683" y="803"/>
                  </a:lnTo>
                  <a:lnTo>
                    <a:pt x="710" y="722"/>
                  </a:lnTo>
                  <a:lnTo>
                    <a:pt x="741" y="648"/>
                  </a:lnTo>
                  <a:lnTo>
                    <a:pt x="775" y="577"/>
                  </a:lnTo>
                  <a:lnTo>
                    <a:pt x="810" y="512"/>
                  </a:lnTo>
                  <a:lnTo>
                    <a:pt x="846" y="452"/>
                  </a:lnTo>
                  <a:lnTo>
                    <a:pt x="884" y="397"/>
                  </a:lnTo>
                  <a:close/>
                  <a:moveTo>
                    <a:pt x="1626" y="395"/>
                  </a:moveTo>
                  <a:lnTo>
                    <a:pt x="1664" y="450"/>
                  </a:lnTo>
                  <a:lnTo>
                    <a:pt x="1700" y="511"/>
                  </a:lnTo>
                  <a:lnTo>
                    <a:pt x="1735" y="577"/>
                  </a:lnTo>
                  <a:lnTo>
                    <a:pt x="1768" y="647"/>
                  </a:lnTo>
                  <a:lnTo>
                    <a:pt x="1799" y="722"/>
                  </a:lnTo>
                  <a:lnTo>
                    <a:pt x="1826" y="802"/>
                  </a:lnTo>
                  <a:lnTo>
                    <a:pt x="2074" y="802"/>
                  </a:lnTo>
                  <a:lnTo>
                    <a:pt x="2033" y="736"/>
                  </a:lnTo>
                  <a:lnTo>
                    <a:pt x="1988" y="674"/>
                  </a:lnTo>
                  <a:lnTo>
                    <a:pt x="1938" y="616"/>
                  </a:lnTo>
                  <a:lnTo>
                    <a:pt x="1883" y="562"/>
                  </a:lnTo>
                  <a:lnTo>
                    <a:pt x="1824" y="514"/>
                  </a:lnTo>
                  <a:lnTo>
                    <a:pt x="1762" y="468"/>
                  </a:lnTo>
                  <a:lnTo>
                    <a:pt x="1695" y="429"/>
                  </a:lnTo>
                  <a:lnTo>
                    <a:pt x="1626" y="395"/>
                  </a:lnTo>
                  <a:close/>
                  <a:moveTo>
                    <a:pt x="1349" y="360"/>
                  </a:moveTo>
                  <a:lnTo>
                    <a:pt x="1349" y="803"/>
                  </a:lnTo>
                  <a:lnTo>
                    <a:pt x="1627" y="803"/>
                  </a:lnTo>
                  <a:lnTo>
                    <a:pt x="1598" y="729"/>
                  </a:lnTo>
                  <a:lnTo>
                    <a:pt x="1565" y="660"/>
                  </a:lnTo>
                  <a:lnTo>
                    <a:pt x="1530" y="597"/>
                  </a:lnTo>
                  <a:lnTo>
                    <a:pt x="1494" y="539"/>
                  </a:lnTo>
                  <a:lnTo>
                    <a:pt x="1457" y="487"/>
                  </a:lnTo>
                  <a:lnTo>
                    <a:pt x="1420" y="440"/>
                  </a:lnTo>
                  <a:lnTo>
                    <a:pt x="1384" y="398"/>
                  </a:lnTo>
                  <a:lnTo>
                    <a:pt x="1349" y="360"/>
                  </a:lnTo>
                  <a:close/>
                  <a:moveTo>
                    <a:pt x="1161" y="359"/>
                  </a:moveTo>
                  <a:lnTo>
                    <a:pt x="1126" y="395"/>
                  </a:lnTo>
                  <a:lnTo>
                    <a:pt x="1089" y="437"/>
                  </a:lnTo>
                  <a:lnTo>
                    <a:pt x="1052" y="485"/>
                  </a:lnTo>
                  <a:lnTo>
                    <a:pt x="1016" y="538"/>
                  </a:lnTo>
                  <a:lnTo>
                    <a:pt x="978" y="596"/>
                  </a:lnTo>
                  <a:lnTo>
                    <a:pt x="944" y="659"/>
                  </a:lnTo>
                  <a:lnTo>
                    <a:pt x="911" y="728"/>
                  </a:lnTo>
                  <a:lnTo>
                    <a:pt x="881" y="802"/>
                  </a:lnTo>
                  <a:lnTo>
                    <a:pt x="1161" y="802"/>
                  </a:lnTo>
                  <a:lnTo>
                    <a:pt x="1161" y="359"/>
                  </a:lnTo>
                  <a:close/>
                  <a:moveTo>
                    <a:pt x="1255" y="0"/>
                  </a:moveTo>
                  <a:lnTo>
                    <a:pt x="1358" y="4"/>
                  </a:lnTo>
                  <a:lnTo>
                    <a:pt x="1458" y="17"/>
                  </a:lnTo>
                  <a:lnTo>
                    <a:pt x="1556" y="36"/>
                  </a:lnTo>
                  <a:lnTo>
                    <a:pt x="1651" y="64"/>
                  </a:lnTo>
                  <a:lnTo>
                    <a:pt x="1743" y="99"/>
                  </a:lnTo>
                  <a:lnTo>
                    <a:pt x="1832" y="141"/>
                  </a:lnTo>
                  <a:lnTo>
                    <a:pt x="1916" y="188"/>
                  </a:lnTo>
                  <a:lnTo>
                    <a:pt x="1996" y="243"/>
                  </a:lnTo>
                  <a:lnTo>
                    <a:pt x="2071" y="302"/>
                  </a:lnTo>
                  <a:lnTo>
                    <a:pt x="2142" y="368"/>
                  </a:lnTo>
                  <a:lnTo>
                    <a:pt x="2208" y="440"/>
                  </a:lnTo>
                  <a:lnTo>
                    <a:pt x="2267" y="515"/>
                  </a:lnTo>
                  <a:lnTo>
                    <a:pt x="2322" y="596"/>
                  </a:lnTo>
                  <a:lnTo>
                    <a:pt x="2369" y="679"/>
                  </a:lnTo>
                  <a:lnTo>
                    <a:pt x="2411" y="768"/>
                  </a:lnTo>
                  <a:lnTo>
                    <a:pt x="2446" y="859"/>
                  </a:lnTo>
                  <a:lnTo>
                    <a:pt x="2473" y="955"/>
                  </a:lnTo>
                  <a:lnTo>
                    <a:pt x="2493" y="1053"/>
                  </a:lnTo>
                  <a:lnTo>
                    <a:pt x="2505" y="1153"/>
                  </a:lnTo>
                  <a:lnTo>
                    <a:pt x="2511" y="1256"/>
                  </a:lnTo>
                  <a:lnTo>
                    <a:pt x="2505" y="1357"/>
                  </a:lnTo>
                  <a:lnTo>
                    <a:pt x="2495" y="1457"/>
                  </a:lnTo>
                  <a:lnTo>
                    <a:pt x="2474" y="1554"/>
                  </a:lnTo>
                  <a:lnTo>
                    <a:pt x="2447" y="1647"/>
                  </a:lnTo>
                  <a:lnTo>
                    <a:pt x="2414" y="1738"/>
                  </a:lnTo>
                  <a:lnTo>
                    <a:pt x="2374" y="1826"/>
                  </a:lnTo>
                  <a:lnTo>
                    <a:pt x="2326" y="1909"/>
                  </a:lnTo>
                  <a:lnTo>
                    <a:pt x="2274" y="1988"/>
                  </a:lnTo>
                  <a:lnTo>
                    <a:pt x="2215" y="2064"/>
                  </a:lnTo>
                  <a:lnTo>
                    <a:pt x="2152" y="2134"/>
                  </a:lnTo>
                  <a:lnTo>
                    <a:pt x="2082" y="2200"/>
                  </a:lnTo>
                  <a:lnTo>
                    <a:pt x="2009" y="2259"/>
                  </a:lnTo>
                  <a:lnTo>
                    <a:pt x="1930" y="2314"/>
                  </a:lnTo>
                  <a:lnTo>
                    <a:pt x="1919" y="2264"/>
                  </a:lnTo>
                  <a:lnTo>
                    <a:pt x="1906" y="2218"/>
                  </a:lnTo>
                  <a:lnTo>
                    <a:pt x="1888" y="2175"/>
                  </a:lnTo>
                  <a:lnTo>
                    <a:pt x="1867" y="2136"/>
                  </a:lnTo>
                  <a:lnTo>
                    <a:pt x="1842" y="2101"/>
                  </a:lnTo>
                  <a:lnTo>
                    <a:pt x="1820" y="2076"/>
                  </a:lnTo>
                  <a:lnTo>
                    <a:pt x="1797" y="2053"/>
                  </a:lnTo>
                  <a:lnTo>
                    <a:pt x="1771" y="2034"/>
                  </a:lnTo>
                  <a:lnTo>
                    <a:pt x="1832" y="1990"/>
                  </a:lnTo>
                  <a:lnTo>
                    <a:pt x="1889" y="1943"/>
                  </a:lnTo>
                  <a:lnTo>
                    <a:pt x="1942" y="1890"/>
                  </a:lnTo>
                  <a:lnTo>
                    <a:pt x="1990" y="1834"/>
                  </a:lnTo>
                  <a:lnTo>
                    <a:pt x="2033" y="1773"/>
                  </a:lnTo>
                  <a:lnTo>
                    <a:pt x="2072" y="1709"/>
                  </a:lnTo>
                  <a:lnTo>
                    <a:pt x="1825" y="1709"/>
                  </a:lnTo>
                  <a:lnTo>
                    <a:pt x="1799" y="1785"/>
                  </a:lnTo>
                  <a:lnTo>
                    <a:pt x="1771" y="1857"/>
                  </a:lnTo>
                  <a:lnTo>
                    <a:pt x="1740" y="1925"/>
                  </a:lnTo>
                  <a:lnTo>
                    <a:pt x="1707" y="1987"/>
                  </a:lnTo>
                  <a:lnTo>
                    <a:pt x="1681" y="1961"/>
                  </a:lnTo>
                  <a:lnTo>
                    <a:pt x="1649" y="1935"/>
                  </a:lnTo>
                  <a:lnTo>
                    <a:pt x="1612" y="1908"/>
                  </a:lnTo>
                  <a:lnTo>
                    <a:pt x="1571" y="1881"/>
                  </a:lnTo>
                  <a:lnTo>
                    <a:pt x="1563" y="1877"/>
                  </a:lnTo>
                  <a:lnTo>
                    <a:pt x="1555" y="1873"/>
                  </a:lnTo>
                  <a:lnTo>
                    <a:pt x="1582" y="1822"/>
                  </a:lnTo>
                  <a:lnTo>
                    <a:pt x="1606" y="1768"/>
                  </a:lnTo>
                  <a:lnTo>
                    <a:pt x="1629" y="1710"/>
                  </a:lnTo>
                  <a:lnTo>
                    <a:pt x="1349" y="1710"/>
                  </a:lnTo>
                  <a:lnTo>
                    <a:pt x="1349" y="1807"/>
                  </a:lnTo>
                  <a:lnTo>
                    <a:pt x="1309" y="1803"/>
                  </a:lnTo>
                  <a:lnTo>
                    <a:pt x="1267" y="1801"/>
                  </a:lnTo>
                  <a:lnTo>
                    <a:pt x="1210" y="1804"/>
                  </a:lnTo>
                  <a:lnTo>
                    <a:pt x="1186" y="1805"/>
                  </a:lnTo>
                  <a:lnTo>
                    <a:pt x="1161" y="1808"/>
                  </a:lnTo>
                  <a:lnTo>
                    <a:pt x="1161" y="1709"/>
                  </a:lnTo>
                  <a:lnTo>
                    <a:pt x="882" y="1709"/>
                  </a:lnTo>
                  <a:lnTo>
                    <a:pt x="907" y="1768"/>
                  </a:lnTo>
                  <a:lnTo>
                    <a:pt x="932" y="1824"/>
                  </a:lnTo>
                  <a:lnTo>
                    <a:pt x="959" y="1877"/>
                  </a:lnTo>
                  <a:lnTo>
                    <a:pt x="907" y="1910"/>
                  </a:lnTo>
                  <a:lnTo>
                    <a:pt x="854" y="1947"/>
                  </a:lnTo>
                  <a:lnTo>
                    <a:pt x="804" y="1988"/>
                  </a:lnTo>
                  <a:lnTo>
                    <a:pt x="771" y="1925"/>
                  </a:lnTo>
                  <a:lnTo>
                    <a:pt x="740" y="1858"/>
                  </a:lnTo>
                  <a:lnTo>
                    <a:pt x="710" y="1785"/>
                  </a:lnTo>
                  <a:lnTo>
                    <a:pt x="685" y="1709"/>
                  </a:lnTo>
                  <a:lnTo>
                    <a:pt x="437" y="1709"/>
                  </a:lnTo>
                  <a:lnTo>
                    <a:pt x="478" y="1774"/>
                  </a:lnTo>
                  <a:lnTo>
                    <a:pt x="523" y="1836"/>
                  </a:lnTo>
                  <a:lnTo>
                    <a:pt x="573" y="1894"/>
                  </a:lnTo>
                  <a:lnTo>
                    <a:pt x="628" y="1948"/>
                  </a:lnTo>
                  <a:lnTo>
                    <a:pt x="687" y="1998"/>
                  </a:lnTo>
                  <a:lnTo>
                    <a:pt x="749" y="2042"/>
                  </a:lnTo>
                  <a:lnTo>
                    <a:pt x="706" y="2093"/>
                  </a:lnTo>
                  <a:lnTo>
                    <a:pt x="669" y="2147"/>
                  </a:lnTo>
                  <a:lnTo>
                    <a:pt x="636" y="2202"/>
                  </a:lnTo>
                  <a:lnTo>
                    <a:pt x="611" y="2260"/>
                  </a:lnTo>
                  <a:lnTo>
                    <a:pt x="592" y="2321"/>
                  </a:lnTo>
                  <a:lnTo>
                    <a:pt x="513" y="2267"/>
                  </a:lnTo>
                  <a:lnTo>
                    <a:pt x="437" y="2206"/>
                  </a:lnTo>
                  <a:lnTo>
                    <a:pt x="366" y="2142"/>
                  </a:lnTo>
                  <a:lnTo>
                    <a:pt x="302" y="2070"/>
                  </a:lnTo>
                  <a:lnTo>
                    <a:pt x="241" y="1995"/>
                  </a:lnTo>
                  <a:lnTo>
                    <a:pt x="187" y="1916"/>
                  </a:lnTo>
                  <a:lnTo>
                    <a:pt x="140" y="1831"/>
                  </a:lnTo>
                  <a:lnTo>
                    <a:pt x="99" y="1744"/>
                  </a:lnTo>
                  <a:lnTo>
                    <a:pt x="64" y="1651"/>
                  </a:lnTo>
                  <a:lnTo>
                    <a:pt x="37" y="1556"/>
                  </a:lnTo>
                  <a:lnTo>
                    <a:pt x="17" y="1458"/>
                  </a:lnTo>
                  <a:lnTo>
                    <a:pt x="4" y="1359"/>
                  </a:lnTo>
                  <a:lnTo>
                    <a:pt x="0" y="1256"/>
                  </a:lnTo>
                  <a:lnTo>
                    <a:pt x="4" y="1153"/>
                  </a:lnTo>
                  <a:lnTo>
                    <a:pt x="17" y="1052"/>
                  </a:lnTo>
                  <a:lnTo>
                    <a:pt x="37" y="955"/>
                  </a:lnTo>
                  <a:lnTo>
                    <a:pt x="64" y="859"/>
                  </a:lnTo>
                  <a:lnTo>
                    <a:pt x="99" y="768"/>
                  </a:lnTo>
                  <a:lnTo>
                    <a:pt x="140" y="679"/>
                  </a:lnTo>
                  <a:lnTo>
                    <a:pt x="189" y="594"/>
                  </a:lnTo>
                  <a:lnTo>
                    <a:pt x="242" y="515"/>
                  </a:lnTo>
                  <a:lnTo>
                    <a:pt x="303" y="438"/>
                  </a:lnTo>
                  <a:lnTo>
                    <a:pt x="367" y="368"/>
                  </a:lnTo>
                  <a:lnTo>
                    <a:pt x="439" y="302"/>
                  </a:lnTo>
                  <a:lnTo>
                    <a:pt x="514" y="243"/>
                  </a:lnTo>
                  <a:lnTo>
                    <a:pt x="595" y="188"/>
                  </a:lnTo>
                  <a:lnTo>
                    <a:pt x="679" y="141"/>
                  </a:lnTo>
                  <a:lnTo>
                    <a:pt x="767" y="99"/>
                  </a:lnTo>
                  <a:lnTo>
                    <a:pt x="858" y="64"/>
                  </a:lnTo>
                  <a:lnTo>
                    <a:pt x="954" y="36"/>
                  </a:lnTo>
                  <a:lnTo>
                    <a:pt x="1052" y="17"/>
                  </a:lnTo>
                  <a:lnTo>
                    <a:pt x="1153" y="4"/>
                  </a:lnTo>
                  <a:lnTo>
                    <a:pt x="12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275"/>
            <p:cNvSpPr>
              <a:spLocks/>
            </p:cNvSpPr>
            <p:nvPr/>
          </p:nvSpPr>
          <p:spPr bwMode="auto">
            <a:xfrm>
              <a:off x="247" y="3862"/>
              <a:ext cx="1478" cy="314"/>
            </a:xfrm>
            <a:custGeom>
              <a:avLst/>
              <a:gdLst>
                <a:gd name="T0" fmla="*/ 2165 w 4433"/>
                <a:gd name="T1" fmla="*/ 446 h 941"/>
                <a:gd name="T2" fmla="*/ 2091 w 4433"/>
                <a:gd name="T3" fmla="*/ 310 h 941"/>
                <a:gd name="T4" fmla="*/ 2087 w 4433"/>
                <a:gd name="T5" fmla="*/ 225 h 941"/>
                <a:gd name="T6" fmla="*/ 2126 w 4433"/>
                <a:gd name="T7" fmla="*/ 179 h 941"/>
                <a:gd name="T8" fmla="*/ 2178 w 4433"/>
                <a:gd name="T9" fmla="*/ 161 h 941"/>
                <a:gd name="T10" fmla="*/ 2216 w 4433"/>
                <a:gd name="T11" fmla="*/ 158 h 941"/>
                <a:gd name="T12" fmla="*/ 2247 w 4433"/>
                <a:gd name="T13" fmla="*/ 159 h 941"/>
                <a:gd name="T14" fmla="*/ 2298 w 4433"/>
                <a:gd name="T15" fmla="*/ 173 h 941"/>
                <a:gd name="T16" fmla="*/ 2342 w 4433"/>
                <a:gd name="T17" fmla="*/ 210 h 941"/>
                <a:gd name="T18" fmla="*/ 2352 w 4433"/>
                <a:gd name="T19" fmla="*/ 284 h 941"/>
                <a:gd name="T20" fmla="*/ 2298 w 4433"/>
                <a:gd name="T21" fmla="*/ 407 h 941"/>
                <a:gd name="T22" fmla="*/ 2576 w 4433"/>
                <a:gd name="T23" fmla="*/ 0 h 941"/>
                <a:gd name="T24" fmla="*/ 2623 w 4433"/>
                <a:gd name="T25" fmla="*/ 29 h 941"/>
                <a:gd name="T26" fmla="*/ 2760 w 4433"/>
                <a:gd name="T27" fmla="*/ 101 h 941"/>
                <a:gd name="T28" fmla="*/ 2973 w 4433"/>
                <a:gd name="T29" fmla="*/ 193 h 941"/>
                <a:gd name="T30" fmla="*/ 3126 w 4433"/>
                <a:gd name="T31" fmla="*/ 235 h 941"/>
                <a:gd name="T32" fmla="*/ 3240 w 4433"/>
                <a:gd name="T33" fmla="*/ 175 h 941"/>
                <a:gd name="T34" fmla="*/ 3281 w 4433"/>
                <a:gd name="T35" fmla="*/ 151 h 941"/>
                <a:gd name="T36" fmla="*/ 3512 w 4433"/>
                <a:gd name="T37" fmla="*/ 489 h 941"/>
                <a:gd name="T38" fmla="*/ 3468 w 4433"/>
                <a:gd name="T39" fmla="*/ 379 h 941"/>
                <a:gd name="T40" fmla="*/ 3484 w 4433"/>
                <a:gd name="T41" fmla="*/ 317 h 941"/>
                <a:gd name="T42" fmla="*/ 3531 w 4433"/>
                <a:gd name="T43" fmla="*/ 290 h 941"/>
                <a:gd name="T44" fmla="*/ 3574 w 4433"/>
                <a:gd name="T45" fmla="*/ 283 h 941"/>
                <a:gd name="T46" fmla="*/ 3598 w 4433"/>
                <a:gd name="T47" fmla="*/ 283 h 941"/>
                <a:gd name="T48" fmla="*/ 3645 w 4433"/>
                <a:gd name="T49" fmla="*/ 294 h 941"/>
                <a:gd name="T50" fmla="*/ 3687 w 4433"/>
                <a:gd name="T51" fmla="*/ 329 h 941"/>
                <a:gd name="T52" fmla="*/ 3692 w 4433"/>
                <a:gd name="T53" fmla="*/ 401 h 941"/>
                <a:gd name="T54" fmla="*/ 3628 w 4433"/>
                <a:gd name="T55" fmla="*/ 525 h 941"/>
                <a:gd name="T56" fmla="*/ 3884 w 4433"/>
                <a:gd name="T57" fmla="*/ 152 h 941"/>
                <a:gd name="T58" fmla="*/ 3956 w 4433"/>
                <a:gd name="T59" fmla="*/ 193 h 941"/>
                <a:gd name="T60" fmla="*/ 4110 w 4433"/>
                <a:gd name="T61" fmla="*/ 268 h 941"/>
                <a:gd name="T62" fmla="*/ 4300 w 4433"/>
                <a:gd name="T63" fmla="*/ 354 h 941"/>
                <a:gd name="T64" fmla="*/ 4398 w 4433"/>
                <a:gd name="T65" fmla="*/ 482 h 941"/>
                <a:gd name="T66" fmla="*/ 4429 w 4433"/>
                <a:gd name="T67" fmla="*/ 676 h 941"/>
                <a:gd name="T68" fmla="*/ 4433 w 4433"/>
                <a:gd name="T69" fmla="*/ 941 h 941"/>
                <a:gd name="T70" fmla="*/ 3 w 4433"/>
                <a:gd name="T71" fmla="*/ 735 h 941"/>
                <a:gd name="T72" fmla="*/ 26 w 4433"/>
                <a:gd name="T73" fmla="*/ 525 h 941"/>
                <a:gd name="T74" fmla="*/ 104 w 4433"/>
                <a:gd name="T75" fmla="*/ 381 h 941"/>
                <a:gd name="T76" fmla="*/ 276 w 4433"/>
                <a:gd name="T77" fmla="*/ 291 h 941"/>
                <a:gd name="T78" fmla="*/ 449 w 4433"/>
                <a:gd name="T79" fmla="*/ 210 h 941"/>
                <a:gd name="T80" fmla="*/ 542 w 4433"/>
                <a:gd name="T81" fmla="*/ 158 h 941"/>
                <a:gd name="T82" fmla="*/ 737 w 4433"/>
                <a:gd name="T83" fmla="*/ 730 h 941"/>
                <a:gd name="T84" fmla="*/ 753 w 4433"/>
                <a:gd name="T85" fmla="*/ 427 h 941"/>
                <a:gd name="T86" fmla="*/ 744 w 4433"/>
                <a:gd name="T87" fmla="*/ 344 h 941"/>
                <a:gd name="T88" fmla="*/ 778 w 4433"/>
                <a:gd name="T89" fmla="*/ 301 h 941"/>
                <a:gd name="T90" fmla="*/ 827 w 4433"/>
                <a:gd name="T91" fmla="*/ 284 h 941"/>
                <a:gd name="T92" fmla="*/ 856 w 4433"/>
                <a:gd name="T93" fmla="*/ 283 h 941"/>
                <a:gd name="T94" fmla="*/ 894 w 4433"/>
                <a:gd name="T95" fmla="*/ 287 h 941"/>
                <a:gd name="T96" fmla="*/ 943 w 4433"/>
                <a:gd name="T97" fmla="*/ 307 h 941"/>
                <a:gd name="T98" fmla="*/ 969 w 4433"/>
                <a:gd name="T99" fmla="*/ 360 h 941"/>
                <a:gd name="T100" fmla="*/ 944 w 4433"/>
                <a:gd name="T101" fmla="*/ 457 h 941"/>
                <a:gd name="T102" fmla="*/ 994 w 4433"/>
                <a:gd name="T103" fmla="*/ 661 h 941"/>
                <a:gd name="T104" fmla="*/ 1178 w 4433"/>
                <a:gd name="T105" fmla="*/ 165 h 941"/>
                <a:gd name="T106" fmla="*/ 1275 w 4433"/>
                <a:gd name="T107" fmla="*/ 218 h 941"/>
                <a:gd name="T108" fmla="*/ 1420 w 4433"/>
                <a:gd name="T109" fmla="*/ 210 h 941"/>
                <a:gd name="T110" fmla="*/ 1630 w 4433"/>
                <a:gd name="T111" fmla="*/ 123 h 941"/>
                <a:gd name="T112" fmla="*/ 1786 w 4433"/>
                <a:gd name="T113" fmla="*/ 44 h 941"/>
                <a:gd name="T114" fmla="*/ 1857 w 4433"/>
                <a:gd name="T115" fmla="*/ 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433" h="941">
                  <a:moveTo>
                    <a:pt x="1861" y="0"/>
                  </a:moveTo>
                  <a:lnTo>
                    <a:pt x="2052" y="607"/>
                  </a:lnTo>
                  <a:lnTo>
                    <a:pt x="2079" y="689"/>
                  </a:lnTo>
                  <a:lnTo>
                    <a:pt x="2165" y="446"/>
                  </a:lnTo>
                  <a:lnTo>
                    <a:pt x="2138" y="407"/>
                  </a:lnTo>
                  <a:lnTo>
                    <a:pt x="2116" y="370"/>
                  </a:lnTo>
                  <a:lnTo>
                    <a:pt x="2102" y="340"/>
                  </a:lnTo>
                  <a:lnTo>
                    <a:pt x="2091" y="310"/>
                  </a:lnTo>
                  <a:lnTo>
                    <a:pt x="2084" y="284"/>
                  </a:lnTo>
                  <a:lnTo>
                    <a:pt x="2081" y="263"/>
                  </a:lnTo>
                  <a:lnTo>
                    <a:pt x="2083" y="243"/>
                  </a:lnTo>
                  <a:lnTo>
                    <a:pt x="2087" y="225"/>
                  </a:lnTo>
                  <a:lnTo>
                    <a:pt x="2093" y="210"/>
                  </a:lnTo>
                  <a:lnTo>
                    <a:pt x="2103" y="198"/>
                  </a:lnTo>
                  <a:lnTo>
                    <a:pt x="2114" y="187"/>
                  </a:lnTo>
                  <a:lnTo>
                    <a:pt x="2126" y="179"/>
                  </a:lnTo>
                  <a:lnTo>
                    <a:pt x="2138" y="173"/>
                  </a:lnTo>
                  <a:lnTo>
                    <a:pt x="2151" y="167"/>
                  </a:lnTo>
                  <a:lnTo>
                    <a:pt x="2165" y="163"/>
                  </a:lnTo>
                  <a:lnTo>
                    <a:pt x="2178" y="161"/>
                  </a:lnTo>
                  <a:lnTo>
                    <a:pt x="2190" y="159"/>
                  </a:lnTo>
                  <a:lnTo>
                    <a:pt x="2201" y="158"/>
                  </a:lnTo>
                  <a:lnTo>
                    <a:pt x="2209" y="158"/>
                  </a:lnTo>
                  <a:lnTo>
                    <a:pt x="2216" y="158"/>
                  </a:lnTo>
                  <a:lnTo>
                    <a:pt x="2220" y="158"/>
                  </a:lnTo>
                  <a:lnTo>
                    <a:pt x="2227" y="158"/>
                  </a:lnTo>
                  <a:lnTo>
                    <a:pt x="2236" y="158"/>
                  </a:lnTo>
                  <a:lnTo>
                    <a:pt x="2247" y="159"/>
                  </a:lnTo>
                  <a:lnTo>
                    <a:pt x="2259" y="161"/>
                  </a:lnTo>
                  <a:lnTo>
                    <a:pt x="2271" y="163"/>
                  </a:lnTo>
                  <a:lnTo>
                    <a:pt x="2284" y="167"/>
                  </a:lnTo>
                  <a:lnTo>
                    <a:pt x="2298" y="173"/>
                  </a:lnTo>
                  <a:lnTo>
                    <a:pt x="2311" y="179"/>
                  </a:lnTo>
                  <a:lnTo>
                    <a:pt x="2323" y="187"/>
                  </a:lnTo>
                  <a:lnTo>
                    <a:pt x="2334" y="198"/>
                  </a:lnTo>
                  <a:lnTo>
                    <a:pt x="2342" y="210"/>
                  </a:lnTo>
                  <a:lnTo>
                    <a:pt x="2349" y="225"/>
                  </a:lnTo>
                  <a:lnTo>
                    <a:pt x="2354" y="243"/>
                  </a:lnTo>
                  <a:lnTo>
                    <a:pt x="2354" y="263"/>
                  </a:lnTo>
                  <a:lnTo>
                    <a:pt x="2352" y="284"/>
                  </a:lnTo>
                  <a:lnTo>
                    <a:pt x="2346" y="310"/>
                  </a:lnTo>
                  <a:lnTo>
                    <a:pt x="2335" y="340"/>
                  </a:lnTo>
                  <a:lnTo>
                    <a:pt x="2319" y="370"/>
                  </a:lnTo>
                  <a:lnTo>
                    <a:pt x="2298" y="407"/>
                  </a:lnTo>
                  <a:lnTo>
                    <a:pt x="2272" y="446"/>
                  </a:lnTo>
                  <a:lnTo>
                    <a:pt x="2357" y="689"/>
                  </a:lnTo>
                  <a:lnTo>
                    <a:pt x="2384" y="607"/>
                  </a:lnTo>
                  <a:lnTo>
                    <a:pt x="2576" y="0"/>
                  </a:lnTo>
                  <a:lnTo>
                    <a:pt x="2579" y="3"/>
                  </a:lnTo>
                  <a:lnTo>
                    <a:pt x="2588" y="9"/>
                  </a:lnTo>
                  <a:lnTo>
                    <a:pt x="2603" y="18"/>
                  </a:lnTo>
                  <a:lnTo>
                    <a:pt x="2623" y="29"/>
                  </a:lnTo>
                  <a:lnTo>
                    <a:pt x="2650" y="44"/>
                  </a:lnTo>
                  <a:lnTo>
                    <a:pt x="2681" y="61"/>
                  </a:lnTo>
                  <a:lnTo>
                    <a:pt x="2719" y="80"/>
                  </a:lnTo>
                  <a:lnTo>
                    <a:pt x="2760" y="101"/>
                  </a:lnTo>
                  <a:lnTo>
                    <a:pt x="2806" y="123"/>
                  </a:lnTo>
                  <a:lnTo>
                    <a:pt x="2857" y="146"/>
                  </a:lnTo>
                  <a:lnTo>
                    <a:pt x="2914" y="169"/>
                  </a:lnTo>
                  <a:lnTo>
                    <a:pt x="2973" y="193"/>
                  </a:lnTo>
                  <a:lnTo>
                    <a:pt x="3016" y="212"/>
                  </a:lnTo>
                  <a:lnTo>
                    <a:pt x="3053" y="232"/>
                  </a:lnTo>
                  <a:lnTo>
                    <a:pt x="3087" y="253"/>
                  </a:lnTo>
                  <a:lnTo>
                    <a:pt x="3126" y="235"/>
                  </a:lnTo>
                  <a:lnTo>
                    <a:pt x="3161" y="217"/>
                  </a:lnTo>
                  <a:lnTo>
                    <a:pt x="3192" y="202"/>
                  </a:lnTo>
                  <a:lnTo>
                    <a:pt x="3219" y="187"/>
                  </a:lnTo>
                  <a:lnTo>
                    <a:pt x="3240" y="175"/>
                  </a:lnTo>
                  <a:lnTo>
                    <a:pt x="3258" y="165"/>
                  </a:lnTo>
                  <a:lnTo>
                    <a:pt x="3271" y="158"/>
                  </a:lnTo>
                  <a:lnTo>
                    <a:pt x="3278" y="152"/>
                  </a:lnTo>
                  <a:lnTo>
                    <a:pt x="3281" y="151"/>
                  </a:lnTo>
                  <a:lnTo>
                    <a:pt x="3442" y="661"/>
                  </a:lnTo>
                  <a:lnTo>
                    <a:pt x="3464" y="730"/>
                  </a:lnTo>
                  <a:lnTo>
                    <a:pt x="3536" y="525"/>
                  </a:lnTo>
                  <a:lnTo>
                    <a:pt x="3512" y="489"/>
                  </a:lnTo>
                  <a:lnTo>
                    <a:pt x="3493" y="457"/>
                  </a:lnTo>
                  <a:lnTo>
                    <a:pt x="3480" y="427"/>
                  </a:lnTo>
                  <a:lnTo>
                    <a:pt x="3472" y="401"/>
                  </a:lnTo>
                  <a:lnTo>
                    <a:pt x="3468" y="379"/>
                  </a:lnTo>
                  <a:lnTo>
                    <a:pt x="3466" y="360"/>
                  </a:lnTo>
                  <a:lnTo>
                    <a:pt x="3470" y="344"/>
                  </a:lnTo>
                  <a:lnTo>
                    <a:pt x="3476" y="329"/>
                  </a:lnTo>
                  <a:lnTo>
                    <a:pt x="3484" y="317"/>
                  </a:lnTo>
                  <a:lnTo>
                    <a:pt x="3494" y="307"/>
                  </a:lnTo>
                  <a:lnTo>
                    <a:pt x="3505" y="301"/>
                  </a:lnTo>
                  <a:lnTo>
                    <a:pt x="3517" y="294"/>
                  </a:lnTo>
                  <a:lnTo>
                    <a:pt x="3531" y="290"/>
                  </a:lnTo>
                  <a:lnTo>
                    <a:pt x="3543" y="287"/>
                  </a:lnTo>
                  <a:lnTo>
                    <a:pt x="3554" y="284"/>
                  </a:lnTo>
                  <a:lnTo>
                    <a:pt x="3564" y="283"/>
                  </a:lnTo>
                  <a:lnTo>
                    <a:pt x="3574" y="283"/>
                  </a:lnTo>
                  <a:lnTo>
                    <a:pt x="3579" y="283"/>
                  </a:lnTo>
                  <a:lnTo>
                    <a:pt x="3583" y="283"/>
                  </a:lnTo>
                  <a:lnTo>
                    <a:pt x="3590" y="283"/>
                  </a:lnTo>
                  <a:lnTo>
                    <a:pt x="3598" y="283"/>
                  </a:lnTo>
                  <a:lnTo>
                    <a:pt x="3609" y="284"/>
                  </a:lnTo>
                  <a:lnTo>
                    <a:pt x="3621" y="287"/>
                  </a:lnTo>
                  <a:lnTo>
                    <a:pt x="3633" y="290"/>
                  </a:lnTo>
                  <a:lnTo>
                    <a:pt x="3645" y="294"/>
                  </a:lnTo>
                  <a:lnTo>
                    <a:pt x="3657" y="301"/>
                  </a:lnTo>
                  <a:lnTo>
                    <a:pt x="3669" y="307"/>
                  </a:lnTo>
                  <a:lnTo>
                    <a:pt x="3679" y="317"/>
                  </a:lnTo>
                  <a:lnTo>
                    <a:pt x="3687" y="329"/>
                  </a:lnTo>
                  <a:lnTo>
                    <a:pt x="3693" y="344"/>
                  </a:lnTo>
                  <a:lnTo>
                    <a:pt x="3696" y="360"/>
                  </a:lnTo>
                  <a:lnTo>
                    <a:pt x="3696" y="379"/>
                  </a:lnTo>
                  <a:lnTo>
                    <a:pt x="3692" y="401"/>
                  </a:lnTo>
                  <a:lnTo>
                    <a:pt x="3684" y="427"/>
                  </a:lnTo>
                  <a:lnTo>
                    <a:pt x="3671" y="457"/>
                  </a:lnTo>
                  <a:lnTo>
                    <a:pt x="3652" y="489"/>
                  </a:lnTo>
                  <a:lnTo>
                    <a:pt x="3628" y="525"/>
                  </a:lnTo>
                  <a:lnTo>
                    <a:pt x="3699" y="730"/>
                  </a:lnTo>
                  <a:lnTo>
                    <a:pt x="3720" y="661"/>
                  </a:lnTo>
                  <a:lnTo>
                    <a:pt x="3882" y="151"/>
                  </a:lnTo>
                  <a:lnTo>
                    <a:pt x="3884" y="152"/>
                  </a:lnTo>
                  <a:lnTo>
                    <a:pt x="3894" y="158"/>
                  </a:lnTo>
                  <a:lnTo>
                    <a:pt x="3909" y="167"/>
                  </a:lnTo>
                  <a:lnTo>
                    <a:pt x="3929" y="179"/>
                  </a:lnTo>
                  <a:lnTo>
                    <a:pt x="3956" y="193"/>
                  </a:lnTo>
                  <a:lnTo>
                    <a:pt x="3987" y="210"/>
                  </a:lnTo>
                  <a:lnTo>
                    <a:pt x="4023" y="228"/>
                  </a:lnTo>
                  <a:lnTo>
                    <a:pt x="4065" y="248"/>
                  </a:lnTo>
                  <a:lnTo>
                    <a:pt x="4110" y="268"/>
                  </a:lnTo>
                  <a:lnTo>
                    <a:pt x="4161" y="290"/>
                  </a:lnTo>
                  <a:lnTo>
                    <a:pt x="4215" y="313"/>
                  </a:lnTo>
                  <a:lnTo>
                    <a:pt x="4261" y="331"/>
                  </a:lnTo>
                  <a:lnTo>
                    <a:pt x="4300" y="354"/>
                  </a:lnTo>
                  <a:lnTo>
                    <a:pt x="4332" y="381"/>
                  </a:lnTo>
                  <a:lnTo>
                    <a:pt x="4359" y="411"/>
                  </a:lnTo>
                  <a:lnTo>
                    <a:pt x="4381" y="444"/>
                  </a:lnTo>
                  <a:lnTo>
                    <a:pt x="4398" y="482"/>
                  </a:lnTo>
                  <a:lnTo>
                    <a:pt x="4410" y="525"/>
                  </a:lnTo>
                  <a:lnTo>
                    <a:pt x="4420" y="571"/>
                  </a:lnTo>
                  <a:lnTo>
                    <a:pt x="4425" y="621"/>
                  </a:lnTo>
                  <a:lnTo>
                    <a:pt x="4429" y="676"/>
                  </a:lnTo>
                  <a:lnTo>
                    <a:pt x="4432" y="735"/>
                  </a:lnTo>
                  <a:lnTo>
                    <a:pt x="4432" y="798"/>
                  </a:lnTo>
                  <a:lnTo>
                    <a:pt x="4433" y="867"/>
                  </a:lnTo>
                  <a:lnTo>
                    <a:pt x="4433" y="941"/>
                  </a:lnTo>
                  <a:lnTo>
                    <a:pt x="0" y="941"/>
                  </a:lnTo>
                  <a:lnTo>
                    <a:pt x="1" y="867"/>
                  </a:lnTo>
                  <a:lnTo>
                    <a:pt x="1" y="798"/>
                  </a:lnTo>
                  <a:lnTo>
                    <a:pt x="3" y="735"/>
                  </a:lnTo>
                  <a:lnTo>
                    <a:pt x="5" y="676"/>
                  </a:lnTo>
                  <a:lnTo>
                    <a:pt x="9" y="621"/>
                  </a:lnTo>
                  <a:lnTo>
                    <a:pt x="16" y="571"/>
                  </a:lnTo>
                  <a:lnTo>
                    <a:pt x="26" y="525"/>
                  </a:lnTo>
                  <a:lnTo>
                    <a:pt x="39" y="482"/>
                  </a:lnTo>
                  <a:lnTo>
                    <a:pt x="55" y="444"/>
                  </a:lnTo>
                  <a:lnTo>
                    <a:pt x="77" y="411"/>
                  </a:lnTo>
                  <a:lnTo>
                    <a:pt x="104" y="381"/>
                  </a:lnTo>
                  <a:lnTo>
                    <a:pt x="136" y="354"/>
                  </a:lnTo>
                  <a:lnTo>
                    <a:pt x="175" y="331"/>
                  </a:lnTo>
                  <a:lnTo>
                    <a:pt x="221" y="313"/>
                  </a:lnTo>
                  <a:lnTo>
                    <a:pt x="276" y="291"/>
                  </a:lnTo>
                  <a:lnTo>
                    <a:pt x="325" y="270"/>
                  </a:lnTo>
                  <a:lnTo>
                    <a:pt x="371" y="248"/>
                  </a:lnTo>
                  <a:lnTo>
                    <a:pt x="413" y="229"/>
                  </a:lnTo>
                  <a:lnTo>
                    <a:pt x="449" y="210"/>
                  </a:lnTo>
                  <a:lnTo>
                    <a:pt x="480" y="194"/>
                  </a:lnTo>
                  <a:lnTo>
                    <a:pt x="507" y="179"/>
                  </a:lnTo>
                  <a:lnTo>
                    <a:pt x="527" y="167"/>
                  </a:lnTo>
                  <a:lnTo>
                    <a:pt x="542" y="158"/>
                  </a:lnTo>
                  <a:lnTo>
                    <a:pt x="551" y="152"/>
                  </a:lnTo>
                  <a:lnTo>
                    <a:pt x="554" y="151"/>
                  </a:lnTo>
                  <a:lnTo>
                    <a:pt x="715" y="661"/>
                  </a:lnTo>
                  <a:lnTo>
                    <a:pt x="737" y="730"/>
                  </a:lnTo>
                  <a:lnTo>
                    <a:pt x="809" y="525"/>
                  </a:lnTo>
                  <a:lnTo>
                    <a:pt x="785" y="489"/>
                  </a:lnTo>
                  <a:lnTo>
                    <a:pt x="766" y="457"/>
                  </a:lnTo>
                  <a:lnTo>
                    <a:pt x="753" y="427"/>
                  </a:lnTo>
                  <a:lnTo>
                    <a:pt x="745" y="401"/>
                  </a:lnTo>
                  <a:lnTo>
                    <a:pt x="741" y="379"/>
                  </a:lnTo>
                  <a:lnTo>
                    <a:pt x="740" y="360"/>
                  </a:lnTo>
                  <a:lnTo>
                    <a:pt x="744" y="344"/>
                  </a:lnTo>
                  <a:lnTo>
                    <a:pt x="749" y="329"/>
                  </a:lnTo>
                  <a:lnTo>
                    <a:pt x="757" y="317"/>
                  </a:lnTo>
                  <a:lnTo>
                    <a:pt x="768" y="307"/>
                  </a:lnTo>
                  <a:lnTo>
                    <a:pt x="778" y="301"/>
                  </a:lnTo>
                  <a:lnTo>
                    <a:pt x="791" y="294"/>
                  </a:lnTo>
                  <a:lnTo>
                    <a:pt x="804" y="290"/>
                  </a:lnTo>
                  <a:lnTo>
                    <a:pt x="816" y="287"/>
                  </a:lnTo>
                  <a:lnTo>
                    <a:pt x="827" y="284"/>
                  </a:lnTo>
                  <a:lnTo>
                    <a:pt x="838" y="283"/>
                  </a:lnTo>
                  <a:lnTo>
                    <a:pt x="846" y="283"/>
                  </a:lnTo>
                  <a:lnTo>
                    <a:pt x="852" y="283"/>
                  </a:lnTo>
                  <a:lnTo>
                    <a:pt x="856" y="283"/>
                  </a:lnTo>
                  <a:lnTo>
                    <a:pt x="863" y="283"/>
                  </a:lnTo>
                  <a:lnTo>
                    <a:pt x="871" y="283"/>
                  </a:lnTo>
                  <a:lnTo>
                    <a:pt x="882" y="284"/>
                  </a:lnTo>
                  <a:lnTo>
                    <a:pt x="894" y="287"/>
                  </a:lnTo>
                  <a:lnTo>
                    <a:pt x="906" y="290"/>
                  </a:lnTo>
                  <a:lnTo>
                    <a:pt x="918" y="294"/>
                  </a:lnTo>
                  <a:lnTo>
                    <a:pt x="930" y="301"/>
                  </a:lnTo>
                  <a:lnTo>
                    <a:pt x="943" y="307"/>
                  </a:lnTo>
                  <a:lnTo>
                    <a:pt x="952" y="317"/>
                  </a:lnTo>
                  <a:lnTo>
                    <a:pt x="960" y="329"/>
                  </a:lnTo>
                  <a:lnTo>
                    <a:pt x="967" y="344"/>
                  </a:lnTo>
                  <a:lnTo>
                    <a:pt x="969" y="360"/>
                  </a:lnTo>
                  <a:lnTo>
                    <a:pt x="969" y="379"/>
                  </a:lnTo>
                  <a:lnTo>
                    <a:pt x="965" y="401"/>
                  </a:lnTo>
                  <a:lnTo>
                    <a:pt x="956" y="427"/>
                  </a:lnTo>
                  <a:lnTo>
                    <a:pt x="944" y="457"/>
                  </a:lnTo>
                  <a:lnTo>
                    <a:pt x="925" y="489"/>
                  </a:lnTo>
                  <a:lnTo>
                    <a:pt x="900" y="525"/>
                  </a:lnTo>
                  <a:lnTo>
                    <a:pt x="972" y="730"/>
                  </a:lnTo>
                  <a:lnTo>
                    <a:pt x="994" y="661"/>
                  </a:lnTo>
                  <a:lnTo>
                    <a:pt x="1155" y="151"/>
                  </a:lnTo>
                  <a:lnTo>
                    <a:pt x="1158" y="152"/>
                  </a:lnTo>
                  <a:lnTo>
                    <a:pt x="1166" y="158"/>
                  </a:lnTo>
                  <a:lnTo>
                    <a:pt x="1178" y="165"/>
                  </a:lnTo>
                  <a:lnTo>
                    <a:pt x="1195" y="175"/>
                  </a:lnTo>
                  <a:lnTo>
                    <a:pt x="1217" y="187"/>
                  </a:lnTo>
                  <a:lnTo>
                    <a:pt x="1244" y="202"/>
                  </a:lnTo>
                  <a:lnTo>
                    <a:pt x="1275" y="218"/>
                  </a:lnTo>
                  <a:lnTo>
                    <a:pt x="1310" y="236"/>
                  </a:lnTo>
                  <a:lnTo>
                    <a:pt x="1349" y="253"/>
                  </a:lnTo>
                  <a:lnTo>
                    <a:pt x="1382" y="231"/>
                  </a:lnTo>
                  <a:lnTo>
                    <a:pt x="1420" y="210"/>
                  </a:lnTo>
                  <a:lnTo>
                    <a:pt x="1463" y="193"/>
                  </a:lnTo>
                  <a:lnTo>
                    <a:pt x="1522" y="169"/>
                  </a:lnTo>
                  <a:lnTo>
                    <a:pt x="1578" y="146"/>
                  </a:lnTo>
                  <a:lnTo>
                    <a:pt x="1630" y="123"/>
                  </a:lnTo>
                  <a:lnTo>
                    <a:pt x="1677" y="101"/>
                  </a:lnTo>
                  <a:lnTo>
                    <a:pt x="1718" y="80"/>
                  </a:lnTo>
                  <a:lnTo>
                    <a:pt x="1755" y="61"/>
                  </a:lnTo>
                  <a:lnTo>
                    <a:pt x="1786" y="44"/>
                  </a:lnTo>
                  <a:lnTo>
                    <a:pt x="1812" y="29"/>
                  </a:lnTo>
                  <a:lnTo>
                    <a:pt x="1833" y="18"/>
                  </a:lnTo>
                  <a:lnTo>
                    <a:pt x="1849" y="9"/>
                  </a:lnTo>
                  <a:lnTo>
                    <a:pt x="1857" y="3"/>
                  </a:lnTo>
                  <a:lnTo>
                    <a:pt x="18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276"/>
            <p:cNvSpPr>
              <a:spLocks/>
            </p:cNvSpPr>
            <p:nvPr/>
          </p:nvSpPr>
          <p:spPr bwMode="auto">
            <a:xfrm>
              <a:off x="1291" y="3519"/>
              <a:ext cx="300" cy="400"/>
            </a:xfrm>
            <a:custGeom>
              <a:avLst/>
              <a:gdLst>
                <a:gd name="T0" fmla="*/ 510 w 900"/>
                <a:gd name="T1" fmla="*/ 4 h 1198"/>
                <a:gd name="T2" fmla="*/ 581 w 900"/>
                <a:gd name="T3" fmla="*/ 20 h 1198"/>
                <a:gd name="T4" fmla="*/ 640 w 900"/>
                <a:gd name="T5" fmla="*/ 47 h 1198"/>
                <a:gd name="T6" fmla="*/ 694 w 900"/>
                <a:gd name="T7" fmla="*/ 86 h 1198"/>
                <a:gd name="T8" fmla="*/ 728 w 900"/>
                <a:gd name="T9" fmla="*/ 121 h 1198"/>
                <a:gd name="T10" fmla="*/ 744 w 900"/>
                <a:gd name="T11" fmla="*/ 143 h 1198"/>
                <a:gd name="T12" fmla="*/ 747 w 900"/>
                <a:gd name="T13" fmla="*/ 147 h 1198"/>
                <a:gd name="T14" fmla="*/ 757 w 900"/>
                <a:gd name="T15" fmla="*/ 148 h 1198"/>
                <a:gd name="T16" fmla="*/ 778 w 900"/>
                <a:gd name="T17" fmla="*/ 156 h 1198"/>
                <a:gd name="T18" fmla="*/ 800 w 900"/>
                <a:gd name="T19" fmla="*/ 171 h 1198"/>
                <a:gd name="T20" fmla="*/ 826 w 900"/>
                <a:gd name="T21" fmla="*/ 197 h 1198"/>
                <a:gd name="T22" fmla="*/ 849 w 900"/>
                <a:gd name="T23" fmla="*/ 236 h 1198"/>
                <a:gd name="T24" fmla="*/ 865 w 900"/>
                <a:gd name="T25" fmla="*/ 291 h 1198"/>
                <a:gd name="T26" fmla="*/ 874 w 900"/>
                <a:gd name="T27" fmla="*/ 363 h 1198"/>
                <a:gd name="T28" fmla="*/ 869 w 900"/>
                <a:gd name="T29" fmla="*/ 459 h 1198"/>
                <a:gd name="T30" fmla="*/ 856 w 900"/>
                <a:gd name="T31" fmla="*/ 542 h 1198"/>
                <a:gd name="T32" fmla="*/ 856 w 900"/>
                <a:gd name="T33" fmla="*/ 571 h 1198"/>
                <a:gd name="T34" fmla="*/ 874 w 900"/>
                <a:gd name="T35" fmla="*/ 576 h 1198"/>
                <a:gd name="T36" fmla="*/ 889 w 900"/>
                <a:gd name="T37" fmla="*/ 591 h 1198"/>
                <a:gd name="T38" fmla="*/ 899 w 900"/>
                <a:gd name="T39" fmla="*/ 618 h 1198"/>
                <a:gd name="T40" fmla="*/ 897 w 900"/>
                <a:gd name="T41" fmla="*/ 662 h 1198"/>
                <a:gd name="T42" fmla="*/ 884 w 900"/>
                <a:gd name="T43" fmla="*/ 727 h 1198"/>
                <a:gd name="T44" fmla="*/ 860 w 900"/>
                <a:gd name="T45" fmla="*/ 795 h 1198"/>
                <a:gd name="T46" fmla="*/ 838 w 900"/>
                <a:gd name="T47" fmla="*/ 836 h 1198"/>
                <a:gd name="T48" fmla="*/ 818 w 900"/>
                <a:gd name="T49" fmla="*/ 855 h 1198"/>
                <a:gd name="T50" fmla="*/ 802 w 900"/>
                <a:gd name="T51" fmla="*/ 894 h 1198"/>
                <a:gd name="T52" fmla="*/ 772 w 900"/>
                <a:gd name="T53" fmla="*/ 969 h 1198"/>
                <a:gd name="T54" fmla="*/ 727 w 900"/>
                <a:gd name="T55" fmla="*/ 1044 h 1198"/>
                <a:gd name="T56" fmla="*/ 665 w 900"/>
                <a:gd name="T57" fmla="*/ 1110 h 1198"/>
                <a:gd name="T58" fmla="*/ 589 w 900"/>
                <a:gd name="T59" fmla="*/ 1163 h 1198"/>
                <a:gd name="T60" fmla="*/ 498 w 900"/>
                <a:gd name="T61" fmla="*/ 1194 h 1198"/>
                <a:gd name="T62" fmla="*/ 401 w 900"/>
                <a:gd name="T63" fmla="*/ 1194 h 1198"/>
                <a:gd name="T64" fmla="*/ 310 w 900"/>
                <a:gd name="T65" fmla="*/ 1163 h 1198"/>
                <a:gd name="T66" fmla="*/ 233 w 900"/>
                <a:gd name="T67" fmla="*/ 1112 h 1198"/>
                <a:gd name="T68" fmla="*/ 173 w 900"/>
                <a:gd name="T69" fmla="*/ 1044 h 1198"/>
                <a:gd name="T70" fmla="*/ 127 w 900"/>
                <a:gd name="T71" fmla="*/ 970 h 1198"/>
                <a:gd name="T72" fmla="*/ 99 w 900"/>
                <a:gd name="T73" fmla="*/ 894 h 1198"/>
                <a:gd name="T74" fmla="*/ 82 w 900"/>
                <a:gd name="T75" fmla="*/ 855 h 1198"/>
                <a:gd name="T76" fmla="*/ 62 w 900"/>
                <a:gd name="T77" fmla="*/ 837 h 1198"/>
                <a:gd name="T78" fmla="*/ 39 w 900"/>
                <a:gd name="T79" fmla="*/ 797 h 1198"/>
                <a:gd name="T80" fmla="*/ 17 w 900"/>
                <a:gd name="T81" fmla="*/ 727 h 1198"/>
                <a:gd name="T82" fmla="*/ 2 w 900"/>
                <a:gd name="T83" fmla="*/ 662 h 1198"/>
                <a:gd name="T84" fmla="*/ 2 w 900"/>
                <a:gd name="T85" fmla="*/ 618 h 1198"/>
                <a:gd name="T86" fmla="*/ 10 w 900"/>
                <a:gd name="T87" fmla="*/ 591 h 1198"/>
                <a:gd name="T88" fmla="*/ 25 w 900"/>
                <a:gd name="T89" fmla="*/ 576 h 1198"/>
                <a:gd name="T90" fmla="*/ 43 w 900"/>
                <a:gd name="T91" fmla="*/ 571 h 1198"/>
                <a:gd name="T92" fmla="*/ 45 w 900"/>
                <a:gd name="T93" fmla="*/ 544 h 1198"/>
                <a:gd name="T94" fmla="*/ 30 w 900"/>
                <a:gd name="T95" fmla="*/ 468 h 1198"/>
                <a:gd name="T96" fmla="*/ 29 w 900"/>
                <a:gd name="T97" fmla="*/ 377 h 1198"/>
                <a:gd name="T98" fmla="*/ 50 w 900"/>
                <a:gd name="T99" fmla="*/ 289 h 1198"/>
                <a:gd name="T100" fmla="*/ 91 w 900"/>
                <a:gd name="T101" fmla="*/ 211 h 1198"/>
                <a:gd name="T102" fmla="*/ 143 w 900"/>
                <a:gd name="T103" fmla="*/ 148 h 1198"/>
                <a:gd name="T104" fmla="*/ 206 w 900"/>
                <a:gd name="T105" fmla="*/ 92 h 1198"/>
                <a:gd name="T106" fmla="*/ 271 w 900"/>
                <a:gd name="T107" fmla="*/ 47 h 1198"/>
                <a:gd name="T108" fmla="*/ 337 w 900"/>
                <a:gd name="T109" fmla="*/ 18 h 1198"/>
                <a:gd name="T110" fmla="*/ 423 w 900"/>
                <a:gd name="T111" fmla="*/ 3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00" h="1198">
                  <a:moveTo>
                    <a:pt x="468" y="0"/>
                  </a:moveTo>
                  <a:lnTo>
                    <a:pt x="510" y="4"/>
                  </a:lnTo>
                  <a:lnTo>
                    <a:pt x="548" y="11"/>
                  </a:lnTo>
                  <a:lnTo>
                    <a:pt x="581" y="20"/>
                  </a:lnTo>
                  <a:lnTo>
                    <a:pt x="612" y="34"/>
                  </a:lnTo>
                  <a:lnTo>
                    <a:pt x="640" y="47"/>
                  </a:lnTo>
                  <a:lnTo>
                    <a:pt x="670" y="66"/>
                  </a:lnTo>
                  <a:lnTo>
                    <a:pt x="694" y="86"/>
                  </a:lnTo>
                  <a:lnTo>
                    <a:pt x="713" y="105"/>
                  </a:lnTo>
                  <a:lnTo>
                    <a:pt x="728" y="121"/>
                  </a:lnTo>
                  <a:lnTo>
                    <a:pt x="737" y="135"/>
                  </a:lnTo>
                  <a:lnTo>
                    <a:pt x="744" y="143"/>
                  </a:lnTo>
                  <a:lnTo>
                    <a:pt x="745" y="145"/>
                  </a:lnTo>
                  <a:lnTo>
                    <a:pt x="747" y="147"/>
                  </a:lnTo>
                  <a:lnTo>
                    <a:pt x="751" y="147"/>
                  </a:lnTo>
                  <a:lnTo>
                    <a:pt x="757" y="148"/>
                  </a:lnTo>
                  <a:lnTo>
                    <a:pt x="767" y="152"/>
                  </a:lnTo>
                  <a:lnTo>
                    <a:pt x="778" y="156"/>
                  </a:lnTo>
                  <a:lnTo>
                    <a:pt x="788" y="163"/>
                  </a:lnTo>
                  <a:lnTo>
                    <a:pt x="800" y="171"/>
                  </a:lnTo>
                  <a:lnTo>
                    <a:pt x="814" y="182"/>
                  </a:lnTo>
                  <a:lnTo>
                    <a:pt x="826" y="197"/>
                  </a:lnTo>
                  <a:lnTo>
                    <a:pt x="838" y="214"/>
                  </a:lnTo>
                  <a:lnTo>
                    <a:pt x="849" y="236"/>
                  </a:lnTo>
                  <a:lnTo>
                    <a:pt x="858" y="261"/>
                  </a:lnTo>
                  <a:lnTo>
                    <a:pt x="865" y="291"/>
                  </a:lnTo>
                  <a:lnTo>
                    <a:pt x="870" y="324"/>
                  </a:lnTo>
                  <a:lnTo>
                    <a:pt x="874" y="363"/>
                  </a:lnTo>
                  <a:lnTo>
                    <a:pt x="873" y="408"/>
                  </a:lnTo>
                  <a:lnTo>
                    <a:pt x="869" y="459"/>
                  </a:lnTo>
                  <a:lnTo>
                    <a:pt x="862" y="515"/>
                  </a:lnTo>
                  <a:lnTo>
                    <a:pt x="856" y="542"/>
                  </a:lnTo>
                  <a:lnTo>
                    <a:pt x="846" y="572"/>
                  </a:lnTo>
                  <a:lnTo>
                    <a:pt x="856" y="571"/>
                  </a:lnTo>
                  <a:lnTo>
                    <a:pt x="865" y="572"/>
                  </a:lnTo>
                  <a:lnTo>
                    <a:pt x="874" y="576"/>
                  </a:lnTo>
                  <a:lnTo>
                    <a:pt x="882" y="581"/>
                  </a:lnTo>
                  <a:lnTo>
                    <a:pt x="889" y="591"/>
                  </a:lnTo>
                  <a:lnTo>
                    <a:pt x="895" y="603"/>
                  </a:lnTo>
                  <a:lnTo>
                    <a:pt x="899" y="618"/>
                  </a:lnTo>
                  <a:lnTo>
                    <a:pt x="900" y="638"/>
                  </a:lnTo>
                  <a:lnTo>
                    <a:pt x="897" y="662"/>
                  </a:lnTo>
                  <a:lnTo>
                    <a:pt x="892" y="692"/>
                  </a:lnTo>
                  <a:lnTo>
                    <a:pt x="884" y="727"/>
                  </a:lnTo>
                  <a:lnTo>
                    <a:pt x="872" y="764"/>
                  </a:lnTo>
                  <a:lnTo>
                    <a:pt x="860" y="795"/>
                  </a:lnTo>
                  <a:lnTo>
                    <a:pt x="849" y="820"/>
                  </a:lnTo>
                  <a:lnTo>
                    <a:pt x="838" y="836"/>
                  </a:lnTo>
                  <a:lnTo>
                    <a:pt x="827" y="848"/>
                  </a:lnTo>
                  <a:lnTo>
                    <a:pt x="818" y="855"/>
                  </a:lnTo>
                  <a:lnTo>
                    <a:pt x="809" y="856"/>
                  </a:lnTo>
                  <a:lnTo>
                    <a:pt x="802" y="894"/>
                  </a:lnTo>
                  <a:lnTo>
                    <a:pt x="790" y="931"/>
                  </a:lnTo>
                  <a:lnTo>
                    <a:pt x="772" y="969"/>
                  </a:lnTo>
                  <a:lnTo>
                    <a:pt x="752" y="1007"/>
                  </a:lnTo>
                  <a:lnTo>
                    <a:pt x="727" y="1044"/>
                  </a:lnTo>
                  <a:lnTo>
                    <a:pt x="698" y="1078"/>
                  </a:lnTo>
                  <a:lnTo>
                    <a:pt x="665" y="1110"/>
                  </a:lnTo>
                  <a:lnTo>
                    <a:pt x="628" y="1138"/>
                  </a:lnTo>
                  <a:lnTo>
                    <a:pt x="589" y="1163"/>
                  </a:lnTo>
                  <a:lnTo>
                    <a:pt x="546" y="1181"/>
                  </a:lnTo>
                  <a:lnTo>
                    <a:pt x="498" y="1194"/>
                  </a:lnTo>
                  <a:lnTo>
                    <a:pt x="450" y="1198"/>
                  </a:lnTo>
                  <a:lnTo>
                    <a:pt x="401" y="1194"/>
                  </a:lnTo>
                  <a:lnTo>
                    <a:pt x="353" y="1181"/>
                  </a:lnTo>
                  <a:lnTo>
                    <a:pt x="310" y="1163"/>
                  </a:lnTo>
                  <a:lnTo>
                    <a:pt x="269" y="1140"/>
                  </a:lnTo>
                  <a:lnTo>
                    <a:pt x="233" y="1112"/>
                  </a:lnTo>
                  <a:lnTo>
                    <a:pt x="201" y="1079"/>
                  </a:lnTo>
                  <a:lnTo>
                    <a:pt x="173" y="1044"/>
                  </a:lnTo>
                  <a:lnTo>
                    <a:pt x="147" y="1008"/>
                  </a:lnTo>
                  <a:lnTo>
                    <a:pt x="127" y="970"/>
                  </a:lnTo>
                  <a:lnTo>
                    <a:pt x="111" y="931"/>
                  </a:lnTo>
                  <a:lnTo>
                    <a:pt x="99" y="894"/>
                  </a:lnTo>
                  <a:lnTo>
                    <a:pt x="91" y="856"/>
                  </a:lnTo>
                  <a:lnTo>
                    <a:pt x="82" y="855"/>
                  </a:lnTo>
                  <a:lnTo>
                    <a:pt x="72" y="848"/>
                  </a:lnTo>
                  <a:lnTo>
                    <a:pt x="62" y="837"/>
                  </a:lnTo>
                  <a:lnTo>
                    <a:pt x="52" y="820"/>
                  </a:lnTo>
                  <a:lnTo>
                    <a:pt x="39" y="797"/>
                  </a:lnTo>
                  <a:lnTo>
                    <a:pt x="29" y="766"/>
                  </a:lnTo>
                  <a:lnTo>
                    <a:pt x="17" y="727"/>
                  </a:lnTo>
                  <a:lnTo>
                    <a:pt x="7" y="692"/>
                  </a:lnTo>
                  <a:lnTo>
                    <a:pt x="2" y="662"/>
                  </a:lnTo>
                  <a:lnTo>
                    <a:pt x="0" y="638"/>
                  </a:lnTo>
                  <a:lnTo>
                    <a:pt x="2" y="618"/>
                  </a:lnTo>
                  <a:lnTo>
                    <a:pt x="4" y="603"/>
                  </a:lnTo>
                  <a:lnTo>
                    <a:pt x="10" y="591"/>
                  </a:lnTo>
                  <a:lnTo>
                    <a:pt x="17" y="581"/>
                  </a:lnTo>
                  <a:lnTo>
                    <a:pt x="25" y="576"/>
                  </a:lnTo>
                  <a:lnTo>
                    <a:pt x="34" y="572"/>
                  </a:lnTo>
                  <a:lnTo>
                    <a:pt x="43" y="571"/>
                  </a:lnTo>
                  <a:lnTo>
                    <a:pt x="54" y="572"/>
                  </a:lnTo>
                  <a:lnTo>
                    <a:pt x="45" y="544"/>
                  </a:lnTo>
                  <a:lnTo>
                    <a:pt x="38" y="515"/>
                  </a:lnTo>
                  <a:lnTo>
                    <a:pt x="30" y="468"/>
                  </a:lnTo>
                  <a:lnTo>
                    <a:pt x="27" y="423"/>
                  </a:lnTo>
                  <a:lnTo>
                    <a:pt x="29" y="377"/>
                  </a:lnTo>
                  <a:lnTo>
                    <a:pt x="37" y="334"/>
                  </a:lnTo>
                  <a:lnTo>
                    <a:pt x="50" y="289"/>
                  </a:lnTo>
                  <a:lnTo>
                    <a:pt x="69" y="249"/>
                  </a:lnTo>
                  <a:lnTo>
                    <a:pt x="91" y="211"/>
                  </a:lnTo>
                  <a:lnTo>
                    <a:pt x="116" y="178"/>
                  </a:lnTo>
                  <a:lnTo>
                    <a:pt x="143" y="148"/>
                  </a:lnTo>
                  <a:lnTo>
                    <a:pt x="174" y="118"/>
                  </a:lnTo>
                  <a:lnTo>
                    <a:pt x="206" y="92"/>
                  </a:lnTo>
                  <a:lnTo>
                    <a:pt x="241" y="67"/>
                  </a:lnTo>
                  <a:lnTo>
                    <a:pt x="271" y="47"/>
                  </a:lnTo>
                  <a:lnTo>
                    <a:pt x="303" y="31"/>
                  </a:lnTo>
                  <a:lnTo>
                    <a:pt x="337" y="18"/>
                  </a:lnTo>
                  <a:lnTo>
                    <a:pt x="378" y="5"/>
                  </a:lnTo>
                  <a:lnTo>
                    <a:pt x="423" y="3"/>
                  </a:lnTo>
                  <a:lnTo>
                    <a:pt x="4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277"/>
            <p:cNvSpPr>
              <a:spLocks/>
            </p:cNvSpPr>
            <p:nvPr/>
          </p:nvSpPr>
          <p:spPr bwMode="auto">
            <a:xfrm>
              <a:off x="383" y="3519"/>
              <a:ext cx="300" cy="400"/>
            </a:xfrm>
            <a:custGeom>
              <a:avLst/>
              <a:gdLst>
                <a:gd name="T0" fmla="*/ 508 w 898"/>
                <a:gd name="T1" fmla="*/ 4 h 1198"/>
                <a:gd name="T2" fmla="*/ 581 w 898"/>
                <a:gd name="T3" fmla="*/ 20 h 1198"/>
                <a:gd name="T4" fmla="*/ 638 w 898"/>
                <a:gd name="T5" fmla="*/ 47 h 1198"/>
                <a:gd name="T6" fmla="*/ 694 w 898"/>
                <a:gd name="T7" fmla="*/ 86 h 1198"/>
                <a:gd name="T8" fmla="*/ 727 w 898"/>
                <a:gd name="T9" fmla="*/ 121 h 1198"/>
                <a:gd name="T10" fmla="*/ 742 w 898"/>
                <a:gd name="T11" fmla="*/ 143 h 1198"/>
                <a:gd name="T12" fmla="*/ 746 w 898"/>
                <a:gd name="T13" fmla="*/ 147 h 1198"/>
                <a:gd name="T14" fmla="*/ 757 w 898"/>
                <a:gd name="T15" fmla="*/ 148 h 1198"/>
                <a:gd name="T16" fmla="*/ 776 w 898"/>
                <a:gd name="T17" fmla="*/ 156 h 1198"/>
                <a:gd name="T18" fmla="*/ 800 w 898"/>
                <a:gd name="T19" fmla="*/ 171 h 1198"/>
                <a:gd name="T20" fmla="*/ 824 w 898"/>
                <a:gd name="T21" fmla="*/ 197 h 1198"/>
                <a:gd name="T22" fmla="*/ 847 w 898"/>
                <a:gd name="T23" fmla="*/ 236 h 1198"/>
                <a:gd name="T24" fmla="*/ 864 w 898"/>
                <a:gd name="T25" fmla="*/ 291 h 1198"/>
                <a:gd name="T26" fmla="*/ 872 w 898"/>
                <a:gd name="T27" fmla="*/ 363 h 1198"/>
                <a:gd name="T28" fmla="*/ 868 w 898"/>
                <a:gd name="T29" fmla="*/ 459 h 1198"/>
                <a:gd name="T30" fmla="*/ 854 w 898"/>
                <a:gd name="T31" fmla="*/ 542 h 1198"/>
                <a:gd name="T32" fmla="*/ 855 w 898"/>
                <a:gd name="T33" fmla="*/ 571 h 1198"/>
                <a:gd name="T34" fmla="*/ 874 w 898"/>
                <a:gd name="T35" fmla="*/ 576 h 1198"/>
                <a:gd name="T36" fmla="*/ 888 w 898"/>
                <a:gd name="T37" fmla="*/ 591 h 1198"/>
                <a:gd name="T38" fmla="*/ 898 w 898"/>
                <a:gd name="T39" fmla="*/ 618 h 1198"/>
                <a:gd name="T40" fmla="*/ 897 w 898"/>
                <a:gd name="T41" fmla="*/ 662 h 1198"/>
                <a:gd name="T42" fmla="*/ 883 w 898"/>
                <a:gd name="T43" fmla="*/ 727 h 1198"/>
                <a:gd name="T44" fmla="*/ 859 w 898"/>
                <a:gd name="T45" fmla="*/ 795 h 1198"/>
                <a:gd name="T46" fmla="*/ 837 w 898"/>
                <a:gd name="T47" fmla="*/ 836 h 1198"/>
                <a:gd name="T48" fmla="*/ 817 w 898"/>
                <a:gd name="T49" fmla="*/ 855 h 1198"/>
                <a:gd name="T50" fmla="*/ 800 w 898"/>
                <a:gd name="T51" fmla="*/ 894 h 1198"/>
                <a:gd name="T52" fmla="*/ 772 w 898"/>
                <a:gd name="T53" fmla="*/ 969 h 1198"/>
                <a:gd name="T54" fmla="*/ 726 w 898"/>
                <a:gd name="T55" fmla="*/ 1044 h 1198"/>
                <a:gd name="T56" fmla="*/ 664 w 898"/>
                <a:gd name="T57" fmla="*/ 1110 h 1198"/>
                <a:gd name="T58" fmla="*/ 589 w 898"/>
                <a:gd name="T59" fmla="*/ 1163 h 1198"/>
                <a:gd name="T60" fmla="*/ 497 w 898"/>
                <a:gd name="T61" fmla="*/ 1194 h 1198"/>
                <a:gd name="T62" fmla="*/ 399 w 898"/>
                <a:gd name="T63" fmla="*/ 1194 h 1198"/>
                <a:gd name="T64" fmla="*/ 309 w 898"/>
                <a:gd name="T65" fmla="*/ 1163 h 1198"/>
                <a:gd name="T66" fmla="*/ 232 w 898"/>
                <a:gd name="T67" fmla="*/ 1112 h 1198"/>
                <a:gd name="T68" fmla="*/ 170 w 898"/>
                <a:gd name="T69" fmla="*/ 1044 h 1198"/>
                <a:gd name="T70" fmla="*/ 126 w 898"/>
                <a:gd name="T71" fmla="*/ 970 h 1198"/>
                <a:gd name="T72" fmla="*/ 98 w 898"/>
                <a:gd name="T73" fmla="*/ 894 h 1198"/>
                <a:gd name="T74" fmla="*/ 80 w 898"/>
                <a:gd name="T75" fmla="*/ 855 h 1198"/>
                <a:gd name="T76" fmla="*/ 60 w 898"/>
                <a:gd name="T77" fmla="*/ 836 h 1198"/>
                <a:gd name="T78" fmla="*/ 39 w 898"/>
                <a:gd name="T79" fmla="*/ 795 h 1198"/>
                <a:gd name="T80" fmla="*/ 15 w 898"/>
                <a:gd name="T81" fmla="*/ 727 h 1198"/>
                <a:gd name="T82" fmla="*/ 1 w 898"/>
                <a:gd name="T83" fmla="*/ 663 h 1198"/>
                <a:gd name="T84" fmla="*/ 0 w 898"/>
                <a:gd name="T85" fmla="*/ 619 h 1198"/>
                <a:gd name="T86" fmla="*/ 9 w 898"/>
                <a:gd name="T87" fmla="*/ 591 h 1198"/>
                <a:gd name="T88" fmla="*/ 24 w 898"/>
                <a:gd name="T89" fmla="*/ 577 h 1198"/>
                <a:gd name="T90" fmla="*/ 43 w 898"/>
                <a:gd name="T91" fmla="*/ 572 h 1198"/>
                <a:gd name="T92" fmla="*/ 43 w 898"/>
                <a:gd name="T93" fmla="*/ 544 h 1198"/>
                <a:gd name="T94" fmla="*/ 29 w 898"/>
                <a:gd name="T95" fmla="*/ 468 h 1198"/>
                <a:gd name="T96" fmla="*/ 28 w 898"/>
                <a:gd name="T97" fmla="*/ 378 h 1198"/>
                <a:gd name="T98" fmla="*/ 49 w 898"/>
                <a:gd name="T99" fmla="*/ 291 h 1198"/>
                <a:gd name="T100" fmla="*/ 90 w 898"/>
                <a:gd name="T101" fmla="*/ 213 h 1198"/>
                <a:gd name="T102" fmla="*/ 142 w 898"/>
                <a:gd name="T103" fmla="*/ 149 h 1198"/>
                <a:gd name="T104" fmla="*/ 205 w 898"/>
                <a:gd name="T105" fmla="*/ 92 h 1198"/>
                <a:gd name="T106" fmla="*/ 270 w 898"/>
                <a:gd name="T107" fmla="*/ 49 h 1198"/>
                <a:gd name="T108" fmla="*/ 335 w 898"/>
                <a:gd name="T109" fmla="*/ 19 h 1198"/>
                <a:gd name="T110" fmla="*/ 421 w 898"/>
                <a:gd name="T111" fmla="*/ 3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98" h="1198">
                  <a:moveTo>
                    <a:pt x="466" y="0"/>
                  </a:moveTo>
                  <a:lnTo>
                    <a:pt x="508" y="4"/>
                  </a:lnTo>
                  <a:lnTo>
                    <a:pt x="546" y="11"/>
                  </a:lnTo>
                  <a:lnTo>
                    <a:pt x="581" y="20"/>
                  </a:lnTo>
                  <a:lnTo>
                    <a:pt x="612" y="34"/>
                  </a:lnTo>
                  <a:lnTo>
                    <a:pt x="638" y="47"/>
                  </a:lnTo>
                  <a:lnTo>
                    <a:pt x="668" y="66"/>
                  </a:lnTo>
                  <a:lnTo>
                    <a:pt x="694" y="86"/>
                  </a:lnTo>
                  <a:lnTo>
                    <a:pt x="712" y="105"/>
                  </a:lnTo>
                  <a:lnTo>
                    <a:pt x="727" y="121"/>
                  </a:lnTo>
                  <a:lnTo>
                    <a:pt x="737" y="135"/>
                  </a:lnTo>
                  <a:lnTo>
                    <a:pt x="742" y="143"/>
                  </a:lnTo>
                  <a:lnTo>
                    <a:pt x="745" y="145"/>
                  </a:lnTo>
                  <a:lnTo>
                    <a:pt x="746" y="147"/>
                  </a:lnTo>
                  <a:lnTo>
                    <a:pt x="750" y="147"/>
                  </a:lnTo>
                  <a:lnTo>
                    <a:pt x="757" y="148"/>
                  </a:lnTo>
                  <a:lnTo>
                    <a:pt x="766" y="152"/>
                  </a:lnTo>
                  <a:lnTo>
                    <a:pt x="776" y="156"/>
                  </a:lnTo>
                  <a:lnTo>
                    <a:pt x="788" y="163"/>
                  </a:lnTo>
                  <a:lnTo>
                    <a:pt x="800" y="171"/>
                  </a:lnTo>
                  <a:lnTo>
                    <a:pt x="812" y="182"/>
                  </a:lnTo>
                  <a:lnTo>
                    <a:pt x="824" y="197"/>
                  </a:lnTo>
                  <a:lnTo>
                    <a:pt x="836" y="214"/>
                  </a:lnTo>
                  <a:lnTo>
                    <a:pt x="847" y="236"/>
                  </a:lnTo>
                  <a:lnTo>
                    <a:pt x="856" y="261"/>
                  </a:lnTo>
                  <a:lnTo>
                    <a:pt x="864" y="291"/>
                  </a:lnTo>
                  <a:lnTo>
                    <a:pt x="870" y="324"/>
                  </a:lnTo>
                  <a:lnTo>
                    <a:pt x="872" y="363"/>
                  </a:lnTo>
                  <a:lnTo>
                    <a:pt x="872" y="408"/>
                  </a:lnTo>
                  <a:lnTo>
                    <a:pt x="868" y="459"/>
                  </a:lnTo>
                  <a:lnTo>
                    <a:pt x="860" y="515"/>
                  </a:lnTo>
                  <a:lnTo>
                    <a:pt x="854" y="542"/>
                  </a:lnTo>
                  <a:lnTo>
                    <a:pt x="845" y="572"/>
                  </a:lnTo>
                  <a:lnTo>
                    <a:pt x="855" y="571"/>
                  </a:lnTo>
                  <a:lnTo>
                    <a:pt x="864" y="572"/>
                  </a:lnTo>
                  <a:lnTo>
                    <a:pt x="874" y="576"/>
                  </a:lnTo>
                  <a:lnTo>
                    <a:pt x="882" y="581"/>
                  </a:lnTo>
                  <a:lnTo>
                    <a:pt x="888" y="591"/>
                  </a:lnTo>
                  <a:lnTo>
                    <a:pt x="894" y="603"/>
                  </a:lnTo>
                  <a:lnTo>
                    <a:pt x="898" y="618"/>
                  </a:lnTo>
                  <a:lnTo>
                    <a:pt x="898" y="638"/>
                  </a:lnTo>
                  <a:lnTo>
                    <a:pt x="897" y="662"/>
                  </a:lnTo>
                  <a:lnTo>
                    <a:pt x="891" y="692"/>
                  </a:lnTo>
                  <a:lnTo>
                    <a:pt x="883" y="727"/>
                  </a:lnTo>
                  <a:lnTo>
                    <a:pt x="871" y="764"/>
                  </a:lnTo>
                  <a:lnTo>
                    <a:pt x="859" y="795"/>
                  </a:lnTo>
                  <a:lnTo>
                    <a:pt x="848" y="820"/>
                  </a:lnTo>
                  <a:lnTo>
                    <a:pt x="837" y="836"/>
                  </a:lnTo>
                  <a:lnTo>
                    <a:pt x="827" y="848"/>
                  </a:lnTo>
                  <a:lnTo>
                    <a:pt x="817" y="855"/>
                  </a:lnTo>
                  <a:lnTo>
                    <a:pt x="808" y="856"/>
                  </a:lnTo>
                  <a:lnTo>
                    <a:pt x="800" y="894"/>
                  </a:lnTo>
                  <a:lnTo>
                    <a:pt x="788" y="931"/>
                  </a:lnTo>
                  <a:lnTo>
                    <a:pt x="772" y="969"/>
                  </a:lnTo>
                  <a:lnTo>
                    <a:pt x="750" y="1007"/>
                  </a:lnTo>
                  <a:lnTo>
                    <a:pt x="726" y="1044"/>
                  </a:lnTo>
                  <a:lnTo>
                    <a:pt x="696" y="1078"/>
                  </a:lnTo>
                  <a:lnTo>
                    <a:pt x="664" y="1110"/>
                  </a:lnTo>
                  <a:lnTo>
                    <a:pt x="628" y="1138"/>
                  </a:lnTo>
                  <a:lnTo>
                    <a:pt x="589" y="1163"/>
                  </a:lnTo>
                  <a:lnTo>
                    <a:pt x="544" y="1181"/>
                  </a:lnTo>
                  <a:lnTo>
                    <a:pt x="497" y="1194"/>
                  </a:lnTo>
                  <a:lnTo>
                    <a:pt x="447" y="1198"/>
                  </a:lnTo>
                  <a:lnTo>
                    <a:pt x="399" y="1194"/>
                  </a:lnTo>
                  <a:lnTo>
                    <a:pt x="352" y="1181"/>
                  </a:lnTo>
                  <a:lnTo>
                    <a:pt x="309" y="1163"/>
                  </a:lnTo>
                  <a:lnTo>
                    <a:pt x="269" y="1140"/>
                  </a:lnTo>
                  <a:lnTo>
                    <a:pt x="232" y="1112"/>
                  </a:lnTo>
                  <a:lnTo>
                    <a:pt x="200" y="1079"/>
                  </a:lnTo>
                  <a:lnTo>
                    <a:pt x="170" y="1044"/>
                  </a:lnTo>
                  <a:lnTo>
                    <a:pt x="146" y="1008"/>
                  </a:lnTo>
                  <a:lnTo>
                    <a:pt x="126" y="970"/>
                  </a:lnTo>
                  <a:lnTo>
                    <a:pt x="110" y="931"/>
                  </a:lnTo>
                  <a:lnTo>
                    <a:pt x="98" y="894"/>
                  </a:lnTo>
                  <a:lnTo>
                    <a:pt x="90" y="856"/>
                  </a:lnTo>
                  <a:lnTo>
                    <a:pt x="80" y="855"/>
                  </a:lnTo>
                  <a:lnTo>
                    <a:pt x="71" y="848"/>
                  </a:lnTo>
                  <a:lnTo>
                    <a:pt x="60" y="836"/>
                  </a:lnTo>
                  <a:lnTo>
                    <a:pt x="49" y="820"/>
                  </a:lnTo>
                  <a:lnTo>
                    <a:pt x="39" y="795"/>
                  </a:lnTo>
                  <a:lnTo>
                    <a:pt x="27" y="766"/>
                  </a:lnTo>
                  <a:lnTo>
                    <a:pt x="15" y="727"/>
                  </a:lnTo>
                  <a:lnTo>
                    <a:pt x="6" y="693"/>
                  </a:lnTo>
                  <a:lnTo>
                    <a:pt x="1" y="663"/>
                  </a:lnTo>
                  <a:lnTo>
                    <a:pt x="0" y="639"/>
                  </a:lnTo>
                  <a:lnTo>
                    <a:pt x="0" y="619"/>
                  </a:lnTo>
                  <a:lnTo>
                    <a:pt x="4" y="603"/>
                  </a:lnTo>
                  <a:lnTo>
                    <a:pt x="9" y="591"/>
                  </a:lnTo>
                  <a:lnTo>
                    <a:pt x="16" y="583"/>
                  </a:lnTo>
                  <a:lnTo>
                    <a:pt x="24" y="577"/>
                  </a:lnTo>
                  <a:lnTo>
                    <a:pt x="33" y="573"/>
                  </a:lnTo>
                  <a:lnTo>
                    <a:pt x="43" y="572"/>
                  </a:lnTo>
                  <a:lnTo>
                    <a:pt x="52" y="572"/>
                  </a:lnTo>
                  <a:lnTo>
                    <a:pt x="43" y="544"/>
                  </a:lnTo>
                  <a:lnTo>
                    <a:pt x="37" y="515"/>
                  </a:lnTo>
                  <a:lnTo>
                    <a:pt x="29" y="468"/>
                  </a:lnTo>
                  <a:lnTo>
                    <a:pt x="25" y="423"/>
                  </a:lnTo>
                  <a:lnTo>
                    <a:pt x="28" y="378"/>
                  </a:lnTo>
                  <a:lnTo>
                    <a:pt x="36" y="335"/>
                  </a:lnTo>
                  <a:lnTo>
                    <a:pt x="49" y="291"/>
                  </a:lnTo>
                  <a:lnTo>
                    <a:pt x="67" y="250"/>
                  </a:lnTo>
                  <a:lnTo>
                    <a:pt x="90" y="213"/>
                  </a:lnTo>
                  <a:lnTo>
                    <a:pt x="114" y="179"/>
                  </a:lnTo>
                  <a:lnTo>
                    <a:pt x="142" y="149"/>
                  </a:lnTo>
                  <a:lnTo>
                    <a:pt x="173" y="118"/>
                  </a:lnTo>
                  <a:lnTo>
                    <a:pt x="205" y="92"/>
                  </a:lnTo>
                  <a:lnTo>
                    <a:pt x="240" y="67"/>
                  </a:lnTo>
                  <a:lnTo>
                    <a:pt x="270" y="49"/>
                  </a:lnTo>
                  <a:lnTo>
                    <a:pt x="301" y="32"/>
                  </a:lnTo>
                  <a:lnTo>
                    <a:pt x="335" y="19"/>
                  </a:lnTo>
                  <a:lnTo>
                    <a:pt x="376" y="8"/>
                  </a:lnTo>
                  <a:lnTo>
                    <a:pt x="421" y="3"/>
                  </a:lnTo>
                  <a:lnTo>
                    <a:pt x="4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278"/>
            <p:cNvSpPr>
              <a:spLocks/>
            </p:cNvSpPr>
            <p:nvPr/>
          </p:nvSpPr>
          <p:spPr bwMode="auto">
            <a:xfrm>
              <a:off x="809" y="3394"/>
              <a:ext cx="356" cy="476"/>
            </a:xfrm>
            <a:custGeom>
              <a:avLst/>
              <a:gdLst>
                <a:gd name="T0" fmla="*/ 591 w 1070"/>
                <a:gd name="T1" fmla="*/ 2 h 1428"/>
                <a:gd name="T2" fmla="*/ 668 w 1070"/>
                <a:gd name="T3" fmla="*/ 16 h 1428"/>
                <a:gd name="T4" fmla="*/ 732 w 1070"/>
                <a:gd name="T5" fmla="*/ 42 h 1428"/>
                <a:gd name="T6" fmla="*/ 792 w 1070"/>
                <a:gd name="T7" fmla="*/ 77 h 1428"/>
                <a:gd name="T8" fmla="*/ 840 w 1070"/>
                <a:gd name="T9" fmla="*/ 116 h 1428"/>
                <a:gd name="T10" fmla="*/ 871 w 1070"/>
                <a:gd name="T11" fmla="*/ 151 h 1428"/>
                <a:gd name="T12" fmla="*/ 884 w 1070"/>
                <a:gd name="T13" fmla="*/ 171 h 1428"/>
                <a:gd name="T14" fmla="*/ 887 w 1070"/>
                <a:gd name="T15" fmla="*/ 174 h 1428"/>
                <a:gd name="T16" fmla="*/ 899 w 1070"/>
                <a:gd name="T17" fmla="*/ 177 h 1428"/>
                <a:gd name="T18" fmla="*/ 918 w 1070"/>
                <a:gd name="T19" fmla="*/ 182 h 1428"/>
                <a:gd name="T20" fmla="*/ 942 w 1070"/>
                <a:gd name="T21" fmla="*/ 197 h 1428"/>
                <a:gd name="T22" fmla="*/ 969 w 1070"/>
                <a:gd name="T23" fmla="*/ 220 h 1428"/>
                <a:gd name="T24" fmla="*/ 995 w 1070"/>
                <a:gd name="T25" fmla="*/ 253 h 1428"/>
                <a:gd name="T26" fmla="*/ 1018 w 1070"/>
                <a:gd name="T27" fmla="*/ 302 h 1428"/>
                <a:gd name="T28" fmla="*/ 1032 w 1070"/>
                <a:gd name="T29" fmla="*/ 365 h 1428"/>
                <a:gd name="T30" fmla="*/ 1039 w 1070"/>
                <a:gd name="T31" fmla="*/ 448 h 1428"/>
                <a:gd name="T32" fmla="*/ 1034 w 1070"/>
                <a:gd name="T33" fmla="*/ 552 h 1428"/>
                <a:gd name="T34" fmla="*/ 1016 w 1070"/>
                <a:gd name="T35" fmla="*/ 646 h 1428"/>
                <a:gd name="T36" fmla="*/ 1018 w 1070"/>
                <a:gd name="T37" fmla="*/ 680 h 1428"/>
                <a:gd name="T38" fmla="*/ 1038 w 1070"/>
                <a:gd name="T39" fmla="*/ 684 h 1428"/>
                <a:gd name="T40" fmla="*/ 1055 w 1070"/>
                <a:gd name="T41" fmla="*/ 699 h 1428"/>
                <a:gd name="T42" fmla="*/ 1066 w 1070"/>
                <a:gd name="T43" fmla="*/ 724 h 1428"/>
                <a:gd name="T44" fmla="*/ 1070 w 1070"/>
                <a:gd name="T45" fmla="*/ 766 h 1428"/>
                <a:gd name="T46" fmla="*/ 1061 w 1070"/>
                <a:gd name="T47" fmla="*/ 827 h 1428"/>
                <a:gd name="T48" fmla="*/ 1039 w 1070"/>
                <a:gd name="T49" fmla="*/ 906 h 1428"/>
                <a:gd name="T50" fmla="*/ 1014 w 1070"/>
                <a:gd name="T51" fmla="*/ 966 h 1428"/>
                <a:gd name="T52" fmla="*/ 992 w 1070"/>
                <a:gd name="T53" fmla="*/ 1001 h 1428"/>
                <a:gd name="T54" fmla="*/ 970 w 1070"/>
                <a:gd name="T55" fmla="*/ 1018 h 1428"/>
                <a:gd name="T56" fmla="*/ 953 w 1070"/>
                <a:gd name="T57" fmla="*/ 1061 h 1428"/>
                <a:gd name="T58" fmla="*/ 923 w 1070"/>
                <a:gd name="T59" fmla="*/ 1143 h 1428"/>
                <a:gd name="T60" fmla="*/ 878 w 1070"/>
                <a:gd name="T61" fmla="*/ 1223 h 1428"/>
                <a:gd name="T62" fmla="*/ 816 w 1070"/>
                <a:gd name="T63" fmla="*/ 1299 h 1428"/>
                <a:gd name="T64" fmla="*/ 739 w 1070"/>
                <a:gd name="T65" fmla="*/ 1362 h 1428"/>
                <a:gd name="T66" fmla="*/ 649 w 1070"/>
                <a:gd name="T67" fmla="*/ 1408 h 1428"/>
                <a:gd name="T68" fmla="*/ 558 w 1070"/>
                <a:gd name="T69" fmla="*/ 1427 h 1428"/>
                <a:gd name="T70" fmla="*/ 465 w 1070"/>
                <a:gd name="T71" fmla="*/ 1421 h 1428"/>
                <a:gd name="T72" fmla="*/ 372 w 1070"/>
                <a:gd name="T73" fmla="*/ 1389 h 1428"/>
                <a:gd name="T74" fmla="*/ 287 w 1070"/>
                <a:gd name="T75" fmla="*/ 1334 h 1428"/>
                <a:gd name="T76" fmla="*/ 219 w 1070"/>
                <a:gd name="T77" fmla="*/ 1264 h 1428"/>
                <a:gd name="T78" fmla="*/ 165 w 1070"/>
                <a:gd name="T79" fmla="*/ 1184 h 1428"/>
                <a:gd name="T80" fmla="*/ 127 w 1070"/>
                <a:gd name="T81" fmla="*/ 1102 h 1428"/>
                <a:gd name="T82" fmla="*/ 107 w 1070"/>
                <a:gd name="T83" fmla="*/ 1022 h 1428"/>
                <a:gd name="T84" fmla="*/ 88 w 1070"/>
                <a:gd name="T85" fmla="*/ 1012 h 1428"/>
                <a:gd name="T86" fmla="*/ 66 w 1070"/>
                <a:gd name="T87" fmla="*/ 988 h 1428"/>
                <a:gd name="T88" fmla="*/ 43 w 1070"/>
                <a:gd name="T89" fmla="*/ 941 h 1428"/>
                <a:gd name="T90" fmla="*/ 19 w 1070"/>
                <a:gd name="T91" fmla="*/ 866 h 1428"/>
                <a:gd name="T92" fmla="*/ 2 w 1070"/>
                <a:gd name="T93" fmla="*/ 794 h 1428"/>
                <a:gd name="T94" fmla="*/ 0 w 1070"/>
                <a:gd name="T95" fmla="*/ 744 h 1428"/>
                <a:gd name="T96" fmla="*/ 8 w 1070"/>
                <a:gd name="T97" fmla="*/ 711 h 1428"/>
                <a:gd name="T98" fmla="*/ 23 w 1070"/>
                <a:gd name="T99" fmla="*/ 691 h 1428"/>
                <a:gd name="T100" fmla="*/ 41 w 1070"/>
                <a:gd name="T101" fmla="*/ 683 h 1428"/>
                <a:gd name="T102" fmla="*/ 63 w 1070"/>
                <a:gd name="T103" fmla="*/ 681 h 1428"/>
                <a:gd name="T104" fmla="*/ 45 w 1070"/>
                <a:gd name="T105" fmla="*/ 614 h 1428"/>
                <a:gd name="T106" fmla="*/ 32 w 1070"/>
                <a:gd name="T107" fmla="*/ 504 h 1428"/>
                <a:gd name="T108" fmla="*/ 44 w 1070"/>
                <a:gd name="T109" fmla="*/ 399 h 1428"/>
                <a:gd name="T110" fmla="*/ 74 w 1070"/>
                <a:gd name="T111" fmla="*/ 313 h 1428"/>
                <a:gd name="T112" fmla="*/ 117 w 1070"/>
                <a:gd name="T113" fmla="*/ 238 h 1428"/>
                <a:gd name="T114" fmla="*/ 170 w 1070"/>
                <a:gd name="T115" fmla="*/ 177 h 1428"/>
                <a:gd name="T116" fmla="*/ 246 w 1070"/>
                <a:gd name="T117" fmla="*/ 109 h 1428"/>
                <a:gd name="T118" fmla="*/ 321 w 1070"/>
                <a:gd name="T119" fmla="*/ 58 h 1428"/>
                <a:gd name="T120" fmla="*/ 399 w 1070"/>
                <a:gd name="T121" fmla="*/ 22 h 1428"/>
                <a:gd name="T122" fmla="*/ 466 w 1070"/>
                <a:gd name="T123" fmla="*/ 6 h 1428"/>
                <a:gd name="T124" fmla="*/ 548 w 1070"/>
                <a:gd name="T125" fmla="*/ 0 h 1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70" h="1428">
                  <a:moveTo>
                    <a:pt x="548" y="0"/>
                  </a:moveTo>
                  <a:lnTo>
                    <a:pt x="591" y="2"/>
                  </a:lnTo>
                  <a:lnTo>
                    <a:pt x="632" y="8"/>
                  </a:lnTo>
                  <a:lnTo>
                    <a:pt x="668" y="16"/>
                  </a:lnTo>
                  <a:lnTo>
                    <a:pt x="703" y="29"/>
                  </a:lnTo>
                  <a:lnTo>
                    <a:pt x="732" y="42"/>
                  </a:lnTo>
                  <a:lnTo>
                    <a:pt x="761" y="57"/>
                  </a:lnTo>
                  <a:lnTo>
                    <a:pt x="792" y="77"/>
                  </a:lnTo>
                  <a:lnTo>
                    <a:pt x="819" y="97"/>
                  </a:lnTo>
                  <a:lnTo>
                    <a:pt x="840" y="116"/>
                  </a:lnTo>
                  <a:lnTo>
                    <a:pt x="858" y="135"/>
                  </a:lnTo>
                  <a:lnTo>
                    <a:pt x="871" y="151"/>
                  </a:lnTo>
                  <a:lnTo>
                    <a:pt x="879" y="163"/>
                  </a:lnTo>
                  <a:lnTo>
                    <a:pt x="884" y="171"/>
                  </a:lnTo>
                  <a:lnTo>
                    <a:pt x="886" y="174"/>
                  </a:lnTo>
                  <a:lnTo>
                    <a:pt x="887" y="174"/>
                  </a:lnTo>
                  <a:lnTo>
                    <a:pt x="892" y="175"/>
                  </a:lnTo>
                  <a:lnTo>
                    <a:pt x="899" y="177"/>
                  </a:lnTo>
                  <a:lnTo>
                    <a:pt x="907" y="179"/>
                  </a:lnTo>
                  <a:lnTo>
                    <a:pt x="918" y="182"/>
                  </a:lnTo>
                  <a:lnTo>
                    <a:pt x="930" y="189"/>
                  </a:lnTo>
                  <a:lnTo>
                    <a:pt x="942" y="197"/>
                  </a:lnTo>
                  <a:lnTo>
                    <a:pt x="956" y="206"/>
                  </a:lnTo>
                  <a:lnTo>
                    <a:pt x="969" y="220"/>
                  </a:lnTo>
                  <a:lnTo>
                    <a:pt x="983" y="234"/>
                  </a:lnTo>
                  <a:lnTo>
                    <a:pt x="995" y="253"/>
                  </a:lnTo>
                  <a:lnTo>
                    <a:pt x="1007" y="275"/>
                  </a:lnTo>
                  <a:lnTo>
                    <a:pt x="1018" y="302"/>
                  </a:lnTo>
                  <a:lnTo>
                    <a:pt x="1026" y="331"/>
                  </a:lnTo>
                  <a:lnTo>
                    <a:pt x="1032" y="365"/>
                  </a:lnTo>
                  <a:lnTo>
                    <a:pt x="1038" y="404"/>
                  </a:lnTo>
                  <a:lnTo>
                    <a:pt x="1039" y="448"/>
                  </a:lnTo>
                  <a:lnTo>
                    <a:pt x="1038" y="498"/>
                  </a:lnTo>
                  <a:lnTo>
                    <a:pt x="1034" y="552"/>
                  </a:lnTo>
                  <a:lnTo>
                    <a:pt x="1024" y="614"/>
                  </a:lnTo>
                  <a:lnTo>
                    <a:pt x="1016" y="646"/>
                  </a:lnTo>
                  <a:lnTo>
                    <a:pt x="1007" y="681"/>
                  </a:lnTo>
                  <a:lnTo>
                    <a:pt x="1018" y="680"/>
                  </a:lnTo>
                  <a:lnTo>
                    <a:pt x="1027" y="681"/>
                  </a:lnTo>
                  <a:lnTo>
                    <a:pt x="1038" y="684"/>
                  </a:lnTo>
                  <a:lnTo>
                    <a:pt x="1047" y="689"/>
                  </a:lnTo>
                  <a:lnTo>
                    <a:pt x="1055" y="699"/>
                  </a:lnTo>
                  <a:lnTo>
                    <a:pt x="1062" y="709"/>
                  </a:lnTo>
                  <a:lnTo>
                    <a:pt x="1066" y="724"/>
                  </a:lnTo>
                  <a:lnTo>
                    <a:pt x="1069" y="743"/>
                  </a:lnTo>
                  <a:lnTo>
                    <a:pt x="1070" y="766"/>
                  </a:lnTo>
                  <a:lnTo>
                    <a:pt x="1067" y="794"/>
                  </a:lnTo>
                  <a:lnTo>
                    <a:pt x="1061" y="827"/>
                  </a:lnTo>
                  <a:lnTo>
                    <a:pt x="1051" y="864"/>
                  </a:lnTo>
                  <a:lnTo>
                    <a:pt x="1039" y="906"/>
                  </a:lnTo>
                  <a:lnTo>
                    <a:pt x="1026" y="940"/>
                  </a:lnTo>
                  <a:lnTo>
                    <a:pt x="1014" y="966"/>
                  </a:lnTo>
                  <a:lnTo>
                    <a:pt x="1003" y="987"/>
                  </a:lnTo>
                  <a:lnTo>
                    <a:pt x="992" y="1001"/>
                  </a:lnTo>
                  <a:lnTo>
                    <a:pt x="981" y="1012"/>
                  </a:lnTo>
                  <a:lnTo>
                    <a:pt x="970" y="1018"/>
                  </a:lnTo>
                  <a:lnTo>
                    <a:pt x="962" y="1020"/>
                  </a:lnTo>
                  <a:lnTo>
                    <a:pt x="953" y="1061"/>
                  </a:lnTo>
                  <a:lnTo>
                    <a:pt x="941" y="1101"/>
                  </a:lnTo>
                  <a:lnTo>
                    <a:pt x="923" y="1143"/>
                  </a:lnTo>
                  <a:lnTo>
                    <a:pt x="903" y="1183"/>
                  </a:lnTo>
                  <a:lnTo>
                    <a:pt x="878" y="1223"/>
                  </a:lnTo>
                  <a:lnTo>
                    <a:pt x="848" y="1262"/>
                  </a:lnTo>
                  <a:lnTo>
                    <a:pt x="816" y="1299"/>
                  </a:lnTo>
                  <a:lnTo>
                    <a:pt x="780" y="1332"/>
                  </a:lnTo>
                  <a:lnTo>
                    <a:pt x="739" y="1362"/>
                  </a:lnTo>
                  <a:lnTo>
                    <a:pt x="695" y="1388"/>
                  </a:lnTo>
                  <a:lnTo>
                    <a:pt x="649" y="1408"/>
                  </a:lnTo>
                  <a:lnTo>
                    <a:pt x="603" y="1421"/>
                  </a:lnTo>
                  <a:lnTo>
                    <a:pt x="558" y="1427"/>
                  </a:lnTo>
                  <a:lnTo>
                    <a:pt x="511" y="1428"/>
                  </a:lnTo>
                  <a:lnTo>
                    <a:pt x="465" y="1421"/>
                  </a:lnTo>
                  <a:lnTo>
                    <a:pt x="419" y="1408"/>
                  </a:lnTo>
                  <a:lnTo>
                    <a:pt x="372" y="1389"/>
                  </a:lnTo>
                  <a:lnTo>
                    <a:pt x="328" y="1363"/>
                  </a:lnTo>
                  <a:lnTo>
                    <a:pt x="287" y="1334"/>
                  </a:lnTo>
                  <a:lnTo>
                    <a:pt x="251" y="1300"/>
                  </a:lnTo>
                  <a:lnTo>
                    <a:pt x="219" y="1264"/>
                  </a:lnTo>
                  <a:lnTo>
                    <a:pt x="189" y="1225"/>
                  </a:lnTo>
                  <a:lnTo>
                    <a:pt x="165" y="1184"/>
                  </a:lnTo>
                  <a:lnTo>
                    <a:pt x="145" y="1144"/>
                  </a:lnTo>
                  <a:lnTo>
                    <a:pt x="127" y="1102"/>
                  </a:lnTo>
                  <a:lnTo>
                    <a:pt x="115" y="1061"/>
                  </a:lnTo>
                  <a:lnTo>
                    <a:pt x="107" y="1022"/>
                  </a:lnTo>
                  <a:lnTo>
                    <a:pt x="98" y="1019"/>
                  </a:lnTo>
                  <a:lnTo>
                    <a:pt x="88" y="1012"/>
                  </a:lnTo>
                  <a:lnTo>
                    <a:pt x="78" y="1003"/>
                  </a:lnTo>
                  <a:lnTo>
                    <a:pt x="66" y="988"/>
                  </a:lnTo>
                  <a:lnTo>
                    <a:pt x="55" y="966"/>
                  </a:lnTo>
                  <a:lnTo>
                    <a:pt x="43" y="941"/>
                  </a:lnTo>
                  <a:lnTo>
                    <a:pt x="31" y="907"/>
                  </a:lnTo>
                  <a:lnTo>
                    <a:pt x="19" y="866"/>
                  </a:lnTo>
                  <a:lnTo>
                    <a:pt x="8" y="828"/>
                  </a:lnTo>
                  <a:lnTo>
                    <a:pt x="2" y="794"/>
                  </a:lnTo>
                  <a:lnTo>
                    <a:pt x="0" y="767"/>
                  </a:lnTo>
                  <a:lnTo>
                    <a:pt x="0" y="744"/>
                  </a:lnTo>
                  <a:lnTo>
                    <a:pt x="2" y="726"/>
                  </a:lnTo>
                  <a:lnTo>
                    <a:pt x="8" y="711"/>
                  </a:lnTo>
                  <a:lnTo>
                    <a:pt x="15" y="700"/>
                  </a:lnTo>
                  <a:lnTo>
                    <a:pt x="23" y="691"/>
                  </a:lnTo>
                  <a:lnTo>
                    <a:pt x="32" y="685"/>
                  </a:lnTo>
                  <a:lnTo>
                    <a:pt x="41" y="683"/>
                  </a:lnTo>
                  <a:lnTo>
                    <a:pt x="52" y="681"/>
                  </a:lnTo>
                  <a:lnTo>
                    <a:pt x="63" y="681"/>
                  </a:lnTo>
                  <a:lnTo>
                    <a:pt x="52" y="648"/>
                  </a:lnTo>
                  <a:lnTo>
                    <a:pt x="45" y="614"/>
                  </a:lnTo>
                  <a:lnTo>
                    <a:pt x="36" y="557"/>
                  </a:lnTo>
                  <a:lnTo>
                    <a:pt x="32" y="504"/>
                  </a:lnTo>
                  <a:lnTo>
                    <a:pt x="35" y="450"/>
                  </a:lnTo>
                  <a:lnTo>
                    <a:pt x="44" y="399"/>
                  </a:lnTo>
                  <a:lnTo>
                    <a:pt x="58" y="354"/>
                  </a:lnTo>
                  <a:lnTo>
                    <a:pt x="74" y="313"/>
                  </a:lnTo>
                  <a:lnTo>
                    <a:pt x="94" y="275"/>
                  </a:lnTo>
                  <a:lnTo>
                    <a:pt x="117" y="238"/>
                  </a:lnTo>
                  <a:lnTo>
                    <a:pt x="142" y="206"/>
                  </a:lnTo>
                  <a:lnTo>
                    <a:pt x="170" y="177"/>
                  </a:lnTo>
                  <a:lnTo>
                    <a:pt x="207" y="142"/>
                  </a:lnTo>
                  <a:lnTo>
                    <a:pt x="246" y="109"/>
                  </a:lnTo>
                  <a:lnTo>
                    <a:pt x="286" y="81"/>
                  </a:lnTo>
                  <a:lnTo>
                    <a:pt x="321" y="58"/>
                  </a:lnTo>
                  <a:lnTo>
                    <a:pt x="359" y="38"/>
                  </a:lnTo>
                  <a:lnTo>
                    <a:pt x="399" y="22"/>
                  </a:lnTo>
                  <a:lnTo>
                    <a:pt x="431" y="12"/>
                  </a:lnTo>
                  <a:lnTo>
                    <a:pt x="466" y="6"/>
                  </a:lnTo>
                  <a:lnTo>
                    <a:pt x="503" y="2"/>
                  </a:lnTo>
                  <a:lnTo>
                    <a:pt x="5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1" name="TextBox 180"/>
          <p:cNvSpPr txBox="1"/>
          <p:nvPr/>
        </p:nvSpPr>
        <p:spPr>
          <a:xfrm>
            <a:off x="8321471" y="2772027"/>
            <a:ext cx="13027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SUBTITLE HERE</a:t>
            </a:r>
          </a:p>
        </p:txBody>
      </p:sp>
      <p:sp>
        <p:nvSpPr>
          <p:cNvPr id="182" name="Oval 181"/>
          <p:cNvSpPr/>
          <p:nvPr/>
        </p:nvSpPr>
        <p:spPr>
          <a:xfrm>
            <a:off x="8567671" y="1904166"/>
            <a:ext cx="807027" cy="80702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3" name="Group 1225"/>
          <p:cNvGrpSpPr>
            <a:grpSpLocks noChangeAspect="1"/>
          </p:cNvGrpSpPr>
          <p:nvPr/>
        </p:nvGrpSpPr>
        <p:grpSpPr bwMode="auto">
          <a:xfrm>
            <a:off x="8737238" y="2091361"/>
            <a:ext cx="467893" cy="432636"/>
            <a:chOff x="6375" y="3168"/>
            <a:chExt cx="637" cy="589"/>
          </a:xfrm>
          <a:solidFill>
            <a:schemeClr val="bg1"/>
          </a:solidFill>
        </p:grpSpPr>
        <p:sp>
          <p:nvSpPr>
            <p:cNvPr id="184" name="Freeform 1227"/>
            <p:cNvSpPr>
              <a:spLocks/>
            </p:cNvSpPr>
            <p:nvPr/>
          </p:nvSpPr>
          <p:spPr bwMode="auto">
            <a:xfrm>
              <a:off x="6539" y="3693"/>
              <a:ext cx="308" cy="64"/>
            </a:xfrm>
            <a:custGeom>
              <a:avLst/>
              <a:gdLst>
                <a:gd name="T0" fmla="*/ 437 w 1847"/>
                <a:gd name="T1" fmla="*/ 0 h 389"/>
                <a:gd name="T2" fmla="*/ 1415 w 1847"/>
                <a:gd name="T3" fmla="*/ 0 h 389"/>
                <a:gd name="T4" fmla="*/ 1433 w 1847"/>
                <a:gd name="T5" fmla="*/ 23 h 389"/>
                <a:gd name="T6" fmla="*/ 1453 w 1847"/>
                <a:gd name="T7" fmla="*/ 45 h 389"/>
                <a:gd name="T8" fmla="*/ 1477 w 1847"/>
                <a:gd name="T9" fmla="*/ 67 h 389"/>
                <a:gd name="T10" fmla="*/ 1505 w 1847"/>
                <a:gd name="T11" fmla="*/ 88 h 389"/>
                <a:gd name="T12" fmla="*/ 1536 w 1847"/>
                <a:gd name="T13" fmla="*/ 108 h 389"/>
                <a:gd name="T14" fmla="*/ 1572 w 1847"/>
                <a:gd name="T15" fmla="*/ 125 h 389"/>
                <a:gd name="T16" fmla="*/ 1611 w 1847"/>
                <a:gd name="T17" fmla="*/ 142 h 389"/>
                <a:gd name="T18" fmla="*/ 1655 w 1847"/>
                <a:gd name="T19" fmla="*/ 156 h 389"/>
                <a:gd name="T20" fmla="*/ 1704 w 1847"/>
                <a:gd name="T21" fmla="*/ 167 h 389"/>
                <a:gd name="T22" fmla="*/ 1759 w 1847"/>
                <a:gd name="T23" fmla="*/ 176 h 389"/>
                <a:gd name="T24" fmla="*/ 1740 w 1847"/>
                <a:gd name="T25" fmla="*/ 176 h 389"/>
                <a:gd name="T26" fmla="*/ 1764 w 1847"/>
                <a:gd name="T27" fmla="*/ 179 h 389"/>
                <a:gd name="T28" fmla="*/ 1788 w 1847"/>
                <a:gd name="T29" fmla="*/ 187 h 389"/>
                <a:gd name="T30" fmla="*/ 1807 w 1847"/>
                <a:gd name="T31" fmla="*/ 200 h 389"/>
                <a:gd name="T32" fmla="*/ 1824 w 1847"/>
                <a:gd name="T33" fmla="*/ 216 h 389"/>
                <a:gd name="T34" fmla="*/ 1836 w 1847"/>
                <a:gd name="T35" fmla="*/ 236 h 389"/>
                <a:gd name="T36" fmla="*/ 1844 w 1847"/>
                <a:gd name="T37" fmla="*/ 258 h 389"/>
                <a:gd name="T38" fmla="*/ 1847 w 1847"/>
                <a:gd name="T39" fmla="*/ 282 h 389"/>
                <a:gd name="T40" fmla="*/ 1843 w 1847"/>
                <a:gd name="T41" fmla="*/ 306 h 389"/>
                <a:gd name="T42" fmla="*/ 1836 w 1847"/>
                <a:gd name="T43" fmla="*/ 328 h 389"/>
                <a:gd name="T44" fmla="*/ 1824 w 1847"/>
                <a:gd name="T45" fmla="*/ 348 h 389"/>
                <a:gd name="T46" fmla="*/ 1807 w 1847"/>
                <a:gd name="T47" fmla="*/ 366 h 389"/>
                <a:gd name="T48" fmla="*/ 1788 w 1847"/>
                <a:gd name="T49" fmla="*/ 377 h 389"/>
                <a:gd name="T50" fmla="*/ 1764 w 1847"/>
                <a:gd name="T51" fmla="*/ 385 h 389"/>
                <a:gd name="T52" fmla="*/ 1740 w 1847"/>
                <a:gd name="T53" fmla="*/ 389 h 389"/>
                <a:gd name="T54" fmla="*/ 106 w 1847"/>
                <a:gd name="T55" fmla="*/ 389 h 389"/>
                <a:gd name="T56" fmla="*/ 81 w 1847"/>
                <a:gd name="T57" fmla="*/ 385 h 389"/>
                <a:gd name="T58" fmla="*/ 59 w 1847"/>
                <a:gd name="T59" fmla="*/ 377 h 389"/>
                <a:gd name="T60" fmla="*/ 39 w 1847"/>
                <a:gd name="T61" fmla="*/ 366 h 389"/>
                <a:gd name="T62" fmla="*/ 23 w 1847"/>
                <a:gd name="T63" fmla="*/ 349 h 389"/>
                <a:gd name="T64" fmla="*/ 10 w 1847"/>
                <a:gd name="T65" fmla="*/ 330 h 389"/>
                <a:gd name="T66" fmla="*/ 2 w 1847"/>
                <a:gd name="T67" fmla="*/ 306 h 389"/>
                <a:gd name="T68" fmla="*/ 0 w 1847"/>
                <a:gd name="T69" fmla="*/ 282 h 389"/>
                <a:gd name="T70" fmla="*/ 2 w 1847"/>
                <a:gd name="T71" fmla="*/ 258 h 389"/>
                <a:gd name="T72" fmla="*/ 10 w 1847"/>
                <a:gd name="T73" fmla="*/ 236 h 389"/>
                <a:gd name="T74" fmla="*/ 23 w 1847"/>
                <a:gd name="T75" fmla="*/ 216 h 389"/>
                <a:gd name="T76" fmla="*/ 39 w 1847"/>
                <a:gd name="T77" fmla="*/ 200 h 389"/>
                <a:gd name="T78" fmla="*/ 59 w 1847"/>
                <a:gd name="T79" fmla="*/ 187 h 389"/>
                <a:gd name="T80" fmla="*/ 81 w 1847"/>
                <a:gd name="T81" fmla="*/ 179 h 389"/>
                <a:gd name="T82" fmla="*/ 106 w 1847"/>
                <a:gd name="T83" fmla="*/ 176 h 389"/>
                <a:gd name="T84" fmla="*/ 94 w 1847"/>
                <a:gd name="T85" fmla="*/ 176 h 389"/>
                <a:gd name="T86" fmla="*/ 148 w 1847"/>
                <a:gd name="T87" fmla="*/ 167 h 389"/>
                <a:gd name="T88" fmla="*/ 197 w 1847"/>
                <a:gd name="T89" fmla="*/ 156 h 389"/>
                <a:gd name="T90" fmla="*/ 241 w 1847"/>
                <a:gd name="T91" fmla="*/ 142 h 389"/>
                <a:gd name="T92" fmla="*/ 281 w 1847"/>
                <a:gd name="T93" fmla="*/ 125 h 389"/>
                <a:gd name="T94" fmla="*/ 317 w 1847"/>
                <a:gd name="T95" fmla="*/ 108 h 389"/>
                <a:gd name="T96" fmla="*/ 348 w 1847"/>
                <a:gd name="T97" fmla="*/ 88 h 389"/>
                <a:gd name="T98" fmla="*/ 376 w 1847"/>
                <a:gd name="T99" fmla="*/ 67 h 389"/>
                <a:gd name="T100" fmla="*/ 399 w 1847"/>
                <a:gd name="T101" fmla="*/ 45 h 389"/>
                <a:gd name="T102" fmla="*/ 420 w 1847"/>
                <a:gd name="T103" fmla="*/ 23 h 389"/>
                <a:gd name="T104" fmla="*/ 437 w 1847"/>
                <a:gd name="T105" fmla="*/ 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47" h="389">
                  <a:moveTo>
                    <a:pt x="437" y="0"/>
                  </a:moveTo>
                  <a:lnTo>
                    <a:pt x="1415" y="0"/>
                  </a:lnTo>
                  <a:lnTo>
                    <a:pt x="1433" y="23"/>
                  </a:lnTo>
                  <a:lnTo>
                    <a:pt x="1453" y="45"/>
                  </a:lnTo>
                  <a:lnTo>
                    <a:pt x="1477" y="67"/>
                  </a:lnTo>
                  <a:lnTo>
                    <a:pt x="1505" y="88"/>
                  </a:lnTo>
                  <a:lnTo>
                    <a:pt x="1536" y="108"/>
                  </a:lnTo>
                  <a:lnTo>
                    <a:pt x="1572" y="125"/>
                  </a:lnTo>
                  <a:lnTo>
                    <a:pt x="1611" y="142"/>
                  </a:lnTo>
                  <a:lnTo>
                    <a:pt x="1655" y="156"/>
                  </a:lnTo>
                  <a:lnTo>
                    <a:pt x="1704" y="167"/>
                  </a:lnTo>
                  <a:lnTo>
                    <a:pt x="1759" y="176"/>
                  </a:lnTo>
                  <a:lnTo>
                    <a:pt x="1740" y="176"/>
                  </a:lnTo>
                  <a:lnTo>
                    <a:pt x="1764" y="179"/>
                  </a:lnTo>
                  <a:lnTo>
                    <a:pt x="1788" y="187"/>
                  </a:lnTo>
                  <a:lnTo>
                    <a:pt x="1807" y="200"/>
                  </a:lnTo>
                  <a:lnTo>
                    <a:pt x="1824" y="216"/>
                  </a:lnTo>
                  <a:lnTo>
                    <a:pt x="1836" y="236"/>
                  </a:lnTo>
                  <a:lnTo>
                    <a:pt x="1844" y="258"/>
                  </a:lnTo>
                  <a:lnTo>
                    <a:pt x="1847" y="282"/>
                  </a:lnTo>
                  <a:lnTo>
                    <a:pt x="1843" y="306"/>
                  </a:lnTo>
                  <a:lnTo>
                    <a:pt x="1836" y="328"/>
                  </a:lnTo>
                  <a:lnTo>
                    <a:pt x="1824" y="348"/>
                  </a:lnTo>
                  <a:lnTo>
                    <a:pt x="1807" y="366"/>
                  </a:lnTo>
                  <a:lnTo>
                    <a:pt x="1788" y="377"/>
                  </a:lnTo>
                  <a:lnTo>
                    <a:pt x="1764" y="385"/>
                  </a:lnTo>
                  <a:lnTo>
                    <a:pt x="1740" y="389"/>
                  </a:lnTo>
                  <a:lnTo>
                    <a:pt x="106" y="389"/>
                  </a:lnTo>
                  <a:lnTo>
                    <a:pt x="81" y="385"/>
                  </a:lnTo>
                  <a:lnTo>
                    <a:pt x="59" y="377"/>
                  </a:lnTo>
                  <a:lnTo>
                    <a:pt x="39" y="366"/>
                  </a:lnTo>
                  <a:lnTo>
                    <a:pt x="23" y="349"/>
                  </a:lnTo>
                  <a:lnTo>
                    <a:pt x="10" y="330"/>
                  </a:lnTo>
                  <a:lnTo>
                    <a:pt x="2" y="306"/>
                  </a:lnTo>
                  <a:lnTo>
                    <a:pt x="0" y="282"/>
                  </a:lnTo>
                  <a:lnTo>
                    <a:pt x="2" y="258"/>
                  </a:lnTo>
                  <a:lnTo>
                    <a:pt x="10" y="236"/>
                  </a:lnTo>
                  <a:lnTo>
                    <a:pt x="23" y="216"/>
                  </a:lnTo>
                  <a:lnTo>
                    <a:pt x="39" y="200"/>
                  </a:lnTo>
                  <a:lnTo>
                    <a:pt x="59" y="187"/>
                  </a:lnTo>
                  <a:lnTo>
                    <a:pt x="81" y="179"/>
                  </a:lnTo>
                  <a:lnTo>
                    <a:pt x="106" y="176"/>
                  </a:lnTo>
                  <a:lnTo>
                    <a:pt x="94" y="176"/>
                  </a:lnTo>
                  <a:lnTo>
                    <a:pt x="148" y="167"/>
                  </a:lnTo>
                  <a:lnTo>
                    <a:pt x="197" y="156"/>
                  </a:lnTo>
                  <a:lnTo>
                    <a:pt x="241" y="142"/>
                  </a:lnTo>
                  <a:lnTo>
                    <a:pt x="281" y="125"/>
                  </a:lnTo>
                  <a:lnTo>
                    <a:pt x="317" y="108"/>
                  </a:lnTo>
                  <a:lnTo>
                    <a:pt x="348" y="88"/>
                  </a:lnTo>
                  <a:lnTo>
                    <a:pt x="376" y="67"/>
                  </a:lnTo>
                  <a:lnTo>
                    <a:pt x="399" y="45"/>
                  </a:lnTo>
                  <a:lnTo>
                    <a:pt x="420" y="23"/>
                  </a:lnTo>
                  <a:lnTo>
                    <a:pt x="4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228"/>
            <p:cNvSpPr>
              <a:spLocks noEditPoints="1"/>
            </p:cNvSpPr>
            <p:nvPr/>
          </p:nvSpPr>
          <p:spPr bwMode="auto">
            <a:xfrm>
              <a:off x="6375" y="3168"/>
              <a:ext cx="637" cy="495"/>
            </a:xfrm>
            <a:custGeom>
              <a:avLst/>
              <a:gdLst>
                <a:gd name="T0" fmla="*/ 1732 w 3825"/>
                <a:gd name="T1" fmla="*/ 2606 h 2974"/>
                <a:gd name="T2" fmla="*/ 1702 w 3825"/>
                <a:gd name="T3" fmla="*/ 2628 h 2974"/>
                <a:gd name="T4" fmla="*/ 1689 w 3825"/>
                <a:gd name="T5" fmla="*/ 2664 h 2974"/>
                <a:gd name="T6" fmla="*/ 1692 w 3825"/>
                <a:gd name="T7" fmla="*/ 2726 h 2974"/>
                <a:gd name="T8" fmla="*/ 1714 w 3825"/>
                <a:gd name="T9" fmla="*/ 2756 h 2974"/>
                <a:gd name="T10" fmla="*/ 1750 w 3825"/>
                <a:gd name="T11" fmla="*/ 2769 h 2974"/>
                <a:gd name="T12" fmla="*/ 2093 w 3825"/>
                <a:gd name="T13" fmla="*/ 2765 h 2974"/>
                <a:gd name="T14" fmla="*/ 2123 w 3825"/>
                <a:gd name="T15" fmla="*/ 2743 h 2974"/>
                <a:gd name="T16" fmla="*/ 2134 w 3825"/>
                <a:gd name="T17" fmla="*/ 2707 h 2974"/>
                <a:gd name="T18" fmla="*/ 2131 w 3825"/>
                <a:gd name="T19" fmla="*/ 2644 h 2974"/>
                <a:gd name="T20" fmla="*/ 2109 w 3825"/>
                <a:gd name="T21" fmla="*/ 2614 h 2974"/>
                <a:gd name="T22" fmla="*/ 2073 w 3825"/>
                <a:gd name="T23" fmla="*/ 2603 h 2974"/>
                <a:gd name="T24" fmla="*/ 278 w 3825"/>
                <a:gd name="T25" fmla="*/ 228 h 2974"/>
                <a:gd name="T26" fmla="*/ 249 w 3825"/>
                <a:gd name="T27" fmla="*/ 237 h 2974"/>
                <a:gd name="T28" fmla="*/ 232 w 3825"/>
                <a:gd name="T29" fmla="*/ 262 h 2974"/>
                <a:gd name="T30" fmla="*/ 229 w 3825"/>
                <a:gd name="T31" fmla="*/ 2328 h 2974"/>
                <a:gd name="T32" fmla="*/ 239 w 3825"/>
                <a:gd name="T33" fmla="*/ 2357 h 2974"/>
                <a:gd name="T34" fmla="*/ 262 w 3825"/>
                <a:gd name="T35" fmla="*/ 2374 h 2974"/>
                <a:gd name="T36" fmla="*/ 3546 w 3825"/>
                <a:gd name="T37" fmla="*/ 2377 h 2974"/>
                <a:gd name="T38" fmla="*/ 3575 w 3825"/>
                <a:gd name="T39" fmla="*/ 2367 h 2974"/>
                <a:gd name="T40" fmla="*/ 3593 w 3825"/>
                <a:gd name="T41" fmla="*/ 2344 h 2974"/>
                <a:gd name="T42" fmla="*/ 3595 w 3825"/>
                <a:gd name="T43" fmla="*/ 277 h 2974"/>
                <a:gd name="T44" fmla="*/ 3586 w 3825"/>
                <a:gd name="T45" fmla="*/ 249 h 2974"/>
                <a:gd name="T46" fmla="*/ 3561 w 3825"/>
                <a:gd name="T47" fmla="*/ 230 h 2974"/>
                <a:gd name="T48" fmla="*/ 278 w 3825"/>
                <a:gd name="T49" fmla="*/ 228 h 2974"/>
                <a:gd name="T50" fmla="*/ 3546 w 3825"/>
                <a:gd name="T51" fmla="*/ 0 h 2974"/>
                <a:gd name="T52" fmla="*/ 3634 w 3825"/>
                <a:gd name="T53" fmla="*/ 14 h 2974"/>
                <a:gd name="T54" fmla="*/ 3711 w 3825"/>
                <a:gd name="T55" fmla="*/ 53 h 2974"/>
                <a:gd name="T56" fmla="*/ 3771 w 3825"/>
                <a:gd name="T57" fmla="*/ 113 h 2974"/>
                <a:gd name="T58" fmla="*/ 3811 w 3825"/>
                <a:gd name="T59" fmla="*/ 190 h 2974"/>
                <a:gd name="T60" fmla="*/ 3825 w 3825"/>
                <a:gd name="T61" fmla="*/ 277 h 2974"/>
                <a:gd name="T62" fmla="*/ 3823 w 3825"/>
                <a:gd name="T63" fmla="*/ 2738 h 2974"/>
                <a:gd name="T64" fmla="*/ 3808 w 3825"/>
                <a:gd name="T65" fmla="*/ 2813 h 2974"/>
                <a:gd name="T66" fmla="*/ 3773 w 3825"/>
                <a:gd name="T67" fmla="*/ 2878 h 2974"/>
                <a:gd name="T68" fmla="*/ 3720 w 3825"/>
                <a:gd name="T69" fmla="*/ 2929 h 2974"/>
                <a:gd name="T70" fmla="*/ 3654 w 3825"/>
                <a:gd name="T71" fmla="*/ 2962 h 2974"/>
                <a:gd name="T72" fmla="*/ 3579 w 3825"/>
                <a:gd name="T73" fmla="*/ 2974 h 2974"/>
                <a:gd name="T74" fmla="*/ 206 w 3825"/>
                <a:gd name="T75" fmla="*/ 2970 h 2974"/>
                <a:gd name="T76" fmla="*/ 135 w 3825"/>
                <a:gd name="T77" fmla="*/ 2947 h 2974"/>
                <a:gd name="T78" fmla="*/ 74 w 3825"/>
                <a:gd name="T79" fmla="*/ 2906 h 2974"/>
                <a:gd name="T80" fmla="*/ 30 w 3825"/>
                <a:gd name="T81" fmla="*/ 2846 h 2974"/>
                <a:gd name="T82" fmla="*/ 5 w 3825"/>
                <a:gd name="T83" fmla="*/ 2777 h 2974"/>
                <a:gd name="T84" fmla="*/ 0 w 3825"/>
                <a:gd name="T85" fmla="*/ 277 h 2974"/>
                <a:gd name="T86" fmla="*/ 14 w 3825"/>
                <a:gd name="T87" fmla="*/ 190 h 2974"/>
                <a:gd name="T88" fmla="*/ 53 w 3825"/>
                <a:gd name="T89" fmla="*/ 113 h 2974"/>
                <a:gd name="T90" fmla="*/ 114 w 3825"/>
                <a:gd name="T91" fmla="*/ 53 h 2974"/>
                <a:gd name="T92" fmla="*/ 190 w 3825"/>
                <a:gd name="T93" fmla="*/ 14 h 2974"/>
                <a:gd name="T94" fmla="*/ 278 w 3825"/>
                <a:gd name="T95" fmla="*/ 0 h 2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825" h="2974">
                  <a:moveTo>
                    <a:pt x="1750" y="2603"/>
                  </a:moveTo>
                  <a:lnTo>
                    <a:pt x="1732" y="2606"/>
                  </a:lnTo>
                  <a:lnTo>
                    <a:pt x="1714" y="2614"/>
                  </a:lnTo>
                  <a:lnTo>
                    <a:pt x="1702" y="2628"/>
                  </a:lnTo>
                  <a:lnTo>
                    <a:pt x="1692" y="2644"/>
                  </a:lnTo>
                  <a:lnTo>
                    <a:pt x="1689" y="2664"/>
                  </a:lnTo>
                  <a:lnTo>
                    <a:pt x="1689" y="2707"/>
                  </a:lnTo>
                  <a:lnTo>
                    <a:pt x="1692" y="2726"/>
                  </a:lnTo>
                  <a:lnTo>
                    <a:pt x="1702" y="2743"/>
                  </a:lnTo>
                  <a:lnTo>
                    <a:pt x="1714" y="2756"/>
                  </a:lnTo>
                  <a:lnTo>
                    <a:pt x="1732" y="2765"/>
                  </a:lnTo>
                  <a:lnTo>
                    <a:pt x="1750" y="2769"/>
                  </a:lnTo>
                  <a:lnTo>
                    <a:pt x="2073" y="2769"/>
                  </a:lnTo>
                  <a:lnTo>
                    <a:pt x="2093" y="2765"/>
                  </a:lnTo>
                  <a:lnTo>
                    <a:pt x="2109" y="2756"/>
                  </a:lnTo>
                  <a:lnTo>
                    <a:pt x="2123" y="2743"/>
                  </a:lnTo>
                  <a:lnTo>
                    <a:pt x="2131" y="2726"/>
                  </a:lnTo>
                  <a:lnTo>
                    <a:pt x="2134" y="2707"/>
                  </a:lnTo>
                  <a:lnTo>
                    <a:pt x="2134" y="2664"/>
                  </a:lnTo>
                  <a:lnTo>
                    <a:pt x="2131" y="2644"/>
                  </a:lnTo>
                  <a:lnTo>
                    <a:pt x="2123" y="2628"/>
                  </a:lnTo>
                  <a:lnTo>
                    <a:pt x="2109" y="2614"/>
                  </a:lnTo>
                  <a:lnTo>
                    <a:pt x="2093" y="2606"/>
                  </a:lnTo>
                  <a:lnTo>
                    <a:pt x="2073" y="2603"/>
                  </a:lnTo>
                  <a:lnTo>
                    <a:pt x="1750" y="2603"/>
                  </a:lnTo>
                  <a:close/>
                  <a:moveTo>
                    <a:pt x="278" y="228"/>
                  </a:moveTo>
                  <a:lnTo>
                    <a:pt x="262" y="230"/>
                  </a:lnTo>
                  <a:lnTo>
                    <a:pt x="249" y="237"/>
                  </a:lnTo>
                  <a:lnTo>
                    <a:pt x="239" y="249"/>
                  </a:lnTo>
                  <a:lnTo>
                    <a:pt x="232" y="262"/>
                  </a:lnTo>
                  <a:lnTo>
                    <a:pt x="229" y="277"/>
                  </a:lnTo>
                  <a:lnTo>
                    <a:pt x="229" y="2328"/>
                  </a:lnTo>
                  <a:lnTo>
                    <a:pt x="232" y="2344"/>
                  </a:lnTo>
                  <a:lnTo>
                    <a:pt x="239" y="2357"/>
                  </a:lnTo>
                  <a:lnTo>
                    <a:pt x="249" y="2367"/>
                  </a:lnTo>
                  <a:lnTo>
                    <a:pt x="262" y="2374"/>
                  </a:lnTo>
                  <a:lnTo>
                    <a:pt x="278" y="2377"/>
                  </a:lnTo>
                  <a:lnTo>
                    <a:pt x="3546" y="2377"/>
                  </a:lnTo>
                  <a:lnTo>
                    <a:pt x="3562" y="2374"/>
                  </a:lnTo>
                  <a:lnTo>
                    <a:pt x="3575" y="2367"/>
                  </a:lnTo>
                  <a:lnTo>
                    <a:pt x="3586" y="2357"/>
                  </a:lnTo>
                  <a:lnTo>
                    <a:pt x="3593" y="2344"/>
                  </a:lnTo>
                  <a:lnTo>
                    <a:pt x="3595" y="2328"/>
                  </a:lnTo>
                  <a:lnTo>
                    <a:pt x="3595" y="277"/>
                  </a:lnTo>
                  <a:lnTo>
                    <a:pt x="3593" y="262"/>
                  </a:lnTo>
                  <a:lnTo>
                    <a:pt x="3586" y="249"/>
                  </a:lnTo>
                  <a:lnTo>
                    <a:pt x="3574" y="237"/>
                  </a:lnTo>
                  <a:lnTo>
                    <a:pt x="3561" y="230"/>
                  </a:lnTo>
                  <a:lnTo>
                    <a:pt x="3546" y="228"/>
                  </a:lnTo>
                  <a:lnTo>
                    <a:pt x="278" y="228"/>
                  </a:lnTo>
                  <a:close/>
                  <a:moveTo>
                    <a:pt x="278" y="0"/>
                  </a:moveTo>
                  <a:lnTo>
                    <a:pt x="3546" y="0"/>
                  </a:lnTo>
                  <a:lnTo>
                    <a:pt x="3591" y="3"/>
                  </a:lnTo>
                  <a:lnTo>
                    <a:pt x="3634" y="14"/>
                  </a:lnTo>
                  <a:lnTo>
                    <a:pt x="3674" y="31"/>
                  </a:lnTo>
                  <a:lnTo>
                    <a:pt x="3711" y="53"/>
                  </a:lnTo>
                  <a:lnTo>
                    <a:pt x="3743" y="81"/>
                  </a:lnTo>
                  <a:lnTo>
                    <a:pt x="3771" y="113"/>
                  </a:lnTo>
                  <a:lnTo>
                    <a:pt x="3793" y="149"/>
                  </a:lnTo>
                  <a:lnTo>
                    <a:pt x="3811" y="190"/>
                  </a:lnTo>
                  <a:lnTo>
                    <a:pt x="3821" y="233"/>
                  </a:lnTo>
                  <a:lnTo>
                    <a:pt x="3825" y="277"/>
                  </a:lnTo>
                  <a:lnTo>
                    <a:pt x="3825" y="2279"/>
                  </a:lnTo>
                  <a:lnTo>
                    <a:pt x="3823" y="2738"/>
                  </a:lnTo>
                  <a:lnTo>
                    <a:pt x="3819" y="2777"/>
                  </a:lnTo>
                  <a:lnTo>
                    <a:pt x="3808" y="2813"/>
                  </a:lnTo>
                  <a:lnTo>
                    <a:pt x="3793" y="2846"/>
                  </a:lnTo>
                  <a:lnTo>
                    <a:pt x="3773" y="2878"/>
                  </a:lnTo>
                  <a:lnTo>
                    <a:pt x="3749" y="2906"/>
                  </a:lnTo>
                  <a:lnTo>
                    <a:pt x="3720" y="2929"/>
                  </a:lnTo>
                  <a:lnTo>
                    <a:pt x="3689" y="2947"/>
                  </a:lnTo>
                  <a:lnTo>
                    <a:pt x="3654" y="2962"/>
                  </a:lnTo>
                  <a:lnTo>
                    <a:pt x="3618" y="2970"/>
                  </a:lnTo>
                  <a:lnTo>
                    <a:pt x="3579" y="2974"/>
                  </a:lnTo>
                  <a:lnTo>
                    <a:pt x="245" y="2974"/>
                  </a:lnTo>
                  <a:lnTo>
                    <a:pt x="206" y="2970"/>
                  </a:lnTo>
                  <a:lnTo>
                    <a:pt x="169" y="2962"/>
                  </a:lnTo>
                  <a:lnTo>
                    <a:pt x="135" y="2947"/>
                  </a:lnTo>
                  <a:lnTo>
                    <a:pt x="103" y="2929"/>
                  </a:lnTo>
                  <a:lnTo>
                    <a:pt x="74" y="2906"/>
                  </a:lnTo>
                  <a:lnTo>
                    <a:pt x="50" y="2878"/>
                  </a:lnTo>
                  <a:lnTo>
                    <a:pt x="30" y="2846"/>
                  </a:lnTo>
                  <a:lnTo>
                    <a:pt x="15" y="2813"/>
                  </a:lnTo>
                  <a:lnTo>
                    <a:pt x="5" y="2777"/>
                  </a:lnTo>
                  <a:lnTo>
                    <a:pt x="0" y="2738"/>
                  </a:lnTo>
                  <a:lnTo>
                    <a:pt x="0" y="277"/>
                  </a:lnTo>
                  <a:lnTo>
                    <a:pt x="3" y="233"/>
                  </a:lnTo>
                  <a:lnTo>
                    <a:pt x="14" y="190"/>
                  </a:lnTo>
                  <a:lnTo>
                    <a:pt x="31" y="149"/>
                  </a:lnTo>
                  <a:lnTo>
                    <a:pt x="53" y="113"/>
                  </a:lnTo>
                  <a:lnTo>
                    <a:pt x="81" y="81"/>
                  </a:lnTo>
                  <a:lnTo>
                    <a:pt x="114" y="53"/>
                  </a:lnTo>
                  <a:lnTo>
                    <a:pt x="150" y="31"/>
                  </a:lnTo>
                  <a:lnTo>
                    <a:pt x="190" y="14"/>
                  </a:lnTo>
                  <a:lnTo>
                    <a:pt x="233" y="3"/>
                  </a:lnTo>
                  <a:lnTo>
                    <a:pt x="2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229"/>
            <p:cNvSpPr>
              <a:spLocks/>
            </p:cNvSpPr>
            <p:nvPr/>
          </p:nvSpPr>
          <p:spPr bwMode="auto">
            <a:xfrm>
              <a:off x="6827" y="3352"/>
              <a:ext cx="21" cy="19"/>
            </a:xfrm>
            <a:custGeom>
              <a:avLst/>
              <a:gdLst>
                <a:gd name="T0" fmla="*/ 118 w 126"/>
                <a:gd name="T1" fmla="*/ 0 h 117"/>
                <a:gd name="T2" fmla="*/ 124 w 126"/>
                <a:gd name="T3" fmla="*/ 57 h 117"/>
                <a:gd name="T4" fmla="*/ 126 w 126"/>
                <a:gd name="T5" fmla="*/ 114 h 117"/>
                <a:gd name="T6" fmla="*/ 123 w 126"/>
                <a:gd name="T7" fmla="*/ 117 h 117"/>
                <a:gd name="T8" fmla="*/ 0 w 126"/>
                <a:gd name="T9" fmla="*/ 117 h 117"/>
                <a:gd name="T10" fmla="*/ 118 w 126"/>
                <a:gd name="T1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117">
                  <a:moveTo>
                    <a:pt x="118" y="0"/>
                  </a:moveTo>
                  <a:lnTo>
                    <a:pt x="124" y="57"/>
                  </a:lnTo>
                  <a:lnTo>
                    <a:pt x="126" y="114"/>
                  </a:lnTo>
                  <a:lnTo>
                    <a:pt x="123" y="117"/>
                  </a:lnTo>
                  <a:lnTo>
                    <a:pt x="0" y="117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230"/>
            <p:cNvSpPr>
              <a:spLocks/>
            </p:cNvSpPr>
            <p:nvPr/>
          </p:nvSpPr>
          <p:spPr bwMode="auto">
            <a:xfrm>
              <a:off x="6715" y="3255"/>
              <a:ext cx="77" cy="85"/>
            </a:xfrm>
            <a:custGeom>
              <a:avLst/>
              <a:gdLst>
                <a:gd name="T0" fmla="*/ 390 w 464"/>
                <a:gd name="T1" fmla="*/ 0 h 513"/>
                <a:gd name="T2" fmla="*/ 427 w 464"/>
                <a:gd name="T3" fmla="*/ 23 h 513"/>
                <a:gd name="T4" fmla="*/ 464 w 464"/>
                <a:gd name="T5" fmla="*/ 49 h 513"/>
                <a:gd name="T6" fmla="*/ 0 w 464"/>
                <a:gd name="T7" fmla="*/ 513 h 513"/>
                <a:gd name="T8" fmla="*/ 0 w 464"/>
                <a:gd name="T9" fmla="*/ 390 h 513"/>
                <a:gd name="T10" fmla="*/ 390 w 464"/>
                <a:gd name="T11" fmla="*/ 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4" h="513">
                  <a:moveTo>
                    <a:pt x="390" y="0"/>
                  </a:moveTo>
                  <a:lnTo>
                    <a:pt x="427" y="23"/>
                  </a:lnTo>
                  <a:lnTo>
                    <a:pt x="464" y="49"/>
                  </a:lnTo>
                  <a:lnTo>
                    <a:pt x="0" y="513"/>
                  </a:lnTo>
                  <a:lnTo>
                    <a:pt x="0" y="390"/>
                  </a:lnTo>
                  <a:lnTo>
                    <a:pt x="3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231"/>
            <p:cNvSpPr>
              <a:spLocks/>
            </p:cNvSpPr>
            <p:nvPr/>
          </p:nvSpPr>
          <p:spPr bwMode="auto">
            <a:xfrm>
              <a:off x="6715" y="3243"/>
              <a:ext cx="51" cy="57"/>
            </a:xfrm>
            <a:custGeom>
              <a:avLst/>
              <a:gdLst>
                <a:gd name="T0" fmla="*/ 217 w 308"/>
                <a:gd name="T1" fmla="*/ 0 h 340"/>
                <a:gd name="T2" fmla="*/ 262 w 308"/>
                <a:gd name="T3" fmla="*/ 15 h 340"/>
                <a:gd name="T4" fmla="*/ 308 w 308"/>
                <a:gd name="T5" fmla="*/ 32 h 340"/>
                <a:gd name="T6" fmla="*/ 0 w 308"/>
                <a:gd name="T7" fmla="*/ 340 h 340"/>
                <a:gd name="T8" fmla="*/ 0 w 308"/>
                <a:gd name="T9" fmla="*/ 217 h 340"/>
                <a:gd name="T10" fmla="*/ 217 w 308"/>
                <a:gd name="T1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8" h="340">
                  <a:moveTo>
                    <a:pt x="217" y="0"/>
                  </a:moveTo>
                  <a:lnTo>
                    <a:pt x="262" y="15"/>
                  </a:lnTo>
                  <a:lnTo>
                    <a:pt x="308" y="32"/>
                  </a:lnTo>
                  <a:lnTo>
                    <a:pt x="0" y="340"/>
                  </a:lnTo>
                  <a:lnTo>
                    <a:pt x="0" y="217"/>
                  </a:lnTo>
                  <a:lnTo>
                    <a:pt x="2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232"/>
            <p:cNvSpPr>
              <a:spLocks/>
            </p:cNvSpPr>
            <p:nvPr/>
          </p:nvSpPr>
          <p:spPr bwMode="auto">
            <a:xfrm>
              <a:off x="6715" y="3238"/>
              <a:ext cx="19" cy="21"/>
            </a:xfrm>
            <a:custGeom>
              <a:avLst/>
              <a:gdLst>
                <a:gd name="T0" fmla="*/ 1 w 116"/>
                <a:gd name="T1" fmla="*/ 0 h 124"/>
                <a:gd name="T2" fmla="*/ 59 w 116"/>
                <a:gd name="T3" fmla="*/ 2 h 124"/>
                <a:gd name="T4" fmla="*/ 116 w 116"/>
                <a:gd name="T5" fmla="*/ 8 h 124"/>
                <a:gd name="T6" fmla="*/ 0 w 116"/>
                <a:gd name="T7" fmla="*/ 124 h 124"/>
                <a:gd name="T8" fmla="*/ 0 w 116"/>
                <a:gd name="T9" fmla="*/ 1 h 124"/>
                <a:gd name="T10" fmla="*/ 1 w 116"/>
                <a:gd name="T1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124">
                  <a:moveTo>
                    <a:pt x="1" y="0"/>
                  </a:moveTo>
                  <a:lnTo>
                    <a:pt x="59" y="2"/>
                  </a:lnTo>
                  <a:lnTo>
                    <a:pt x="116" y="8"/>
                  </a:lnTo>
                  <a:lnTo>
                    <a:pt x="0" y="124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233"/>
            <p:cNvSpPr>
              <a:spLocks/>
            </p:cNvSpPr>
            <p:nvPr/>
          </p:nvSpPr>
          <p:spPr bwMode="auto">
            <a:xfrm>
              <a:off x="6745" y="3294"/>
              <a:ext cx="86" cy="77"/>
            </a:xfrm>
            <a:custGeom>
              <a:avLst/>
              <a:gdLst>
                <a:gd name="T0" fmla="*/ 467 w 514"/>
                <a:gd name="T1" fmla="*/ 0 h 465"/>
                <a:gd name="T2" fmla="*/ 492 w 514"/>
                <a:gd name="T3" fmla="*/ 37 h 465"/>
                <a:gd name="T4" fmla="*/ 514 w 514"/>
                <a:gd name="T5" fmla="*/ 74 h 465"/>
                <a:gd name="T6" fmla="*/ 123 w 514"/>
                <a:gd name="T7" fmla="*/ 465 h 465"/>
                <a:gd name="T8" fmla="*/ 0 w 514"/>
                <a:gd name="T9" fmla="*/ 465 h 465"/>
                <a:gd name="T10" fmla="*/ 467 w 514"/>
                <a:gd name="T11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4" h="465">
                  <a:moveTo>
                    <a:pt x="467" y="0"/>
                  </a:moveTo>
                  <a:lnTo>
                    <a:pt x="492" y="37"/>
                  </a:lnTo>
                  <a:lnTo>
                    <a:pt x="514" y="74"/>
                  </a:lnTo>
                  <a:lnTo>
                    <a:pt x="123" y="465"/>
                  </a:lnTo>
                  <a:lnTo>
                    <a:pt x="0" y="465"/>
                  </a:lnTo>
                  <a:lnTo>
                    <a:pt x="4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234"/>
            <p:cNvSpPr>
              <a:spLocks/>
            </p:cNvSpPr>
            <p:nvPr/>
          </p:nvSpPr>
          <p:spPr bwMode="auto">
            <a:xfrm>
              <a:off x="6715" y="3272"/>
              <a:ext cx="99" cy="99"/>
            </a:xfrm>
            <a:custGeom>
              <a:avLst/>
              <a:gdLst>
                <a:gd name="T0" fmla="*/ 533 w 594"/>
                <a:gd name="T1" fmla="*/ 0 h 595"/>
                <a:gd name="T2" fmla="*/ 565 w 594"/>
                <a:gd name="T3" fmla="*/ 30 h 595"/>
                <a:gd name="T4" fmla="*/ 594 w 594"/>
                <a:gd name="T5" fmla="*/ 61 h 595"/>
                <a:gd name="T6" fmla="*/ 60 w 594"/>
                <a:gd name="T7" fmla="*/ 595 h 595"/>
                <a:gd name="T8" fmla="*/ 0 w 594"/>
                <a:gd name="T9" fmla="*/ 595 h 595"/>
                <a:gd name="T10" fmla="*/ 0 w 594"/>
                <a:gd name="T11" fmla="*/ 532 h 595"/>
                <a:gd name="T12" fmla="*/ 533 w 594"/>
                <a:gd name="T13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4" h="595">
                  <a:moveTo>
                    <a:pt x="533" y="0"/>
                  </a:moveTo>
                  <a:lnTo>
                    <a:pt x="565" y="30"/>
                  </a:lnTo>
                  <a:lnTo>
                    <a:pt x="594" y="61"/>
                  </a:lnTo>
                  <a:lnTo>
                    <a:pt x="60" y="595"/>
                  </a:lnTo>
                  <a:lnTo>
                    <a:pt x="0" y="595"/>
                  </a:lnTo>
                  <a:lnTo>
                    <a:pt x="0" y="532"/>
                  </a:lnTo>
                  <a:lnTo>
                    <a:pt x="5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235"/>
            <p:cNvSpPr>
              <a:spLocks/>
            </p:cNvSpPr>
            <p:nvPr/>
          </p:nvSpPr>
          <p:spPr bwMode="auto">
            <a:xfrm>
              <a:off x="6786" y="3320"/>
              <a:ext cx="57" cy="51"/>
            </a:xfrm>
            <a:custGeom>
              <a:avLst/>
              <a:gdLst>
                <a:gd name="T0" fmla="*/ 309 w 340"/>
                <a:gd name="T1" fmla="*/ 0 h 309"/>
                <a:gd name="T2" fmla="*/ 326 w 340"/>
                <a:gd name="T3" fmla="*/ 45 h 309"/>
                <a:gd name="T4" fmla="*/ 340 w 340"/>
                <a:gd name="T5" fmla="*/ 91 h 309"/>
                <a:gd name="T6" fmla="*/ 122 w 340"/>
                <a:gd name="T7" fmla="*/ 309 h 309"/>
                <a:gd name="T8" fmla="*/ 0 w 340"/>
                <a:gd name="T9" fmla="*/ 309 h 309"/>
                <a:gd name="T10" fmla="*/ 309 w 340"/>
                <a:gd name="T11" fmla="*/ 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0" h="309">
                  <a:moveTo>
                    <a:pt x="309" y="0"/>
                  </a:moveTo>
                  <a:lnTo>
                    <a:pt x="326" y="45"/>
                  </a:lnTo>
                  <a:lnTo>
                    <a:pt x="340" y="91"/>
                  </a:lnTo>
                  <a:lnTo>
                    <a:pt x="122" y="309"/>
                  </a:lnTo>
                  <a:lnTo>
                    <a:pt x="0" y="309"/>
                  </a:lnTo>
                  <a:lnTo>
                    <a:pt x="3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236"/>
            <p:cNvSpPr>
              <a:spLocks/>
            </p:cNvSpPr>
            <p:nvPr/>
          </p:nvSpPr>
          <p:spPr bwMode="auto">
            <a:xfrm>
              <a:off x="6558" y="3261"/>
              <a:ext cx="267" cy="267"/>
            </a:xfrm>
            <a:custGeom>
              <a:avLst/>
              <a:gdLst>
                <a:gd name="T0" fmla="*/ 802 w 1603"/>
                <a:gd name="T1" fmla="*/ 0 h 1603"/>
                <a:gd name="T2" fmla="*/ 802 w 1603"/>
                <a:gd name="T3" fmla="*/ 801 h 1603"/>
                <a:gd name="T4" fmla="*/ 1603 w 1603"/>
                <a:gd name="T5" fmla="*/ 801 h 1603"/>
                <a:gd name="T6" fmla="*/ 1600 w 1603"/>
                <a:gd name="T7" fmla="*/ 879 h 1603"/>
                <a:gd name="T8" fmla="*/ 1588 w 1603"/>
                <a:gd name="T9" fmla="*/ 953 h 1603"/>
                <a:gd name="T10" fmla="*/ 1571 w 1603"/>
                <a:gd name="T11" fmla="*/ 1026 h 1603"/>
                <a:gd name="T12" fmla="*/ 1547 w 1603"/>
                <a:gd name="T13" fmla="*/ 1096 h 1603"/>
                <a:gd name="T14" fmla="*/ 1518 w 1603"/>
                <a:gd name="T15" fmla="*/ 1163 h 1603"/>
                <a:gd name="T16" fmla="*/ 1482 w 1603"/>
                <a:gd name="T17" fmla="*/ 1227 h 1603"/>
                <a:gd name="T18" fmla="*/ 1440 w 1603"/>
                <a:gd name="T19" fmla="*/ 1286 h 1603"/>
                <a:gd name="T20" fmla="*/ 1394 w 1603"/>
                <a:gd name="T21" fmla="*/ 1342 h 1603"/>
                <a:gd name="T22" fmla="*/ 1342 w 1603"/>
                <a:gd name="T23" fmla="*/ 1393 h 1603"/>
                <a:gd name="T24" fmla="*/ 1287 w 1603"/>
                <a:gd name="T25" fmla="*/ 1439 h 1603"/>
                <a:gd name="T26" fmla="*/ 1226 w 1603"/>
                <a:gd name="T27" fmla="*/ 1481 h 1603"/>
                <a:gd name="T28" fmla="*/ 1164 w 1603"/>
                <a:gd name="T29" fmla="*/ 1517 h 1603"/>
                <a:gd name="T30" fmla="*/ 1097 w 1603"/>
                <a:gd name="T31" fmla="*/ 1547 h 1603"/>
                <a:gd name="T32" fmla="*/ 1027 w 1603"/>
                <a:gd name="T33" fmla="*/ 1572 h 1603"/>
                <a:gd name="T34" fmla="*/ 954 w 1603"/>
                <a:gd name="T35" fmla="*/ 1589 h 1603"/>
                <a:gd name="T36" fmla="*/ 878 w 1603"/>
                <a:gd name="T37" fmla="*/ 1599 h 1603"/>
                <a:gd name="T38" fmla="*/ 802 w 1603"/>
                <a:gd name="T39" fmla="*/ 1603 h 1603"/>
                <a:gd name="T40" fmla="*/ 724 w 1603"/>
                <a:gd name="T41" fmla="*/ 1599 h 1603"/>
                <a:gd name="T42" fmla="*/ 650 w 1603"/>
                <a:gd name="T43" fmla="*/ 1589 h 1603"/>
                <a:gd name="T44" fmla="*/ 577 w 1603"/>
                <a:gd name="T45" fmla="*/ 1572 h 1603"/>
                <a:gd name="T46" fmla="*/ 507 w 1603"/>
                <a:gd name="T47" fmla="*/ 1547 h 1603"/>
                <a:gd name="T48" fmla="*/ 440 w 1603"/>
                <a:gd name="T49" fmla="*/ 1517 h 1603"/>
                <a:gd name="T50" fmla="*/ 376 w 1603"/>
                <a:gd name="T51" fmla="*/ 1481 h 1603"/>
                <a:gd name="T52" fmla="*/ 317 w 1603"/>
                <a:gd name="T53" fmla="*/ 1439 h 1603"/>
                <a:gd name="T54" fmla="*/ 261 w 1603"/>
                <a:gd name="T55" fmla="*/ 1393 h 1603"/>
                <a:gd name="T56" fmla="*/ 210 w 1603"/>
                <a:gd name="T57" fmla="*/ 1342 h 1603"/>
                <a:gd name="T58" fmla="*/ 164 w 1603"/>
                <a:gd name="T59" fmla="*/ 1286 h 1603"/>
                <a:gd name="T60" fmla="*/ 122 w 1603"/>
                <a:gd name="T61" fmla="*/ 1227 h 1603"/>
                <a:gd name="T62" fmla="*/ 86 w 1603"/>
                <a:gd name="T63" fmla="*/ 1163 h 1603"/>
                <a:gd name="T64" fmla="*/ 56 w 1603"/>
                <a:gd name="T65" fmla="*/ 1096 h 1603"/>
                <a:gd name="T66" fmla="*/ 33 w 1603"/>
                <a:gd name="T67" fmla="*/ 1026 h 1603"/>
                <a:gd name="T68" fmla="*/ 15 w 1603"/>
                <a:gd name="T69" fmla="*/ 953 h 1603"/>
                <a:gd name="T70" fmla="*/ 4 w 1603"/>
                <a:gd name="T71" fmla="*/ 879 h 1603"/>
                <a:gd name="T72" fmla="*/ 0 w 1603"/>
                <a:gd name="T73" fmla="*/ 801 h 1603"/>
                <a:gd name="T74" fmla="*/ 4 w 1603"/>
                <a:gd name="T75" fmla="*/ 725 h 1603"/>
                <a:gd name="T76" fmla="*/ 15 w 1603"/>
                <a:gd name="T77" fmla="*/ 649 h 1603"/>
                <a:gd name="T78" fmla="*/ 33 w 1603"/>
                <a:gd name="T79" fmla="*/ 576 h 1603"/>
                <a:gd name="T80" fmla="*/ 56 w 1603"/>
                <a:gd name="T81" fmla="*/ 507 h 1603"/>
                <a:gd name="T82" fmla="*/ 86 w 1603"/>
                <a:gd name="T83" fmla="*/ 439 h 1603"/>
                <a:gd name="T84" fmla="*/ 122 w 1603"/>
                <a:gd name="T85" fmla="*/ 377 h 1603"/>
                <a:gd name="T86" fmla="*/ 164 w 1603"/>
                <a:gd name="T87" fmla="*/ 316 h 1603"/>
                <a:gd name="T88" fmla="*/ 210 w 1603"/>
                <a:gd name="T89" fmla="*/ 261 h 1603"/>
                <a:gd name="T90" fmla="*/ 261 w 1603"/>
                <a:gd name="T91" fmla="*/ 210 h 1603"/>
                <a:gd name="T92" fmla="*/ 317 w 1603"/>
                <a:gd name="T93" fmla="*/ 163 h 1603"/>
                <a:gd name="T94" fmla="*/ 376 w 1603"/>
                <a:gd name="T95" fmla="*/ 123 h 1603"/>
                <a:gd name="T96" fmla="*/ 440 w 1603"/>
                <a:gd name="T97" fmla="*/ 87 h 1603"/>
                <a:gd name="T98" fmla="*/ 507 w 1603"/>
                <a:gd name="T99" fmla="*/ 57 h 1603"/>
                <a:gd name="T100" fmla="*/ 577 w 1603"/>
                <a:gd name="T101" fmla="*/ 32 h 1603"/>
                <a:gd name="T102" fmla="*/ 650 w 1603"/>
                <a:gd name="T103" fmla="*/ 15 h 1603"/>
                <a:gd name="T104" fmla="*/ 724 w 1603"/>
                <a:gd name="T105" fmla="*/ 4 h 1603"/>
                <a:gd name="T106" fmla="*/ 802 w 1603"/>
                <a:gd name="T107" fmla="*/ 0 h 1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03" h="1603">
                  <a:moveTo>
                    <a:pt x="802" y="0"/>
                  </a:moveTo>
                  <a:lnTo>
                    <a:pt x="802" y="801"/>
                  </a:lnTo>
                  <a:lnTo>
                    <a:pt x="1603" y="801"/>
                  </a:lnTo>
                  <a:lnTo>
                    <a:pt x="1600" y="879"/>
                  </a:lnTo>
                  <a:lnTo>
                    <a:pt x="1588" y="953"/>
                  </a:lnTo>
                  <a:lnTo>
                    <a:pt x="1571" y="1026"/>
                  </a:lnTo>
                  <a:lnTo>
                    <a:pt x="1547" y="1096"/>
                  </a:lnTo>
                  <a:lnTo>
                    <a:pt x="1518" y="1163"/>
                  </a:lnTo>
                  <a:lnTo>
                    <a:pt x="1482" y="1227"/>
                  </a:lnTo>
                  <a:lnTo>
                    <a:pt x="1440" y="1286"/>
                  </a:lnTo>
                  <a:lnTo>
                    <a:pt x="1394" y="1342"/>
                  </a:lnTo>
                  <a:lnTo>
                    <a:pt x="1342" y="1393"/>
                  </a:lnTo>
                  <a:lnTo>
                    <a:pt x="1287" y="1439"/>
                  </a:lnTo>
                  <a:lnTo>
                    <a:pt x="1226" y="1481"/>
                  </a:lnTo>
                  <a:lnTo>
                    <a:pt x="1164" y="1517"/>
                  </a:lnTo>
                  <a:lnTo>
                    <a:pt x="1097" y="1547"/>
                  </a:lnTo>
                  <a:lnTo>
                    <a:pt x="1027" y="1572"/>
                  </a:lnTo>
                  <a:lnTo>
                    <a:pt x="954" y="1589"/>
                  </a:lnTo>
                  <a:lnTo>
                    <a:pt x="878" y="1599"/>
                  </a:lnTo>
                  <a:lnTo>
                    <a:pt x="802" y="1603"/>
                  </a:lnTo>
                  <a:lnTo>
                    <a:pt x="724" y="1599"/>
                  </a:lnTo>
                  <a:lnTo>
                    <a:pt x="650" y="1589"/>
                  </a:lnTo>
                  <a:lnTo>
                    <a:pt x="577" y="1572"/>
                  </a:lnTo>
                  <a:lnTo>
                    <a:pt x="507" y="1547"/>
                  </a:lnTo>
                  <a:lnTo>
                    <a:pt x="440" y="1517"/>
                  </a:lnTo>
                  <a:lnTo>
                    <a:pt x="376" y="1481"/>
                  </a:lnTo>
                  <a:lnTo>
                    <a:pt x="317" y="1439"/>
                  </a:lnTo>
                  <a:lnTo>
                    <a:pt x="261" y="1393"/>
                  </a:lnTo>
                  <a:lnTo>
                    <a:pt x="210" y="1342"/>
                  </a:lnTo>
                  <a:lnTo>
                    <a:pt x="164" y="1286"/>
                  </a:lnTo>
                  <a:lnTo>
                    <a:pt x="122" y="1227"/>
                  </a:lnTo>
                  <a:lnTo>
                    <a:pt x="86" y="1163"/>
                  </a:lnTo>
                  <a:lnTo>
                    <a:pt x="56" y="1096"/>
                  </a:lnTo>
                  <a:lnTo>
                    <a:pt x="33" y="1026"/>
                  </a:lnTo>
                  <a:lnTo>
                    <a:pt x="15" y="953"/>
                  </a:lnTo>
                  <a:lnTo>
                    <a:pt x="4" y="879"/>
                  </a:lnTo>
                  <a:lnTo>
                    <a:pt x="0" y="801"/>
                  </a:lnTo>
                  <a:lnTo>
                    <a:pt x="4" y="725"/>
                  </a:lnTo>
                  <a:lnTo>
                    <a:pt x="15" y="649"/>
                  </a:lnTo>
                  <a:lnTo>
                    <a:pt x="33" y="576"/>
                  </a:lnTo>
                  <a:lnTo>
                    <a:pt x="56" y="507"/>
                  </a:lnTo>
                  <a:lnTo>
                    <a:pt x="86" y="439"/>
                  </a:lnTo>
                  <a:lnTo>
                    <a:pt x="122" y="377"/>
                  </a:lnTo>
                  <a:lnTo>
                    <a:pt x="164" y="316"/>
                  </a:lnTo>
                  <a:lnTo>
                    <a:pt x="210" y="261"/>
                  </a:lnTo>
                  <a:lnTo>
                    <a:pt x="261" y="210"/>
                  </a:lnTo>
                  <a:lnTo>
                    <a:pt x="317" y="163"/>
                  </a:lnTo>
                  <a:lnTo>
                    <a:pt x="376" y="123"/>
                  </a:lnTo>
                  <a:lnTo>
                    <a:pt x="440" y="87"/>
                  </a:lnTo>
                  <a:lnTo>
                    <a:pt x="507" y="57"/>
                  </a:lnTo>
                  <a:lnTo>
                    <a:pt x="577" y="32"/>
                  </a:lnTo>
                  <a:lnTo>
                    <a:pt x="650" y="15"/>
                  </a:lnTo>
                  <a:lnTo>
                    <a:pt x="724" y="4"/>
                  </a:lnTo>
                  <a:lnTo>
                    <a:pt x="8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Arrow: Bent 3"/>
          <p:cNvSpPr/>
          <p:nvPr/>
        </p:nvSpPr>
        <p:spPr>
          <a:xfrm>
            <a:off x="2109276" y="2247939"/>
            <a:ext cx="387926" cy="1403731"/>
          </a:xfrm>
          <a:prstGeom prst="bentArrow">
            <a:avLst>
              <a:gd name="adj1" fmla="val 17438"/>
              <a:gd name="adj2" fmla="val 16493"/>
              <a:gd name="adj3" fmla="val 25000"/>
              <a:gd name="adj4" fmla="val 4375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4" name="Arrow: Bent 193"/>
          <p:cNvSpPr/>
          <p:nvPr/>
        </p:nvSpPr>
        <p:spPr>
          <a:xfrm flipH="1">
            <a:off x="9671253" y="2247939"/>
            <a:ext cx="387926" cy="1403731"/>
          </a:xfrm>
          <a:prstGeom prst="bentArrow">
            <a:avLst>
              <a:gd name="adj1" fmla="val 17438"/>
              <a:gd name="adj2" fmla="val 16493"/>
              <a:gd name="adj3" fmla="val 25000"/>
              <a:gd name="adj4" fmla="val 4375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45067" y="2268992"/>
            <a:ext cx="1567665" cy="777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Rectangle 194"/>
          <p:cNvSpPr/>
          <p:nvPr/>
        </p:nvSpPr>
        <p:spPr>
          <a:xfrm>
            <a:off x="6767399" y="2247452"/>
            <a:ext cx="1567665" cy="777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DA24E41-D49D-4DA5-A18D-BCFE5FCD7567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AFF341E-CED9-46EB-9C94-9810850803E2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4056539-718B-4169-BC8D-93F8B0EBE04F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318050492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9390" y="1760195"/>
            <a:ext cx="224090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At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vero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eos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accusamus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iusto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odio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dignissimos</a:t>
            </a:r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duci</a:t>
            </a:r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mus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611710" y="1884127"/>
            <a:ext cx="215756" cy="2157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678163" y="1760195"/>
            <a:ext cx="224090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At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vero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eos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accusamus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iusto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odio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dignissimos</a:t>
            </a:r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duci</a:t>
            </a:r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mus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3450483" y="1884127"/>
            <a:ext cx="215756" cy="2157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516936" y="1760195"/>
            <a:ext cx="224090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At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vero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eos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accusamus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iusto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odio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dignissimos</a:t>
            </a:r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duci</a:t>
            </a:r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mus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6289256" y="1884127"/>
            <a:ext cx="215756" cy="2157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9355710" y="1760195"/>
            <a:ext cx="224090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At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vero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eos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accusamus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iusto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odio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dignissimos</a:t>
            </a:r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duci</a:t>
            </a:r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mus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9128030" y="1884127"/>
            <a:ext cx="215756" cy="21575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4" name="Chart 43"/>
          <p:cNvGraphicFramePr/>
          <p:nvPr>
            <p:extLst/>
          </p:nvPr>
        </p:nvGraphicFramePr>
        <p:xfrm>
          <a:off x="749057" y="2795955"/>
          <a:ext cx="10717968" cy="33462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6" name="Freeform: Shape 45"/>
          <p:cNvSpPr/>
          <p:nvPr/>
        </p:nvSpPr>
        <p:spPr>
          <a:xfrm flipV="1">
            <a:off x="5711288" y="2749315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5842841" y="2774238"/>
            <a:ext cx="1108585" cy="3407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>
                <a:solidFill>
                  <a:schemeClr val="bg1"/>
                </a:solidFill>
                <a:effectLst/>
              </a:rPr>
              <a:t>123,456,789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88075AF-1212-4BE2-A3A7-1F757EC366DD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6741B41-4F64-4D0E-AC58-49AE96706630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95F7CAB-B322-4961-9EED-86E2E585A95A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4268315858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5"/>
          <p:cNvSpPr>
            <a:spLocks noChangeArrowheads="1"/>
          </p:cNvSpPr>
          <p:nvPr/>
        </p:nvSpPr>
        <p:spPr bwMode="auto">
          <a:xfrm>
            <a:off x="1363014" y="4198392"/>
            <a:ext cx="2286682" cy="1133980"/>
          </a:xfrm>
          <a:prstGeom prst="rect">
            <a:avLst/>
          </a:prstGeom>
          <a:solidFill>
            <a:schemeClr val="accent2"/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Oval 10"/>
          <p:cNvSpPr>
            <a:spLocks noChangeArrowheads="1"/>
          </p:cNvSpPr>
          <p:nvPr/>
        </p:nvSpPr>
        <p:spPr bwMode="auto">
          <a:xfrm>
            <a:off x="1962449" y="3762664"/>
            <a:ext cx="900968" cy="91440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2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835118" y="4821201"/>
            <a:ext cx="11058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Brainstorm</a:t>
            </a:r>
          </a:p>
        </p:txBody>
      </p:sp>
      <p:sp>
        <p:nvSpPr>
          <p:cNvPr id="27" name="Parallelogram 26"/>
          <p:cNvSpPr/>
          <p:nvPr/>
        </p:nvSpPr>
        <p:spPr>
          <a:xfrm rot="5400000">
            <a:off x="2464538" y="4148618"/>
            <a:ext cx="1739251" cy="631064"/>
          </a:xfrm>
          <a:prstGeom prst="parallelogram">
            <a:avLst>
              <a:gd name="adj" fmla="val 90052"/>
            </a:avLst>
          </a:prstGeom>
          <a:solidFill>
            <a:schemeClr val="accent1">
              <a:lumMod val="75000"/>
            </a:schemeClr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9" name="Rectangle 11"/>
          <p:cNvSpPr>
            <a:spLocks noChangeArrowheads="1"/>
          </p:cNvSpPr>
          <p:nvPr/>
        </p:nvSpPr>
        <p:spPr bwMode="auto">
          <a:xfrm>
            <a:off x="3018631" y="3594524"/>
            <a:ext cx="2286682" cy="1133980"/>
          </a:xfrm>
          <a:prstGeom prst="rect">
            <a:avLst/>
          </a:prstGeom>
          <a:solidFill>
            <a:schemeClr val="accent1"/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0" name="Oval 12"/>
          <p:cNvSpPr>
            <a:spLocks noChangeArrowheads="1"/>
          </p:cNvSpPr>
          <p:nvPr/>
        </p:nvSpPr>
        <p:spPr bwMode="auto">
          <a:xfrm>
            <a:off x="3618066" y="3158096"/>
            <a:ext cx="900968" cy="91440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605416" y="4217021"/>
            <a:ext cx="8746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Concept</a:t>
            </a:r>
          </a:p>
        </p:txBody>
      </p:sp>
      <p:sp>
        <p:nvSpPr>
          <p:cNvPr id="52" name="Parallelogram 51"/>
          <p:cNvSpPr/>
          <p:nvPr/>
        </p:nvSpPr>
        <p:spPr>
          <a:xfrm rot="5400000">
            <a:off x="4118300" y="3544051"/>
            <a:ext cx="1739251" cy="631064"/>
          </a:xfrm>
          <a:prstGeom prst="parallelogram">
            <a:avLst>
              <a:gd name="adj" fmla="val 90052"/>
            </a:avLst>
          </a:prstGeom>
          <a:solidFill>
            <a:schemeClr val="accent3">
              <a:lumMod val="75000"/>
            </a:schemeClr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3" name="Rectangle 13"/>
          <p:cNvSpPr>
            <a:spLocks noChangeArrowheads="1"/>
          </p:cNvSpPr>
          <p:nvPr/>
        </p:nvSpPr>
        <p:spPr bwMode="auto">
          <a:xfrm>
            <a:off x="4672394" y="2989958"/>
            <a:ext cx="2288539" cy="1133980"/>
          </a:xfrm>
          <a:prstGeom prst="rect">
            <a:avLst/>
          </a:prstGeom>
          <a:solidFill>
            <a:schemeClr val="accent2"/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4" name="Oval 14"/>
          <p:cNvSpPr>
            <a:spLocks noChangeArrowheads="1"/>
          </p:cNvSpPr>
          <p:nvPr/>
        </p:nvSpPr>
        <p:spPr bwMode="auto">
          <a:xfrm>
            <a:off x="5271828" y="2552826"/>
            <a:ext cx="900968" cy="91440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2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242889" y="3612140"/>
            <a:ext cx="909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Proposal</a:t>
            </a:r>
          </a:p>
        </p:txBody>
      </p:sp>
      <p:sp>
        <p:nvSpPr>
          <p:cNvPr id="56" name="Parallelogram 55"/>
          <p:cNvSpPr/>
          <p:nvPr/>
        </p:nvSpPr>
        <p:spPr>
          <a:xfrm rot="5400000">
            <a:off x="5773915" y="2938781"/>
            <a:ext cx="1739251" cy="631064"/>
          </a:xfrm>
          <a:prstGeom prst="parallelogram">
            <a:avLst>
              <a:gd name="adj" fmla="val 90052"/>
            </a:avLst>
          </a:prstGeom>
          <a:solidFill>
            <a:schemeClr val="accent5">
              <a:lumMod val="75000"/>
            </a:schemeClr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7" name="Rectangle 15"/>
          <p:cNvSpPr>
            <a:spLocks noChangeArrowheads="1"/>
          </p:cNvSpPr>
          <p:nvPr/>
        </p:nvSpPr>
        <p:spPr bwMode="auto">
          <a:xfrm>
            <a:off x="6328009" y="2384688"/>
            <a:ext cx="2286682" cy="1133980"/>
          </a:xfrm>
          <a:prstGeom prst="rect">
            <a:avLst/>
          </a:prstGeom>
          <a:solidFill>
            <a:schemeClr val="accent5"/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8" name="Oval 16"/>
          <p:cNvSpPr>
            <a:spLocks noChangeArrowheads="1"/>
          </p:cNvSpPr>
          <p:nvPr/>
        </p:nvSpPr>
        <p:spPr bwMode="auto">
          <a:xfrm>
            <a:off x="6927444" y="1945323"/>
            <a:ext cx="900968" cy="91440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4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915304" y="3005027"/>
            <a:ext cx="8773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Revision</a:t>
            </a:r>
          </a:p>
        </p:txBody>
      </p:sp>
      <p:sp>
        <p:nvSpPr>
          <p:cNvPr id="60" name="Parallelogram 59"/>
          <p:cNvSpPr/>
          <p:nvPr/>
        </p:nvSpPr>
        <p:spPr>
          <a:xfrm rot="5400000">
            <a:off x="7428157" y="2333511"/>
            <a:ext cx="1739251" cy="631064"/>
          </a:xfrm>
          <a:prstGeom prst="parallelogram">
            <a:avLst>
              <a:gd name="adj" fmla="val 90052"/>
            </a:avLst>
          </a:prstGeom>
          <a:solidFill>
            <a:schemeClr val="accent4">
              <a:lumMod val="75000"/>
            </a:schemeClr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1" name="Freeform 17"/>
          <p:cNvSpPr>
            <a:spLocks/>
          </p:cNvSpPr>
          <p:nvPr/>
        </p:nvSpPr>
        <p:spPr bwMode="auto">
          <a:xfrm>
            <a:off x="7983627" y="1545327"/>
            <a:ext cx="2845360" cy="1602264"/>
          </a:xfrm>
          <a:custGeom>
            <a:avLst/>
            <a:gdLst>
              <a:gd name="T0" fmla="*/ 1533 w 1533"/>
              <a:gd name="T1" fmla="*/ 524 h 1047"/>
              <a:gd name="T2" fmla="*/ 1232 w 1533"/>
              <a:gd name="T3" fmla="*/ 0 h 1047"/>
              <a:gd name="T4" fmla="*/ 1232 w 1533"/>
              <a:gd name="T5" fmla="*/ 153 h 1047"/>
              <a:gd name="T6" fmla="*/ 0 w 1533"/>
              <a:gd name="T7" fmla="*/ 153 h 1047"/>
              <a:gd name="T8" fmla="*/ 0 w 1533"/>
              <a:gd name="T9" fmla="*/ 894 h 1047"/>
              <a:gd name="T10" fmla="*/ 1232 w 1533"/>
              <a:gd name="T11" fmla="*/ 894 h 1047"/>
              <a:gd name="T12" fmla="*/ 1232 w 1533"/>
              <a:gd name="T13" fmla="*/ 1047 h 1047"/>
              <a:gd name="T14" fmla="*/ 1533 w 1533"/>
              <a:gd name="T15" fmla="*/ 524 h 1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33" h="1047">
                <a:moveTo>
                  <a:pt x="1533" y="524"/>
                </a:moveTo>
                <a:lnTo>
                  <a:pt x="1232" y="0"/>
                </a:lnTo>
                <a:lnTo>
                  <a:pt x="1232" y="153"/>
                </a:lnTo>
                <a:lnTo>
                  <a:pt x="0" y="153"/>
                </a:lnTo>
                <a:lnTo>
                  <a:pt x="0" y="894"/>
                </a:lnTo>
                <a:lnTo>
                  <a:pt x="1232" y="894"/>
                </a:lnTo>
                <a:lnTo>
                  <a:pt x="1232" y="1047"/>
                </a:lnTo>
                <a:lnTo>
                  <a:pt x="1533" y="524"/>
                </a:lnTo>
                <a:close/>
              </a:path>
            </a:pathLst>
          </a:custGeom>
          <a:solidFill>
            <a:schemeClr val="accent4"/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2" name="Oval 18"/>
          <p:cNvSpPr>
            <a:spLocks noChangeArrowheads="1"/>
          </p:cNvSpPr>
          <p:nvPr/>
        </p:nvSpPr>
        <p:spPr bwMode="auto">
          <a:xfrm>
            <a:off x="8819655" y="1339401"/>
            <a:ext cx="900968" cy="91440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4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8817603" y="2399494"/>
            <a:ext cx="8665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Delivery</a:t>
            </a:r>
          </a:p>
        </p:txBody>
      </p:sp>
      <p:sp>
        <p:nvSpPr>
          <p:cNvPr id="64" name="Rectangle 63"/>
          <p:cNvSpPr/>
          <p:nvPr/>
        </p:nvSpPr>
        <p:spPr>
          <a:xfrm>
            <a:off x="1363014" y="5417234"/>
            <a:ext cx="2062766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consectetur adipiscing elit.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gravida magna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vel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id-ID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3790580" y="4814914"/>
            <a:ext cx="1691806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Suspendisse placerat fermentum purus.</a:t>
            </a:r>
          </a:p>
        </p:txBody>
      </p:sp>
      <p:sp>
        <p:nvSpPr>
          <p:cNvPr id="68" name="Rectangle 67"/>
          <p:cNvSpPr/>
          <p:nvPr/>
        </p:nvSpPr>
        <p:spPr>
          <a:xfrm>
            <a:off x="5468817" y="4212438"/>
            <a:ext cx="168424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Suspendisse placerat fermentum purus.</a:t>
            </a:r>
          </a:p>
        </p:txBody>
      </p:sp>
      <p:sp>
        <p:nvSpPr>
          <p:cNvPr id="69" name="Rectangle 68"/>
          <p:cNvSpPr/>
          <p:nvPr/>
        </p:nvSpPr>
        <p:spPr>
          <a:xfrm>
            <a:off x="7139496" y="3609261"/>
            <a:ext cx="168424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Suspendisse placerat fermentum purus.</a:t>
            </a:r>
          </a:p>
        </p:txBody>
      </p:sp>
      <p:sp>
        <p:nvSpPr>
          <p:cNvPr id="70" name="Rectangle 69"/>
          <p:cNvSpPr/>
          <p:nvPr/>
        </p:nvSpPr>
        <p:spPr>
          <a:xfrm>
            <a:off x="8810176" y="3161027"/>
            <a:ext cx="168424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Suspendisse placerat fermentum purus.</a:t>
            </a:r>
          </a:p>
        </p:txBody>
      </p:sp>
      <p:sp>
        <p:nvSpPr>
          <p:cNvPr id="33" name="Freeform 1120">
            <a:extLst>
              <a:ext uri="{FF2B5EF4-FFF2-40B4-BE49-F238E27FC236}">
                <a16:creationId xmlns:a16="http://schemas.microsoft.com/office/drawing/2014/main" id="{0777509F-E8E1-4C1F-8286-1D583C290BD6}"/>
              </a:ext>
            </a:extLst>
          </p:cNvPr>
          <p:cNvSpPr>
            <a:spLocks noEditPoints="1"/>
          </p:cNvSpPr>
          <p:nvPr/>
        </p:nvSpPr>
        <p:spPr bwMode="auto">
          <a:xfrm>
            <a:off x="9118348" y="1705150"/>
            <a:ext cx="303581" cy="240314"/>
          </a:xfrm>
          <a:custGeom>
            <a:avLst/>
            <a:gdLst>
              <a:gd name="T0" fmla="*/ 2455 w 3573"/>
              <a:gd name="T1" fmla="*/ 579 h 2827"/>
              <a:gd name="T2" fmla="*/ 2600 w 3573"/>
              <a:gd name="T3" fmla="*/ 760 h 2827"/>
              <a:gd name="T4" fmla="*/ 2739 w 3573"/>
              <a:gd name="T5" fmla="*/ 1081 h 2827"/>
              <a:gd name="T6" fmla="*/ 2787 w 3573"/>
              <a:gd name="T7" fmla="*/ 1432 h 2827"/>
              <a:gd name="T8" fmla="*/ 2745 w 3573"/>
              <a:gd name="T9" fmla="*/ 1761 h 2827"/>
              <a:gd name="T10" fmla="*/ 2621 w 3573"/>
              <a:gd name="T11" fmla="*/ 2067 h 2827"/>
              <a:gd name="T12" fmla="*/ 2489 w 3573"/>
              <a:gd name="T13" fmla="*/ 2244 h 2827"/>
              <a:gd name="T14" fmla="*/ 2399 w 3573"/>
              <a:gd name="T15" fmla="*/ 2271 h 2827"/>
              <a:gd name="T16" fmla="*/ 2304 w 3573"/>
              <a:gd name="T17" fmla="*/ 2241 h 2827"/>
              <a:gd name="T18" fmla="*/ 2230 w 3573"/>
              <a:gd name="T19" fmla="*/ 2155 h 2827"/>
              <a:gd name="T20" fmla="*/ 2221 w 3573"/>
              <a:gd name="T21" fmla="*/ 2044 h 2827"/>
              <a:gd name="T22" fmla="*/ 2327 w 3573"/>
              <a:gd name="T23" fmla="*/ 1864 h 2827"/>
              <a:gd name="T24" fmla="*/ 2421 w 3573"/>
              <a:gd name="T25" fmla="*/ 1582 h 2827"/>
              <a:gd name="T26" fmla="*/ 2422 w 3573"/>
              <a:gd name="T27" fmla="*/ 1289 h 2827"/>
              <a:gd name="T28" fmla="*/ 2338 w 3573"/>
              <a:gd name="T29" fmla="*/ 1020 h 2827"/>
              <a:gd name="T30" fmla="*/ 2205 w 3573"/>
              <a:gd name="T31" fmla="*/ 815 h 2827"/>
              <a:gd name="T32" fmla="*/ 2191 w 3573"/>
              <a:gd name="T33" fmla="*/ 701 h 2827"/>
              <a:gd name="T34" fmla="*/ 2255 w 3573"/>
              <a:gd name="T35" fmla="*/ 602 h 2827"/>
              <a:gd name="T36" fmla="*/ 2350 w 3573"/>
              <a:gd name="T37" fmla="*/ 557 h 2827"/>
              <a:gd name="T38" fmla="*/ 1694 w 3573"/>
              <a:gd name="T39" fmla="*/ 195 h 2827"/>
              <a:gd name="T40" fmla="*/ 1776 w 3573"/>
              <a:gd name="T41" fmla="*/ 282 h 2827"/>
              <a:gd name="T42" fmla="*/ 1785 w 3573"/>
              <a:gd name="T43" fmla="*/ 2553 h 2827"/>
              <a:gd name="T44" fmla="*/ 1720 w 3573"/>
              <a:gd name="T45" fmla="*/ 2653 h 2827"/>
              <a:gd name="T46" fmla="*/ 1625 w 3573"/>
              <a:gd name="T47" fmla="*/ 2685 h 2827"/>
              <a:gd name="T48" fmla="*/ 1522 w 3573"/>
              <a:gd name="T49" fmla="*/ 2647 h 2827"/>
              <a:gd name="T50" fmla="*/ 99 w 3573"/>
              <a:gd name="T51" fmla="*/ 1903 h 2827"/>
              <a:gd name="T52" fmla="*/ 13 w 3573"/>
              <a:gd name="T53" fmla="*/ 1817 h 2827"/>
              <a:gd name="T54" fmla="*/ 3 w 3573"/>
              <a:gd name="T55" fmla="*/ 1078 h 2827"/>
              <a:gd name="T56" fmla="*/ 72 w 3573"/>
              <a:gd name="T57" fmla="*/ 976 h 2827"/>
              <a:gd name="T58" fmla="*/ 635 w 3573"/>
              <a:gd name="T59" fmla="*/ 949 h 2827"/>
              <a:gd name="T60" fmla="*/ 1605 w 3573"/>
              <a:gd name="T61" fmla="*/ 181 h 2827"/>
              <a:gd name="T62" fmla="*/ 2983 w 3573"/>
              <a:gd name="T63" fmla="*/ 11 h 2827"/>
              <a:gd name="T64" fmla="*/ 3118 w 3573"/>
              <a:gd name="T65" fmla="*/ 138 h 2827"/>
              <a:gd name="T66" fmla="*/ 3350 w 3573"/>
              <a:gd name="T67" fmla="*/ 499 h 2827"/>
              <a:gd name="T68" fmla="*/ 3503 w 3573"/>
              <a:gd name="T69" fmla="*/ 899 h 2827"/>
              <a:gd name="T70" fmla="*/ 3569 w 3573"/>
              <a:gd name="T71" fmla="*/ 1324 h 2827"/>
              <a:gd name="T72" fmla="*/ 3545 w 3573"/>
              <a:gd name="T73" fmla="*/ 1768 h 2827"/>
              <a:gd name="T74" fmla="*/ 3427 w 3573"/>
              <a:gd name="T75" fmla="*/ 2196 h 2827"/>
              <a:gd name="T76" fmla="*/ 3218 w 3573"/>
              <a:gd name="T77" fmla="*/ 2590 h 2827"/>
              <a:gd name="T78" fmla="*/ 3040 w 3573"/>
              <a:gd name="T79" fmla="*/ 2804 h 2827"/>
              <a:gd name="T80" fmla="*/ 2957 w 3573"/>
              <a:gd name="T81" fmla="*/ 2827 h 2827"/>
              <a:gd name="T82" fmla="*/ 2863 w 3573"/>
              <a:gd name="T83" fmla="*/ 2797 h 2827"/>
              <a:gd name="T84" fmla="*/ 2787 w 3573"/>
              <a:gd name="T85" fmla="*/ 2709 h 2827"/>
              <a:gd name="T86" fmla="*/ 2783 w 3573"/>
              <a:gd name="T87" fmla="*/ 2594 h 2827"/>
              <a:gd name="T88" fmla="*/ 2933 w 3573"/>
              <a:gd name="T89" fmla="*/ 2378 h 2827"/>
              <a:gd name="T90" fmla="*/ 3113 w 3573"/>
              <a:gd name="T91" fmla="*/ 2022 h 2827"/>
              <a:gd name="T92" fmla="*/ 3206 w 3573"/>
              <a:gd name="T93" fmla="*/ 1633 h 2827"/>
              <a:gd name="T94" fmla="*/ 3207 w 3573"/>
              <a:gd name="T95" fmla="*/ 1239 h 2827"/>
              <a:gd name="T96" fmla="*/ 3122 w 3573"/>
              <a:gd name="T97" fmla="*/ 866 h 2827"/>
              <a:gd name="T98" fmla="*/ 2957 w 3573"/>
              <a:gd name="T99" fmla="*/ 522 h 2827"/>
              <a:gd name="T100" fmla="*/ 2767 w 3573"/>
              <a:gd name="T101" fmla="*/ 269 h 2827"/>
              <a:gd name="T102" fmla="*/ 2744 w 3573"/>
              <a:gd name="T103" fmla="*/ 165 h 2827"/>
              <a:gd name="T104" fmla="*/ 2791 w 3573"/>
              <a:gd name="T105" fmla="*/ 70 h 2827"/>
              <a:gd name="T106" fmla="*/ 2878 w 3573"/>
              <a:gd name="T107" fmla="*/ 8 h 2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573" h="2827">
                <a:moveTo>
                  <a:pt x="2378" y="555"/>
                </a:moveTo>
                <a:lnTo>
                  <a:pt x="2404" y="559"/>
                </a:lnTo>
                <a:lnTo>
                  <a:pt x="2431" y="567"/>
                </a:lnTo>
                <a:lnTo>
                  <a:pt x="2455" y="579"/>
                </a:lnTo>
                <a:lnTo>
                  <a:pt x="2476" y="595"/>
                </a:lnTo>
                <a:lnTo>
                  <a:pt x="2495" y="614"/>
                </a:lnTo>
                <a:lnTo>
                  <a:pt x="2551" y="686"/>
                </a:lnTo>
                <a:lnTo>
                  <a:pt x="2600" y="760"/>
                </a:lnTo>
                <a:lnTo>
                  <a:pt x="2643" y="837"/>
                </a:lnTo>
                <a:lnTo>
                  <a:pt x="2680" y="916"/>
                </a:lnTo>
                <a:lnTo>
                  <a:pt x="2713" y="998"/>
                </a:lnTo>
                <a:lnTo>
                  <a:pt x="2739" y="1081"/>
                </a:lnTo>
                <a:lnTo>
                  <a:pt x="2761" y="1166"/>
                </a:lnTo>
                <a:lnTo>
                  <a:pt x="2775" y="1253"/>
                </a:lnTo>
                <a:lnTo>
                  <a:pt x="2784" y="1342"/>
                </a:lnTo>
                <a:lnTo>
                  <a:pt x="2787" y="1432"/>
                </a:lnTo>
                <a:lnTo>
                  <a:pt x="2785" y="1516"/>
                </a:lnTo>
                <a:lnTo>
                  <a:pt x="2776" y="1598"/>
                </a:lnTo>
                <a:lnTo>
                  <a:pt x="2763" y="1681"/>
                </a:lnTo>
                <a:lnTo>
                  <a:pt x="2745" y="1761"/>
                </a:lnTo>
                <a:lnTo>
                  <a:pt x="2722" y="1840"/>
                </a:lnTo>
                <a:lnTo>
                  <a:pt x="2693" y="1918"/>
                </a:lnTo>
                <a:lnTo>
                  <a:pt x="2660" y="1993"/>
                </a:lnTo>
                <a:lnTo>
                  <a:pt x="2621" y="2067"/>
                </a:lnTo>
                <a:lnTo>
                  <a:pt x="2578" y="2137"/>
                </a:lnTo>
                <a:lnTo>
                  <a:pt x="2529" y="2206"/>
                </a:lnTo>
                <a:lnTo>
                  <a:pt x="2510" y="2226"/>
                </a:lnTo>
                <a:lnTo>
                  <a:pt x="2489" y="2244"/>
                </a:lnTo>
                <a:lnTo>
                  <a:pt x="2464" y="2257"/>
                </a:lnTo>
                <a:lnTo>
                  <a:pt x="2438" y="2267"/>
                </a:lnTo>
                <a:lnTo>
                  <a:pt x="2411" y="2271"/>
                </a:lnTo>
                <a:lnTo>
                  <a:pt x="2399" y="2271"/>
                </a:lnTo>
                <a:lnTo>
                  <a:pt x="2374" y="2269"/>
                </a:lnTo>
                <a:lnTo>
                  <a:pt x="2349" y="2263"/>
                </a:lnTo>
                <a:lnTo>
                  <a:pt x="2326" y="2254"/>
                </a:lnTo>
                <a:lnTo>
                  <a:pt x="2304" y="2241"/>
                </a:lnTo>
                <a:lnTo>
                  <a:pt x="2284" y="2224"/>
                </a:lnTo>
                <a:lnTo>
                  <a:pt x="2263" y="2202"/>
                </a:lnTo>
                <a:lnTo>
                  <a:pt x="2244" y="2180"/>
                </a:lnTo>
                <a:lnTo>
                  <a:pt x="2230" y="2155"/>
                </a:lnTo>
                <a:lnTo>
                  <a:pt x="2220" y="2128"/>
                </a:lnTo>
                <a:lnTo>
                  <a:pt x="2216" y="2099"/>
                </a:lnTo>
                <a:lnTo>
                  <a:pt x="2216" y="2071"/>
                </a:lnTo>
                <a:lnTo>
                  <a:pt x="2221" y="2044"/>
                </a:lnTo>
                <a:lnTo>
                  <a:pt x="2232" y="2017"/>
                </a:lnTo>
                <a:lnTo>
                  <a:pt x="2247" y="1992"/>
                </a:lnTo>
                <a:lnTo>
                  <a:pt x="2290" y="1929"/>
                </a:lnTo>
                <a:lnTo>
                  <a:pt x="2327" y="1864"/>
                </a:lnTo>
                <a:lnTo>
                  <a:pt x="2360" y="1796"/>
                </a:lnTo>
                <a:lnTo>
                  <a:pt x="2386" y="1727"/>
                </a:lnTo>
                <a:lnTo>
                  <a:pt x="2407" y="1655"/>
                </a:lnTo>
                <a:lnTo>
                  <a:pt x="2421" y="1582"/>
                </a:lnTo>
                <a:lnTo>
                  <a:pt x="2429" y="1507"/>
                </a:lnTo>
                <a:lnTo>
                  <a:pt x="2433" y="1432"/>
                </a:lnTo>
                <a:lnTo>
                  <a:pt x="2431" y="1359"/>
                </a:lnTo>
                <a:lnTo>
                  <a:pt x="2422" y="1289"/>
                </a:lnTo>
                <a:lnTo>
                  <a:pt x="2409" y="1219"/>
                </a:lnTo>
                <a:lnTo>
                  <a:pt x="2390" y="1151"/>
                </a:lnTo>
                <a:lnTo>
                  <a:pt x="2366" y="1085"/>
                </a:lnTo>
                <a:lnTo>
                  <a:pt x="2338" y="1020"/>
                </a:lnTo>
                <a:lnTo>
                  <a:pt x="2304" y="957"/>
                </a:lnTo>
                <a:lnTo>
                  <a:pt x="2266" y="898"/>
                </a:lnTo>
                <a:lnTo>
                  <a:pt x="2222" y="840"/>
                </a:lnTo>
                <a:lnTo>
                  <a:pt x="2205" y="815"/>
                </a:lnTo>
                <a:lnTo>
                  <a:pt x="2194" y="788"/>
                </a:lnTo>
                <a:lnTo>
                  <a:pt x="2187" y="759"/>
                </a:lnTo>
                <a:lnTo>
                  <a:pt x="2186" y="730"/>
                </a:lnTo>
                <a:lnTo>
                  <a:pt x="2191" y="701"/>
                </a:lnTo>
                <a:lnTo>
                  <a:pt x="2199" y="674"/>
                </a:lnTo>
                <a:lnTo>
                  <a:pt x="2213" y="648"/>
                </a:lnTo>
                <a:lnTo>
                  <a:pt x="2233" y="624"/>
                </a:lnTo>
                <a:lnTo>
                  <a:pt x="2255" y="602"/>
                </a:lnTo>
                <a:lnTo>
                  <a:pt x="2276" y="585"/>
                </a:lnTo>
                <a:lnTo>
                  <a:pt x="2299" y="571"/>
                </a:lnTo>
                <a:lnTo>
                  <a:pt x="2324" y="562"/>
                </a:lnTo>
                <a:lnTo>
                  <a:pt x="2350" y="557"/>
                </a:lnTo>
                <a:lnTo>
                  <a:pt x="2378" y="555"/>
                </a:lnTo>
                <a:close/>
                <a:moveTo>
                  <a:pt x="1635" y="180"/>
                </a:moveTo>
                <a:lnTo>
                  <a:pt x="1665" y="184"/>
                </a:lnTo>
                <a:lnTo>
                  <a:pt x="1694" y="195"/>
                </a:lnTo>
                <a:lnTo>
                  <a:pt x="1720" y="210"/>
                </a:lnTo>
                <a:lnTo>
                  <a:pt x="1743" y="231"/>
                </a:lnTo>
                <a:lnTo>
                  <a:pt x="1762" y="255"/>
                </a:lnTo>
                <a:lnTo>
                  <a:pt x="1776" y="282"/>
                </a:lnTo>
                <a:lnTo>
                  <a:pt x="1785" y="310"/>
                </a:lnTo>
                <a:lnTo>
                  <a:pt x="1787" y="341"/>
                </a:lnTo>
                <a:lnTo>
                  <a:pt x="1787" y="2523"/>
                </a:lnTo>
                <a:lnTo>
                  <a:pt x="1785" y="2553"/>
                </a:lnTo>
                <a:lnTo>
                  <a:pt x="1776" y="2583"/>
                </a:lnTo>
                <a:lnTo>
                  <a:pt x="1762" y="2610"/>
                </a:lnTo>
                <a:lnTo>
                  <a:pt x="1743" y="2634"/>
                </a:lnTo>
                <a:lnTo>
                  <a:pt x="1720" y="2653"/>
                </a:lnTo>
                <a:lnTo>
                  <a:pt x="1694" y="2670"/>
                </a:lnTo>
                <a:lnTo>
                  <a:pt x="1671" y="2678"/>
                </a:lnTo>
                <a:lnTo>
                  <a:pt x="1648" y="2683"/>
                </a:lnTo>
                <a:lnTo>
                  <a:pt x="1625" y="2685"/>
                </a:lnTo>
                <a:lnTo>
                  <a:pt x="1597" y="2683"/>
                </a:lnTo>
                <a:lnTo>
                  <a:pt x="1571" y="2675"/>
                </a:lnTo>
                <a:lnTo>
                  <a:pt x="1545" y="2663"/>
                </a:lnTo>
                <a:lnTo>
                  <a:pt x="1522" y="2647"/>
                </a:lnTo>
                <a:lnTo>
                  <a:pt x="635" y="1916"/>
                </a:lnTo>
                <a:lnTo>
                  <a:pt x="163" y="1916"/>
                </a:lnTo>
                <a:lnTo>
                  <a:pt x="130" y="1912"/>
                </a:lnTo>
                <a:lnTo>
                  <a:pt x="99" y="1903"/>
                </a:lnTo>
                <a:lnTo>
                  <a:pt x="72" y="1887"/>
                </a:lnTo>
                <a:lnTo>
                  <a:pt x="48" y="1868"/>
                </a:lnTo>
                <a:lnTo>
                  <a:pt x="27" y="1844"/>
                </a:lnTo>
                <a:lnTo>
                  <a:pt x="13" y="1817"/>
                </a:lnTo>
                <a:lnTo>
                  <a:pt x="3" y="1786"/>
                </a:lnTo>
                <a:lnTo>
                  <a:pt x="0" y="1754"/>
                </a:lnTo>
                <a:lnTo>
                  <a:pt x="0" y="1111"/>
                </a:lnTo>
                <a:lnTo>
                  <a:pt x="3" y="1078"/>
                </a:lnTo>
                <a:lnTo>
                  <a:pt x="13" y="1048"/>
                </a:lnTo>
                <a:lnTo>
                  <a:pt x="27" y="1019"/>
                </a:lnTo>
                <a:lnTo>
                  <a:pt x="48" y="995"/>
                </a:lnTo>
                <a:lnTo>
                  <a:pt x="72" y="976"/>
                </a:lnTo>
                <a:lnTo>
                  <a:pt x="99" y="961"/>
                </a:lnTo>
                <a:lnTo>
                  <a:pt x="130" y="952"/>
                </a:lnTo>
                <a:lnTo>
                  <a:pt x="163" y="949"/>
                </a:lnTo>
                <a:lnTo>
                  <a:pt x="635" y="949"/>
                </a:lnTo>
                <a:lnTo>
                  <a:pt x="1522" y="216"/>
                </a:lnTo>
                <a:lnTo>
                  <a:pt x="1547" y="199"/>
                </a:lnTo>
                <a:lnTo>
                  <a:pt x="1575" y="187"/>
                </a:lnTo>
                <a:lnTo>
                  <a:pt x="1605" y="181"/>
                </a:lnTo>
                <a:lnTo>
                  <a:pt x="1635" y="180"/>
                </a:lnTo>
                <a:close/>
                <a:moveTo>
                  <a:pt x="2931" y="0"/>
                </a:moveTo>
                <a:lnTo>
                  <a:pt x="2957" y="4"/>
                </a:lnTo>
                <a:lnTo>
                  <a:pt x="2983" y="11"/>
                </a:lnTo>
                <a:lnTo>
                  <a:pt x="3007" y="22"/>
                </a:lnTo>
                <a:lnTo>
                  <a:pt x="3028" y="37"/>
                </a:lnTo>
                <a:lnTo>
                  <a:pt x="3048" y="55"/>
                </a:lnTo>
                <a:lnTo>
                  <a:pt x="3118" y="138"/>
                </a:lnTo>
                <a:lnTo>
                  <a:pt x="3183" y="224"/>
                </a:lnTo>
                <a:lnTo>
                  <a:pt x="3244" y="313"/>
                </a:lnTo>
                <a:lnTo>
                  <a:pt x="3300" y="406"/>
                </a:lnTo>
                <a:lnTo>
                  <a:pt x="3350" y="499"/>
                </a:lnTo>
                <a:lnTo>
                  <a:pt x="3396" y="597"/>
                </a:lnTo>
                <a:lnTo>
                  <a:pt x="3437" y="696"/>
                </a:lnTo>
                <a:lnTo>
                  <a:pt x="3472" y="797"/>
                </a:lnTo>
                <a:lnTo>
                  <a:pt x="3503" y="899"/>
                </a:lnTo>
                <a:lnTo>
                  <a:pt x="3528" y="1003"/>
                </a:lnTo>
                <a:lnTo>
                  <a:pt x="3548" y="1108"/>
                </a:lnTo>
                <a:lnTo>
                  <a:pt x="3562" y="1216"/>
                </a:lnTo>
                <a:lnTo>
                  <a:pt x="3569" y="1324"/>
                </a:lnTo>
                <a:lnTo>
                  <a:pt x="3573" y="1432"/>
                </a:lnTo>
                <a:lnTo>
                  <a:pt x="3569" y="1545"/>
                </a:lnTo>
                <a:lnTo>
                  <a:pt x="3561" y="1656"/>
                </a:lnTo>
                <a:lnTo>
                  <a:pt x="3545" y="1768"/>
                </a:lnTo>
                <a:lnTo>
                  <a:pt x="3524" y="1877"/>
                </a:lnTo>
                <a:lnTo>
                  <a:pt x="3497" y="1985"/>
                </a:lnTo>
                <a:lnTo>
                  <a:pt x="3465" y="2092"/>
                </a:lnTo>
                <a:lnTo>
                  <a:pt x="3427" y="2196"/>
                </a:lnTo>
                <a:lnTo>
                  <a:pt x="3382" y="2299"/>
                </a:lnTo>
                <a:lnTo>
                  <a:pt x="3333" y="2399"/>
                </a:lnTo>
                <a:lnTo>
                  <a:pt x="3278" y="2496"/>
                </a:lnTo>
                <a:lnTo>
                  <a:pt x="3218" y="2590"/>
                </a:lnTo>
                <a:lnTo>
                  <a:pt x="3153" y="2682"/>
                </a:lnTo>
                <a:lnTo>
                  <a:pt x="3082" y="2770"/>
                </a:lnTo>
                <a:lnTo>
                  <a:pt x="3062" y="2789"/>
                </a:lnTo>
                <a:lnTo>
                  <a:pt x="3040" y="2804"/>
                </a:lnTo>
                <a:lnTo>
                  <a:pt x="3017" y="2816"/>
                </a:lnTo>
                <a:lnTo>
                  <a:pt x="2991" y="2824"/>
                </a:lnTo>
                <a:lnTo>
                  <a:pt x="2965" y="2827"/>
                </a:lnTo>
                <a:lnTo>
                  <a:pt x="2957" y="2827"/>
                </a:lnTo>
                <a:lnTo>
                  <a:pt x="2932" y="2825"/>
                </a:lnTo>
                <a:lnTo>
                  <a:pt x="2907" y="2820"/>
                </a:lnTo>
                <a:lnTo>
                  <a:pt x="2884" y="2810"/>
                </a:lnTo>
                <a:lnTo>
                  <a:pt x="2863" y="2797"/>
                </a:lnTo>
                <a:lnTo>
                  <a:pt x="2843" y="2780"/>
                </a:lnTo>
                <a:lnTo>
                  <a:pt x="2822" y="2759"/>
                </a:lnTo>
                <a:lnTo>
                  <a:pt x="2801" y="2735"/>
                </a:lnTo>
                <a:lnTo>
                  <a:pt x="2787" y="2709"/>
                </a:lnTo>
                <a:lnTo>
                  <a:pt x="2779" y="2681"/>
                </a:lnTo>
                <a:lnTo>
                  <a:pt x="2774" y="2651"/>
                </a:lnTo>
                <a:lnTo>
                  <a:pt x="2775" y="2622"/>
                </a:lnTo>
                <a:lnTo>
                  <a:pt x="2783" y="2594"/>
                </a:lnTo>
                <a:lnTo>
                  <a:pt x="2795" y="2565"/>
                </a:lnTo>
                <a:lnTo>
                  <a:pt x="2812" y="2540"/>
                </a:lnTo>
                <a:lnTo>
                  <a:pt x="2876" y="2461"/>
                </a:lnTo>
                <a:lnTo>
                  <a:pt x="2933" y="2378"/>
                </a:lnTo>
                <a:lnTo>
                  <a:pt x="2986" y="2294"/>
                </a:lnTo>
                <a:lnTo>
                  <a:pt x="3034" y="2206"/>
                </a:lnTo>
                <a:lnTo>
                  <a:pt x="3076" y="2114"/>
                </a:lnTo>
                <a:lnTo>
                  <a:pt x="3113" y="2022"/>
                </a:lnTo>
                <a:lnTo>
                  <a:pt x="3145" y="1927"/>
                </a:lnTo>
                <a:lnTo>
                  <a:pt x="3171" y="1831"/>
                </a:lnTo>
                <a:lnTo>
                  <a:pt x="3191" y="1732"/>
                </a:lnTo>
                <a:lnTo>
                  <a:pt x="3206" y="1633"/>
                </a:lnTo>
                <a:lnTo>
                  <a:pt x="3215" y="1533"/>
                </a:lnTo>
                <a:lnTo>
                  <a:pt x="3218" y="1432"/>
                </a:lnTo>
                <a:lnTo>
                  <a:pt x="3215" y="1336"/>
                </a:lnTo>
                <a:lnTo>
                  <a:pt x="3207" y="1239"/>
                </a:lnTo>
                <a:lnTo>
                  <a:pt x="3194" y="1144"/>
                </a:lnTo>
                <a:lnTo>
                  <a:pt x="3175" y="1050"/>
                </a:lnTo>
                <a:lnTo>
                  <a:pt x="3152" y="957"/>
                </a:lnTo>
                <a:lnTo>
                  <a:pt x="3122" y="866"/>
                </a:lnTo>
                <a:lnTo>
                  <a:pt x="3088" y="777"/>
                </a:lnTo>
                <a:lnTo>
                  <a:pt x="3049" y="690"/>
                </a:lnTo>
                <a:lnTo>
                  <a:pt x="3005" y="604"/>
                </a:lnTo>
                <a:lnTo>
                  <a:pt x="2957" y="522"/>
                </a:lnTo>
                <a:lnTo>
                  <a:pt x="2904" y="442"/>
                </a:lnTo>
                <a:lnTo>
                  <a:pt x="2846" y="365"/>
                </a:lnTo>
                <a:lnTo>
                  <a:pt x="2784" y="290"/>
                </a:lnTo>
                <a:lnTo>
                  <a:pt x="2767" y="269"/>
                </a:lnTo>
                <a:lnTo>
                  <a:pt x="2755" y="244"/>
                </a:lnTo>
                <a:lnTo>
                  <a:pt x="2747" y="219"/>
                </a:lnTo>
                <a:lnTo>
                  <a:pt x="2743" y="191"/>
                </a:lnTo>
                <a:lnTo>
                  <a:pt x="2744" y="165"/>
                </a:lnTo>
                <a:lnTo>
                  <a:pt x="2749" y="139"/>
                </a:lnTo>
                <a:lnTo>
                  <a:pt x="2758" y="114"/>
                </a:lnTo>
                <a:lnTo>
                  <a:pt x="2772" y="90"/>
                </a:lnTo>
                <a:lnTo>
                  <a:pt x="2791" y="70"/>
                </a:lnTo>
                <a:lnTo>
                  <a:pt x="2811" y="48"/>
                </a:lnTo>
                <a:lnTo>
                  <a:pt x="2831" y="31"/>
                </a:lnTo>
                <a:lnTo>
                  <a:pt x="2854" y="18"/>
                </a:lnTo>
                <a:lnTo>
                  <a:pt x="2878" y="8"/>
                </a:lnTo>
                <a:lnTo>
                  <a:pt x="2904" y="2"/>
                </a:lnTo>
                <a:lnTo>
                  <a:pt x="2931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v</a:t>
            </a:r>
          </a:p>
        </p:txBody>
      </p:sp>
      <p:grpSp>
        <p:nvGrpSpPr>
          <p:cNvPr id="34" name="Group 1271">
            <a:extLst>
              <a:ext uri="{FF2B5EF4-FFF2-40B4-BE49-F238E27FC236}">
                <a16:creationId xmlns:a16="http://schemas.microsoft.com/office/drawing/2014/main" id="{2A88F35C-B313-4C08-8DF3-A494AF9157C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274146" y="2297823"/>
            <a:ext cx="239192" cy="238952"/>
            <a:chOff x="5516" y="3626"/>
            <a:chExt cx="1981" cy="1979"/>
          </a:xfrm>
          <a:solidFill>
            <a:schemeClr val="accent3"/>
          </a:solidFill>
        </p:grpSpPr>
        <p:sp>
          <p:nvSpPr>
            <p:cNvPr id="35" name="Freeform 1273">
              <a:extLst>
                <a:ext uri="{FF2B5EF4-FFF2-40B4-BE49-F238E27FC236}">
                  <a16:creationId xmlns:a16="http://schemas.microsoft.com/office/drawing/2014/main" id="{E3FC03A5-2162-46C7-9710-14564733893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4" y="4270"/>
              <a:ext cx="491" cy="498"/>
            </a:xfrm>
            <a:custGeom>
              <a:avLst/>
              <a:gdLst>
                <a:gd name="T0" fmla="*/ 980 w 980"/>
                <a:gd name="T1" fmla="*/ 0 h 996"/>
                <a:gd name="T2" fmla="*/ 952 w 980"/>
                <a:gd name="T3" fmla="*/ 46 h 996"/>
                <a:gd name="T4" fmla="*/ 921 w 980"/>
                <a:gd name="T5" fmla="*/ 94 h 996"/>
                <a:gd name="T6" fmla="*/ 890 w 980"/>
                <a:gd name="T7" fmla="*/ 145 h 996"/>
                <a:gd name="T8" fmla="*/ 856 w 980"/>
                <a:gd name="T9" fmla="*/ 198 h 996"/>
                <a:gd name="T10" fmla="*/ 819 w 980"/>
                <a:gd name="T11" fmla="*/ 255 h 996"/>
                <a:gd name="T12" fmla="*/ 781 w 980"/>
                <a:gd name="T13" fmla="*/ 314 h 996"/>
                <a:gd name="T14" fmla="*/ 740 w 980"/>
                <a:gd name="T15" fmla="*/ 376 h 996"/>
                <a:gd name="T16" fmla="*/ 696 w 980"/>
                <a:gd name="T17" fmla="*/ 444 h 996"/>
                <a:gd name="T18" fmla="*/ 649 w 980"/>
                <a:gd name="T19" fmla="*/ 514 h 996"/>
                <a:gd name="T20" fmla="*/ 599 w 980"/>
                <a:gd name="T21" fmla="*/ 588 h 996"/>
                <a:gd name="T22" fmla="*/ 546 w 980"/>
                <a:gd name="T23" fmla="*/ 665 h 996"/>
                <a:gd name="T24" fmla="*/ 491 w 980"/>
                <a:gd name="T25" fmla="*/ 748 h 996"/>
                <a:gd name="T26" fmla="*/ 431 w 980"/>
                <a:gd name="T27" fmla="*/ 834 h 996"/>
                <a:gd name="T28" fmla="*/ 369 w 980"/>
                <a:gd name="T29" fmla="*/ 926 h 996"/>
                <a:gd name="T30" fmla="*/ 347 w 980"/>
                <a:gd name="T31" fmla="*/ 960 h 996"/>
                <a:gd name="T32" fmla="*/ 331 w 980"/>
                <a:gd name="T33" fmla="*/ 996 h 996"/>
                <a:gd name="T34" fmla="*/ 0 w 980"/>
                <a:gd name="T35" fmla="*/ 666 h 996"/>
                <a:gd name="T36" fmla="*/ 2 w 980"/>
                <a:gd name="T37" fmla="*/ 664 h 996"/>
                <a:gd name="T38" fmla="*/ 8 w 980"/>
                <a:gd name="T39" fmla="*/ 657 h 996"/>
                <a:gd name="T40" fmla="*/ 18 w 980"/>
                <a:gd name="T41" fmla="*/ 645 h 996"/>
                <a:gd name="T42" fmla="*/ 30 w 980"/>
                <a:gd name="T43" fmla="*/ 629 h 996"/>
                <a:gd name="T44" fmla="*/ 47 w 980"/>
                <a:gd name="T45" fmla="*/ 609 h 996"/>
                <a:gd name="T46" fmla="*/ 66 w 980"/>
                <a:gd name="T47" fmla="*/ 588 h 996"/>
                <a:gd name="T48" fmla="*/ 89 w 980"/>
                <a:gd name="T49" fmla="*/ 561 h 996"/>
                <a:gd name="T50" fmla="*/ 115 w 980"/>
                <a:gd name="T51" fmla="*/ 533 h 996"/>
                <a:gd name="T52" fmla="*/ 144 w 980"/>
                <a:gd name="T53" fmla="*/ 503 h 996"/>
                <a:gd name="T54" fmla="*/ 174 w 980"/>
                <a:gd name="T55" fmla="*/ 471 h 996"/>
                <a:gd name="T56" fmla="*/ 208 w 980"/>
                <a:gd name="T57" fmla="*/ 438 h 996"/>
                <a:gd name="T58" fmla="*/ 244 w 980"/>
                <a:gd name="T59" fmla="*/ 403 h 996"/>
                <a:gd name="T60" fmla="*/ 283 w 980"/>
                <a:gd name="T61" fmla="*/ 368 h 996"/>
                <a:gd name="T62" fmla="*/ 324 w 980"/>
                <a:gd name="T63" fmla="*/ 332 h 996"/>
                <a:gd name="T64" fmla="*/ 366 w 980"/>
                <a:gd name="T65" fmla="*/ 296 h 996"/>
                <a:gd name="T66" fmla="*/ 410 w 980"/>
                <a:gd name="T67" fmla="*/ 261 h 996"/>
                <a:gd name="T68" fmla="*/ 457 w 980"/>
                <a:gd name="T69" fmla="*/ 226 h 996"/>
                <a:gd name="T70" fmla="*/ 504 w 980"/>
                <a:gd name="T71" fmla="*/ 192 h 996"/>
                <a:gd name="T72" fmla="*/ 554 w 980"/>
                <a:gd name="T73" fmla="*/ 160 h 996"/>
                <a:gd name="T74" fmla="*/ 603 w 980"/>
                <a:gd name="T75" fmla="*/ 130 h 996"/>
                <a:gd name="T76" fmla="*/ 655 w 980"/>
                <a:gd name="T77" fmla="*/ 102 h 996"/>
                <a:gd name="T78" fmla="*/ 707 w 980"/>
                <a:gd name="T79" fmla="*/ 76 h 996"/>
                <a:gd name="T80" fmla="*/ 761 w 980"/>
                <a:gd name="T81" fmla="*/ 54 h 996"/>
                <a:gd name="T82" fmla="*/ 815 w 980"/>
                <a:gd name="T83" fmla="*/ 35 h 996"/>
                <a:gd name="T84" fmla="*/ 870 w 980"/>
                <a:gd name="T85" fmla="*/ 19 h 996"/>
                <a:gd name="T86" fmla="*/ 925 w 980"/>
                <a:gd name="T87" fmla="*/ 7 h 996"/>
                <a:gd name="T88" fmla="*/ 980 w 980"/>
                <a:gd name="T89" fmla="*/ 0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80" h="996">
                  <a:moveTo>
                    <a:pt x="980" y="0"/>
                  </a:moveTo>
                  <a:lnTo>
                    <a:pt x="952" y="46"/>
                  </a:lnTo>
                  <a:lnTo>
                    <a:pt x="921" y="94"/>
                  </a:lnTo>
                  <a:lnTo>
                    <a:pt x="890" y="145"/>
                  </a:lnTo>
                  <a:lnTo>
                    <a:pt x="856" y="198"/>
                  </a:lnTo>
                  <a:lnTo>
                    <a:pt x="819" y="255"/>
                  </a:lnTo>
                  <a:lnTo>
                    <a:pt x="781" y="314"/>
                  </a:lnTo>
                  <a:lnTo>
                    <a:pt x="740" y="376"/>
                  </a:lnTo>
                  <a:lnTo>
                    <a:pt x="696" y="444"/>
                  </a:lnTo>
                  <a:lnTo>
                    <a:pt x="649" y="514"/>
                  </a:lnTo>
                  <a:lnTo>
                    <a:pt x="599" y="588"/>
                  </a:lnTo>
                  <a:lnTo>
                    <a:pt x="546" y="665"/>
                  </a:lnTo>
                  <a:lnTo>
                    <a:pt x="491" y="748"/>
                  </a:lnTo>
                  <a:lnTo>
                    <a:pt x="431" y="834"/>
                  </a:lnTo>
                  <a:lnTo>
                    <a:pt x="369" y="926"/>
                  </a:lnTo>
                  <a:lnTo>
                    <a:pt x="347" y="960"/>
                  </a:lnTo>
                  <a:lnTo>
                    <a:pt x="331" y="996"/>
                  </a:lnTo>
                  <a:lnTo>
                    <a:pt x="0" y="666"/>
                  </a:lnTo>
                  <a:lnTo>
                    <a:pt x="2" y="664"/>
                  </a:lnTo>
                  <a:lnTo>
                    <a:pt x="8" y="657"/>
                  </a:lnTo>
                  <a:lnTo>
                    <a:pt x="18" y="645"/>
                  </a:lnTo>
                  <a:lnTo>
                    <a:pt x="30" y="629"/>
                  </a:lnTo>
                  <a:lnTo>
                    <a:pt x="47" y="609"/>
                  </a:lnTo>
                  <a:lnTo>
                    <a:pt x="66" y="588"/>
                  </a:lnTo>
                  <a:lnTo>
                    <a:pt x="89" y="561"/>
                  </a:lnTo>
                  <a:lnTo>
                    <a:pt x="115" y="533"/>
                  </a:lnTo>
                  <a:lnTo>
                    <a:pt x="144" y="503"/>
                  </a:lnTo>
                  <a:lnTo>
                    <a:pt x="174" y="471"/>
                  </a:lnTo>
                  <a:lnTo>
                    <a:pt x="208" y="438"/>
                  </a:lnTo>
                  <a:lnTo>
                    <a:pt x="244" y="403"/>
                  </a:lnTo>
                  <a:lnTo>
                    <a:pt x="283" y="368"/>
                  </a:lnTo>
                  <a:lnTo>
                    <a:pt x="324" y="332"/>
                  </a:lnTo>
                  <a:lnTo>
                    <a:pt x="366" y="296"/>
                  </a:lnTo>
                  <a:lnTo>
                    <a:pt x="410" y="261"/>
                  </a:lnTo>
                  <a:lnTo>
                    <a:pt x="457" y="226"/>
                  </a:lnTo>
                  <a:lnTo>
                    <a:pt x="504" y="192"/>
                  </a:lnTo>
                  <a:lnTo>
                    <a:pt x="554" y="160"/>
                  </a:lnTo>
                  <a:lnTo>
                    <a:pt x="603" y="130"/>
                  </a:lnTo>
                  <a:lnTo>
                    <a:pt x="655" y="102"/>
                  </a:lnTo>
                  <a:lnTo>
                    <a:pt x="707" y="76"/>
                  </a:lnTo>
                  <a:lnTo>
                    <a:pt x="761" y="54"/>
                  </a:lnTo>
                  <a:lnTo>
                    <a:pt x="815" y="35"/>
                  </a:lnTo>
                  <a:lnTo>
                    <a:pt x="870" y="19"/>
                  </a:lnTo>
                  <a:lnTo>
                    <a:pt x="925" y="7"/>
                  </a:lnTo>
                  <a:lnTo>
                    <a:pt x="9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" name="Freeform 1274">
              <a:extLst>
                <a:ext uri="{FF2B5EF4-FFF2-40B4-BE49-F238E27FC236}">
                  <a16:creationId xmlns:a16="http://schemas.microsoft.com/office/drawing/2014/main" id="{DB88228F-A83E-40A9-A6B1-F68E217E95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4" y="5106"/>
              <a:ext cx="498" cy="489"/>
            </a:xfrm>
            <a:custGeom>
              <a:avLst/>
              <a:gdLst>
                <a:gd name="T0" fmla="*/ 998 w 998"/>
                <a:gd name="T1" fmla="*/ 0 h 979"/>
                <a:gd name="T2" fmla="*/ 990 w 998"/>
                <a:gd name="T3" fmla="*/ 55 h 979"/>
                <a:gd name="T4" fmla="*/ 978 w 998"/>
                <a:gd name="T5" fmla="*/ 111 h 979"/>
                <a:gd name="T6" fmla="*/ 963 w 998"/>
                <a:gd name="T7" fmla="*/ 165 h 979"/>
                <a:gd name="T8" fmla="*/ 943 w 998"/>
                <a:gd name="T9" fmla="*/ 220 h 979"/>
                <a:gd name="T10" fmla="*/ 920 w 998"/>
                <a:gd name="T11" fmla="*/ 273 h 979"/>
                <a:gd name="T12" fmla="*/ 895 w 998"/>
                <a:gd name="T13" fmla="*/ 326 h 979"/>
                <a:gd name="T14" fmla="*/ 867 w 998"/>
                <a:gd name="T15" fmla="*/ 377 h 979"/>
                <a:gd name="T16" fmla="*/ 837 w 998"/>
                <a:gd name="T17" fmla="*/ 427 h 979"/>
                <a:gd name="T18" fmla="*/ 804 w 998"/>
                <a:gd name="T19" fmla="*/ 477 h 979"/>
                <a:gd name="T20" fmla="*/ 770 w 998"/>
                <a:gd name="T21" fmla="*/ 524 h 979"/>
                <a:gd name="T22" fmla="*/ 736 w 998"/>
                <a:gd name="T23" fmla="*/ 570 h 979"/>
                <a:gd name="T24" fmla="*/ 700 w 998"/>
                <a:gd name="T25" fmla="*/ 614 h 979"/>
                <a:gd name="T26" fmla="*/ 665 w 998"/>
                <a:gd name="T27" fmla="*/ 657 h 979"/>
                <a:gd name="T28" fmla="*/ 629 w 998"/>
                <a:gd name="T29" fmla="*/ 698 h 979"/>
                <a:gd name="T30" fmla="*/ 594 w 998"/>
                <a:gd name="T31" fmla="*/ 736 h 979"/>
                <a:gd name="T32" fmla="*/ 559 w 998"/>
                <a:gd name="T33" fmla="*/ 771 h 979"/>
                <a:gd name="T34" fmla="*/ 525 w 998"/>
                <a:gd name="T35" fmla="*/ 805 h 979"/>
                <a:gd name="T36" fmla="*/ 494 w 998"/>
                <a:gd name="T37" fmla="*/ 837 h 979"/>
                <a:gd name="T38" fmla="*/ 463 w 998"/>
                <a:gd name="T39" fmla="*/ 866 h 979"/>
                <a:gd name="T40" fmla="*/ 434 w 998"/>
                <a:gd name="T41" fmla="*/ 891 h 979"/>
                <a:gd name="T42" fmla="*/ 409 w 998"/>
                <a:gd name="T43" fmla="*/ 914 h 979"/>
                <a:gd name="T44" fmla="*/ 386 w 998"/>
                <a:gd name="T45" fmla="*/ 933 h 979"/>
                <a:gd name="T46" fmla="*/ 367 w 998"/>
                <a:gd name="T47" fmla="*/ 949 h 979"/>
                <a:gd name="T48" fmla="*/ 351 w 998"/>
                <a:gd name="T49" fmla="*/ 962 h 979"/>
                <a:gd name="T50" fmla="*/ 340 w 998"/>
                <a:gd name="T51" fmla="*/ 972 h 979"/>
                <a:gd name="T52" fmla="*/ 333 w 998"/>
                <a:gd name="T53" fmla="*/ 978 h 979"/>
                <a:gd name="T54" fmla="*/ 330 w 998"/>
                <a:gd name="T55" fmla="*/ 979 h 979"/>
                <a:gd name="T56" fmla="*/ 0 w 998"/>
                <a:gd name="T57" fmla="*/ 649 h 979"/>
                <a:gd name="T58" fmla="*/ 35 w 998"/>
                <a:gd name="T59" fmla="*/ 633 h 979"/>
                <a:gd name="T60" fmla="*/ 70 w 998"/>
                <a:gd name="T61" fmla="*/ 612 h 979"/>
                <a:gd name="T62" fmla="*/ 161 w 998"/>
                <a:gd name="T63" fmla="*/ 549 h 979"/>
                <a:gd name="T64" fmla="*/ 248 w 998"/>
                <a:gd name="T65" fmla="*/ 490 h 979"/>
                <a:gd name="T66" fmla="*/ 330 w 998"/>
                <a:gd name="T67" fmla="*/ 433 h 979"/>
                <a:gd name="T68" fmla="*/ 409 w 998"/>
                <a:gd name="T69" fmla="*/ 381 h 979"/>
                <a:gd name="T70" fmla="*/ 483 w 998"/>
                <a:gd name="T71" fmla="*/ 332 h 979"/>
                <a:gd name="T72" fmla="*/ 553 w 998"/>
                <a:gd name="T73" fmla="*/ 285 h 979"/>
                <a:gd name="T74" fmla="*/ 619 w 998"/>
                <a:gd name="T75" fmla="*/ 241 h 979"/>
                <a:gd name="T76" fmla="*/ 682 w 998"/>
                <a:gd name="T77" fmla="*/ 200 h 979"/>
                <a:gd name="T78" fmla="*/ 743 w 998"/>
                <a:gd name="T79" fmla="*/ 162 h 979"/>
                <a:gd name="T80" fmla="*/ 799 w 998"/>
                <a:gd name="T81" fmla="*/ 125 h 979"/>
                <a:gd name="T82" fmla="*/ 853 w 998"/>
                <a:gd name="T83" fmla="*/ 92 h 979"/>
                <a:gd name="T84" fmla="*/ 903 w 998"/>
                <a:gd name="T85" fmla="*/ 59 h 979"/>
                <a:gd name="T86" fmla="*/ 952 w 998"/>
                <a:gd name="T87" fmla="*/ 29 h 979"/>
                <a:gd name="T88" fmla="*/ 998 w 998"/>
                <a:gd name="T89" fmla="*/ 0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98" h="979">
                  <a:moveTo>
                    <a:pt x="998" y="0"/>
                  </a:moveTo>
                  <a:lnTo>
                    <a:pt x="990" y="55"/>
                  </a:lnTo>
                  <a:lnTo>
                    <a:pt x="978" y="111"/>
                  </a:lnTo>
                  <a:lnTo>
                    <a:pt x="963" y="165"/>
                  </a:lnTo>
                  <a:lnTo>
                    <a:pt x="943" y="220"/>
                  </a:lnTo>
                  <a:lnTo>
                    <a:pt x="920" y="273"/>
                  </a:lnTo>
                  <a:lnTo>
                    <a:pt x="895" y="326"/>
                  </a:lnTo>
                  <a:lnTo>
                    <a:pt x="867" y="377"/>
                  </a:lnTo>
                  <a:lnTo>
                    <a:pt x="837" y="427"/>
                  </a:lnTo>
                  <a:lnTo>
                    <a:pt x="804" y="477"/>
                  </a:lnTo>
                  <a:lnTo>
                    <a:pt x="770" y="524"/>
                  </a:lnTo>
                  <a:lnTo>
                    <a:pt x="736" y="570"/>
                  </a:lnTo>
                  <a:lnTo>
                    <a:pt x="700" y="614"/>
                  </a:lnTo>
                  <a:lnTo>
                    <a:pt x="665" y="657"/>
                  </a:lnTo>
                  <a:lnTo>
                    <a:pt x="629" y="698"/>
                  </a:lnTo>
                  <a:lnTo>
                    <a:pt x="594" y="736"/>
                  </a:lnTo>
                  <a:lnTo>
                    <a:pt x="559" y="771"/>
                  </a:lnTo>
                  <a:lnTo>
                    <a:pt x="525" y="805"/>
                  </a:lnTo>
                  <a:lnTo>
                    <a:pt x="494" y="837"/>
                  </a:lnTo>
                  <a:lnTo>
                    <a:pt x="463" y="866"/>
                  </a:lnTo>
                  <a:lnTo>
                    <a:pt x="434" y="891"/>
                  </a:lnTo>
                  <a:lnTo>
                    <a:pt x="409" y="914"/>
                  </a:lnTo>
                  <a:lnTo>
                    <a:pt x="386" y="933"/>
                  </a:lnTo>
                  <a:lnTo>
                    <a:pt x="367" y="949"/>
                  </a:lnTo>
                  <a:lnTo>
                    <a:pt x="351" y="962"/>
                  </a:lnTo>
                  <a:lnTo>
                    <a:pt x="340" y="972"/>
                  </a:lnTo>
                  <a:lnTo>
                    <a:pt x="333" y="978"/>
                  </a:lnTo>
                  <a:lnTo>
                    <a:pt x="330" y="979"/>
                  </a:lnTo>
                  <a:lnTo>
                    <a:pt x="0" y="649"/>
                  </a:lnTo>
                  <a:lnTo>
                    <a:pt x="35" y="633"/>
                  </a:lnTo>
                  <a:lnTo>
                    <a:pt x="70" y="612"/>
                  </a:lnTo>
                  <a:lnTo>
                    <a:pt x="161" y="549"/>
                  </a:lnTo>
                  <a:lnTo>
                    <a:pt x="248" y="490"/>
                  </a:lnTo>
                  <a:lnTo>
                    <a:pt x="330" y="433"/>
                  </a:lnTo>
                  <a:lnTo>
                    <a:pt x="409" y="381"/>
                  </a:lnTo>
                  <a:lnTo>
                    <a:pt x="483" y="332"/>
                  </a:lnTo>
                  <a:lnTo>
                    <a:pt x="553" y="285"/>
                  </a:lnTo>
                  <a:lnTo>
                    <a:pt x="619" y="241"/>
                  </a:lnTo>
                  <a:lnTo>
                    <a:pt x="682" y="200"/>
                  </a:lnTo>
                  <a:lnTo>
                    <a:pt x="743" y="162"/>
                  </a:lnTo>
                  <a:lnTo>
                    <a:pt x="799" y="125"/>
                  </a:lnTo>
                  <a:lnTo>
                    <a:pt x="853" y="92"/>
                  </a:lnTo>
                  <a:lnTo>
                    <a:pt x="903" y="59"/>
                  </a:lnTo>
                  <a:lnTo>
                    <a:pt x="952" y="29"/>
                  </a:lnTo>
                  <a:lnTo>
                    <a:pt x="9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7" name="Freeform 1275">
              <a:extLst>
                <a:ext uri="{FF2B5EF4-FFF2-40B4-BE49-F238E27FC236}">
                  <a16:creationId xmlns:a16="http://schemas.microsoft.com/office/drawing/2014/main" id="{8CC232E2-3E62-4785-8E49-1DE9A60F8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6" y="4987"/>
              <a:ext cx="618" cy="618"/>
            </a:xfrm>
            <a:custGeom>
              <a:avLst/>
              <a:gdLst>
                <a:gd name="T0" fmla="*/ 496 w 1237"/>
                <a:gd name="T1" fmla="*/ 0 h 1235"/>
                <a:gd name="T2" fmla="*/ 532 w 1237"/>
                <a:gd name="T3" fmla="*/ 36 h 1235"/>
                <a:gd name="T4" fmla="*/ 502 w 1237"/>
                <a:gd name="T5" fmla="*/ 104 h 1235"/>
                <a:gd name="T6" fmla="*/ 474 w 1237"/>
                <a:gd name="T7" fmla="*/ 173 h 1235"/>
                <a:gd name="T8" fmla="*/ 447 w 1237"/>
                <a:gd name="T9" fmla="*/ 248 h 1235"/>
                <a:gd name="T10" fmla="*/ 423 w 1237"/>
                <a:gd name="T11" fmla="*/ 324 h 1235"/>
                <a:gd name="T12" fmla="*/ 403 w 1237"/>
                <a:gd name="T13" fmla="*/ 401 h 1235"/>
                <a:gd name="T14" fmla="*/ 375 w 1237"/>
                <a:gd name="T15" fmla="*/ 522 h 1235"/>
                <a:gd name="T16" fmla="*/ 353 w 1237"/>
                <a:gd name="T17" fmla="*/ 644 h 1235"/>
                <a:gd name="T18" fmla="*/ 335 w 1237"/>
                <a:gd name="T19" fmla="*/ 767 h 1235"/>
                <a:gd name="T20" fmla="*/ 323 w 1237"/>
                <a:gd name="T21" fmla="*/ 890 h 1235"/>
                <a:gd name="T22" fmla="*/ 320 w 1237"/>
                <a:gd name="T23" fmla="*/ 915 h 1235"/>
                <a:gd name="T24" fmla="*/ 423 w 1237"/>
                <a:gd name="T25" fmla="*/ 906 h 1235"/>
                <a:gd name="T26" fmla="*/ 526 w 1237"/>
                <a:gd name="T27" fmla="*/ 893 h 1235"/>
                <a:gd name="T28" fmla="*/ 647 w 1237"/>
                <a:gd name="T29" fmla="*/ 874 h 1235"/>
                <a:gd name="T30" fmla="*/ 766 w 1237"/>
                <a:gd name="T31" fmla="*/ 849 h 1235"/>
                <a:gd name="T32" fmla="*/ 885 w 1237"/>
                <a:gd name="T33" fmla="*/ 820 h 1235"/>
                <a:gd name="T34" fmla="*/ 1002 w 1237"/>
                <a:gd name="T35" fmla="*/ 784 h 1235"/>
                <a:gd name="T36" fmla="*/ 1060 w 1237"/>
                <a:gd name="T37" fmla="*/ 763 h 1235"/>
                <a:gd name="T38" fmla="*/ 1117 w 1237"/>
                <a:gd name="T39" fmla="*/ 740 h 1235"/>
                <a:gd name="T40" fmla="*/ 1173 w 1237"/>
                <a:gd name="T41" fmla="*/ 717 h 1235"/>
                <a:gd name="T42" fmla="*/ 1200 w 1237"/>
                <a:gd name="T43" fmla="*/ 704 h 1235"/>
                <a:gd name="T44" fmla="*/ 1237 w 1237"/>
                <a:gd name="T45" fmla="*/ 740 h 1235"/>
                <a:gd name="T46" fmla="*/ 1194 w 1237"/>
                <a:gd name="T47" fmla="*/ 797 h 1235"/>
                <a:gd name="T48" fmla="*/ 1147 w 1237"/>
                <a:gd name="T49" fmla="*/ 851 h 1235"/>
                <a:gd name="T50" fmla="*/ 1095 w 1237"/>
                <a:gd name="T51" fmla="*/ 901 h 1235"/>
                <a:gd name="T52" fmla="*/ 1041 w 1237"/>
                <a:gd name="T53" fmla="*/ 947 h 1235"/>
                <a:gd name="T54" fmla="*/ 983 w 1237"/>
                <a:gd name="T55" fmla="*/ 989 h 1235"/>
                <a:gd name="T56" fmla="*/ 922 w 1237"/>
                <a:gd name="T57" fmla="*/ 1027 h 1235"/>
                <a:gd name="T58" fmla="*/ 858 w 1237"/>
                <a:gd name="T59" fmla="*/ 1062 h 1235"/>
                <a:gd name="T60" fmla="*/ 794 w 1237"/>
                <a:gd name="T61" fmla="*/ 1094 h 1235"/>
                <a:gd name="T62" fmla="*/ 728 w 1237"/>
                <a:gd name="T63" fmla="*/ 1123 h 1235"/>
                <a:gd name="T64" fmla="*/ 661 w 1237"/>
                <a:gd name="T65" fmla="*/ 1147 h 1235"/>
                <a:gd name="T66" fmla="*/ 594 w 1237"/>
                <a:gd name="T67" fmla="*/ 1169 h 1235"/>
                <a:gd name="T68" fmla="*/ 491 w 1237"/>
                <a:gd name="T69" fmla="*/ 1196 h 1235"/>
                <a:gd name="T70" fmla="*/ 386 w 1237"/>
                <a:gd name="T71" fmla="*/ 1217 h 1235"/>
                <a:gd name="T72" fmla="*/ 280 w 1237"/>
                <a:gd name="T73" fmla="*/ 1229 h 1235"/>
                <a:gd name="T74" fmla="*/ 174 w 1237"/>
                <a:gd name="T75" fmla="*/ 1235 h 1235"/>
                <a:gd name="T76" fmla="*/ 151 w 1237"/>
                <a:gd name="T77" fmla="*/ 1235 h 1235"/>
                <a:gd name="T78" fmla="*/ 128 w 1237"/>
                <a:gd name="T79" fmla="*/ 1233 h 1235"/>
                <a:gd name="T80" fmla="*/ 106 w 1237"/>
                <a:gd name="T81" fmla="*/ 1228 h 1235"/>
                <a:gd name="T82" fmla="*/ 80 w 1237"/>
                <a:gd name="T83" fmla="*/ 1217 h 1235"/>
                <a:gd name="T84" fmla="*/ 57 w 1237"/>
                <a:gd name="T85" fmla="*/ 1201 h 1235"/>
                <a:gd name="T86" fmla="*/ 36 w 1237"/>
                <a:gd name="T87" fmla="*/ 1182 h 1235"/>
                <a:gd name="T88" fmla="*/ 21 w 1237"/>
                <a:gd name="T89" fmla="*/ 1159 h 1235"/>
                <a:gd name="T90" fmla="*/ 8 w 1237"/>
                <a:gd name="T91" fmla="*/ 1134 h 1235"/>
                <a:gd name="T92" fmla="*/ 1 w 1237"/>
                <a:gd name="T93" fmla="*/ 1106 h 1235"/>
                <a:gd name="T94" fmla="*/ 0 w 1237"/>
                <a:gd name="T95" fmla="*/ 1073 h 1235"/>
                <a:gd name="T96" fmla="*/ 0 w 1237"/>
                <a:gd name="T97" fmla="*/ 1041 h 1235"/>
                <a:gd name="T98" fmla="*/ 6 w 1237"/>
                <a:gd name="T99" fmla="*/ 947 h 1235"/>
                <a:gd name="T100" fmla="*/ 18 w 1237"/>
                <a:gd name="T101" fmla="*/ 855 h 1235"/>
                <a:gd name="T102" fmla="*/ 35 w 1237"/>
                <a:gd name="T103" fmla="*/ 762 h 1235"/>
                <a:gd name="T104" fmla="*/ 57 w 1237"/>
                <a:gd name="T105" fmla="*/ 671 h 1235"/>
                <a:gd name="T106" fmla="*/ 85 w 1237"/>
                <a:gd name="T107" fmla="*/ 582 h 1235"/>
                <a:gd name="T108" fmla="*/ 115 w 1237"/>
                <a:gd name="T109" fmla="*/ 501 h 1235"/>
                <a:gd name="T110" fmla="*/ 150 w 1237"/>
                <a:gd name="T111" fmla="*/ 421 h 1235"/>
                <a:gd name="T112" fmla="*/ 190 w 1237"/>
                <a:gd name="T113" fmla="*/ 345 h 1235"/>
                <a:gd name="T114" fmla="*/ 235 w 1237"/>
                <a:gd name="T115" fmla="*/ 270 h 1235"/>
                <a:gd name="T116" fmla="*/ 285 w 1237"/>
                <a:gd name="T117" fmla="*/ 200 h 1235"/>
                <a:gd name="T118" fmla="*/ 331 w 1237"/>
                <a:gd name="T119" fmla="*/ 144 h 1235"/>
                <a:gd name="T120" fmla="*/ 382 w 1237"/>
                <a:gd name="T121" fmla="*/ 92 h 1235"/>
                <a:gd name="T122" fmla="*/ 438 w 1237"/>
                <a:gd name="T123" fmla="*/ 44 h 1235"/>
                <a:gd name="T124" fmla="*/ 496 w 1237"/>
                <a:gd name="T125" fmla="*/ 0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37" h="1235">
                  <a:moveTo>
                    <a:pt x="496" y="0"/>
                  </a:moveTo>
                  <a:lnTo>
                    <a:pt x="532" y="36"/>
                  </a:lnTo>
                  <a:lnTo>
                    <a:pt x="502" y="104"/>
                  </a:lnTo>
                  <a:lnTo>
                    <a:pt x="474" y="173"/>
                  </a:lnTo>
                  <a:lnTo>
                    <a:pt x="447" y="248"/>
                  </a:lnTo>
                  <a:lnTo>
                    <a:pt x="423" y="324"/>
                  </a:lnTo>
                  <a:lnTo>
                    <a:pt x="403" y="401"/>
                  </a:lnTo>
                  <a:lnTo>
                    <a:pt x="375" y="522"/>
                  </a:lnTo>
                  <a:lnTo>
                    <a:pt x="353" y="644"/>
                  </a:lnTo>
                  <a:lnTo>
                    <a:pt x="335" y="767"/>
                  </a:lnTo>
                  <a:lnTo>
                    <a:pt x="323" y="890"/>
                  </a:lnTo>
                  <a:lnTo>
                    <a:pt x="320" y="915"/>
                  </a:lnTo>
                  <a:lnTo>
                    <a:pt x="423" y="906"/>
                  </a:lnTo>
                  <a:lnTo>
                    <a:pt x="526" y="893"/>
                  </a:lnTo>
                  <a:lnTo>
                    <a:pt x="647" y="874"/>
                  </a:lnTo>
                  <a:lnTo>
                    <a:pt x="766" y="849"/>
                  </a:lnTo>
                  <a:lnTo>
                    <a:pt x="885" y="820"/>
                  </a:lnTo>
                  <a:lnTo>
                    <a:pt x="1002" y="784"/>
                  </a:lnTo>
                  <a:lnTo>
                    <a:pt x="1060" y="763"/>
                  </a:lnTo>
                  <a:lnTo>
                    <a:pt x="1117" y="740"/>
                  </a:lnTo>
                  <a:lnTo>
                    <a:pt x="1173" y="717"/>
                  </a:lnTo>
                  <a:lnTo>
                    <a:pt x="1200" y="704"/>
                  </a:lnTo>
                  <a:lnTo>
                    <a:pt x="1237" y="740"/>
                  </a:lnTo>
                  <a:lnTo>
                    <a:pt x="1194" y="797"/>
                  </a:lnTo>
                  <a:lnTo>
                    <a:pt x="1147" y="851"/>
                  </a:lnTo>
                  <a:lnTo>
                    <a:pt x="1095" y="901"/>
                  </a:lnTo>
                  <a:lnTo>
                    <a:pt x="1041" y="947"/>
                  </a:lnTo>
                  <a:lnTo>
                    <a:pt x="983" y="989"/>
                  </a:lnTo>
                  <a:lnTo>
                    <a:pt x="922" y="1027"/>
                  </a:lnTo>
                  <a:lnTo>
                    <a:pt x="858" y="1062"/>
                  </a:lnTo>
                  <a:lnTo>
                    <a:pt x="794" y="1094"/>
                  </a:lnTo>
                  <a:lnTo>
                    <a:pt x="728" y="1123"/>
                  </a:lnTo>
                  <a:lnTo>
                    <a:pt x="661" y="1147"/>
                  </a:lnTo>
                  <a:lnTo>
                    <a:pt x="594" y="1169"/>
                  </a:lnTo>
                  <a:lnTo>
                    <a:pt x="491" y="1196"/>
                  </a:lnTo>
                  <a:lnTo>
                    <a:pt x="386" y="1217"/>
                  </a:lnTo>
                  <a:lnTo>
                    <a:pt x="280" y="1229"/>
                  </a:lnTo>
                  <a:lnTo>
                    <a:pt x="174" y="1235"/>
                  </a:lnTo>
                  <a:lnTo>
                    <a:pt x="151" y="1235"/>
                  </a:lnTo>
                  <a:lnTo>
                    <a:pt x="128" y="1233"/>
                  </a:lnTo>
                  <a:lnTo>
                    <a:pt x="106" y="1228"/>
                  </a:lnTo>
                  <a:lnTo>
                    <a:pt x="80" y="1217"/>
                  </a:lnTo>
                  <a:lnTo>
                    <a:pt x="57" y="1201"/>
                  </a:lnTo>
                  <a:lnTo>
                    <a:pt x="36" y="1182"/>
                  </a:lnTo>
                  <a:lnTo>
                    <a:pt x="21" y="1159"/>
                  </a:lnTo>
                  <a:lnTo>
                    <a:pt x="8" y="1134"/>
                  </a:lnTo>
                  <a:lnTo>
                    <a:pt x="1" y="1106"/>
                  </a:lnTo>
                  <a:lnTo>
                    <a:pt x="0" y="1073"/>
                  </a:lnTo>
                  <a:lnTo>
                    <a:pt x="0" y="1041"/>
                  </a:lnTo>
                  <a:lnTo>
                    <a:pt x="6" y="947"/>
                  </a:lnTo>
                  <a:lnTo>
                    <a:pt x="18" y="855"/>
                  </a:lnTo>
                  <a:lnTo>
                    <a:pt x="35" y="762"/>
                  </a:lnTo>
                  <a:lnTo>
                    <a:pt x="57" y="671"/>
                  </a:lnTo>
                  <a:lnTo>
                    <a:pt x="85" y="582"/>
                  </a:lnTo>
                  <a:lnTo>
                    <a:pt x="115" y="501"/>
                  </a:lnTo>
                  <a:lnTo>
                    <a:pt x="150" y="421"/>
                  </a:lnTo>
                  <a:lnTo>
                    <a:pt x="190" y="345"/>
                  </a:lnTo>
                  <a:lnTo>
                    <a:pt x="235" y="270"/>
                  </a:lnTo>
                  <a:lnTo>
                    <a:pt x="285" y="200"/>
                  </a:lnTo>
                  <a:lnTo>
                    <a:pt x="331" y="144"/>
                  </a:lnTo>
                  <a:lnTo>
                    <a:pt x="382" y="92"/>
                  </a:lnTo>
                  <a:lnTo>
                    <a:pt x="438" y="44"/>
                  </a:lnTo>
                  <a:lnTo>
                    <a:pt x="4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8" name="Freeform 1276">
              <a:extLst>
                <a:ext uri="{FF2B5EF4-FFF2-40B4-BE49-F238E27FC236}">
                  <a16:creationId xmlns:a16="http://schemas.microsoft.com/office/drawing/2014/main" id="{5BECA6D1-35D8-41A9-95F2-B31B857545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6" y="3626"/>
              <a:ext cx="1731" cy="1729"/>
            </a:xfrm>
            <a:custGeom>
              <a:avLst/>
              <a:gdLst>
                <a:gd name="T0" fmla="*/ 1977 w 3461"/>
                <a:gd name="T1" fmla="*/ 939 h 3456"/>
                <a:gd name="T2" fmla="*/ 1837 w 3461"/>
                <a:gd name="T3" fmla="*/ 996 h 3456"/>
                <a:gd name="T4" fmla="*/ 1719 w 3461"/>
                <a:gd name="T5" fmla="*/ 1101 h 3456"/>
                <a:gd name="T6" fmla="*/ 1646 w 3461"/>
                <a:gd name="T7" fmla="*/ 1235 h 3456"/>
                <a:gd name="T8" fmla="*/ 1621 w 3461"/>
                <a:gd name="T9" fmla="*/ 1382 h 3456"/>
                <a:gd name="T10" fmla="*/ 1646 w 3461"/>
                <a:gd name="T11" fmla="*/ 1529 h 3456"/>
                <a:gd name="T12" fmla="*/ 1719 w 3461"/>
                <a:gd name="T13" fmla="*/ 1665 h 3456"/>
                <a:gd name="T14" fmla="*/ 1837 w 3461"/>
                <a:gd name="T15" fmla="*/ 1770 h 3456"/>
                <a:gd name="T16" fmla="*/ 1977 w 3461"/>
                <a:gd name="T17" fmla="*/ 1826 h 3456"/>
                <a:gd name="T18" fmla="*/ 2127 w 3461"/>
                <a:gd name="T19" fmla="*/ 1835 h 3456"/>
                <a:gd name="T20" fmla="*/ 2270 w 3461"/>
                <a:gd name="T21" fmla="*/ 1794 h 3456"/>
                <a:gd name="T22" fmla="*/ 2399 w 3461"/>
                <a:gd name="T23" fmla="*/ 1705 h 3456"/>
                <a:gd name="T24" fmla="*/ 2488 w 3461"/>
                <a:gd name="T25" fmla="*/ 1577 h 3456"/>
                <a:gd name="T26" fmla="*/ 2529 w 3461"/>
                <a:gd name="T27" fmla="*/ 1433 h 3456"/>
                <a:gd name="T28" fmla="*/ 2521 w 3461"/>
                <a:gd name="T29" fmla="*/ 1283 h 3456"/>
                <a:gd name="T30" fmla="*/ 2464 w 3461"/>
                <a:gd name="T31" fmla="*/ 1143 h 3456"/>
                <a:gd name="T32" fmla="*/ 2359 w 3461"/>
                <a:gd name="T33" fmla="*/ 1026 h 3456"/>
                <a:gd name="T34" fmla="*/ 2225 w 3461"/>
                <a:gd name="T35" fmla="*/ 952 h 3456"/>
                <a:gd name="T36" fmla="*/ 2076 w 3461"/>
                <a:gd name="T37" fmla="*/ 928 h 3456"/>
                <a:gd name="T38" fmla="*/ 3351 w 3461"/>
                <a:gd name="T39" fmla="*/ 2 h 3456"/>
                <a:gd name="T40" fmla="*/ 3421 w 3461"/>
                <a:gd name="T41" fmla="*/ 40 h 3456"/>
                <a:gd name="T42" fmla="*/ 3459 w 3461"/>
                <a:gd name="T43" fmla="*/ 111 h 3456"/>
                <a:gd name="T44" fmla="*/ 3457 w 3461"/>
                <a:gd name="T45" fmla="*/ 256 h 3456"/>
                <a:gd name="T46" fmla="*/ 3444 w 3461"/>
                <a:gd name="T47" fmla="*/ 471 h 3456"/>
                <a:gd name="T48" fmla="*/ 3416 w 3461"/>
                <a:gd name="T49" fmla="*/ 722 h 3456"/>
                <a:gd name="T50" fmla="*/ 3372 w 3461"/>
                <a:gd name="T51" fmla="*/ 997 h 3456"/>
                <a:gd name="T52" fmla="*/ 3304 w 3461"/>
                <a:gd name="T53" fmla="*/ 1283 h 3456"/>
                <a:gd name="T54" fmla="*/ 3210 w 3461"/>
                <a:gd name="T55" fmla="*/ 1569 h 3456"/>
                <a:gd name="T56" fmla="*/ 3083 w 3461"/>
                <a:gd name="T57" fmla="*/ 1845 h 3456"/>
                <a:gd name="T58" fmla="*/ 2922 w 3461"/>
                <a:gd name="T59" fmla="*/ 2094 h 3456"/>
                <a:gd name="T60" fmla="*/ 2738 w 3461"/>
                <a:gd name="T61" fmla="*/ 2296 h 3456"/>
                <a:gd name="T62" fmla="*/ 2592 w 3461"/>
                <a:gd name="T63" fmla="*/ 2431 h 3456"/>
                <a:gd name="T64" fmla="*/ 2457 w 3461"/>
                <a:gd name="T65" fmla="*/ 2538 h 3456"/>
                <a:gd name="T66" fmla="*/ 2318 w 3461"/>
                <a:gd name="T67" fmla="*/ 2635 h 3456"/>
                <a:gd name="T68" fmla="*/ 2156 w 3461"/>
                <a:gd name="T69" fmla="*/ 2738 h 3456"/>
                <a:gd name="T70" fmla="*/ 2003 w 3461"/>
                <a:gd name="T71" fmla="*/ 2833 h 3456"/>
                <a:gd name="T72" fmla="*/ 1849 w 3461"/>
                <a:gd name="T73" fmla="*/ 2931 h 3456"/>
                <a:gd name="T74" fmla="*/ 1665 w 3461"/>
                <a:gd name="T75" fmla="*/ 3049 h 3456"/>
                <a:gd name="T76" fmla="*/ 1449 w 3461"/>
                <a:gd name="T77" fmla="*/ 3193 h 3456"/>
                <a:gd name="T78" fmla="*/ 1193 w 3461"/>
                <a:gd name="T79" fmla="*/ 3366 h 3456"/>
                <a:gd name="T80" fmla="*/ 1048 w 3461"/>
                <a:gd name="T81" fmla="*/ 3453 h 3456"/>
                <a:gd name="T82" fmla="*/ 969 w 3461"/>
                <a:gd name="T83" fmla="*/ 3445 h 3456"/>
                <a:gd name="T84" fmla="*/ 40 w 3461"/>
                <a:gd name="T85" fmla="*/ 2534 h 3456"/>
                <a:gd name="T86" fmla="*/ 3 w 3461"/>
                <a:gd name="T87" fmla="*/ 2463 h 3456"/>
                <a:gd name="T88" fmla="*/ 11 w 3461"/>
                <a:gd name="T89" fmla="*/ 2383 h 3456"/>
                <a:gd name="T90" fmla="*/ 152 w 3461"/>
                <a:gd name="T91" fmla="*/ 2175 h 3456"/>
                <a:gd name="T92" fmla="*/ 315 w 3461"/>
                <a:gd name="T93" fmla="*/ 1934 h 3456"/>
                <a:gd name="T94" fmla="*/ 449 w 3461"/>
                <a:gd name="T95" fmla="*/ 1729 h 3456"/>
                <a:gd name="T96" fmla="*/ 560 w 3461"/>
                <a:gd name="T97" fmla="*/ 1556 h 3456"/>
                <a:gd name="T98" fmla="*/ 653 w 3461"/>
                <a:gd name="T99" fmla="*/ 1409 h 3456"/>
                <a:gd name="T100" fmla="*/ 755 w 3461"/>
                <a:gd name="T101" fmla="*/ 1246 h 3456"/>
                <a:gd name="T102" fmla="*/ 855 w 3461"/>
                <a:gd name="T103" fmla="*/ 1094 h 3456"/>
                <a:gd name="T104" fmla="*/ 953 w 3461"/>
                <a:gd name="T105" fmla="*/ 957 h 3456"/>
                <a:gd name="T106" fmla="*/ 1068 w 3461"/>
                <a:gd name="T107" fmla="*/ 822 h 3456"/>
                <a:gd name="T108" fmla="*/ 1215 w 3461"/>
                <a:gd name="T109" fmla="*/ 667 h 3456"/>
                <a:gd name="T110" fmla="*/ 1442 w 3461"/>
                <a:gd name="T111" fmla="*/ 480 h 3456"/>
                <a:gd name="T112" fmla="*/ 1704 w 3461"/>
                <a:gd name="T113" fmla="*/ 332 h 3456"/>
                <a:gd name="T114" fmla="*/ 1983 w 3461"/>
                <a:gd name="T115" fmla="*/ 217 h 3456"/>
                <a:gd name="T116" fmla="*/ 2272 w 3461"/>
                <a:gd name="T117" fmla="*/ 131 h 3456"/>
                <a:gd name="T118" fmla="*/ 2556 w 3461"/>
                <a:gd name="T119" fmla="*/ 72 h 3456"/>
                <a:gd name="T120" fmla="*/ 2824 w 3461"/>
                <a:gd name="T121" fmla="*/ 34 h 3456"/>
                <a:gd name="T122" fmla="*/ 3065 w 3461"/>
                <a:gd name="T123" fmla="*/ 11 h 3456"/>
                <a:gd name="T124" fmla="*/ 3265 w 3461"/>
                <a:gd name="T125" fmla="*/ 1 h 3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61" h="3456">
                  <a:moveTo>
                    <a:pt x="2076" y="928"/>
                  </a:moveTo>
                  <a:lnTo>
                    <a:pt x="2026" y="931"/>
                  </a:lnTo>
                  <a:lnTo>
                    <a:pt x="1977" y="939"/>
                  </a:lnTo>
                  <a:lnTo>
                    <a:pt x="1928" y="952"/>
                  </a:lnTo>
                  <a:lnTo>
                    <a:pt x="1881" y="972"/>
                  </a:lnTo>
                  <a:lnTo>
                    <a:pt x="1837" y="996"/>
                  </a:lnTo>
                  <a:lnTo>
                    <a:pt x="1794" y="1026"/>
                  </a:lnTo>
                  <a:lnTo>
                    <a:pt x="1754" y="1061"/>
                  </a:lnTo>
                  <a:lnTo>
                    <a:pt x="1719" y="1101"/>
                  </a:lnTo>
                  <a:lnTo>
                    <a:pt x="1689" y="1143"/>
                  </a:lnTo>
                  <a:lnTo>
                    <a:pt x="1665" y="1188"/>
                  </a:lnTo>
                  <a:lnTo>
                    <a:pt x="1646" y="1235"/>
                  </a:lnTo>
                  <a:lnTo>
                    <a:pt x="1632" y="1283"/>
                  </a:lnTo>
                  <a:lnTo>
                    <a:pt x="1624" y="1333"/>
                  </a:lnTo>
                  <a:lnTo>
                    <a:pt x="1621" y="1382"/>
                  </a:lnTo>
                  <a:lnTo>
                    <a:pt x="1624" y="1433"/>
                  </a:lnTo>
                  <a:lnTo>
                    <a:pt x="1632" y="1481"/>
                  </a:lnTo>
                  <a:lnTo>
                    <a:pt x="1646" y="1529"/>
                  </a:lnTo>
                  <a:lnTo>
                    <a:pt x="1665" y="1577"/>
                  </a:lnTo>
                  <a:lnTo>
                    <a:pt x="1689" y="1622"/>
                  </a:lnTo>
                  <a:lnTo>
                    <a:pt x="1719" y="1665"/>
                  </a:lnTo>
                  <a:lnTo>
                    <a:pt x="1754" y="1705"/>
                  </a:lnTo>
                  <a:lnTo>
                    <a:pt x="1794" y="1740"/>
                  </a:lnTo>
                  <a:lnTo>
                    <a:pt x="1837" y="1770"/>
                  </a:lnTo>
                  <a:lnTo>
                    <a:pt x="1881" y="1794"/>
                  </a:lnTo>
                  <a:lnTo>
                    <a:pt x="1928" y="1813"/>
                  </a:lnTo>
                  <a:lnTo>
                    <a:pt x="1977" y="1826"/>
                  </a:lnTo>
                  <a:lnTo>
                    <a:pt x="2026" y="1835"/>
                  </a:lnTo>
                  <a:lnTo>
                    <a:pt x="2076" y="1837"/>
                  </a:lnTo>
                  <a:lnTo>
                    <a:pt x="2127" y="1835"/>
                  </a:lnTo>
                  <a:lnTo>
                    <a:pt x="2175" y="1826"/>
                  </a:lnTo>
                  <a:lnTo>
                    <a:pt x="2225" y="1813"/>
                  </a:lnTo>
                  <a:lnTo>
                    <a:pt x="2270" y="1794"/>
                  </a:lnTo>
                  <a:lnTo>
                    <a:pt x="2316" y="1770"/>
                  </a:lnTo>
                  <a:lnTo>
                    <a:pt x="2359" y="1740"/>
                  </a:lnTo>
                  <a:lnTo>
                    <a:pt x="2399" y="1705"/>
                  </a:lnTo>
                  <a:lnTo>
                    <a:pt x="2434" y="1665"/>
                  </a:lnTo>
                  <a:lnTo>
                    <a:pt x="2464" y="1622"/>
                  </a:lnTo>
                  <a:lnTo>
                    <a:pt x="2488" y="1577"/>
                  </a:lnTo>
                  <a:lnTo>
                    <a:pt x="2507" y="1529"/>
                  </a:lnTo>
                  <a:lnTo>
                    <a:pt x="2521" y="1481"/>
                  </a:lnTo>
                  <a:lnTo>
                    <a:pt x="2529" y="1433"/>
                  </a:lnTo>
                  <a:lnTo>
                    <a:pt x="2532" y="1382"/>
                  </a:lnTo>
                  <a:lnTo>
                    <a:pt x="2529" y="1333"/>
                  </a:lnTo>
                  <a:lnTo>
                    <a:pt x="2521" y="1283"/>
                  </a:lnTo>
                  <a:lnTo>
                    <a:pt x="2507" y="1235"/>
                  </a:lnTo>
                  <a:lnTo>
                    <a:pt x="2488" y="1188"/>
                  </a:lnTo>
                  <a:lnTo>
                    <a:pt x="2464" y="1143"/>
                  </a:lnTo>
                  <a:lnTo>
                    <a:pt x="2434" y="1101"/>
                  </a:lnTo>
                  <a:lnTo>
                    <a:pt x="2399" y="1061"/>
                  </a:lnTo>
                  <a:lnTo>
                    <a:pt x="2359" y="1026"/>
                  </a:lnTo>
                  <a:lnTo>
                    <a:pt x="2316" y="996"/>
                  </a:lnTo>
                  <a:lnTo>
                    <a:pt x="2270" y="972"/>
                  </a:lnTo>
                  <a:lnTo>
                    <a:pt x="2225" y="952"/>
                  </a:lnTo>
                  <a:lnTo>
                    <a:pt x="2175" y="939"/>
                  </a:lnTo>
                  <a:lnTo>
                    <a:pt x="2127" y="931"/>
                  </a:lnTo>
                  <a:lnTo>
                    <a:pt x="2076" y="928"/>
                  </a:lnTo>
                  <a:close/>
                  <a:moveTo>
                    <a:pt x="3322" y="0"/>
                  </a:moveTo>
                  <a:lnTo>
                    <a:pt x="3325" y="0"/>
                  </a:lnTo>
                  <a:lnTo>
                    <a:pt x="3351" y="2"/>
                  </a:lnTo>
                  <a:lnTo>
                    <a:pt x="3377" y="10"/>
                  </a:lnTo>
                  <a:lnTo>
                    <a:pt x="3401" y="23"/>
                  </a:lnTo>
                  <a:lnTo>
                    <a:pt x="3421" y="40"/>
                  </a:lnTo>
                  <a:lnTo>
                    <a:pt x="3438" y="60"/>
                  </a:lnTo>
                  <a:lnTo>
                    <a:pt x="3451" y="86"/>
                  </a:lnTo>
                  <a:lnTo>
                    <a:pt x="3459" y="111"/>
                  </a:lnTo>
                  <a:lnTo>
                    <a:pt x="3461" y="139"/>
                  </a:lnTo>
                  <a:lnTo>
                    <a:pt x="3460" y="194"/>
                  </a:lnTo>
                  <a:lnTo>
                    <a:pt x="3457" y="256"/>
                  </a:lnTo>
                  <a:lnTo>
                    <a:pt x="3454" y="323"/>
                  </a:lnTo>
                  <a:lnTo>
                    <a:pt x="3450" y="395"/>
                  </a:lnTo>
                  <a:lnTo>
                    <a:pt x="3444" y="471"/>
                  </a:lnTo>
                  <a:lnTo>
                    <a:pt x="3437" y="552"/>
                  </a:lnTo>
                  <a:lnTo>
                    <a:pt x="3427" y="635"/>
                  </a:lnTo>
                  <a:lnTo>
                    <a:pt x="3416" y="722"/>
                  </a:lnTo>
                  <a:lnTo>
                    <a:pt x="3404" y="811"/>
                  </a:lnTo>
                  <a:lnTo>
                    <a:pt x="3389" y="903"/>
                  </a:lnTo>
                  <a:lnTo>
                    <a:pt x="3372" y="997"/>
                  </a:lnTo>
                  <a:lnTo>
                    <a:pt x="3351" y="1091"/>
                  </a:lnTo>
                  <a:lnTo>
                    <a:pt x="3329" y="1187"/>
                  </a:lnTo>
                  <a:lnTo>
                    <a:pt x="3304" y="1283"/>
                  </a:lnTo>
                  <a:lnTo>
                    <a:pt x="3275" y="1380"/>
                  </a:lnTo>
                  <a:lnTo>
                    <a:pt x="3244" y="1475"/>
                  </a:lnTo>
                  <a:lnTo>
                    <a:pt x="3210" y="1569"/>
                  </a:lnTo>
                  <a:lnTo>
                    <a:pt x="3171" y="1663"/>
                  </a:lnTo>
                  <a:lnTo>
                    <a:pt x="3129" y="1755"/>
                  </a:lnTo>
                  <a:lnTo>
                    <a:pt x="3083" y="1845"/>
                  </a:lnTo>
                  <a:lnTo>
                    <a:pt x="3033" y="1932"/>
                  </a:lnTo>
                  <a:lnTo>
                    <a:pt x="2980" y="2015"/>
                  </a:lnTo>
                  <a:lnTo>
                    <a:pt x="2922" y="2094"/>
                  </a:lnTo>
                  <a:lnTo>
                    <a:pt x="2859" y="2172"/>
                  </a:lnTo>
                  <a:lnTo>
                    <a:pt x="2793" y="2243"/>
                  </a:lnTo>
                  <a:lnTo>
                    <a:pt x="2738" y="2296"/>
                  </a:lnTo>
                  <a:lnTo>
                    <a:pt x="2686" y="2346"/>
                  </a:lnTo>
                  <a:lnTo>
                    <a:pt x="2638" y="2390"/>
                  </a:lnTo>
                  <a:lnTo>
                    <a:pt x="2592" y="2431"/>
                  </a:lnTo>
                  <a:lnTo>
                    <a:pt x="2546" y="2469"/>
                  </a:lnTo>
                  <a:lnTo>
                    <a:pt x="2501" y="2504"/>
                  </a:lnTo>
                  <a:lnTo>
                    <a:pt x="2457" y="2538"/>
                  </a:lnTo>
                  <a:lnTo>
                    <a:pt x="2412" y="2571"/>
                  </a:lnTo>
                  <a:lnTo>
                    <a:pt x="2366" y="2603"/>
                  </a:lnTo>
                  <a:lnTo>
                    <a:pt x="2318" y="2635"/>
                  </a:lnTo>
                  <a:lnTo>
                    <a:pt x="2267" y="2668"/>
                  </a:lnTo>
                  <a:lnTo>
                    <a:pt x="2214" y="2702"/>
                  </a:lnTo>
                  <a:lnTo>
                    <a:pt x="2156" y="2738"/>
                  </a:lnTo>
                  <a:lnTo>
                    <a:pt x="2094" y="2777"/>
                  </a:lnTo>
                  <a:lnTo>
                    <a:pt x="2050" y="2804"/>
                  </a:lnTo>
                  <a:lnTo>
                    <a:pt x="2003" y="2833"/>
                  </a:lnTo>
                  <a:lnTo>
                    <a:pt x="1955" y="2865"/>
                  </a:lnTo>
                  <a:lnTo>
                    <a:pt x="1903" y="2897"/>
                  </a:lnTo>
                  <a:lnTo>
                    <a:pt x="1849" y="2931"/>
                  </a:lnTo>
                  <a:lnTo>
                    <a:pt x="1791" y="2969"/>
                  </a:lnTo>
                  <a:lnTo>
                    <a:pt x="1729" y="3007"/>
                  </a:lnTo>
                  <a:lnTo>
                    <a:pt x="1665" y="3049"/>
                  </a:lnTo>
                  <a:lnTo>
                    <a:pt x="1597" y="3094"/>
                  </a:lnTo>
                  <a:lnTo>
                    <a:pt x="1525" y="3142"/>
                  </a:lnTo>
                  <a:lnTo>
                    <a:pt x="1449" y="3193"/>
                  </a:lnTo>
                  <a:lnTo>
                    <a:pt x="1368" y="3247"/>
                  </a:lnTo>
                  <a:lnTo>
                    <a:pt x="1283" y="3304"/>
                  </a:lnTo>
                  <a:lnTo>
                    <a:pt x="1193" y="3366"/>
                  </a:lnTo>
                  <a:lnTo>
                    <a:pt x="1099" y="3431"/>
                  </a:lnTo>
                  <a:lnTo>
                    <a:pt x="1074" y="3445"/>
                  </a:lnTo>
                  <a:lnTo>
                    <a:pt x="1048" y="3453"/>
                  </a:lnTo>
                  <a:lnTo>
                    <a:pt x="1021" y="3456"/>
                  </a:lnTo>
                  <a:lnTo>
                    <a:pt x="994" y="3454"/>
                  </a:lnTo>
                  <a:lnTo>
                    <a:pt x="969" y="3445"/>
                  </a:lnTo>
                  <a:lnTo>
                    <a:pt x="946" y="3433"/>
                  </a:lnTo>
                  <a:lnTo>
                    <a:pt x="924" y="3415"/>
                  </a:lnTo>
                  <a:lnTo>
                    <a:pt x="40" y="2534"/>
                  </a:lnTo>
                  <a:lnTo>
                    <a:pt x="23" y="2512"/>
                  </a:lnTo>
                  <a:lnTo>
                    <a:pt x="10" y="2488"/>
                  </a:lnTo>
                  <a:lnTo>
                    <a:pt x="3" y="2463"/>
                  </a:lnTo>
                  <a:lnTo>
                    <a:pt x="0" y="2436"/>
                  </a:lnTo>
                  <a:lnTo>
                    <a:pt x="3" y="2408"/>
                  </a:lnTo>
                  <a:lnTo>
                    <a:pt x="11" y="2383"/>
                  </a:lnTo>
                  <a:lnTo>
                    <a:pt x="25" y="2359"/>
                  </a:lnTo>
                  <a:lnTo>
                    <a:pt x="90" y="2265"/>
                  </a:lnTo>
                  <a:lnTo>
                    <a:pt x="152" y="2175"/>
                  </a:lnTo>
                  <a:lnTo>
                    <a:pt x="210" y="2090"/>
                  </a:lnTo>
                  <a:lnTo>
                    <a:pt x="264" y="2010"/>
                  </a:lnTo>
                  <a:lnTo>
                    <a:pt x="315" y="1934"/>
                  </a:lnTo>
                  <a:lnTo>
                    <a:pt x="362" y="1861"/>
                  </a:lnTo>
                  <a:lnTo>
                    <a:pt x="407" y="1794"/>
                  </a:lnTo>
                  <a:lnTo>
                    <a:pt x="449" y="1729"/>
                  </a:lnTo>
                  <a:lnTo>
                    <a:pt x="489" y="1668"/>
                  </a:lnTo>
                  <a:lnTo>
                    <a:pt x="525" y="1610"/>
                  </a:lnTo>
                  <a:lnTo>
                    <a:pt x="560" y="1556"/>
                  </a:lnTo>
                  <a:lnTo>
                    <a:pt x="593" y="1504"/>
                  </a:lnTo>
                  <a:lnTo>
                    <a:pt x="624" y="1456"/>
                  </a:lnTo>
                  <a:lnTo>
                    <a:pt x="653" y="1409"/>
                  </a:lnTo>
                  <a:lnTo>
                    <a:pt x="681" y="1365"/>
                  </a:lnTo>
                  <a:lnTo>
                    <a:pt x="718" y="1303"/>
                  </a:lnTo>
                  <a:lnTo>
                    <a:pt x="755" y="1246"/>
                  </a:lnTo>
                  <a:lnTo>
                    <a:pt x="790" y="1193"/>
                  </a:lnTo>
                  <a:lnTo>
                    <a:pt x="822" y="1142"/>
                  </a:lnTo>
                  <a:lnTo>
                    <a:pt x="855" y="1094"/>
                  </a:lnTo>
                  <a:lnTo>
                    <a:pt x="886" y="1048"/>
                  </a:lnTo>
                  <a:lnTo>
                    <a:pt x="919" y="1002"/>
                  </a:lnTo>
                  <a:lnTo>
                    <a:pt x="953" y="957"/>
                  </a:lnTo>
                  <a:lnTo>
                    <a:pt x="989" y="914"/>
                  </a:lnTo>
                  <a:lnTo>
                    <a:pt x="1027" y="868"/>
                  </a:lnTo>
                  <a:lnTo>
                    <a:pt x="1068" y="822"/>
                  </a:lnTo>
                  <a:lnTo>
                    <a:pt x="1112" y="773"/>
                  </a:lnTo>
                  <a:lnTo>
                    <a:pt x="1161" y="722"/>
                  </a:lnTo>
                  <a:lnTo>
                    <a:pt x="1215" y="667"/>
                  </a:lnTo>
                  <a:lnTo>
                    <a:pt x="1287" y="601"/>
                  </a:lnTo>
                  <a:lnTo>
                    <a:pt x="1363" y="538"/>
                  </a:lnTo>
                  <a:lnTo>
                    <a:pt x="1442" y="480"/>
                  </a:lnTo>
                  <a:lnTo>
                    <a:pt x="1527" y="427"/>
                  </a:lnTo>
                  <a:lnTo>
                    <a:pt x="1613" y="378"/>
                  </a:lnTo>
                  <a:lnTo>
                    <a:pt x="1704" y="332"/>
                  </a:lnTo>
                  <a:lnTo>
                    <a:pt x="1794" y="290"/>
                  </a:lnTo>
                  <a:lnTo>
                    <a:pt x="1889" y="252"/>
                  </a:lnTo>
                  <a:lnTo>
                    <a:pt x="1983" y="217"/>
                  </a:lnTo>
                  <a:lnTo>
                    <a:pt x="2080" y="186"/>
                  </a:lnTo>
                  <a:lnTo>
                    <a:pt x="2175" y="157"/>
                  </a:lnTo>
                  <a:lnTo>
                    <a:pt x="2272" y="131"/>
                  </a:lnTo>
                  <a:lnTo>
                    <a:pt x="2367" y="110"/>
                  </a:lnTo>
                  <a:lnTo>
                    <a:pt x="2463" y="89"/>
                  </a:lnTo>
                  <a:lnTo>
                    <a:pt x="2556" y="72"/>
                  </a:lnTo>
                  <a:lnTo>
                    <a:pt x="2648" y="57"/>
                  </a:lnTo>
                  <a:lnTo>
                    <a:pt x="2737" y="45"/>
                  </a:lnTo>
                  <a:lnTo>
                    <a:pt x="2824" y="34"/>
                  </a:lnTo>
                  <a:lnTo>
                    <a:pt x="2909" y="24"/>
                  </a:lnTo>
                  <a:lnTo>
                    <a:pt x="2988" y="17"/>
                  </a:lnTo>
                  <a:lnTo>
                    <a:pt x="3065" y="11"/>
                  </a:lnTo>
                  <a:lnTo>
                    <a:pt x="3137" y="6"/>
                  </a:lnTo>
                  <a:lnTo>
                    <a:pt x="3204" y="3"/>
                  </a:lnTo>
                  <a:lnTo>
                    <a:pt x="3265" y="1"/>
                  </a:lnTo>
                  <a:lnTo>
                    <a:pt x="33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Group 1036">
            <a:extLst>
              <a:ext uri="{FF2B5EF4-FFF2-40B4-BE49-F238E27FC236}">
                <a16:creationId xmlns:a16="http://schemas.microsoft.com/office/drawing/2014/main" id="{CCD9F23C-D115-4FFE-A775-2BEABE4B6EA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002609" y="3496512"/>
            <a:ext cx="246522" cy="245021"/>
            <a:chOff x="9876" y="-1946"/>
            <a:chExt cx="822" cy="817"/>
          </a:xfrm>
          <a:solidFill>
            <a:schemeClr val="accent1"/>
          </a:solidFill>
        </p:grpSpPr>
        <p:sp>
          <p:nvSpPr>
            <p:cNvPr id="41" name="Freeform 1038">
              <a:extLst>
                <a:ext uri="{FF2B5EF4-FFF2-40B4-BE49-F238E27FC236}">
                  <a16:creationId xmlns:a16="http://schemas.microsoft.com/office/drawing/2014/main" id="{9B0672DE-EF1F-40AE-A871-0DE803E0D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801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5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6 h 298"/>
                <a:gd name="T24" fmla="*/ 1396 w 1421"/>
                <a:gd name="T25" fmla="*/ 232 h 298"/>
                <a:gd name="T26" fmla="*/ 1378 w 1421"/>
                <a:gd name="T27" fmla="*/ 254 h 298"/>
                <a:gd name="T28" fmla="*/ 1356 w 1421"/>
                <a:gd name="T29" fmla="*/ 272 h 298"/>
                <a:gd name="T30" fmla="*/ 1330 w 1421"/>
                <a:gd name="T31" fmla="*/ 285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5 h 298"/>
                <a:gd name="T42" fmla="*/ 65 w 1421"/>
                <a:gd name="T43" fmla="*/ 272 h 298"/>
                <a:gd name="T44" fmla="*/ 44 w 1421"/>
                <a:gd name="T45" fmla="*/ 254 h 298"/>
                <a:gd name="T46" fmla="*/ 25 w 1421"/>
                <a:gd name="T47" fmla="*/ 232 h 298"/>
                <a:gd name="T48" fmla="*/ 11 w 1421"/>
                <a:gd name="T49" fmla="*/ 206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5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5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6"/>
                  </a:lnTo>
                  <a:lnTo>
                    <a:pt x="1396" y="232"/>
                  </a:lnTo>
                  <a:lnTo>
                    <a:pt x="1378" y="254"/>
                  </a:lnTo>
                  <a:lnTo>
                    <a:pt x="1356" y="272"/>
                  </a:lnTo>
                  <a:lnTo>
                    <a:pt x="1330" y="285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5"/>
                  </a:lnTo>
                  <a:lnTo>
                    <a:pt x="65" y="272"/>
                  </a:lnTo>
                  <a:lnTo>
                    <a:pt x="44" y="254"/>
                  </a:lnTo>
                  <a:lnTo>
                    <a:pt x="25" y="232"/>
                  </a:lnTo>
                  <a:lnTo>
                    <a:pt x="11" y="206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2" name="Freeform 1039">
              <a:extLst>
                <a:ext uri="{FF2B5EF4-FFF2-40B4-BE49-F238E27FC236}">
                  <a16:creationId xmlns:a16="http://schemas.microsoft.com/office/drawing/2014/main" id="{378F926C-FC2F-446B-BF8D-DEBFAD0CB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662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6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7 h 298"/>
                <a:gd name="T24" fmla="*/ 1396 w 1421"/>
                <a:gd name="T25" fmla="*/ 232 h 298"/>
                <a:gd name="T26" fmla="*/ 1378 w 1421"/>
                <a:gd name="T27" fmla="*/ 255 h 298"/>
                <a:gd name="T28" fmla="*/ 1356 w 1421"/>
                <a:gd name="T29" fmla="*/ 272 h 298"/>
                <a:gd name="T30" fmla="*/ 1330 w 1421"/>
                <a:gd name="T31" fmla="*/ 287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7 h 298"/>
                <a:gd name="T42" fmla="*/ 65 w 1421"/>
                <a:gd name="T43" fmla="*/ 272 h 298"/>
                <a:gd name="T44" fmla="*/ 44 w 1421"/>
                <a:gd name="T45" fmla="*/ 255 h 298"/>
                <a:gd name="T46" fmla="*/ 25 w 1421"/>
                <a:gd name="T47" fmla="*/ 232 h 298"/>
                <a:gd name="T48" fmla="*/ 11 w 1421"/>
                <a:gd name="T49" fmla="*/ 207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6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6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7"/>
                  </a:lnTo>
                  <a:lnTo>
                    <a:pt x="1396" y="232"/>
                  </a:lnTo>
                  <a:lnTo>
                    <a:pt x="1378" y="255"/>
                  </a:lnTo>
                  <a:lnTo>
                    <a:pt x="1356" y="272"/>
                  </a:lnTo>
                  <a:lnTo>
                    <a:pt x="1330" y="287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7"/>
                  </a:lnTo>
                  <a:lnTo>
                    <a:pt x="65" y="272"/>
                  </a:lnTo>
                  <a:lnTo>
                    <a:pt x="44" y="255"/>
                  </a:lnTo>
                  <a:lnTo>
                    <a:pt x="25" y="232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6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3" name="Freeform 1040">
              <a:extLst>
                <a:ext uri="{FF2B5EF4-FFF2-40B4-BE49-F238E27FC236}">
                  <a16:creationId xmlns:a16="http://schemas.microsoft.com/office/drawing/2014/main" id="{863717C2-CF98-434A-86C9-428A7FA259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522"/>
              <a:ext cx="215" cy="74"/>
            </a:xfrm>
            <a:custGeom>
              <a:avLst/>
              <a:gdLst>
                <a:gd name="T0" fmla="*/ 149 w 860"/>
                <a:gd name="T1" fmla="*/ 0 h 297"/>
                <a:gd name="T2" fmla="*/ 711 w 860"/>
                <a:gd name="T3" fmla="*/ 0 h 297"/>
                <a:gd name="T4" fmla="*/ 741 w 860"/>
                <a:gd name="T5" fmla="*/ 3 h 297"/>
                <a:gd name="T6" fmla="*/ 769 w 860"/>
                <a:gd name="T7" fmla="*/ 11 h 297"/>
                <a:gd name="T8" fmla="*/ 795 w 860"/>
                <a:gd name="T9" fmla="*/ 26 h 297"/>
                <a:gd name="T10" fmla="*/ 817 w 860"/>
                <a:gd name="T11" fmla="*/ 43 h 297"/>
                <a:gd name="T12" fmla="*/ 835 w 860"/>
                <a:gd name="T13" fmla="*/ 66 h 297"/>
                <a:gd name="T14" fmla="*/ 849 w 860"/>
                <a:gd name="T15" fmla="*/ 90 h 297"/>
                <a:gd name="T16" fmla="*/ 857 w 860"/>
                <a:gd name="T17" fmla="*/ 118 h 297"/>
                <a:gd name="T18" fmla="*/ 860 w 860"/>
                <a:gd name="T19" fmla="*/ 149 h 297"/>
                <a:gd name="T20" fmla="*/ 857 w 860"/>
                <a:gd name="T21" fmla="*/ 179 h 297"/>
                <a:gd name="T22" fmla="*/ 849 w 860"/>
                <a:gd name="T23" fmla="*/ 207 h 297"/>
                <a:gd name="T24" fmla="*/ 835 w 860"/>
                <a:gd name="T25" fmla="*/ 231 h 297"/>
                <a:gd name="T26" fmla="*/ 817 w 860"/>
                <a:gd name="T27" fmla="*/ 254 h 297"/>
                <a:gd name="T28" fmla="*/ 795 w 860"/>
                <a:gd name="T29" fmla="*/ 271 h 297"/>
                <a:gd name="T30" fmla="*/ 769 w 860"/>
                <a:gd name="T31" fmla="*/ 286 h 297"/>
                <a:gd name="T32" fmla="*/ 741 w 860"/>
                <a:gd name="T33" fmla="*/ 294 h 297"/>
                <a:gd name="T34" fmla="*/ 711 w 860"/>
                <a:gd name="T35" fmla="*/ 297 h 297"/>
                <a:gd name="T36" fmla="*/ 149 w 860"/>
                <a:gd name="T37" fmla="*/ 297 h 297"/>
                <a:gd name="T38" fmla="*/ 119 w 860"/>
                <a:gd name="T39" fmla="*/ 294 h 297"/>
                <a:gd name="T40" fmla="*/ 91 w 860"/>
                <a:gd name="T41" fmla="*/ 286 h 297"/>
                <a:gd name="T42" fmla="*/ 65 w 860"/>
                <a:gd name="T43" fmla="*/ 271 h 297"/>
                <a:gd name="T44" fmla="*/ 44 w 860"/>
                <a:gd name="T45" fmla="*/ 254 h 297"/>
                <a:gd name="T46" fmla="*/ 25 w 860"/>
                <a:gd name="T47" fmla="*/ 231 h 297"/>
                <a:gd name="T48" fmla="*/ 11 w 860"/>
                <a:gd name="T49" fmla="*/ 207 h 297"/>
                <a:gd name="T50" fmla="*/ 3 w 860"/>
                <a:gd name="T51" fmla="*/ 179 h 297"/>
                <a:gd name="T52" fmla="*/ 0 w 860"/>
                <a:gd name="T53" fmla="*/ 149 h 297"/>
                <a:gd name="T54" fmla="*/ 3 w 860"/>
                <a:gd name="T55" fmla="*/ 118 h 297"/>
                <a:gd name="T56" fmla="*/ 11 w 860"/>
                <a:gd name="T57" fmla="*/ 90 h 297"/>
                <a:gd name="T58" fmla="*/ 25 w 860"/>
                <a:gd name="T59" fmla="*/ 66 h 297"/>
                <a:gd name="T60" fmla="*/ 44 w 860"/>
                <a:gd name="T61" fmla="*/ 43 h 297"/>
                <a:gd name="T62" fmla="*/ 65 w 860"/>
                <a:gd name="T63" fmla="*/ 26 h 297"/>
                <a:gd name="T64" fmla="*/ 91 w 860"/>
                <a:gd name="T65" fmla="*/ 11 h 297"/>
                <a:gd name="T66" fmla="*/ 119 w 860"/>
                <a:gd name="T67" fmla="*/ 3 h 297"/>
                <a:gd name="T68" fmla="*/ 149 w 860"/>
                <a:gd name="T69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60" h="297">
                  <a:moveTo>
                    <a:pt x="149" y="0"/>
                  </a:moveTo>
                  <a:lnTo>
                    <a:pt x="711" y="0"/>
                  </a:lnTo>
                  <a:lnTo>
                    <a:pt x="741" y="3"/>
                  </a:lnTo>
                  <a:lnTo>
                    <a:pt x="769" y="11"/>
                  </a:lnTo>
                  <a:lnTo>
                    <a:pt x="795" y="26"/>
                  </a:lnTo>
                  <a:lnTo>
                    <a:pt x="817" y="43"/>
                  </a:lnTo>
                  <a:lnTo>
                    <a:pt x="835" y="66"/>
                  </a:lnTo>
                  <a:lnTo>
                    <a:pt x="849" y="90"/>
                  </a:lnTo>
                  <a:lnTo>
                    <a:pt x="857" y="118"/>
                  </a:lnTo>
                  <a:lnTo>
                    <a:pt x="860" y="149"/>
                  </a:lnTo>
                  <a:lnTo>
                    <a:pt x="857" y="179"/>
                  </a:lnTo>
                  <a:lnTo>
                    <a:pt x="849" y="207"/>
                  </a:lnTo>
                  <a:lnTo>
                    <a:pt x="835" y="231"/>
                  </a:lnTo>
                  <a:lnTo>
                    <a:pt x="817" y="254"/>
                  </a:lnTo>
                  <a:lnTo>
                    <a:pt x="795" y="271"/>
                  </a:lnTo>
                  <a:lnTo>
                    <a:pt x="769" y="286"/>
                  </a:lnTo>
                  <a:lnTo>
                    <a:pt x="741" y="294"/>
                  </a:lnTo>
                  <a:lnTo>
                    <a:pt x="711" y="297"/>
                  </a:lnTo>
                  <a:lnTo>
                    <a:pt x="149" y="297"/>
                  </a:lnTo>
                  <a:lnTo>
                    <a:pt x="119" y="294"/>
                  </a:lnTo>
                  <a:lnTo>
                    <a:pt x="91" y="286"/>
                  </a:lnTo>
                  <a:lnTo>
                    <a:pt x="65" y="271"/>
                  </a:lnTo>
                  <a:lnTo>
                    <a:pt x="44" y="254"/>
                  </a:lnTo>
                  <a:lnTo>
                    <a:pt x="25" y="231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6"/>
                  </a:lnTo>
                  <a:lnTo>
                    <a:pt x="44" y="43"/>
                  </a:lnTo>
                  <a:lnTo>
                    <a:pt x="65" y="26"/>
                  </a:lnTo>
                  <a:lnTo>
                    <a:pt x="91" y="11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4" name="Freeform 1041">
              <a:extLst>
                <a:ext uri="{FF2B5EF4-FFF2-40B4-BE49-F238E27FC236}">
                  <a16:creationId xmlns:a16="http://schemas.microsoft.com/office/drawing/2014/main" id="{E4D01760-583D-4B44-B68E-B8A0358F2E9C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6" y="-1946"/>
              <a:ext cx="636" cy="817"/>
            </a:xfrm>
            <a:custGeom>
              <a:avLst/>
              <a:gdLst>
                <a:gd name="T0" fmla="*/ 150 w 2545"/>
                <a:gd name="T1" fmla="*/ 0 h 3271"/>
                <a:gd name="T2" fmla="*/ 2395 w 2545"/>
                <a:gd name="T3" fmla="*/ 0 h 3271"/>
                <a:gd name="T4" fmla="*/ 2425 w 2545"/>
                <a:gd name="T5" fmla="*/ 3 h 3271"/>
                <a:gd name="T6" fmla="*/ 2453 w 2545"/>
                <a:gd name="T7" fmla="*/ 11 h 3271"/>
                <a:gd name="T8" fmla="*/ 2479 w 2545"/>
                <a:gd name="T9" fmla="*/ 26 h 3271"/>
                <a:gd name="T10" fmla="*/ 2501 w 2545"/>
                <a:gd name="T11" fmla="*/ 43 h 3271"/>
                <a:gd name="T12" fmla="*/ 2520 w 2545"/>
                <a:gd name="T13" fmla="*/ 66 h 3271"/>
                <a:gd name="T14" fmla="*/ 2533 w 2545"/>
                <a:gd name="T15" fmla="*/ 90 h 3271"/>
                <a:gd name="T16" fmla="*/ 2542 w 2545"/>
                <a:gd name="T17" fmla="*/ 118 h 3271"/>
                <a:gd name="T18" fmla="*/ 2545 w 2545"/>
                <a:gd name="T19" fmla="*/ 148 h 3271"/>
                <a:gd name="T20" fmla="*/ 2545 w 2545"/>
                <a:gd name="T21" fmla="*/ 369 h 3271"/>
                <a:gd name="T22" fmla="*/ 2246 w 2545"/>
                <a:gd name="T23" fmla="*/ 885 h 3271"/>
                <a:gd name="T24" fmla="*/ 2246 w 2545"/>
                <a:gd name="T25" fmla="*/ 297 h 3271"/>
                <a:gd name="T26" fmla="*/ 300 w 2545"/>
                <a:gd name="T27" fmla="*/ 297 h 3271"/>
                <a:gd name="T28" fmla="*/ 300 w 2545"/>
                <a:gd name="T29" fmla="*/ 2973 h 3271"/>
                <a:gd name="T30" fmla="*/ 2246 w 2545"/>
                <a:gd name="T31" fmla="*/ 2973 h 3271"/>
                <a:gd name="T32" fmla="*/ 2246 w 2545"/>
                <a:gd name="T33" fmla="*/ 2603 h 3271"/>
                <a:gd name="T34" fmla="*/ 2403 w 2545"/>
                <a:gd name="T35" fmla="*/ 2500 h 3271"/>
                <a:gd name="T36" fmla="*/ 2430 w 2545"/>
                <a:gd name="T37" fmla="*/ 2478 h 3271"/>
                <a:gd name="T38" fmla="*/ 2454 w 2545"/>
                <a:gd name="T39" fmla="*/ 2453 h 3271"/>
                <a:gd name="T40" fmla="*/ 2474 w 2545"/>
                <a:gd name="T41" fmla="*/ 2425 h 3271"/>
                <a:gd name="T42" fmla="*/ 2545 w 2545"/>
                <a:gd name="T43" fmla="*/ 2302 h 3271"/>
                <a:gd name="T44" fmla="*/ 2545 w 2545"/>
                <a:gd name="T45" fmla="*/ 3122 h 3271"/>
                <a:gd name="T46" fmla="*/ 2542 w 2545"/>
                <a:gd name="T47" fmla="*/ 3151 h 3271"/>
                <a:gd name="T48" fmla="*/ 2533 w 2545"/>
                <a:gd name="T49" fmla="*/ 3179 h 3271"/>
                <a:gd name="T50" fmla="*/ 2520 w 2545"/>
                <a:gd name="T51" fmla="*/ 3205 h 3271"/>
                <a:gd name="T52" fmla="*/ 2501 w 2545"/>
                <a:gd name="T53" fmla="*/ 3226 h 3271"/>
                <a:gd name="T54" fmla="*/ 2479 w 2545"/>
                <a:gd name="T55" fmla="*/ 3245 h 3271"/>
                <a:gd name="T56" fmla="*/ 2453 w 2545"/>
                <a:gd name="T57" fmla="*/ 3258 h 3271"/>
                <a:gd name="T58" fmla="*/ 2425 w 2545"/>
                <a:gd name="T59" fmla="*/ 3268 h 3271"/>
                <a:gd name="T60" fmla="*/ 2395 w 2545"/>
                <a:gd name="T61" fmla="*/ 3271 h 3271"/>
                <a:gd name="T62" fmla="*/ 150 w 2545"/>
                <a:gd name="T63" fmla="*/ 3271 h 3271"/>
                <a:gd name="T64" fmla="*/ 120 w 2545"/>
                <a:gd name="T65" fmla="*/ 3268 h 3271"/>
                <a:gd name="T66" fmla="*/ 92 w 2545"/>
                <a:gd name="T67" fmla="*/ 3258 h 3271"/>
                <a:gd name="T68" fmla="*/ 66 w 2545"/>
                <a:gd name="T69" fmla="*/ 3245 h 3271"/>
                <a:gd name="T70" fmla="*/ 44 w 2545"/>
                <a:gd name="T71" fmla="*/ 3226 h 3271"/>
                <a:gd name="T72" fmla="*/ 26 w 2545"/>
                <a:gd name="T73" fmla="*/ 3205 h 3271"/>
                <a:gd name="T74" fmla="*/ 12 w 2545"/>
                <a:gd name="T75" fmla="*/ 3179 h 3271"/>
                <a:gd name="T76" fmla="*/ 3 w 2545"/>
                <a:gd name="T77" fmla="*/ 3151 h 3271"/>
                <a:gd name="T78" fmla="*/ 0 w 2545"/>
                <a:gd name="T79" fmla="*/ 3122 h 3271"/>
                <a:gd name="T80" fmla="*/ 0 w 2545"/>
                <a:gd name="T81" fmla="*/ 148 h 3271"/>
                <a:gd name="T82" fmla="*/ 3 w 2545"/>
                <a:gd name="T83" fmla="*/ 118 h 3271"/>
                <a:gd name="T84" fmla="*/ 12 w 2545"/>
                <a:gd name="T85" fmla="*/ 90 h 3271"/>
                <a:gd name="T86" fmla="*/ 26 w 2545"/>
                <a:gd name="T87" fmla="*/ 66 h 3271"/>
                <a:gd name="T88" fmla="*/ 44 w 2545"/>
                <a:gd name="T89" fmla="*/ 43 h 3271"/>
                <a:gd name="T90" fmla="*/ 66 w 2545"/>
                <a:gd name="T91" fmla="*/ 26 h 3271"/>
                <a:gd name="T92" fmla="*/ 92 w 2545"/>
                <a:gd name="T93" fmla="*/ 11 h 3271"/>
                <a:gd name="T94" fmla="*/ 120 w 2545"/>
                <a:gd name="T95" fmla="*/ 3 h 3271"/>
                <a:gd name="T96" fmla="*/ 150 w 2545"/>
                <a:gd name="T97" fmla="*/ 0 h 3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5" h="3271">
                  <a:moveTo>
                    <a:pt x="150" y="0"/>
                  </a:moveTo>
                  <a:lnTo>
                    <a:pt x="2395" y="0"/>
                  </a:lnTo>
                  <a:lnTo>
                    <a:pt x="2425" y="3"/>
                  </a:lnTo>
                  <a:lnTo>
                    <a:pt x="2453" y="11"/>
                  </a:lnTo>
                  <a:lnTo>
                    <a:pt x="2479" y="26"/>
                  </a:lnTo>
                  <a:lnTo>
                    <a:pt x="2501" y="43"/>
                  </a:lnTo>
                  <a:lnTo>
                    <a:pt x="2520" y="66"/>
                  </a:lnTo>
                  <a:lnTo>
                    <a:pt x="2533" y="90"/>
                  </a:lnTo>
                  <a:lnTo>
                    <a:pt x="2542" y="118"/>
                  </a:lnTo>
                  <a:lnTo>
                    <a:pt x="2545" y="148"/>
                  </a:lnTo>
                  <a:lnTo>
                    <a:pt x="2545" y="369"/>
                  </a:lnTo>
                  <a:lnTo>
                    <a:pt x="2246" y="885"/>
                  </a:lnTo>
                  <a:lnTo>
                    <a:pt x="2246" y="297"/>
                  </a:lnTo>
                  <a:lnTo>
                    <a:pt x="300" y="297"/>
                  </a:lnTo>
                  <a:lnTo>
                    <a:pt x="300" y="2973"/>
                  </a:lnTo>
                  <a:lnTo>
                    <a:pt x="2246" y="2973"/>
                  </a:lnTo>
                  <a:lnTo>
                    <a:pt x="2246" y="2603"/>
                  </a:lnTo>
                  <a:lnTo>
                    <a:pt x="2403" y="2500"/>
                  </a:lnTo>
                  <a:lnTo>
                    <a:pt x="2430" y="2478"/>
                  </a:lnTo>
                  <a:lnTo>
                    <a:pt x="2454" y="2453"/>
                  </a:lnTo>
                  <a:lnTo>
                    <a:pt x="2474" y="2425"/>
                  </a:lnTo>
                  <a:lnTo>
                    <a:pt x="2545" y="2302"/>
                  </a:lnTo>
                  <a:lnTo>
                    <a:pt x="2545" y="3122"/>
                  </a:lnTo>
                  <a:lnTo>
                    <a:pt x="2542" y="3151"/>
                  </a:lnTo>
                  <a:lnTo>
                    <a:pt x="2533" y="3179"/>
                  </a:lnTo>
                  <a:lnTo>
                    <a:pt x="2520" y="3205"/>
                  </a:lnTo>
                  <a:lnTo>
                    <a:pt x="2501" y="3226"/>
                  </a:lnTo>
                  <a:lnTo>
                    <a:pt x="2479" y="3245"/>
                  </a:lnTo>
                  <a:lnTo>
                    <a:pt x="2453" y="3258"/>
                  </a:lnTo>
                  <a:lnTo>
                    <a:pt x="2425" y="3268"/>
                  </a:lnTo>
                  <a:lnTo>
                    <a:pt x="2395" y="3271"/>
                  </a:lnTo>
                  <a:lnTo>
                    <a:pt x="150" y="3271"/>
                  </a:lnTo>
                  <a:lnTo>
                    <a:pt x="120" y="3268"/>
                  </a:lnTo>
                  <a:lnTo>
                    <a:pt x="92" y="3258"/>
                  </a:lnTo>
                  <a:lnTo>
                    <a:pt x="66" y="3245"/>
                  </a:lnTo>
                  <a:lnTo>
                    <a:pt x="44" y="3226"/>
                  </a:lnTo>
                  <a:lnTo>
                    <a:pt x="26" y="3205"/>
                  </a:lnTo>
                  <a:lnTo>
                    <a:pt x="12" y="3179"/>
                  </a:lnTo>
                  <a:lnTo>
                    <a:pt x="3" y="3151"/>
                  </a:lnTo>
                  <a:lnTo>
                    <a:pt x="0" y="3122"/>
                  </a:lnTo>
                  <a:lnTo>
                    <a:pt x="0" y="148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6"/>
                  </a:lnTo>
                  <a:lnTo>
                    <a:pt x="44" y="43"/>
                  </a:lnTo>
                  <a:lnTo>
                    <a:pt x="66" y="26"/>
                  </a:lnTo>
                  <a:lnTo>
                    <a:pt x="92" y="11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45" name="Freeform 1042">
              <a:extLst>
                <a:ext uri="{FF2B5EF4-FFF2-40B4-BE49-F238E27FC236}">
                  <a16:creationId xmlns:a16="http://schemas.microsoft.com/office/drawing/2014/main" id="{A0E85113-1F9E-4E21-A397-6BA6B6905B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5" y="-1855"/>
              <a:ext cx="393" cy="586"/>
            </a:xfrm>
            <a:custGeom>
              <a:avLst/>
              <a:gdLst>
                <a:gd name="T0" fmla="*/ 130 w 1574"/>
                <a:gd name="T1" fmla="*/ 1973 h 2342"/>
                <a:gd name="T2" fmla="*/ 221 w 1574"/>
                <a:gd name="T3" fmla="*/ 2017 h 2342"/>
                <a:gd name="T4" fmla="*/ 305 w 1574"/>
                <a:gd name="T5" fmla="*/ 2073 h 2342"/>
                <a:gd name="T6" fmla="*/ 434 w 1574"/>
                <a:gd name="T7" fmla="*/ 1957 h 2342"/>
                <a:gd name="T8" fmla="*/ 385 w 1574"/>
                <a:gd name="T9" fmla="*/ 1912 h 2342"/>
                <a:gd name="T10" fmla="*/ 311 w 1574"/>
                <a:gd name="T11" fmla="*/ 1861 h 2342"/>
                <a:gd name="T12" fmla="*/ 242 w 1574"/>
                <a:gd name="T13" fmla="*/ 1827 h 2342"/>
                <a:gd name="T14" fmla="*/ 186 w 1574"/>
                <a:gd name="T15" fmla="*/ 1808 h 2342"/>
                <a:gd name="T16" fmla="*/ 140 w 1574"/>
                <a:gd name="T17" fmla="*/ 1799 h 2342"/>
                <a:gd name="T18" fmla="*/ 1106 w 1574"/>
                <a:gd name="T19" fmla="*/ 0 h 2342"/>
                <a:gd name="T20" fmla="*/ 1161 w 1574"/>
                <a:gd name="T21" fmla="*/ 7 h 2342"/>
                <a:gd name="T22" fmla="*/ 1227 w 1574"/>
                <a:gd name="T23" fmla="*/ 25 h 2342"/>
                <a:gd name="T24" fmla="*/ 1305 w 1574"/>
                <a:gd name="T25" fmla="*/ 56 h 2342"/>
                <a:gd name="T26" fmla="*/ 1391 w 1574"/>
                <a:gd name="T27" fmla="*/ 107 h 2342"/>
                <a:gd name="T28" fmla="*/ 1462 w 1574"/>
                <a:gd name="T29" fmla="*/ 161 h 2342"/>
                <a:gd name="T30" fmla="*/ 1512 w 1574"/>
                <a:gd name="T31" fmla="*/ 213 h 2342"/>
                <a:gd name="T32" fmla="*/ 1544 w 1574"/>
                <a:gd name="T33" fmla="*/ 258 h 2342"/>
                <a:gd name="T34" fmla="*/ 1562 w 1574"/>
                <a:gd name="T35" fmla="*/ 294 h 2342"/>
                <a:gd name="T36" fmla="*/ 1571 w 1574"/>
                <a:gd name="T37" fmla="*/ 316 h 2342"/>
                <a:gd name="T38" fmla="*/ 1574 w 1574"/>
                <a:gd name="T39" fmla="*/ 340 h 2342"/>
                <a:gd name="T40" fmla="*/ 1563 w 1574"/>
                <a:gd name="T41" fmla="*/ 375 h 2342"/>
                <a:gd name="T42" fmla="*/ 618 w 1574"/>
                <a:gd name="T43" fmla="*/ 1998 h 2342"/>
                <a:gd name="T44" fmla="*/ 115 w 1574"/>
                <a:gd name="T45" fmla="*/ 2330 h 2342"/>
                <a:gd name="T46" fmla="*/ 77 w 1574"/>
                <a:gd name="T47" fmla="*/ 2342 h 2342"/>
                <a:gd name="T48" fmla="*/ 36 w 1574"/>
                <a:gd name="T49" fmla="*/ 2332 h 2342"/>
                <a:gd name="T50" fmla="*/ 13 w 1574"/>
                <a:gd name="T51" fmla="*/ 2311 h 2342"/>
                <a:gd name="T52" fmla="*/ 0 w 1574"/>
                <a:gd name="T53" fmla="*/ 2280 h 2342"/>
                <a:gd name="T54" fmla="*/ 34 w 1574"/>
                <a:gd name="T55" fmla="*/ 1683 h 2342"/>
                <a:gd name="T56" fmla="*/ 45 w 1574"/>
                <a:gd name="T57" fmla="*/ 1651 h 2342"/>
                <a:gd name="T58" fmla="*/ 991 w 1574"/>
                <a:gd name="T59" fmla="*/ 27 h 2342"/>
                <a:gd name="T60" fmla="*/ 1023 w 1574"/>
                <a:gd name="T61" fmla="*/ 7 h 2342"/>
                <a:gd name="T62" fmla="*/ 1036 w 1574"/>
                <a:gd name="T63" fmla="*/ 4 h 2342"/>
                <a:gd name="T64" fmla="*/ 1064 w 1574"/>
                <a:gd name="T65" fmla="*/ 0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4" h="2342">
                  <a:moveTo>
                    <a:pt x="140" y="1799"/>
                  </a:moveTo>
                  <a:lnTo>
                    <a:pt x="130" y="1973"/>
                  </a:lnTo>
                  <a:lnTo>
                    <a:pt x="175" y="1993"/>
                  </a:lnTo>
                  <a:lnTo>
                    <a:pt x="221" y="2017"/>
                  </a:lnTo>
                  <a:lnTo>
                    <a:pt x="264" y="2043"/>
                  </a:lnTo>
                  <a:lnTo>
                    <a:pt x="305" y="2073"/>
                  </a:lnTo>
                  <a:lnTo>
                    <a:pt x="451" y="1976"/>
                  </a:lnTo>
                  <a:lnTo>
                    <a:pt x="434" y="1957"/>
                  </a:lnTo>
                  <a:lnTo>
                    <a:pt x="412" y="1935"/>
                  </a:lnTo>
                  <a:lnTo>
                    <a:pt x="385" y="1912"/>
                  </a:lnTo>
                  <a:lnTo>
                    <a:pt x="351" y="1887"/>
                  </a:lnTo>
                  <a:lnTo>
                    <a:pt x="311" y="1861"/>
                  </a:lnTo>
                  <a:lnTo>
                    <a:pt x="276" y="1843"/>
                  </a:lnTo>
                  <a:lnTo>
                    <a:pt x="242" y="1827"/>
                  </a:lnTo>
                  <a:lnTo>
                    <a:pt x="212" y="1816"/>
                  </a:lnTo>
                  <a:lnTo>
                    <a:pt x="186" y="1808"/>
                  </a:lnTo>
                  <a:lnTo>
                    <a:pt x="162" y="1803"/>
                  </a:lnTo>
                  <a:lnTo>
                    <a:pt x="140" y="1799"/>
                  </a:lnTo>
                  <a:close/>
                  <a:moveTo>
                    <a:pt x="1083" y="0"/>
                  </a:moveTo>
                  <a:lnTo>
                    <a:pt x="1106" y="0"/>
                  </a:lnTo>
                  <a:lnTo>
                    <a:pt x="1132" y="2"/>
                  </a:lnTo>
                  <a:lnTo>
                    <a:pt x="1161" y="7"/>
                  </a:lnTo>
                  <a:lnTo>
                    <a:pt x="1192" y="14"/>
                  </a:lnTo>
                  <a:lnTo>
                    <a:pt x="1227" y="25"/>
                  </a:lnTo>
                  <a:lnTo>
                    <a:pt x="1264" y="39"/>
                  </a:lnTo>
                  <a:lnTo>
                    <a:pt x="1305" y="56"/>
                  </a:lnTo>
                  <a:lnTo>
                    <a:pt x="1347" y="80"/>
                  </a:lnTo>
                  <a:lnTo>
                    <a:pt x="1391" y="107"/>
                  </a:lnTo>
                  <a:lnTo>
                    <a:pt x="1430" y="135"/>
                  </a:lnTo>
                  <a:lnTo>
                    <a:pt x="1462" y="161"/>
                  </a:lnTo>
                  <a:lnTo>
                    <a:pt x="1489" y="188"/>
                  </a:lnTo>
                  <a:lnTo>
                    <a:pt x="1512" y="213"/>
                  </a:lnTo>
                  <a:lnTo>
                    <a:pt x="1529" y="236"/>
                  </a:lnTo>
                  <a:lnTo>
                    <a:pt x="1544" y="258"/>
                  </a:lnTo>
                  <a:lnTo>
                    <a:pt x="1554" y="277"/>
                  </a:lnTo>
                  <a:lnTo>
                    <a:pt x="1562" y="294"/>
                  </a:lnTo>
                  <a:lnTo>
                    <a:pt x="1567" y="307"/>
                  </a:lnTo>
                  <a:lnTo>
                    <a:pt x="1571" y="316"/>
                  </a:lnTo>
                  <a:lnTo>
                    <a:pt x="1572" y="322"/>
                  </a:lnTo>
                  <a:lnTo>
                    <a:pt x="1574" y="340"/>
                  </a:lnTo>
                  <a:lnTo>
                    <a:pt x="1571" y="359"/>
                  </a:lnTo>
                  <a:lnTo>
                    <a:pt x="1563" y="375"/>
                  </a:lnTo>
                  <a:lnTo>
                    <a:pt x="628" y="1985"/>
                  </a:lnTo>
                  <a:lnTo>
                    <a:pt x="618" y="1998"/>
                  </a:lnTo>
                  <a:lnTo>
                    <a:pt x="605" y="2009"/>
                  </a:lnTo>
                  <a:lnTo>
                    <a:pt x="115" y="2330"/>
                  </a:lnTo>
                  <a:lnTo>
                    <a:pt x="97" y="2339"/>
                  </a:lnTo>
                  <a:lnTo>
                    <a:pt x="77" y="2342"/>
                  </a:lnTo>
                  <a:lnTo>
                    <a:pt x="56" y="2340"/>
                  </a:lnTo>
                  <a:lnTo>
                    <a:pt x="36" y="2332"/>
                  </a:lnTo>
                  <a:lnTo>
                    <a:pt x="23" y="2323"/>
                  </a:lnTo>
                  <a:lnTo>
                    <a:pt x="13" y="2311"/>
                  </a:lnTo>
                  <a:lnTo>
                    <a:pt x="5" y="2296"/>
                  </a:lnTo>
                  <a:lnTo>
                    <a:pt x="0" y="2280"/>
                  </a:lnTo>
                  <a:lnTo>
                    <a:pt x="0" y="2263"/>
                  </a:lnTo>
                  <a:lnTo>
                    <a:pt x="34" y="1683"/>
                  </a:lnTo>
                  <a:lnTo>
                    <a:pt x="38" y="1666"/>
                  </a:lnTo>
                  <a:lnTo>
                    <a:pt x="45" y="1651"/>
                  </a:lnTo>
                  <a:lnTo>
                    <a:pt x="981" y="41"/>
                  </a:lnTo>
                  <a:lnTo>
                    <a:pt x="991" y="27"/>
                  </a:lnTo>
                  <a:lnTo>
                    <a:pt x="1005" y="15"/>
                  </a:lnTo>
                  <a:lnTo>
                    <a:pt x="1023" y="7"/>
                  </a:lnTo>
                  <a:lnTo>
                    <a:pt x="1027" y="6"/>
                  </a:lnTo>
                  <a:lnTo>
                    <a:pt x="1036" y="4"/>
                  </a:lnTo>
                  <a:lnTo>
                    <a:pt x="1049" y="2"/>
                  </a:lnTo>
                  <a:lnTo>
                    <a:pt x="1064" y="0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6" name="Freeform 1043">
              <a:extLst>
                <a:ext uri="{FF2B5EF4-FFF2-40B4-BE49-F238E27FC236}">
                  <a16:creationId xmlns:a16="http://schemas.microsoft.com/office/drawing/2014/main" id="{E5121627-8B1C-4D92-AE75-1BEF6BB1D4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5" y="-1385"/>
              <a:ext cx="286" cy="146"/>
            </a:xfrm>
            <a:custGeom>
              <a:avLst/>
              <a:gdLst>
                <a:gd name="T0" fmla="*/ 551 w 1143"/>
                <a:gd name="T1" fmla="*/ 5 h 585"/>
                <a:gd name="T2" fmla="*/ 577 w 1143"/>
                <a:gd name="T3" fmla="*/ 28 h 585"/>
                <a:gd name="T4" fmla="*/ 585 w 1143"/>
                <a:gd name="T5" fmla="*/ 110 h 585"/>
                <a:gd name="T6" fmla="*/ 554 w 1143"/>
                <a:gd name="T7" fmla="*/ 197 h 585"/>
                <a:gd name="T8" fmla="*/ 563 w 1143"/>
                <a:gd name="T9" fmla="*/ 239 h 585"/>
                <a:gd name="T10" fmla="*/ 581 w 1143"/>
                <a:gd name="T11" fmla="*/ 267 h 585"/>
                <a:gd name="T12" fmla="*/ 631 w 1143"/>
                <a:gd name="T13" fmla="*/ 275 h 585"/>
                <a:gd name="T14" fmla="*/ 674 w 1143"/>
                <a:gd name="T15" fmla="*/ 319 h 585"/>
                <a:gd name="T16" fmla="*/ 685 w 1143"/>
                <a:gd name="T17" fmla="*/ 353 h 585"/>
                <a:gd name="T18" fmla="*/ 838 w 1143"/>
                <a:gd name="T19" fmla="*/ 347 h 585"/>
                <a:gd name="T20" fmla="*/ 986 w 1143"/>
                <a:gd name="T21" fmla="*/ 362 h 585"/>
                <a:gd name="T22" fmla="*/ 1106 w 1143"/>
                <a:gd name="T23" fmla="*/ 369 h 585"/>
                <a:gd name="T24" fmla="*/ 1137 w 1143"/>
                <a:gd name="T25" fmla="*/ 396 h 585"/>
                <a:gd name="T26" fmla="*/ 1142 w 1143"/>
                <a:gd name="T27" fmla="*/ 436 h 585"/>
                <a:gd name="T28" fmla="*/ 1119 w 1143"/>
                <a:gd name="T29" fmla="*/ 470 h 585"/>
                <a:gd name="T30" fmla="*/ 1055 w 1143"/>
                <a:gd name="T31" fmla="*/ 477 h 585"/>
                <a:gd name="T32" fmla="*/ 946 w 1143"/>
                <a:gd name="T33" fmla="*/ 461 h 585"/>
                <a:gd name="T34" fmla="*/ 834 w 1143"/>
                <a:gd name="T35" fmla="*/ 447 h 585"/>
                <a:gd name="T36" fmla="*/ 730 w 1143"/>
                <a:gd name="T37" fmla="*/ 456 h 585"/>
                <a:gd name="T38" fmla="*/ 672 w 1143"/>
                <a:gd name="T39" fmla="*/ 481 h 585"/>
                <a:gd name="T40" fmla="*/ 630 w 1143"/>
                <a:gd name="T41" fmla="*/ 486 h 585"/>
                <a:gd name="T42" fmla="*/ 596 w 1143"/>
                <a:gd name="T43" fmla="*/ 472 h 585"/>
                <a:gd name="T44" fmla="*/ 571 w 1143"/>
                <a:gd name="T45" fmla="*/ 449 h 585"/>
                <a:gd name="T46" fmla="*/ 565 w 1143"/>
                <a:gd name="T47" fmla="*/ 403 h 585"/>
                <a:gd name="T48" fmla="*/ 531 w 1143"/>
                <a:gd name="T49" fmla="*/ 452 h 585"/>
                <a:gd name="T50" fmla="*/ 490 w 1143"/>
                <a:gd name="T51" fmla="*/ 465 h 585"/>
                <a:gd name="T52" fmla="*/ 450 w 1143"/>
                <a:gd name="T53" fmla="*/ 451 h 585"/>
                <a:gd name="T54" fmla="*/ 435 w 1143"/>
                <a:gd name="T55" fmla="*/ 414 h 585"/>
                <a:gd name="T56" fmla="*/ 445 w 1143"/>
                <a:gd name="T57" fmla="*/ 385 h 585"/>
                <a:gd name="T58" fmla="*/ 454 w 1143"/>
                <a:gd name="T59" fmla="*/ 365 h 585"/>
                <a:gd name="T60" fmla="*/ 417 w 1143"/>
                <a:gd name="T61" fmla="*/ 400 h 585"/>
                <a:gd name="T62" fmla="*/ 375 w 1143"/>
                <a:gd name="T63" fmla="*/ 423 h 585"/>
                <a:gd name="T64" fmla="*/ 331 w 1143"/>
                <a:gd name="T65" fmla="*/ 412 h 585"/>
                <a:gd name="T66" fmla="*/ 311 w 1143"/>
                <a:gd name="T67" fmla="*/ 375 h 585"/>
                <a:gd name="T68" fmla="*/ 360 w 1143"/>
                <a:gd name="T69" fmla="*/ 285 h 585"/>
                <a:gd name="T70" fmla="*/ 250 w 1143"/>
                <a:gd name="T71" fmla="*/ 388 h 585"/>
                <a:gd name="T72" fmla="*/ 95 w 1143"/>
                <a:gd name="T73" fmla="*/ 574 h 585"/>
                <a:gd name="T74" fmla="*/ 49 w 1143"/>
                <a:gd name="T75" fmla="*/ 584 h 585"/>
                <a:gd name="T76" fmla="*/ 9 w 1143"/>
                <a:gd name="T77" fmla="*/ 562 h 585"/>
                <a:gd name="T78" fmla="*/ 2 w 1143"/>
                <a:gd name="T79" fmla="*/ 521 h 585"/>
                <a:gd name="T80" fmla="*/ 137 w 1143"/>
                <a:gd name="T81" fmla="*/ 347 h 585"/>
                <a:gd name="T82" fmla="*/ 341 w 1143"/>
                <a:gd name="T83" fmla="*/ 122 h 585"/>
                <a:gd name="T84" fmla="*/ 395 w 1143"/>
                <a:gd name="T85" fmla="*/ 70 h 585"/>
                <a:gd name="T86" fmla="*/ 458 w 1143"/>
                <a:gd name="T87" fmla="*/ 20 h 585"/>
                <a:gd name="T88" fmla="*/ 528 w 1143"/>
                <a:gd name="T89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43" h="585">
                  <a:moveTo>
                    <a:pt x="528" y="0"/>
                  </a:moveTo>
                  <a:lnTo>
                    <a:pt x="539" y="2"/>
                  </a:lnTo>
                  <a:lnTo>
                    <a:pt x="551" y="5"/>
                  </a:lnTo>
                  <a:lnTo>
                    <a:pt x="561" y="10"/>
                  </a:lnTo>
                  <a:lnTo>
                    <a:pt x="571" y="18"/>
                  </a:lnTo>
                  <a:lnTo>
                    <a:pt x="577" y="28"/>
                  </a:lnTo>
                  <a:lnTo>
                    <a:pt x="585" y="53"/>
                  </a:lnTo>
                  <a:lnTo>
                    <a:pt x="587" y="81"/>
                  </a:lnTo>
                  <a:lnTo>
                    <a:pt x="585" y="110"/>
                  </a:lnTo>
                  <a:lnTo>
                    <a:pt x="578" y="139"/>
                  </a:lnTo>
                  <a:lnTo>
                    <a:pt x="567" y="168"/>
                  </a:lnTo>
                  <a:lnTo>
                    <a:pt x="554" y="197"/>
                  </a:lnTo>
                  <a:lnTo>
                    <a:pt x="537" y="227"/>
                  </a:lnTo>
                  <a:lnTo>
                    <a:pt x="551" y="232"/>
                  </a:lnTo>
                  <a:lnTo>
                    <a:pt x="563" y="239"/>
                  </a:lnTo>
                  <a:lnTo>
                    <a:pt x="573" y="252"/>
                  </a:lnTo>
                  <a:lnTo>
                    <a:pt x="577" y="260"/>
                  </a:lnTo>
                  <a:lnTo>
                    <a:pt x="581" y="267"/>
                  </a:lnTo>
                  <a:lnTo>
                    <a:pt x="597" y="266"/>
                  </a:lnTo>
                  <a:lnTo>
                    <a:pt x="614" y="269"/>
                  </a:lnTo>
                  <a:lnTo>
                    <a:pt x="631" y="275"/>
                  </a:lnTo>
                  <a:lnTo>
                    <a:pt x="646" y="286"/>
                  </a:lnTo>
                  <a:lnTo>
                    <a:pt x="661" y="300"/>
                  </a:lnTo>
                  <a:lnTo>
                    <a:pt x="674" y="319"/>
                  </a:lnTo>
                  <a:lnTo>
                    <a:pt x="681" y="334"/>
                  </a:lnTo>
                  <a:lnTo>
                    <a:pt x="684" y="345"/>
                  </a:lnTo>
                  <a:lnTo>
                    <a:pt x="685" y="353"/>
                  </a:lnTo>
                  <a:lnTo>
                    <a:pt x="738" y="347"/>
                  </a:lnTo>
                  <a:lnTo>
                    <a:pt x="789" y="346"/>
                  </a:lnTo>
                  <a:lnTo>
                    <a:pt x="838" y="347"/>
                  </a:lnTo>
                  <a:lnTo>
                    <a:pt x="887" y="351"/>
                  </a:lnTo>
                  <a:lnTo>
                    <a:pt x="936" y="356"/>
                  </a:lnTo>
                  <a:lnTo>
                    <a:pt x="986" y="362"/>
                  </a:lnTo>
                  <a:lnTo>
                    <a:pt x="1036" y="365"/>
                  </a:lnTo>
                  <a:lnTo>
                    <a:pt x="1089" y="367"/>
                  </a:lnTo>
                  <a:lnTo>
                    <a:pt x="1106" y="369"/>
                  </a:lnTo>
                  <a:lnTo>
                    <a:pt x="1119" y="375"/>
                  </a:lnTo>
                  <a:lnTo>
                    <a:pt x="1130" y="384"/>
                  </a:lnTo>
                  <a:lnTo>
                    <a:pt x="1137" y="396"/>
                  </a:lnTo>
                  <a:lnTo>
                    <a:pt x="1142" y="408"/>
                  </a:lnTo>
                  <a:lnTo>
                    <a:pt x="1143" y="422"/>
                  </a:lnTo>
                  <a:lnTo>
                    <a:pt x="1142" y="436"/>
                  </a:lnTo>
                  <a:lnTo>
                    <a:pt x="1137" y="449"/>
                  </a:lnTo>
                  <a:lnTo>
                    <a:pt x="1130" y="460"/>
                  </a:lnTo>
                  <a:lnTo>
                    <a:pt x="1119" y="470"/>
                  </a:lnTo>
                  <a:lnTo>
                    <a:pt x="1106" y="476"/>
                  </a:lnTo>
                  <a:lnTo>
                    <a:pt x="1089" y="478"/>
                  </a:lnTo>
                  <a:lnTo>
                    <a:pt x="1055" y="477"/>
                  </a:lnTo>
                  <a:lnTo>
                    <a:pt x="1020" y="473"/>
                  </a:lnTo>
                  <a:lnTo>
                    <a:pt x="983" y="467"/>
                  </a:lnTo>
                  <a:lnTo>
                    <a:pt x="946" y="461"/>
                  </a:lnTo>
                  <a:lnTo>
                    <a:pt x="909" y="455"/>
                  </a:lnTo>
                  <a:lnTo>
                    <a:pt x="872" y="450"/>
                  </a:lnTo>
                  <a:lnTo>
                    <a:pt x="834" y="447"/>
                  </a:lnTo>
                  <a:lnTo>
                    <a:pt x="798" y="446"/>
                  </a:lnTo>
                  <a:lnTo>
                    <a:pt x="763" y="449"/>
                  </a:lnTo>
                  <a:lnTo>
                    <a:pt x="730" y="456"/>
                  </a:lnTo>
                  <a:lnTo>
                    <a:pt x="698" y="469"/>
                  </a:lnTo>
                  <a:lnTo>
                    <a:pt x="685" y="475"/>
                  </a:lnTo>
                  <a:lnTo>
                    <a:pt x="672" y="481"/>
                  </a:lnTo>
                  <a:lnTo>
                    <a:pt x="657" y="486"/>
                  </a:lnTo>
                  <a:lnTo>
                    <a:pt x="644" y="488"/>
                  </a:lnTo>
                  <a:lnTo>
                    <a:pt x="630" y="486"/>
                  </a:lnTo>
                  <a:lnTo>
                    <a:pt x="619" y="482"/>
                  </a:lnTo>
                  <a:lnTo>
                    <a:pt x="608" y="477"/>
                  </a:lnTo>
                  <a:lnTo>
                    <a:pt x="596" y="472"/>
                  </a:lnTo>
                  <a:lnTo>
                    <a:pt x="586" y="465"/>
                  </a:lnTo>
                  <a:lnTo>
                    <a:pt x="578" y="458"/>
                  </a:lnTo>
                  <a:lnTo>
                    <a:pt x="571" y="449"/>
                  </a:lnTo>
                  <a:lnTo>
                    <a:pt x="566" y="437"/>
                  </a:lnTo>
                  <a:lnTo>
                    <a:pt x="565" y="418"/>
                  </a:lnTo>
                  <a:lnTo>
                    <a:pt x="565" y="403"/>
                  </a:lnTo>
                  <a:lnTo>
                    <a:pt x="554" y="422"/>
                  </a:lnTo>
                  <a:lnTo>
                    <a:pt x="542" y="441"/>
                  </a:lnTo>
                  <a:lnTo>
                    <a:pt x="531" y="452"/>
                  </a:lnTo>
                  <a:lnTo>
                    <a:pt x="519" y="460"/>
                  </a:lnTo>
                  <a:lnTo>
                    <a:pt x="504" y="464"/>
                  </a:lnTo>
                  <a:lnTo>
                    <a:pt x="490" y="465"/>
                  </a:lnTo>
                  <a:lnTo>
                    <a:pt x="475" y="463"/>
                  </a:lnTo>
                  <a:lnTo>
                    <a:pt x="462" y="458"/>
                  </a:lnTo>
                  <a:lnTo>
                    <a:pt x="450" y="451"/>
                  </a:lnTo>
                  <a:lnTo>
                    <a:pt x="441" y="441"/>
                  </a:lnTo>
                  <a:lnTo>
                    <a:pt x="436" y="428"/>
                  </a:lnTo>
                  <a:lnTo>
                    <a:pt x="435" y="414"/>
                  </a:lnTo>
                  <a:lnTo>
                    <a:pt x="439" y="398"/>
                  </a:lnTo>
                  <a:lnTo>
                    <a:pt x="442" y="391"/>
                  </a:lnTo>
                  <a:lnTo>
                    <a:pt x="445" y="385"/>
                  </a:lnTo>
                  <a:lnTo>
                    <a:pt x="445" y="385"/>
                  </a:lnTo>
                  <a:lnTo>
                    <a:pt x="444" y="385"/>
                  </a:lnTo>
                  <a:lnTo>
                    <a:pt x="454" y="365"/>
                  </a:lnTo>
                  <a:lnTo>
                    <a:pt x="440" y="374"/>
                  </a:lnTo>
                  <a:lnTo>
                    <a:pt x="428" y="385"/>
                  </a:lnTo>
                  <a:lnTo>
                    <a:pt x="417" y="400"/>
                  </a:lnTo>
                  <a:lnTo>
                    <a:pt x="405" y="412"/>
                  </a:lnTo>
                  <a:lnTo>
                    <a:pt x="390" y="420"/>
                  </a:lnTo>
                  <a:lnTo>
                    <a:pt x="375" y="423"/>
                  </a:lnTo>
                  <a:lnTo>
                    <a:pt x="359" y="423"/>
                  </a:lnTo>
                  <a:lnTo>
                    <a:pt x="345" y="419"/>
                  </a:lnTo>
                  <a:lnTo>
                    <a:pt x="331" y="412"/>
                  </a:lnTo>
                  <a:lnTo>
                    <a:pt x="321" y="402"/>
                  </a:lnTo>
                  <a:lnTo>
                    <a:pt x="314" y="389"/>
                  </a:lnTo>
                  <a:lnTo>
                    <a:pt x="311" y="375"/>
                  </a:lnTo>
                  <a:lnTo>
                    <a:pt x="313" y="360"/>
                  </a:lnTo>
                  <a:lnTo>
                    <a:pt x="320" y="343"/>
                  </a:lnTo>
                  <a:lnTo>
                    <a:pt x="360" y="285"/>
                  </a:lnTo>
                  <a:lnTo>
                    <a:pt x="400" y="224"/>
                  </a:lnTo>
                  <a:lnTo>
                    <a:pt x="323" y="305"/>
                  </a:lnTo>
                  <a:lnTo>
                    <a:pt x="250" y="388"/>
                  </a:lnTo>
                  <a:lnTo>
                    <a:pt x="177" y="475"/>
                  </a:lnTo>
                  <a:lnTo>
                    <a:pt x="108" y="562"/>
                  </a:lnTo>
                  <a:lnTo>
                    <a:pt x="95" y="574"/>
                  </a:lnTo>
                  <a:lnTo>
                    <a:pt x="80" y="582"/>
                  </a:lnTo>
                  <a:lnTo>
                    <a:pt x="64" y="585"/>
                  </a:lnTo>
                  <a:lnTo>
                    <a:pt x="49" y="584"/>
                  </a:lnTo>
                  <a:lnTo>
                    <a:pt x="33" y="580"/>
                  </a:lnTo>
                  <a:lnTo>
                    <a:pt x="21" y="572"/>
                  </a:lnTo>
                  <a:lnTo>
                    <a:pt x="9" y="562"/>
                  </a:lnTo>
                  <a:lnTo>
                    <a:pt x="2" y="550"/>
                  </a:lnTo>
                  <a:lnTo>
                    <a:pt x="0" y="535"/>
                  </a:lnTo>
                  <a:lnTo>
                    <a:pt x="2" y="521"/>
                  </a:lnTo>
                  <a:lnTo>
                    <a:pt x="12" y="506"/>
                  </a:lnTo>
                  <a:lnTo>
                    <a:pt x="74" y="426"/>
                  </a:lnTo>
                  <a:lnTo>
                    <a:pt x="137" y="347"/>
                  </a:lnTo>
                  <a:lnTo>
                    <a:pt x="202" y="270"/>
                  </a:lnTo>
                  <a:lnTo>
                    <a:pt x="270" y="194"/>
                  </a:lnTo>
                  <a:lnTo>
                    <a:pt x="341" y="122"/>
                  </a:lnTo>
                  <a:lnTo>
                    <a:pt x="357" y="106"/>
                  </a:lnTo>
                  <a:lnTo>
                    <a:pt x="376" y="88"/>
                  </a:lnTo>
                  <a:lnTo>
                    <a:pt x="395" y="70"/>
                  </a:lnTo>
                  <a:lnTo>
                    <a:pt x="414" y="51"/>
                  </a:lnTo>
                  <a:lnTo>
                    <a:pt x="435" y="35"/>
                  </a:lnTo>
                  <a:lnTo>
                    <a:pt x="458" y="20"/>
                  </a:lnTo>
                  <a:lnTo>
                    <a:pt x="480" y="9"/>
                  </a:lnTo>
                  <a:lnTo>
                    <a:pt x="504" y="2"/>
                  </a:lnTo>
                  <a:lnTo>
                    <a:pt x="5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47" name="Freeform 1171">
            <a:extLst>
              <a:ext uri="{FF2B5EF4-FFF2-40B4-BE49-F238E27FC236}">
                <a16:creationId xmlns:a16="http://schemas.microsoft.com/office/drawing/2014/main" id="{9F3331B4-B6F3-4BD4-BCFC-599DB34246DD}"/>
              </a:ext>
            </a:extLst>
          </p:cNvPr>
          <p:cNvSpPr>
            <a:spLocks/>
          </p:cNvSpPr>
          <p:nvPr/>
        </p:nvSpPr>
        <p:spPr bwMode="auto">
          <a:xfrm>
            <a:off x="5579968" y="2941240"/>
            <a:ext cx="310785" cy="233064"/>
          </a:xfrm>
          <a:custGeom>
            <a:avLst/>
            <a:gdLst>
              <a:gd name="T0" fmla="*/ 6189 w 6231"/>
              <a:gd name="T1" fmla="*/ 0 h 4673"/>
              <a:gd name="T2" fmla="*/ 6206 w 6231"/>
              <a:gd name="T3" fmla="*/ 6 h 4673"/>
              <a:gd name="T4" fmla="*/ 6219 w 6231"/>
              <a:gd name="T5" fmla="*/ 17 h 4673"/>
              <a:gd name="T6" fmla="*/ 6229 w 6231"/>
              <a:gd name="T7" fmla="*/ 34 h 4673"/>
              <a:gd name="T8" fmla="*/ 6231 w 6231"/>
              <a:gd name="T9" fmla="*/ 53 h 4673"/>
              <a:gd name="T10" fmla="*/ 6223 w 6231"/>
              <a:gd name="T11" fmla="*/ 72 h 4673"/>
              <a:gd name="T12" fmla="*/ 3477 w 6231"/>
              <a:gd name="T13" fmla="*/ 4603 h 4673"/>
              <a:gd name="T14" fmla="*/ 3455 w 6231"/>
              <a:gd name="T15" fmla="*/ 4631 h 4673"/>
              <a:gd name="T16" fmla="*/ 3428 w 6231"/>
              <a:gd name="T17" fmla="*/ 4652 h 4673"/>
              <a:gd name="T18" fmla="*/ 3398 w 6231"/>
              <a:gd name="T19" fmla="*/ 4665 h 4673"/>
              <a:gd name="T20" fmla="*/ 3366 w 6231"/>
              <a:gd name="T21" fmla="*/ 4673 h 4673"/>
              <a:gd name="T22" fmla="*/ 3332 w 6231"/>
              <a:gd name="T23" fmla="*/ 4673 h 4673"/>
              <a:gd name="T24" fmla="*/ 3300 w 6231"/>
              <a:gd name="T25" fmla="*/ 4664 h 4673"/>
              <a:gd name="T26" fmla="*/ 3269 w 6231"/>
              <a:gd name="T27" fmla="*/ 4648 h 4673"/>
              <a:gd name="T28" fmla="*/ 2513 w 6231"/>
              <a:gd name="T29" fmla="*/ 4132 h 4673"/>
              <a:gd name="T30" fmla="*/ 1745 w 6231"/>
              <a:gd name="T31" fmla="*/ 4641 h 4673"/>
              <a:gd name="T32" fmla="*/ 1717 w 6231"/>
              <a:gd name="T33" fmla="*/ 4654 h 4673"/>
              <a:gd name="T34" fmla="*/ 1690 w 6231"/>
              <a:gd name="T35" fmla="*/ 4656 h 4673"/>
              <a:gd name="T36" fmla="*/ 1664 w 6231"/>
              <a:gd name="T37" fmla="*/ 4650 h 4673"/>
              <a:gd name="T38" fmla="*/ 1639 w 6231"/>
              <a:gd name="T39" fmla="*/ 4639 h 4673"/>
              <a:gd name="T40" fmla="*/ 1621 w 6231"/>
              <a:gd name="T41" fmla="*/ 4618 h 4673"/>
              <a:gd name="T42" fmla="*/ 1609 w 6231"/>
              <a:gd name="T43" fmla="*/ 4595 h 4673"/>
              <a:gd name="T44" fmla="*/ 1603 w 6231"/>
              <a:gd name="T45" fmla="*/ 4565 h 4673"/>
              <a:gd name="T46" fmla="*/ 1603 w 6231"/>
              <a:gd name="T47" fmla="*/ 3511 h 4673"/>
              <a:gd name="T48" fmla="*/ 5090 w 6231"/>
              <a:gd name="T49" fmla="*/ 905 h 4673"/>
              <a:gd name="T50" fmla="*/ 972 w 6231"/>
              <a:gd name="T51" fmla="*/ 3077 h 4673"/>
              <a:gd name="T52" fmla="*/ 64 w 6231"/>
              <a:gd name="T53" fmla="*/ 2459 h 4673"/>
              <a:gd name="T54" fmla="*/ 36 w 6231"/>
              <a:gd name="T55" fmla="*/ 2434 h 4673"/>
              <a:gd name="T56" fmla="*/ 15 w 6231"/>
              <a:gd name="T57" fmla="*/ 2404 h 4673"/>
              <a:gd name="T58" fmla="*/ 4 w 6231"/>
              <a:gd name="T59" fmla="*/ 2370 h 4673"/>
              <a:gd name="T60" fmla="*/ 0 w 6231"/>
              <a:gd name="T61" fmla="*/ 2335 h 4673"/>
              <a:gd name="T62" fmla="*/ 0 w 6231"/>
              <a:gd name="T63" fmla="*/ 2335 h 4673"/>
              <a:gd name="T64" fmla="*/ 4 w 6231"/>
              <a:gd name="T65" fmla="*/ 2301 h 4673"/>
              <a:gd name="T66" fmla="*/ 17 w 6231"/>
              <a:gd name="T67" fmla="*/ 2269 h 4673"/>
              <a:gd name="T68" fmla="*/ 36 w 6231"/>
              <a:gd name="T69" fmla="*/ 2241 h 4673"/>
              <a:gd name="T70" fmla="*/ 62 w 6231"/>
              <a:gd name="T71" fmla="*/ 2216 h 4673"/>
              <a:gd name="T72" fmla="*/ 96 w 6231"/>
              <a:gd name="T73" fmla="*/ 2199 h 4673"/>
              <a:gd name="T74" fmla="*/ 6168 w 6231"/>
              <a:gd name="T75" fmla="*/ 4 h 4673"/>
              <a:gd name="T76" fmla="*/ 6189 w 6231"/>
              <a:gd name="T77" fmla="*/ 0 h 4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231" h="4673">
                <a:moveTo>
                  <a:pt x="6189" y="0"/>
                </a:moveTo>
                <a:lnTo>
                  <a:pt x="6206" y="6"/>
                </a:lnTo>
                <a:lnTo>
                  <a:pt x="6219" y="17"/>
                </a:lnTo>
                <a:lnTo>
                  <a:pt x="6229" y="34"/>
                </a:lnTo>
                <a:lnTo>
                  <a:pt x="6231" y="53"/>
                </a:lnTo>
                <a:lnTo>
                  <a:pt x="6223" y="72"/>
                </a:lnTo>
                <a:lnTo>
                  <a:pt x="3477" y="4603"/>
                </a:lnTo>
                <a:lnTo>
                  <a:pt x="3455" y="4631"/>
                </a:lnTo>
                <a:lnTo>
                  <a:pt x="3428" y="4652"/>
                </a:lnTo>
                <a:lnTo>
                  <a:pt x="3398" y="4665"/>
                </a:lnTo>
                <a:lnTo>
                  <a:pt x="3366" y="4673"/>
                </a:lnTo>
                <a:lnTo>
                  <a:pt x="3332" y="4673"/>
                </a:lnTo>
                <a:lnTo>
                  <a:pt x="3300" y="4664"/>
                </a:lnTo>
                <a:lnTo>
                  <a:pt x="3269" y="4648"/>
                </a:lnTo>
                <a:lnTo>
                  <a:pt x="2513" y="4132"/>
                </a:lnTo>
                <a:lnTo>
                  <a:pt x="1745" y="4641"/>
                </a:lnTo>
                <a:lnTo>
                  <a:pt x="1717" y="4654"/>
                </a:lnTo>
                <a:lnTo>
                  <a:pt x="1690" y="4656"/>
                </a:lnTo>
                <a:lnTo>
                  <a:pt x="1664" y="4650"/>
                </a:lnTo>
                <a:lnTo>
                  <a:pt x="1639" y="4639"/>
                </a:lnTo>
                <a:lnTo>
                  <a:pt x="1621" y="4618"/>
                </a:lnTo>
                <a:lnTo>
                  <a:pt x="1609" y="4595"/>
                </a:lnTo>
                <a:lnTo>
                  <a:pt x="1603" y="4565"/>
                </a:lnTo>
                <a:lnTo>
                  <a:pt x="1603" y="3511"/>
                </a:lnTo>
                <a:lnTo>
                  <a:pt x="5090" y="905"/>
                </a:lnTo>
                <a:lnTo>
                  <a:pt x="972" y="3077"/>
                </a:lnTo>
                <a:lnTo>
                  <a:pt x="64" y="2459"/>
                </a:lnTo>
                <a:lnTo>
                  <a:pt x="36" y="2434"/>
                </a:lnTo>
                <a:lnTo>
                  <a:pt x="15" y="2404"/>
                </a:lnTo>
                <a:lnTo>
                  <a:pt x="4" y="2370"/>
                </a:lnTo>
                <a:lnTo>
                  <a:pt x="0" y="2335"/>
                </a:lnTo>
                <a:lnTo>
                  <a:pt x="0" y="2335"/>
                </a:lnTo>
                <a:lnTo>
                  <a:pt x="4" y="2301"/>
                </a:lnTo>
                <a:lnTo>
                  <a:pt x="17" y="2269"/>
                </a:lnTo>
                <a:lnTo>
                  <a:pt x="36" y="2241"/>
                </a:lnTo>
                <a:lnTo>
                  <a:pt x="62" y="2216"/>
                </a:lnTo>
                <a:lnTo>
                  <a:pt x="96" y="2199"/>
                </a:lnTo>
                <a:lnTo>
                  <a:pt x="6168" y="4"/>
                </a:lnTo>
                <a:lnTo>
                  <a:pt x="618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solidFill>
                <a:schemeClr val="bg1"/>
              </a:solidFill>
            </a:endParaRPr>
          </a:p>
        </p:txBody>
      </p:sp>
      <p:sp>
        <p:nvSpPr>
          <p:cNvPr id="48" name="Freeform 1120">
            <a:extLst>
              <a:ext uri="{FF2B5EF4-FFF2-40B4-BE49-F238E27FC236}">
                <a16:creationId xmlns:a16="http://schemas.microsoft.com/office/drawing/2014/main" id="{9923B57A-51B1-4F01-9653-EE8FD8FAD047}"/>
              </a:ext>
            </a:extLst>
          </p:cNvPr>
          <p:cNvSpPr>
            <a:spLocks noEditPoints="1"/>
          </p:cNvSpPr>
          <p:nvPr/>
        </p:nvSpPr>
        <p:spPr bwMode="auto">
          <a:xfrm>
            <a:off x="2261142" y="4099707"/>
            <a:ext cx="303581" cy="240314"/>
          </a:xfrm>
          <a:custGeom>
            <a:avLst/>
            <a:gdLst>
              <a:gd name="T0" fmla="*/ 2455 w 3573"/>
              <a:gd name="T1" fmla="*/ 579 h 2827"/>
              <a:gd name="T2" fmla="*/ 2600 w 3573"/>
              <a:gd name="T3" fmla="*/ 760 h 2827"/>
              <a:gd name="T4" fmla="*/ 2739 w 3573"/>
              <a:gd name="T5" fmla="*/ 1081 h 2827"/>
              <a:gd name="T6" fmla="*/ 2787 w 3573"/>
              <a:gd name="T7" fmla="*/ 1432 h 2827"/>
              <a:gd name="T8" fmla="*/ 2745 w 3573"/>
              <a:gd name="T9" fmla="*/ 1761 h 2827"/>
              <a:gd name="T10" fmla="*/ 2621 w 3573"/>
              <a:gd name="T11" fmla="*/ 2067 h 2827"/>
              <a:gd name="T12" fmla="*/ 2489 w 3573"/>
              <a:gd name="T13" fmla="*/ 2244 h 2827"/>
              <a:gd name="T14" fmla="*/ 2399 w 3573"/>
              <a:gd name="T15" fmla="*/ 2271 h 2827"/>
              <a:gd name="T16" fmla="*/ 2304 w 3573"/>
              <a:gd name="T17" fmla="*/ 2241 h 2827"/>
              <a:gd name="T18" fmla="*/ 2230 w 3573"/>
              <a:gd name="T19" fmla="*/ 2155 h 2827"/>
              <a:gd name="T20" fmla="*/ 2221 w 3573"/>
              <a:gd name="T21" fmla="*/ 2044 h 2827"/>
              <a:gd name="T22" fmla="*/ 2327 w 3573"/>
              <a:gd name="T23" fmla="*/ 1864 h 2827"/>
              <a:gd name="T24" fmla="*/ 2421 w 3573"/>
              <a:gd name="T25" fmla="*/ 1582 h 2827"/>
              <a:gd name="T26" fmla="*/ 2422 w 3573"/>
              <a:gd name="T27" fmla="*/ 1289 h 2827"/>
              <a:gd name="T28" fmla="*/ 2338 w 3573"/>
              <a:gd name="T29" fmla="*/ 1020 h 2827"/>
              <a:gd name="T30" fmla="*/ 2205 w 3573"/>
              <a:gd name="T31" fmla="*/ 815 h 2827"/>
              <a:gd name="T32" fmla="*/ 2191 w 3573"/>
              <a:gd name="T33" fmla="*/ 701 h 2827"/>
              <a:gd name="T34" fmla="*/ 2255 w 3573"/>
              <a:gd name="T35" fmla="*/ 602 h 2827"/>
              <a:gd name="T36" fmla="*/ 2350 w 3573"/>
              <a:gd name="T37" fmla="*/ 557 h 2827"/>
              <a:gd name="T38" fmla="*/ 1694 w 3573"/>
              <a:gd name="T39" fmla="*/ 195 h 2827"/>
              <a:gd name="T40" fmla="*/ 1776 w 3573"/>
              <a:gd name="T41" fmla="*/ 282 h 2827"/>
              <a:gd name="T42" fmla="*/ 1785 w 3573"/>
              <a:gd name="T43" fmla="*/ 2553 h 2827"/>
              <a:gd name="T44" fmla="*/ 1720 w 3573"/>
              <a:gd name="T45" fmla="*/ 2653 h 2827"/>
              <a:gd name="T46" fmla="*/ 1625 w 3573"/>
              <a:gd name="T47" fmla="*/ 2685 h 2827"/>
              <a:gd name="T48" fmla="*/ 1522 w 3573"/>
              <a:gd name="T49" fmla="*/ 2647 h 2827"/>
              <a:gd name="T50" fmla="*/ 99 w 3573"/>
              <a:gd name="T51" fmla="*/ 1903 h 2827"/>
              <a:gd name="T52" fmla="*/ 13 w 3573"/>
              <a:gd name="T53" fmla="*/ 1817 h 2827"/>
              <a:gd name="T54" fmla="*/ 3 w 3573"/>
              <a:gd name="T55" fmla="*/ 1078 h 2827"/>
              <a:gd name="T56" fmla="*/ 72 w 3573"/>
              <a:gd name="T57" fmla="*/ 976 h 2827"/>
              <a:gd name="T58" fmla="*/ 635 w 3573"/>
              <a:gd name="T59" fmla="*/ 949 h 2827"/>
              <a:gd name="T60" fmla="*/ 1605 w 3573"/>
              <a:gd name="T61" fmla="*/ 181 h 2827"/>
              <a:gd name="T62" fmla="*/ 2983 w 3573"/>
              <a:gd name="T63" fmla="*/ 11 h 2827"/>
              <a:gd name="T64" fmla="*/ 3118 w 3573"/>
              <a:gd name="T65" fmla="*/ 138 h 2827"/>
              <a:gd name="T66" fmla="*/ 3350 w 3573"/>
              <a:gd name="T67" fmla="*/ 499 h 2827"/>
              <a:gd name="T68" fmla="*/ 3503 w 3573"/>
              <a:gd name="T69" fmla="*/ 899 h 2827"/>
              <a:gd name="T70" fmla="*/ 3569 w 3573"/>
              <a:gd name="T71" fmla="*/ 1324 h 2827"/>
              <a:gd name="T72" fmla="*/ 3545 w 3573"/>
              <a:gd name="T73" fmla="*/ 1768 h 2827"/>
              <a:gd name="T74" fmla="*/ 3427 w 3573"/>
              <a:gd name="T75" fmla="*/ 2196 h 2827"/>
              <a:gd name="T76" fmla="*/ 3218 w 3573"/>
              <a:gd name="T77" fmla="*/ 2590 h 2827"/>
              <a:gd name="T78" fmla="*/ 3040 w 3573"/>
              <a:gd name="T79" fmla="*/ 2804 h 2827"/>
              <a:gd name="T80" fmla="*/ 2957 w 3573"/>
              <a:gd name="T81" fmla="*/ 2827 h 2827"/>
              <a:gd name="T82" fmla="*/ 2863 w 3573"/>
              <a:gd name="T83" fmla="*/ 2797 h 2827"/>
              <a:gd name="T84" fmla="*/ 2787 w 3573"/>
              <a:gd name="T85" fmla="*/ 2709 h 2827"/>
              <a:gd name="T86" fmla="*/ 2783 w 3573"/>
              <a:gd name="T87" fmla="*/ 2594 h 2827"/>
              <a:gd name="T88" fmla="*/ 2933 w 3573"/>
              <a:gd name="T89" fmla="*/ 2378 h 2827"/>
              <a:gd name="T90" fmla="*/ 3113 w 3573"/>
              <a:gd name="T91" fmla="*/ 2022 h 2827"/>
              <a:gd name="T92" fmla="*/ 3206 w 3573"/>
              <a:gd name="T93" fmla="*/ 1633 h 2827"/>
              <a:gd name="T94" fmla="*/ 3207 w 3573"/>
              <a:gd name="T95" fmla="*/ 1239 h 2827"/>
              <a:gd name="T96" fmla="*/ 3122 w 3573"/>
              <a:gd name="T97" fmla="*/ 866 h 2827"/>
              <a:gd name="T98" fmla="*/ 2957 w 3573"/>
              <a:gd name="T99" fmla="*/ 522 h 2827"/>
              <a:gd name="T100" fmla="*/ 2767 w 3573"/>
              <a:gd name="T101" fmla="*/ 269 h 2827"/>
              <a:gd name="T102" fmla="*/ 2744 w 3573"/>
              <a:gd name="T103" fmla="*/ 165 h 2827"/>
              <a:gd name="T104" fmla="*/ 2791 w 3573"/>
              <a:gd name="T105" fmla="*/ 70 h 2827"/>
              <a:gd name="T106" fmla="*/ 2878 w 3573"/>
              <a:gd name="T107" fmla="*/ 8 h 2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573" h="2827">
                <a:moveTo>
                  <a:pt x="2378" y="555"/>
                </a:moveTo>
                <a:lnTo>
                  <a:pt x="2404" y="559"/>
                </a:lnTo>
                <a:lnTo>
                  <a:pt x="2431" y="567"/>
                </a:lnTo>
                <a:lnTo>
                  <a:pt x="2455" y="579"/>
                </a:lnTo>
                <a:lnTo>
                  <a:pt x="2476" y="595"/>
                </a:lnTo>
                <a:lnTo>
                  <a:pt x="2495" y="614"/>
                </a:lnTo>
                <a:lnTo>
                  <a:pt x="2551" y="686"/>
                </a:lnTo>
                <a:lnTo>
                  <a:pt x="2600" y="760"/>
                </a:lnTo>
                <a:lnTo>
                  <a:pt x="2643" y="837"/>
                </a:lnTo>
                <a:lnTo>
                  <a:pt x="2680" y="916"/>
                </a:lnTo>
                <a:lnTo>
                  <a:pt x="2713" y="998"/>
                </a:lnTo>
                <a:lnTo>
                  <a:pt x="2739" y="1081"/>
                </a:lnTo>
                <a:lnTo>
                  <a:pt x="2761" y="1166"/>
                </a:lnTo>
                <a:lnTo>
                  <a:pt x="2775" y="1253"/>
                </a:lnTo>
                <a:lnTo>
                  <a:pt x="2784" y="1342"/>
                </a:lnTo>
                <a:lnTo>
                  <a:pt x="2787" y="1432"/>
                </a:lnTo>
                <a:lnTo>
                  <a:pt x="2785" y="1516"/>
                </a:lnTo>
                <a:lnTo>
                  <a:pt x="2776" y="1598"/>
                </a:lnTo>
                <a:lnTo>
                  <a:pt x="2763" y="1681"/>
                </a:lnTo>
                <a:lnTo>
                  <a:pt x="2745" y="1761"/>
                </a:lnTo>
                <a:lnTo>
                  <a:pt x="2722" y="1840"/>
                </a:lnTo>
                <a:lnTo>
                  <a:pt x="2693" y="1918"/>
                </a:lnTo>
                <a:lnTo>
                  <a:pt x="2660" y="1993"/>
                </a:lnTo>
                <a:lnTo>
                  <a:pt x="2621" y="2067"/>
                </a:lnTo>
                <a:lnTo>
                  <a:pt x="2578" y="2137"/>
                </a:lnTo>
                <a:lnTo>
                  <a:pt x="2529" y="2206"/>
                </a:lnTo>
                <a:lnTo>
                  <a:pt x="2510" y="2226"/>
                </a:lnTo>
                <a:lnTo>
                  <a:pt x="2489" y="2244"/>
                </a:lnTo>
                <a:lnTo>
                  <a:pt x="2464" y="2257"/>
                </a:lnTo>
                <a:lnTo>
                  <a:pt x="2438" y="2267"/>
                </a:lnTo>
                <a:lnTo>
                  <a:pt x="2411" y="2271"/>
                </a:lnTo>
                <a:lnTo>
                  <a:pt x="2399" y="2271"/>
                </a:lnTo>
                <a:lnTo>
                  <a:pt x="2374" y="2269"/>
                </a:lnTo>
                <a:lnTo>
                  <a:pt x="2349" y="2263"/>
                </a:lnTo>
                <a:lnTo>
                  <a:pt x="2326" y="2254"/>
                </a:lnTo>
                <a:lnTo>
                  <a:pt x="2304" y="2241"/>
                </a:lnTo>
                <a:lnTo>
                  <a:pt x="2284" y="2224"/>
                </a:lnTo>
                <a:lnTo>
                  <a:pt x="2263" y="2202"/>
                </a:lnTo>
                <a:lnTo>
                  <a:pt x="2244" y="2180"/>
                </a:lnTo>
                <a:lnTo>
                  <a:pt x="2230" y="2155"/>
                </a:lnTo>
                <a:lnTo>
                  <a:pt x="2220" y="2128"/>
                </a:lnTo>
                <a:lnTo>
                  <a:pt x="2216" y="2099"/>
                </a:lnTo>
                <a:lnTo>
                  <a:pt x="2216" y="2071"/>
                </a:lnTo>
                <a:lnTo>
                  <a:pt x="2221" y="2044"/>
                </a:lnTo>
                <a:lnTo>
                  <a:pt x="2232" y="2017"/>
                </a:lnTo>
                <a:lnTo>
                  <a:pt x="2247" y="1992"/>
                </a:lnTo>
                <a:lnTo>
                  <a:pt x="2290" y="1929"/>
                </a:lnTo>
                <a:lnTo>
                  <a:pt x="2327" y="1864"/>
                </a:lnTo>
                <a:lnTo>
                  <a:pt x="2360" y="1796"/>
                </a:lnTo>
                <a:lnTo>
                  <a:pt x="2386" y="1727"/>
                </a:lnTo>
                <a:lnTo>
                  <a:pt x="2407" y="1655"/>
                </a:lnTo>
                <a:lnTo>
                  <a:pt x="2421" y="1582"/>
                </a:lnTo>
                <a:lnTo>
                  <a:pt x="2429" y="1507"/>
                </a:lnTo>
                <a:lnTo>
                  <a:pt x="2433" y="1432"/>
                </a:lnTo>
                <a:lnTo>
                  <a:pt x="2431" y="1359"/>
                </a:lnTo>
                <a:lnTo>
                  <a:pt x="2422" y="1289"/>
                </a:lnTo>
                <a:lnTo>
                  <a:pt x="2409" y="1219"/>
                </a:lnTo>
                <a:lnTo>
                  <a:pt x="2390" y="1151"/>
                </a:lnTo>
                <a:lnTo>
                  <a:pt x="2366" y="1085"/>
                </a:lnTo>
                <a:lnTo>
                  <a:pt x="2338" y="1020"/>
                </a:lnTo>
                <a:lnTo>
                  <a:pt x="2304" y="957"/>
                </a:lnTo>
                <a:lnTo>
                  <a:pt x="2266" y="898"/>
                </a:lnTo>
                <a:lnTo>
                  <a:pt x="2222" y="840"/>
                </a:lnTo>
                <a:lnTo>
                  <a:pt x="2205" y="815"/>
                </a:lnTo>
                <a:lnTo>
                  <a:pt x="2194" y="788"/>
                </a:lnTo>
                <a:lnTo>
                  <a:pt x="2187" y="759"/>
                </a:lnTo>
                <a:lnTo>
                  <a:pt x="2186" y="730"/>
                </a:lnTo>
                <a:lnTo>
                  <a:pt x="2191" y="701"/>
                </a:lnTo>
                <a:lnTo>
                  <a:pt x="2199" y="674"/>
                </a:lnTo>
                <a:lnTo>
                  <a:pt x="2213" y="648"/>
                </a:lnTo>
                <a:lnTo>
                  <a:pt x="2233" y="624"/>
                </a:lnTo>
                <a:lnTo>
                  <a:pt x="2255" y="602"/>
                </a:lnTo>
                <a:lnTo>
                  <a:pt x="2276" y="585"/>
                </a:lnTo>
                <a:lnTo>
                  <a:pt x="2299" y="571"/>
                </a:lnTo>
                <a:lnTo>
                  <a:pt x="2324" y="562"/>
                </a:lnTo>
                <a:lnTo>
                  <a:pt x="2350" y="557"/>
                </a:lnTo>
                <a:lnTo>
                  <a:pt x="2378" y="555"/>
                </a:lnTo>
                <a:close/>
                <a:moveTo>
                  <a:pt x="1635" y="180"/>
                </a:moveTo>
                <a:lnTo>
                  <a:pt x="1665" y="184"/>
                </a:lnTo>
                <a:lnTo>
                  <a:pt x="1694" y="195"/>
                </a:lnTo>
                <a:lnTo>
                  <a:pt x="1720" y="210"/>
                </a:lnTo>
                <a:lnTo>
                  <a:pt x="1743" y="231"/>
                </a:lnTo>
                <a:lnTo>
                  <a:pt x="1762" y="255"/>
                </a:lnTo>
                <a:lnTo>
                  <a:pt x="1776" y="282"/>
                </a:lnTo>
                <a:lnTo>
                  <a:pt x="1785" y="310"/>
                </a:lnTo>
                <a:lnTo>
                  <a:pt x="1787" y="341"/>
                </a:lnTo>
                <a:lnTo>
                  <a:pt x="1787" y="2523"/>
                </a:lnTo>
                <a:lnTo>
                  <a:pt x="1785" y="2553"/>
                </a:lnTo>
                <a:lnTo>
                  <a:pt x="1776" y="2583"/>
                </a:lnTo>
                <a:lnTo>
                  <a:pt x="1762" y="2610"/>
                </a:lnTo>
                <a:lnTo>
                  <a:pt x="1743" y="2634"/>
                </a:lnTo>
                <a:lnTo>
                  <a:pt x="1720" y="2653"/>
                </a:lnTo>
                <a:lnTo>
                  <a:pt x="1694" y="2670"/>
                </a:lnTo>
                <a:lnTo>
                  <a:pt x="1671" y="2678"/>
                </a:lnTo>
                <a:lnTo>
                  <a:pt x="1648" y="2683"/>
                </a:lnTo>
                <a:lnTo>
                  <a:pt x="1625" y="2685"/>
                </a:lnTo>
                <a:lnTo>
                  <a:pt x="1597" y="2683"/>
                </a:lnTo>
                <a:lnTo>
                  <a:pt x="1571" y="2675"/>
                </a:lnTo>
                <a:lnTo>
                  <a:pt x="1545" y="2663"/>
                </a:lnTo>
                <a:lnTo>
                  <a:pt x="1522" y="2647"/>
                </a:lnTo>
                <a:lnTo>
                  <a:pt x="635" y="1916"/>
                </a:lnTo>
                <a:lnTo>
                  <a:pt x="163" y="1916"/>
                </a:lnTo>
                <a:lnTo>
                  <a:pt x="130" y="1912"/>
                </a:lnTo>
                <a:lnTo>
                  <a:pt x="99" y="1903"/>
                </a:lnTo>
                <a:lnTo>
                  <a:pt x="72" y="1887"/>
                </a:lnTo>
                <a:lnTo>
                  <a:pt x="48" y="1868"/>
                </a:lnTo>
                <a:lnTo>
                  <a:pt x="27" y="1844"/>
                </a:lnTo>
                <a:lnTo>
                  <a:pt x="13" y="1817"/>
                </a:lnTo>
                <a:lnTo>
                  <a:pt x="3" y="1786"/>
                </a:lnTo>
                <a:lnTo>
                  <a:pt x="0" y="1754"/>
                </a:lnTo>
                <a:lnTo>
                  <a:pt x="0" y="1111"/>
                </a:lnTo>
                <a:lnTo>
                  <a:pt x="3" y="1078"/>
                </a:lnTo>
                <a:lnTo>
                  <a:pt x="13" y="1048"/>
                </a:lnTo>
                <a:lnTo>
                  <a:pt x="27" y="1019"/>
                </a:lnTo>
                <a:lnTo>
                  <a:pt x="48" y="995"/>
                </a:lnTo>
                <a:lnTo>
                  <a:pt x="72" y="976"/>
                </a:lnTo>
                <a:lnTo>
                  <a:pt x="99" y="961"/>
                </a:lnTo>
                <a:lnTo>
                  <a:pt x="130" y="952"/>
                </a:lnTo>
                <a:lnTo>
                  <a:pt x="163" y="949"/>
                </a:lnTo>
                <a:lnTo>
                  <a:pt x="635" y="949"/>
                </a:lnTo>
                <a:lnTo>
                  <a:pt x="1522" y="216"/>
                </a:lnTo>
                <a:lnTo>
                  <a:pt x="1547" y="199"/>
                </a:lnTo>
                <a:lnTo>
                  <a:pt x="1575" y="187"/>
                </a:lnTo>
                <a:lnTo>
                  <a:pt x="1605" y="181"/>
                </a:lnTo>
                <a:lnTo>
                  <a:pt x="1635" y="180"/>
                </a:lnTo>
                <a:close/>
                <a:moveTo>
                  <a:pt x="2931" y="0"/>
                </a:moveTo>
                <a:lnTo>
                  <a:pt x="2957" y="4"/>
                </a:lnTo>
                <a:lnTo>
                  <a:pt x="2983" y="11"/>
                </a:lnTo>
                <a:lnTo>
                  <a:pt x="3007" y="22"/>
                </a:lnTo>
                <a:lnTo>
                  <a:pt x="3028" y="37"/>
                </a:lnTo>
                <a:lnTo>
                  <a:pt x="3048" y="55"/>
                </a:lnTo>
                <a:lnTo>
                  <a:pt x="3118" y="138"/>
                </a:lnTo>
                <a:lnTo>
                  <a:pt x="3183" y="224"/>
                </a:lnTo>
                <a:lnTo>
                  <a:pt x="3244" y="313"/>
                </a:lnTo>
                <a:lnTo>
                  <a:pt x="3300" y="406"/>
                </a:lnTo>
                <a:lnTo>
                  <a:pt x="3350" y="499"/>
                </a:lnTo>
                <a:lnTo>
                  <a:pt x="3396" y="597"/>
                </a:lnTo>
                <a:lnTo>
                  <a:pt x="3437" y="696"/>
                </a:lnTo>
                <a:lnTo>
                  <a:pt x="3472" y="797"/>
                </a:lnTo>
                <a:lnTo>
                  <a:pt x="3503" y="899"/>
                </a:lnTo>
                <a:lnTo>
                  <a:pt x="3528" y="1003"/>
                </a:lnTo>
                <a:lnTo>
                  <a:pt x="3548" y="1108"/>
                </a:lnTo>
                <a:lnTo>
                  <a:pt x="3562" y="1216"/>
                </a:lnTo>
                <a:lnTo>
                  <a:pt x="3569" y="1324"/>
                </a:lnTo>
                <a:lnTo>
                  <a:pt x="3573" y="1432"/>
                </a:lnTo>
                <a:lnTo>
                  <a:pt x="3569" y="1545"/>
                </a:lnTo>
                <a:lnTo>
                  <a:pt x="3561" y="1656"/>
                </a:lnTo>
                <a:lnTo>
                  <a:pt x="3545" y="1768"/>
                </a:lnTo>
                <a:lnTo>
                  <a:pt x="3524" y="1877"/>
                </a:lnTo>
                <a:lnTo>
                  <a:pt x="3497" y="1985"/>
                </a:lnTo>
                <a:lnTo>
                  <a:pt x="3465" y="2092"/>
                </a:lnTo>
                <a:lnTo>
                  <a:pt x="3427" y="2196"/>
                </a:lnTo>
                <a:lnTo>
                  <a:pt x="3382" y="2299"/>
                </a:lnTo>
                <a:lnTo>
                  <a:pt x="3333" y="2399"/>
                </a:lnTo>
                <a:lnTo>
                  <a:pt x="3278" y="2496"/>
                </a:lnTo>
                <a:lnTo>
                  <a:pt x="3218" y="2590"/>
                </a:lnTo>
                <a:lnTo>
                  <a:pt x="3153" y="2682"/>
                </a:lnTo>
                <a:lnTo>
                  <a:pt x="3082" y="2770"/>
                </a:lnTo>
                <a:lnTo>
                  <a:pt x="3062" y="2789"/>
                </a:lnTo>
                <a:lnTo>
                  <a:pt x="3040" y="2804"/>
                </a:lnTo>
                <a:lnTo>
                  <a:pt x="3017" y="2816"/>
                </a:lnTo>
                <a:lnTo>
                  <a:pt x="2991" y="2824"/>
                </a:lnTo>
                <a:lnTo>
                  <a:pt x="2965" y="2827"/>
                </a:lnTo>
                <a:lnTo>
                  <a:pt x="2957" y="2827"/>
                </a:lnTo>
                <a:lnTo>
                  <a:pt x="2932" y="2825"/>
                </a:lnTo>
                <a:lnTo>
                  <a:pt x="2907" y="2820"/>
                </a:lnTo>
                <a:lnTo>
                  <a:pt x="2884" y="2810"/>
                </a:lnTo>
                <a:lnTo>
                  <a:pt x="2863" y="2797"/>
                </a:lnTo>
                <a:lnTo>
                  <a:pt x="2843" y="2780"/>
                </a:lnTo>
                <a:lnTo>
                  <a:pt x="2822" y="2759"/>
                </a:lnTo>
                <a:lnTo>
                  <a:pt x="2801" y="2735"/>
                </a:lnTo>
                <a:lnTo>
                  <a:pt x="2787" y="2709"/>
                </a:lnTo>
                <a:lnTo>
                  <a:pt x="2779" y="2681"/>
                </a:lnTo>
                <a:lnTo>
                  <a:pt x="2774" y="2651"/>
                </a:lnTo>
                <a:lnTo>
                  <a:pt x="2775" y="2622"/>
                </a:lnTo>
                <a:lnTo>
                  <a:pt x="2783" y="2594"/>
                </a:lnTo>
                <a:lnTo>
                  <a:pt x="2795" y="2565"/>
                </a:lnTo>
                <a:lnTo>
                  <a:pt x="2812" y="2540"/>
                </a:lnTo>
                <a:lnTo>
                  <a:pt x="2876" y="2461"/>
                </a:lnTo>
                <a:lnTo>
                  <a:pt x="2933" y="2378"/>
                </a:lnTo>
                <a:lnTo>
                  <a:pt x="2986" y="2294"/>
                </a:lnTo>
                <a:lnTo>
                  <a:pt x="3034" y="2206"/>
                </a:lnTo>
                <a:lnTo>
                  <a:pt x="3076" y="2114"/>
                </a:lnTo>
                <a:lnTo>
                  <a:pt x="3113" y="2022"/>
                </a:lnTo>
                <a:lnTo>
                  <a:pt x="3145" y="1927"/>
                </a:lnTo>
                <a:lnTo>
                  <a:pt x="3171" y="1831"/>
                </a:lnTo>
                <a:lnTo>
                  <a:pt x="3191" y="1732"/>
                </a:lnTo>
                <a:lnTo>
                  <a:pt x="3206" y="1633"/>
                </a:lnTo>
                <a:lnTo>
                  <a:pt x="3215" y="1533"/>
                </a:lnTo>
                <a:lnTo>
                  <a:pt x="3218" y="1432"/>
                </a:lnTo>
                <a:lnTo>
                  <a:pt x="3215" y="1336"/>
                </a:lnTo>
                <a:lnTo>
                  <a:pt x="3207" y="1239"/>
                </a:lnTo>
                <a:lnTo>
                  <a:pt x="3194" y="1144"/>
                </a:lnTo>
                <a:lnTo>
                  <a:pt x="3175" y="1050"/>
                </a:lnTo>
                <a:lnTo>
                  <a:pt x="3152" y="957"/>
                </a:lnTo>
                <a:lnTo>
                  <a:pt x="3122" y="866"/>
                </a:lnTo>
                <a:lnTo>
                  <a:pt x="3088" y="777"/>
                </a:lnTo>
                <a:lnTo>
                  <a:pt x="3049" y="690"/>
                </a:lnTo>
                <a:lnTo>
                  <a:pt x="3005" y="604"/>
                </a:lnTo>
                <a:lnTo>
                  <a:pt x="2957" y="522"/>
                </a:lnTo>
                <a:lnTo>
                  <a:pt x="2904" y="442"/>
                </a:lnTo>
                <a:lnTo>
                  <a:pt x="2846" y="365"/>
                </a:lnTo>
                <a:lnTo>
                  <a:pt x="2784" y="290"/>
                </a:lnTo>
                <a:lnTo>
                  <a:pt x="2767" y="269"/>
                </a:lnTo>
                <a:lnTo>
                  <a:pt x="2755" y="244"/>
                </a:lnTo>
                <a:lnTo>
                  <a:pt x="2747" y="219"/>
                </a:lnTo>
                <a:lnTo>
                  <a:pt x="2743" y="191"/>
                </a:lnTo>
                <a:lnTo>
                  <a:pt x="2744" y="165"/>
                </a:lnTo>
                <a:lnTo>
                  <a:pt x="2749" y="139"/>
                </a:lnTo>
                <a:lnTo>
                  <a:pt x="2758" y="114"/>
                </a:lnTo>
                <a:lnTo>
                  <a:pt x="2772" y="90"/>
                </a:lnTo>
                <a:lnTo>
                  <a:pt x="2791" y="70"/>
                </a:lnTo>
                <a:lnTo>
                  <a:pt x="2811" y="48"/>
                </a:lnTo>
                <a:lnTo>
                  <a:pt x="2831" y="31"/>
                </a:lnTo>
                <a:lnTo>
                  <a:pt x="2854" y="18"/>
                </a:lnTo>
                <a:lnTo>
                  <a:pt x="2878" y="8"/>
                </a:lnTo>
                <a:lnTo>
                  <a:pt x="2904" y="2"/>
                </a:lnTo>
                <a:lnTo>
                  <a:pt x="2931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v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A9AE547-6931-493D-8354-CC9676C36173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F51FF20-E492-4E0F-BAA6-F9AA1BA9BD01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A519B51-DAA1-4255-AF82-EEE215E64B2D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69921447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roup 97"/>
          <p:cNvGrpSpPr/>
          <p:nvPr/>
        </p:nvGrpSpPr>
        <p:grpSpPr>
          <a:xfrm>
            <a:off x="591099" y="1372070"/>
            <a:ext cx="10817992" cy="5365300"/>
            <a:chOff x="3041114" y="800326"/>
            <a:chExt cx="5502275" cy="2728912"/>
          </a:xfrm>
          <a:solidFill>
            <a:schemeClr val="bg1">
              <a:lumMod val="85000"/>
            </a:schemeClr>
          </a:solidFill>
        </p:grpSpPr>
        <p:grpSp>
          <p:nvGrpSpPr>
            <p:cNvPr id="99" name="Group 98"/>
            <p:cNvGrpSpPr/>
            <p:nvPr/>
          </p:nvGrpSpPr>
          <p:grpSpPr>
            <a:xfrm>
              <a:off x="3041114" y="800326"/>
              <a:ext cx="5502275" cy="2728912"/>
              <a:chOff x="3149600" y="1148217"/>
              <a:chExt cx="5502275" cy="2728912"/>
            </a:xfrm>
            <a:grpFill/>
          </p:grpSpPr>
          <p:sp>
            <p:nvSpPr>
              <p:cNvPr id="108" name="Freeform 7"/>
              <p:cNvSpPr>
                <a:spLocks noEditPoints="1"/>
              </p:cNvSpPr>
              <p:nvPr/>
            </p:nvSpPr>
            <p:spPr bwMode="auto">
              <a:xfrm>
                <a:off x="4087813" y="2198314"/>
                <a:ext cx="1233488" cy="1612900"/>
              </a:xfrm>
              <a:custGeom>
                <a:avLst/>
                <a:gdLst>
                  <a:gd name="T0" fmla="*/ 487 w 777"/>
                  <a:gd name="T1" fmla="*/ 603 h 1016"/>
                  <a:gd name="T2" fmla="*/ 758 w 777"/>
                  <a:gd name="T3" fmla="*/ 529 h 1016"/>
                  <a:gd name="T4" fmla="*/ 743 w 777"/>
                  <a:gd name="T5" fmla="*/ 584 h 1016"/>
                  <a:gd name="T6" fmla="*/ 720 w 777"/>
                  <a:gd name="T7" fmla="*/ 642 h 1016"/>
                  <a:gd name="T8" fmla="*/ 689 w 777"/>
                  <a:gd name="T9" fmla="*/ 660 h 1016"/>
                  <a:gd name="T10" fmla="*/ 654 w 777"/>
                  <a:gd name="T11" fmla="*/ 690 h 1016"/>
                  <a:gd name="T12" fmla="*/ 642 w 777"/>
                  <a:gd name="T13" fmla="*/ 733 h 1016"/>
                  <a:gd name="T14" fmla="*/ 627 w 777"/>
                  <a:gd name="T15" fmla="*/ 744 h 1016"/>
                  <a:gd name="T16" fmla="*/ 592 w 777"/>
                  <a:gd name="T17" fmla="*/ 783 h 1016"/>
                  <a:gd name="T18" fmla="*/ 570 w 777"/>
                  <a:gd name="T19" fmla="*/ 784 h 1016"/>
                  <a:gd name="T20" fmla="*/ 566 w 777"/>
                  <a:gd name="T21" fmla="*/ 828 h 1016"/>
                  <a:gd name="T22" fmla="*/ 531 w 777"/>
                  <a:gd name="T23" fmla="*/ 856 h 1016"/>
                  <a:gd name="T24" fmla="*/ 524 w 777"/>
                  <a:gd name="T25" fmla="*/ 876 h 1016"/>
                  <a:gd name="T26" fmla="*/ 504 w 777"/>
                  <a:gd name="T27" fmla="*/ 902 h 1016"/>
                  <a:gd name="T28" fmla="*/ 499 w 777"/>
                  <a:gd name="T29" fmla="*/ 942 h 1016"/>
                  <a:gd name="T30" fmla="*/ 477 w 777"/>
                  <a:gd name="T31" fmla="*/ 965 h 1016"/>
                  <a:gd name="T32" fmla="*/ 456 w 777"/>
                  <a:gd name="T33" fmla="*/ 1003 h 1016"/>
                  <a:gd name="T34" fmla="*/ 434 w 777"/>
                  <a:gd name="T35" fmla="*/ 1006 h 1016"/>
                  <a:gd name="T36" fmla="*/ 432 w 777"/>
                  <a:gd name="T37" fmla="*/ 991 h 1016"/>
                  <a:gd name="T38" fmla="*/ 426 w 777"/>
                  <a:gd name="T39" fmla="*/ 969 h 1016"/>
                  <a:gd name="T40" fmla="*/ 431 w 777"/>
                  <a:gd name="T41" fmla="*/ 932 h 1016"/>
                  <a:gd name="T42" fmla="*/ 430 w 777"/>
                  <a:gd name="T43" fmla="*/ 922 h 1016"/>
                  <a:gd name="T44" fmla="*/ 442 w 777"/>
                  <a:gd name="T45" fmla="*/ 881 h 1016"/>
                  <a:gd name="T46" fmla="*/ 439 w 777"/>
                  <a:gd name="T47" fmla="*/ 836 h 1016"/>
                  <a:gd name="T48" fmla="*/ 444 w 777"/>
                  <a:gd name="T49" fmla="*/ 800 h 1016"/>
                  <a:gd name="T50" fmla="*/ 456 w 777"/>
                  <a:gd name="T51" fmla="*/ 736 h 1016"/>
                  <a:gd name="T52" fmla="*/ 463 w 777"/>
                  <a:gd name="T53" fmla="*/ 659 h 1016"/>
                  <a:gd name="T54" fmla="*/ 442 w 777"/>
                  <a:gd name="T55" fmla="*/ 584 h 1016"/>
                  <a:gd name="T56" fmla="*/ 410 w 777"/>
                  <a:gd name="T57" fmla="*/ 542 h 1016"/>
                  <a:gd name="T58" fmla="*/ 376 w 777"/>
                  <a:gd name="T59" fmla="*/ 482 h 1016"/>
                  <a:gd name="T60" fmla="*/ 377 w 777"/>
                  <a:gd name="T61" fmla="*/ 438 h 1016"/>
                  <a:gd name="T62" fmla="*/ 377 w 777"/>
                  <a:gd name="T63" fmla="*/ 407 h 1016"/>
                  <a:gd name="T64" fmla="*/ 328 w 777"/>
                  <a:gd name="T65" fmla="*/ 282 h 1016"/>
                  <a:gd name="T66" fmla="*/ 370 w 777"/>
                  <a:gd name="T67" fmla="*/ 63 h 1016"/>
                  <a:gd name="T68" fmla="*/ 376 w 777"/>
                  <a:gd name="T69" fmla="*/ 121 h 1016"/>
                  <a:gd name="T70" fmla="*/ 358 w 777"/>
                  <a:gd name="T71" fmla="*/ 119 h 1016"/>
                  <a:gd name="T72" fmla="*/ 328 w 777"/>
                  <a:gd name="T73" fmla="*/ 84 h 1016"/>
                  <a:gd name="T74" fmla="*/ 288 w 777"/>
                  <a:gd name="T75" fmla="*/ 83 h 1016"/>
                  <a:gd name="T76" fmla="*/ 283 w 777"/>
                  <a:gd name="T77" fmla="*/ 91 h 1016"/>
                  <a:gd name="T78" fmla="*/ 256 w 777"/>
                  <a:gd name="T79" fmla="*/ 87 h 1016"/>
                  <a:gd name="T80" fmla="*/ 222 w 777"/>
                  <a:gd name="T81" fmla="*/ 110 h 1016"/>
                  <a:gd name="T82" fmla="*/ 219 w 777"/>
                  <a:gd name="T83" fmla="*/ 159 h 1016"/>
                  <a:gd name="T84" fmla="*/ 243 w 777"/>
                  <a:gd name="T85" fmla="*/ 211 h 1016"/>
                  <a:gd name="T86" fmla="*/ 294 w 777"/>
                  <a:gd name="T87" fmla="*/ 184 h 1016"/>
                  <a:gd name="T88" fmla="*/ 307 w 777"/>
                  <a:gd name="T89" fmla="*/ 214 h 1016"/>
                  <a:gd name="T90" fmla="*/ 304 w 777"/>
                  <a:gd name="T91" fmla="*/ 243 h 1016"/>
                  <a:gd name="T92" fmla="*/ 345 w 777"/>
                  <a:gd name="T93" fmla="*/ 265 h 1016"/>
                  <a:gd name="T94" fmla="*/ 367 w 777"/>
                  <a:gd name="T95" fmla="*/ 313 h 1016"/>
                  <a:gd name="T96" fmla="*/ 374 w 777"/>
                  <a:gd name="T97" fmla="*/ 328 h 1016"/>
                  <a:gd name="T98" fmla="*/ 343 w 777"/>
                  <a:gd name="T99" fmla="*/ 311 h 1016"/>
                  <a:gd name="T100" fmla="*/ 324 w 777"/>
                  <a:gd name="T101" fmla="*/ 287 h 1016"/>
                  <a:gd name="T102" fmla="*/ 277 w 777"/>
                  <a:gd name="T103" fmla="*/ 258 h 1016"/>
                  <a:gd name="T104" fmla="*/ 224 w 777"/>
                  <a:gd name="T105" fmla="*/ 239 h 1016"/>
                  <a:gd name="T106" fmla="*/ 168 w 777"/>
                  <a:gd name="T107" fmla="*/ 212 h 1016"/>
                  <a:gd name="T108" fmla="*/ 146 w 777"/>
                  <a:gd name="T109" fmla="*/ 165 h 1016"/>
                  <a:gd name="T110" fmla="*/ 117 w 777"/>
                  <a:gd name="T111" fmla="*/ 121 h 1016"/>
                  <a:gd name="T112" fmla="*/ 82 w 777"/>
                  <a:gd name="T113" fmla="*/ 70 h 1016"/>
                  <a:gd name="T114" fmla="*/ 76 w 777"/>
                  <a:gd name="T115" fmla="*/ 95 h 1016"/>
                  <a:gd name="T116" fmla="*/ 99 w 777"/>
                  <a:gd name="T117" fmla="*/ 133 h 1016"/>
                  <a:gd name="T118" fmla="*/ 93 w 777"/>
                  <a:gd name="T119" fmla="*/ 143 h 1016"/>
                  <a:gd name="T120" fmla="*/ 71 w 777"/>
                  <a:gd name="T121" fmla="*/ 100 h 1016"/>
                  <a:gd name="T122" fmla="*/ 44 w 777"/>
                  <a:gd name="T123" fmla="*/ 49 h 1016"/>
                  <a:gd name="T124" fmla="*/ 7 w 777"/>
                  <a:gd name="T125" fmla="*/ 16 h 10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77" h="1016">
                    <a:moveTo>
                      <a:pt x="444" y="1003"/>
                    </a:moveTo>
                    <a:lnTo>
                      <a:pt x="443" y="1004"/>
                    </a:lnTo>
                    <a:lnTo>
                      <a:pt x="442" y="1006"/>
                    </a:lnTo>
                    <a:lnTo>
                      <a:pt x="440" y="1007"/>
                    </a:lnTo>
                    <a:lnTo>
                      <a:pt x="444" y="1007"/>
                    </a:lnTo>
                    <a:lnTo>
                      <a:pt x="444" y="1003"/>
                    </a:lnTo>
                    <a:close/>
                    <a:moveTo>
                      <a:pt x="451" y="1003"/>
                    </a:moveTo>
                    <a:lnTo>
                      <a:pt x="451" y="1003"/>
                    </a:lnTo>
                    <a:lnTo>
                      <a:pt x="451" y="1003"/>
                    </a:lnTo>
                    <a:lnTo>
                      <a:pt x="449" y="1007"/>
                    </a:lnTo>
                    <a:lnTo>
                      <a:pt x="448" y="1007"/>
                    </a:lnTo>
                    <a:lnTo>
                      <a:pt x="448" y="1010"/>
                    </a:lnTo>
                    <a:lnTo>
                      <a:pt x="451" y="1010"/>
                    </a:lnTo>
                    <a:lnTo>
                      <a:pt x="451" y="1008"/>
                    </a:lnTo>
                    <a:lnTo>
                      <a:pt x="452" y="1007"/>
                    </a:lnTo>
                    <a:lnTo>
                      <a:pt x="453" y="1006"/>
                    </a:lnTo>
                    <a:lnTo>
                      <a:pt x="453" y="1004"/>
                    </a:lnTo>
                    <a:lnTo>
                      <a:pt x="452" y="1003"/>
                    </a:lnTo>
                    <a:lnTo>
                      <a:pt x="452" y="1003"/>
                    </a:lnTo>
                    <a:lnTo>
                      <a:pt x="451" y="1003"/>
                    </a:lnTo>
                    <a:close/>
                    <a:moveTo>
                      <a:pt x="446" y="1000"/>
                    </a:moveTo>
                    <a:lnTo>
                      <a:pt x="447" y="1002"/>
                    </a:lnTo>
                    <a:lnTo>
                      <a:pt x="449" y="1002"/>
                    </a:lnTo>
                    <a:lnTo>
                      <a:pt x="451" y="1002"/>
                    </a:lnTo>
                    <a:lnTo>
                      <a:pt x="448" y="1000"/>
                    </a:lnTo>
                    <a:lnTo>
                      <a:pt x="446" y="1000"/>
                    </a:lnTo>
                    <a:close/>
                    <a:moveTo>
                      <a:pt x="487" y="603"/>
                    </a:moveTo>
                    <a:lnTo>
                      <a:pt x="489" y="606"/>
                    </a:lnTo>
                    <a:lnTo>
                      <a:pt x="490" y="608"/>
                    </a:lnTo>
                    <a:lnTo>
                      <a:pt x="490" y="608"/>
                    </a:lnTo>
                    <a:lnTo>
                      <a:pt x="490" y="608"/>
                    </a:lnTo>
                    <a:lnTo>
                      <a:pt x="491" y="609"/>
                    </a:lnTo>
                    <a:lnTo>
                      <a:pt x="491" y="608"/>
                    </a:lnTo>
                    <a:lnTo>
                      <a:pt x="490" y="608"/>
                    </a:lnTo>
                    <a:lnTo>
                      <a:pt x="490" y="604"/>
                    </a:lnTo>
                    <a:lnTo>
                      <a:pt x="490" y="603"/>
                    </a:lnTo>
                    <a:lnTo>
                      <a:pt x="487" y="603"/>
                    </a:lnTo>
                    <a:close/>
                    <a:moveTo>
                      <a:pt x="468" y="568"/>
                    </a:moveTo>
                    <a:lnTo>
                      <a:pt x="465" y="568"/>
                    </a:lnTo>
                    <a:lnTo>
                      <a:pt x="465" y="571"/>
                    </a:lnTo>
                    <a:lnTo>
                      <a:pt x="465" y="571"/>
                    </a:lnTo>
                    <a:lnTo>
                      <a:pt x="465" y="572"/>
                    </a:lnTo>
                    <a:lnTo>
                      <a:pt x="465" y="574"/>
                    </a:lnTo>
                    <a:lnTo>
                      <a:pt x="468" y="574"/>
                    </a:lnTo>
                    <a:lnTo>
                      <a:pt x="470" y="576"/>
                    </a:lnTo>
                    <a:lnTo>
                      <a:pt x="472" y="576"/>
                    </a:lnTo>
                    <a:lnTo>
                      <a:pt x="473" y="578"/>
                    </a:lnTo>
                    <a:lnTo>
                      <a:pt x="474" y="579"/>
                    </a:lnTo>
                    <a:lnTo>
                      <a:pt x="474" y="578"/>
                    </a:lnTo>
                    <a:lnTo>
                      <a:pt x="474" y="578"/>
                    </a:lnTo>
                    <a:lnTo>
                      <a:pt x="474" y="578"/>
                    </a:lnTo>
                    <a:lnTo>
                      <a:pt x="476" y="576"/>
                    </a:lnTo>
                    <a:lnTo>
                      <a:pt x="473" y="575"/>
                    </a:lnTo>
                    <a:lnTo>
                      <a:pt x="473" y="575"/>
                    </a:lnTo>
                    <a:lnTo>
                      <a:pt x="472" y="574"/>
                    </a:lnTo>
                    <a:lnTo>
                      <a:pt x="470" y="574"/>
                    </a:lnTo>
                    <a:lnTo>
                      <a:pt x="469" y="574"/>
                    </a:lnTo>
                    <a:lnTo>
                      <a:pt x="469" y="571"/>
                    </a:lnTo>
                    <a:lnTo>
                      <a:pt x="469" y="571"/>
                    </a:lnTo>
                    <a:lnTo>
                      <a:pt x="469" y="570"/>
                    </a:lnTo>
                    <a:lnTo>
                      <a:pt x="468" y="570"/>
                    </a:lnTo>
                    <a:lnTo>
                      <a:pt x="468" y="568"/>
                    </a:lnTo>
                    <a:close/>
                    <a:moveTo>
                      <a:pt x="397" y="510"/>
                    </a:moveTo>
                    <a:lnTo>
                      <a:pt x="777" y="510"/>
                    </a:lnTo>
                    <a:lnTo>
                      <a:pt x="777" y="511"/>
                    </a:lnTo>
                    <a:lnTo>
                      <a:pt x="775" y="511"/>
                    </a:lnTo>
                    <a:lnTo>
                      <a:pt x="771" y="516"/>
                    </a:lnTo>
                    <a:lnTo>
                      <a:pt x="768" y="517"/>
                    </a:lnTo>
                    <a:lnTo>
                      <a:pt x="766" y="520"/>
                    </a:lnTo>
                    <a:lnTo>
                      <a:pt x="765" y="520"/>
                    </a:lnTo>
                    <a:lnTo>
                      <a:pt x="765" y="520"/>
                    </a:lnTo>
                    <a:lnTo>
                      <a:pt x="762" y="523"/>
                    </a:lnTo>
                    <a:lnTo>
                      <a:pt x="760" y="528"/>
                    </a:lnTo>
                    <a:lnTo>
                      <a:pt x="758" y="529"/>
                    </a:lnTo>
                    <a:lnTo>
                      <a:pt x="758" y="531"/>
                    </a:lnTo>
                    <a:lnTo>
                      <a:pt x="757" y="531"/>
                    </a:lnTo>
                    <a:lnTo>
                      <a:pt x="756" y="536"/>
                    </a:lnTo>
                    <a:lnTo>
                      <a:pt x="754" y="537"/>
                    </a:lnTo>
                    <a:lnTo>
                      <a:pt x="754" y="540"/>
                    </a:lnTo>
                    <a:lnTo>
                      <a:pt x="753" y="540"/>
                    </a:lnTo>
                    <a:lnTo>
                      <a:pt x="752" y="544"/>
                    </a:lnTo>
                    <a:lnTo>
                      <a:pt x="751" y="542"/>
                    </a:lnTo>
                    <a:lnTo>
                      <a:pt x="749" y="541"/>
                    </a:lnTo>
                    <a:lnTo>
                      <a:pt x="748" y="541"/>
                    </a:lnTo>
                    <a:lnTo>
                      <a:pt x="747" y="540"/>
                    </a:lnTo>
                    <a:lnTo>
                      <a:pt x="747" y="544"/>
                    </a:lnTo>
                    <a:lnTo>
                      <a:pt x="747" y="544"/>
                    </a:lnTo>
                    <a:lnTo>
                      <a:pt x="745" y="548"/>
                    </a:lnTo>
                    <a:lnTo>
                      <a:pt x="744" y="548"/>
                    </a:lnTo>
                    <a:lnTo>
                      <a:pt x="744" y="548"/>
                    </a:lnTo>
                    <a:lnTo>
                      <a:pt x="743" y="549"/>
                    </a:lnTo>
                    <a:lnTo>
                      <a:pt x="743" y="549"/>
                    </a:lnTo>
                    <a:lnTo>
                      <a:pt x="743" y="550"/>
                    </a:lnTo>
                    <a:lnTo>
                      <a:pt x="741" y="550"/>
                    </a:lnTo>
                    <a:lnTo>
                      <a:pt x="743" y="551"/>
                    </a:lnTo>
                    <a:lnTo>
                      <a:pt x="743" y="553"/>
                    </a:lnTo>
                    <a:lnTo>
                      <a:pt x="743" y="553"/>
                    </a:lnTo>
                    <a:lnTo>
                      <a:pt x="740" y="554"/>
                    </a:lnTo>
                    <a:lnTo>
                      <a:pt x="740" y="557"/>
                    </a:lnTo>
                    <a:lnTo>
                      <a:pt x="743" y="557"/>
                    </a:lnTo>
                    <a:lnTo>
                      <a:pt x="741" y="563"/>
                    </a:lnTo>
                    <a:lnTo>
                      <a:pt x="743" y="563"/>
                    </a:lnTo>
                    <a:lnTo>
                      <a:pt x="743" y="571"/>
                    </a:lnTo>
                    <a:lnTo>
                      <a:pt x="743" y="572"/>
                    </a:lnTo>
                    <a:lnTo>
                      <a:pt x="744" y="575"/>
                    </a:lnTo>
                    <a:lnTo>
                      <a:pt x="744" y="578"/>
                    </a:lnTo>
                    <a:lnTo>
                      <a:pt x="743" y="578"/>
                    </a:lnTo>
                    <a:lnTo>
                      <a:pt x="743" y="580"/>
                    </a:lnTo>
                    <a:lnTo>
                      <a:pt x="743" y="580"/>
                    </a:lnTo>
                    <a:lnTo>
                      <a:pt x="743" y="584"/>
                    </a:lnTo>
                    <a:lnTo>
                      <a:pt x="743" y="584"/>
                    </a:lnTo>
                    <a:lnTo>
                      <a:pt x="743" y="586"/>
                    </a:lnTo>
                    <a:lnTo>
                      <a:pt x="740" y="587"/>
                    </a:lnTo>
                    <a:lnTo>
                      <a:pt x="740" y="592"/>
                    </a:lnTo>
                    <a:lnTo>
                      <a:pt x="740" y="592"/>
                    </a:lnTo>
                    <a:lnTo>
                      <a:pt x="740" y="592"/>
                    </a:lnTo>
                    <a:lnTo>
                      <a:pt x="740" y="593"/>
                    </a:lnTo>
                    <a:lnTo>
                      <a:pt x="740" y="593"/>
                    </a:lnTo>
                    <a:lnTo>
                      <a:pt x="740" y="596"/>
                    </a:lnTo>
                    <a:lnTo>
                      <a:pt x="740" y="596"/>
                    </a:lnTo>
                    <a:lnTo>
                      <a:pt x="741" y="596"/>
                    </a:lnTo>
                    <a:lnTo>
                      <a:pt x="741" y="597"/>
                    </a:lnTo>
                    <a:lnTo>
                      <a:pt x="741" y="599"/>
                    </a:lnTo>
                    <a:lnTo>
                      <a:pt x="740" y="599"/>
                    </a:lnTo>
                    <a:lnTo>
                      <a:pt x="739" y="600"/>
                    </a:lnTo>
                    <a:lnTo>
                      <a:pt x="737" y="603"/>
                    </a:lnTo>
                    <a:lnTo>
                      <a:pt x="736" y="604"/>
                    </a:lnTo>
                    <a:lnTo>
                      <a:pt x="736" y="613"/>
                    </a:lnTo>
                    <a:lnTo>
                      <a:pt x="736" y="613"/>
                    </a:lnTo>
                    <a:lnTo>
                      <a:pt x="736" y="614"/>
                    </a:lnTo>
                    <a:lnTo>
                      <a:pt x="734" y="616"/>
                    </a:lnTo>
                    <a:lnTo>
                      <a:pt x="734" y="617"/>
                    </a:lnTo>
                    <a:lnTo>
                      <a:pt x="731" y="620"/>
                    </a:lnTo>
                    <a:lnTo>
                      <a:pt x="730" y="621"/>
                    </a:lnTo>
                    <a:lnTo>
                      <a:pt x="730" y="621"/>
                    </a:lnTo>
                    <a:lnTo>
                      <a:pt x="730" y="621"/>
                    </a:lnTo>
                    <a:lnTo>
                      <a:pt x="730" y="622"/>
                    </a:lnTo>
                    <a:lnTo>
                      <a:pt x="728" y="622"/>
                    </a:lnTo>
                    <a:lnTo>
                      <a:pt x="727" y="625"/>
                    </a:lnTo>
                    <a:lnTo>
                      <a:pt x="727" y="627"/>
                    </a:lnTo>
                    <a:lnTo>
                      <a:pt x="724" y="629"/>
                    </a:lnTo>
                    <a:lnTo>
                      <a:pt x="723" y="630"/>
                    </a:lnTo>
                    <a:lnTo>
                      <a:pt x="723" y="635"/>
                    </a:lnTo>
                    <a:lnTo>
                      <a:pt x="720" y="637"/>
                    </a:lnTo>
                    <a:lnTo>
                      <a:pt x="719" y="638"/>
                    </a:lnTo>
                    <a:lnTo>
                      <a:pt x="719" y="640"/>
                    </a:lnTo>
                    <a:lnTo>
                      <a:pt x="720" y="642"/>
                    </a:lnTo>
                    <a:lnTo>
                      <a:pt x="720" y="642"/>
                    </a:lnTo>
                    <a:lnTo>
                      <a:pt x="720" y="643"/>
                    </a:lnTo>
                    <a:lnTo>
                      <a:pt x="720" y="644"/>
                    </a:lnTo>
                    <a:lnTo>
                      <a:pt x="720" y="644"/>
                    </a:lnTo>
                    <a:lnTo>
                      <a:pt x="722" y="644"/>
                    </a:lnTo>
                    <a:lnTo>
                      <a:pt x="720" y="644"/>
                    </a:lnTo>
                    <a:lnTo>
                      <a:pt x="720" y="647"/>
                    </a:lnTo>
                    <a:lnTo>
                      <a:pt x="718" y="648"/>
                    </a:lnTo>
                    <a:lnTo>
                      <a:pt x="715" y="648"/>
                    </a:lnTo>
                    <a:lnTo>
                      <a:pt x="715" y="652"/>
                    </a:lnTo>
                    <a:lnTo>
                      <a:pt x="715" y="652"/>
                    </a:lnTo>
                    <a:lnTo>
                      <a:pt x="715" y="654"/>
                    </a:lnTo>
                    <a:lnTo>
                      <a:pt x="715" y="654"/>
                    </a:lnTo>
                    <a:lnTo>
                      <a:pt x="714" y="654"/>
                    </a:lnTo>
                    <a:lnTo>
                      <a:pt x="713" y="655"/>
                    </a:lnTo>
                    <a:lnTo>
                      <a:pt x="711" y="655"/>
                    </a:lnTo>
                    <a:lnTo>
                      <a:pt x="709" y="655"/>
                    </a:lnTo>
                    <a:lnTo>
                      <a:pt x="709" y="654"/>
                    </a:lnTo>
                    <a:lnTo>
                      <a:pt x="707" y="654"/>
                    </a:lnTo>
                    <a:lnTo>
                      <a:pt x="707" y="652"/>
                    </a:lnTo>
                    <a:lnTo>
                      <a:pt x="706" y="652"/>
                    </a:lnTo>
                    <a:lnTo>
                      <a:pt x="706" y="655"/>
                    </a:lnTo>
                    <a:lnTo>
                      <a:pt x="701" y="656"/>
                    </a:lnTo>
                    <a:lnTo>
                      <a:pt x="701" y="655"/>
                    </a:lnTo>
                    <a:lnTo>
                      <a:pt x="698" y="655"/>
                    </a:lnTo>
                    <a:lnTo>
                      <a:pt x="698" y="656"/>
                    </a:lnTo>
                    <a:lnTo>
                      <a:pt x="697" y="656"/>
                    </a:lnTo>
                    <a:lnTo>
                      <a:pt x="697" y="658"/>
                    </a:lnTo>
                    <a:lnTo>
                      <a:pt x="696" y="658"/>
                    </a:lnTo>
                    <a:lnTo>
                      <a:pt x="694" y="658"/>
                    </a:lnTo>
                    <a:lnTo>
                      <a:pt x="693" y="656"/>
                    </a:lnTo>
                    <a:lnTo>
                      <a:pt x="693" y="656"/>
                    </a:lnTo>
                    <a:lnTo>
                      <a:pt x="693" y="658"/>
                    </a:lnTo>
                    <a:lnTo>
                      <a:pt x="692" y="658"/>
                    </a:lnTo>
                    <a:lnTo>
                      <a:pt x="692" y="658"/>
                    </a:lnTo>
                    <a:lnTo>
                      <a:pt x="690" y="659"/>
                    </a:lnTo>
                    <a:lnTo>
                      <a:pt x="689" y="659"/>
                    </a:lnTo>
                    <a:lnTo>
                      <a:pt x="689" y="660"/>
                    </a:lnTo>
                    <a:lnTo>
                      <a:pt x="690" y="661"/>
                    </a:lnTo>
                    <a:lnTo>
                      <a:pt x="692" y="663"/>
                    </a:lnTo>
                    <a:lnTo>
                      <a:pt x="684" y="664"/>
                    </a:lnTo>
                    <a:lnTo>
                      <a:pt x="682" y="665"/>
                    </a:lnTo>
                    <a:lnTo>
                      <a:pt x="682" y="665"/>
                    </a:lnTo>
                    <a:lnTo>
                      <a:pt x="681" y="665"/>
                    </a:lnTo>
                    <a:lnTo>
                      <a:pt x="680" y="665"/>
                    </a:lnTo>
                    <a:lnTo>
                      <a:pt x="680" y="665"/>
                    </a:lnTo>
                    <a:lnTo>
                      <a:pt x="680" y="665"/>
                    </a:lnTo>
                    <a:lnTo>
                      <a:pt x="675" y="667"/>
                    </a:lnTo>
                    <a:lnTo>
                      <a:pt x="675" y="669"/>
                    </a:lnTo>
                    <a:lnTo>
                      <a:pt x="673" y="671"/>
                    </a:lnTo>
                    <a:lnTo>
                      <a:pt x="673" y="671"/>
                    </a:lnTo>
                    <a:lnTo>
                      <a:pt x="672" y="671"/>
                    </a:lnTo>
                    <a:lnTo>
                      <a:pt x="672" y="672"/>
                    </a:lnTo>
                    <a:lnTo>
                      <a:pt x="671" y="672"/>
                    </a:lnTo>
                    <a:lnTo>
                      <a:pt x="671" y="672"/>
                    </a:lnTo>
                    <a:lnTo>
                      <a:pt x="668" y="672"/>
                    </a:lnTo>
                    <a:lnTo>
                      <a:pt x="668" y="673"/>
                    </a:lnTo>
                    <a:lnTo>
                      <a:pt x="665" y="673"/>
                    </a:lnTo>
                    <a:lnTo>
                      <a:pt x="664" y="676"/>
                    </a:lnTo>
                    <a:lnTo>
                      <a:pt x="662" y="677"/>
                    </a:lnTo>
                    <a:lnTo>
                      <a:pt x="660" y="677"/>
                    </a:lnTo>
                    <a:lnTo>
                      <a:pt x="659" y="678"/>
                    </a:lnTo>
                    <a:lnTo>
                      <a:pt x="659" y="680"/>
                    </a:lnTo>
                    <a:lnTo>
                      <a:pt x="656" y="681"/>
                    </a:lnTo>
                    <a:lnTo>
                      <a:pt x="654" y="681"/>
                    </a:lnTo>
                    <a:lnTo>
                      <a:pt x="654" y="682"/>
                    </a:lnTo>
                    <a:lnTo>
                      <a:pt x="655" y="685"/>
                    </a:lnTo>
                    <a:lnTo>
                      <a:pt x="654" y="686"/>
                    </a:lnTo>
                    <a:lnTo>
                      <a:pt x="652" y="686"/>
                    </a:lnTo>
                    <a:lnTo>
                      <a:pt x="652" y="688"/>
                    </a:lnTo>
                    <a:lnTo>
                      <a:pt x="652" y="688"/>
                    </a:lnTo>
                    <a:lnTo>
                      <a:pt x="652" y="689"/>
                    </a:lnTo>
                    <a:lnTo>
                      <a:pt x="652" y="689"/>
                    </a:lnTo>
                    <a:lnTo>
                      <a:pt x="652" y="690"/>
                    </a:lnTo>
                    <a:lnTo>
                      <a:pt x="654" y="690"/>
                    </a:lnTo>
                    <a:lnTo>
                      <a:pt x="654" y="690"/>
                    </a:lnTo>
                    <a:lnTo>
                      <a:pt x="652" y="690"/>
                    </a:lnTo>
                    <a:lnTo>
                      <a:pt x="654" y="694"/>
                    </a:lnTo>
                    <a:lnTo>
                      <a:pt x="654" y="694"/>
                    </a:lnTo>
                    <a:lnTo>
                      <a:pt x="654" y="695"/>
                    </a:lnTo>
                    <a:lnTo>
                      <a:pt x="652" y="695"/>
                    </a:lnTo>
                    <a:lnTo>
                      <a:pt x="652" y="698"/>
                    </a:lnTo>
                    <a:lnTo>
                      <a:pt x="654" y="698"/>
                    </a:lnTo>
                    <a:lnTo>
                      <a:pt x="654" y="698"/>
                    </a:lnTo>
                    <a:lnTo>
                      <a:pt x="654" y="699"/>
                    </a:lnTo>
                    <a:lnTo>
                      <a:pt x="654" y="701"/>
                    </a:lnTo>
                    <a:lnTo>
                      <a:pt x="654" y="701"/>
                    </a:lnTo>
                    <a:lnTo>
                      <a:pt x="654" y="702"/>
                    </a:lnTo>
                    <a:lnTo>
                      <a:pt x="655" y="702"/>
                    </a:lnTo>
                    <a:lnTo>
                      <a:pt x="655" y="702"/>
                    </a:lnTo>
                    <a:lnTo>
                      <a:pt x="655" y="707"/>
                    </a:lnTo>
                    <a:lnTo>
                      <a:pt x="655" y="707"/>
                    </a:lnTo>
                    <a:lnTo>
                      <a:pt x="655" y="709"/>
                    </a:lnTo>
                    <a:lnTo>
                      <a:pt x="655" y="709"/>
                    </a:lnTo>
                    <a:lnTo>
                      <a:pt x="655" y="710"/>
                    </a:lnTo>
                    <a:lnTo>
                      <a:pt x="655" y="710"/>
                    </a:lnTo>
                    <a:lnTo>
                      <a:pt x="655" y="712"/>
                    </a:lnTo>
                    <a:lnTo>
                      <a:pt x="655" y="714"/>
                    </a:lnTo>
                    <a:lnTo>
                      <a:pt x="655" y="715"/>
                    </a:lnTo>
                    <a:lnTo>
                      <a:pt x="654" y="715"/>
                    </a:lnTo>
                    <a:lnTo>
                      <a:pt x="654" y="719"/>
                    </a:lnTo>
                    <a:lnTo>
                      <a:pt x="651" y="720"/>
                    </a:lnTo>
                    <a:lnTo>
                      <a:pt x="651" y="720"/>
                    </a:lnTo>
                    <a:lnTo>
                      <a:pt x="647" y="723"/>
                    </a:lnTo>
                    <a:lnTo>
                      <a:pt x="647" y="724"/>
                    </a:lnTo>
                    <a:lnTo>
                      <a:pt x="644" y="727"/>
                    </a:lnTo>
                    <a:lnTo>
                      <a:pt x="644" y="728"/>
                    </a:lnTo>
                    <a:lnTo>
                      <a:pt x="643" y="728"/>
                    </a:lnTo>
                    <a:lnTo>
                      <a:pt x="643" y="730"/>
                    </a:lnTo>
                    <a:lnTo>
                      <a:pt x="643" y="732"/>
                    </a:lnTo>
                    <a:lnTo>
                      <a:pt x="642" y="733"/>
                    </a:lnTo>
                    <a:lnTo>
                      <a:pt x="642" y="733"/>
                    </a:lnTo>
                    <a:lnTo>
                      <a:pt x="642" y="736"/>
                    </a:lnTo>
                    <a:lnTo>
                      <a:pt x="641" y="736"/>
                    </a:lnTo>
                    <a:lnTo>
                      <a:pt x="641" y="737"/>
                    </a:lnTo>
                    <a:lnTo>
                      <a:pt x="641" y="737"/>
                    </a:lnTo>
                    <a:lnTo>
                      <a:pt x="641" y="740"/>
                    </a:lnTo>
                    <a:lnTo>
                      <a:pt x="639" y="740"/>
                    </a:lnTo>
                    <a:lnTo>
                      <a:pt x="639" y="741"/>
                    </a:lnTo>
                    <a:lnTo>
                      <a:pt x="639" y="741"/>
                    </a:lnTo>
                    <a:lnTo>
                      <a:pt x="639" y="744"/>
                    </a:lnTo>
                    <a:lnTo>
                      <a:pt x="638" y="744"/>
                    </a:lnTo>
                    <a:lnTo>
                      <a:pt x="638" y="745"/>
                    </a:lnTo>
                    <a:lnTo>
                      <a:pt x="637" y="747"/>
                    </a:lnTo>
                    <a:lnTo>
                      <a:pt x="637" y="748"/>
                    </a:lnTo>
                    <a:lnTo>
                      <a:pt x="637" y="748"/>
                    </a:lnTo>
                    <a:lnTo>
                      <a:pt x="635" y="749"/>
                    </a:lnTo>
                    <a:lnTo>
                      <a:pt x="634" y="750"/>
                    </a:lnTo>
                    <a:lnTo>
                      <a:pt x="633" y="750"/>
                    </a:lnTo>
                    <a:lnTo>
                      <a:pt x="634" y="748"/>
                    </a:lnTo>
                    <a:lnTo>
                      <a:pt x="634" y="748"/>
                    </a:lnTo>
                    <a:lnTo>
                      <a:pt x="634" y="747"/>
                    </a:lnTo>
                    <a:lnTo>
                      <a:pt x="637" y="747"/>
                    </a:lnTo>
                    <a:lnTo>
                      <a:pt x="637" y="745"/>
                    </a:lnTo>
                    <a:lnTo>
                      <a:pt x="638" y="744"/>
                    </a:lnTo>
                    <a:lnTo>
                      <a:pt x="638" y="737"/>
                    </a:lnTo>
                    <a:lnTo>
                      <a:pt x="638" y="737"/>
                    </a:lnTo>
                    <a:lnTo>
                      <a:pt x="638" y="737"/>
                    </a:lnTo>
                    <a:lnTo>
                      <a:pt x="637" y="737"/>
                    </a:lnTo>
                    <a:lnTo>
                      <a:pt x="637" y="739"/>
                    </a:lnTo>
                    <a:lnTo>
                      <a:pt x="634" y="739"/>
                    </a:lnTo>
                    <a:lnTo>
                      <a:pt x="634" y="737"/>
                    </a:lnTo>
                    <a:lnTo>
                      <a:pt x="633" y="736"/>
                    </a:lnTo>
                    <a:lnTo>
                      <a:pt x="631" y="736"/>
                    </a:lnTo>
                    <a:lnTo>
                      <a:pt x="631" y="739"/>
                    </a:lnTo>
                    <a:lnTo>
                      <a:pt x="631" y="740"/>
                    </a:lnTo>
                    <a:lnTo>
                      <a:pt x="630" y="741"/>
                    </a:lnTo>
                    <a:lnTo>
                      <a:pt x="630" y="744"/>
                    </a:lnTo>
                    <a:lnTo>
                      <a:pt x="627" y="744"/>
                    </a:lnTo>
                    <a:lnTo>
                      <a:pt x="627" y="745"/>
                    </a:lnTo>
                    <a:lnTo>
                      <a:pt x="625" y="747"/>
                    </a:lnTo>
                    <a:lnTo>
                      <a:pt x="624" y="750"/>
                    </a:lnTo>
                    <a:lnTo>
                      <a:pt x="622" y="752"/>
                    </a:lnTo>
                    <a:lnTo>
                      <a:pt x="622" y="753"/>
                    </a:lnTo>
                    <a:lnTo>
                      <a:pt x="621" y="753"/>
                    </a:lnTo>
                    <a:lnTo>
                      <a:pt x="621" y="754"/>
                    </a:lnTo>
                    <a:lnTo>
                      <a:pt x="620" y="756"/>
                    </a:lnTo>
                    <a:lnTo>
                      <a:pt x="618" y="757"/>
                    </a:lnTo>
                    <a:lnTo>
                      <a:pt x="618" y="757"/>
                    </a:lnTo>
                    <a:lnTo>
                      <a:pt x="618" y="758"/>
                    </a:lnTo>
                    <a:lnTo>
                      <a:pt x="620" y="760"/>
                    </a:lnTo>
                    <a:lnTo>
                      <a:pt x="620" y="761"/>
                    </a:lnTo>
                    <a:lnTo>
                      <a:pt x="620" y="764"/>
                    </a:lnTo>
                    <a:lnTo>
                      <a:pt x="618" y="765"/>
                    </a:lnTo>
                    <a:lnTo>
                      <a:pt x="618" y="765"/>
                    </a:lnTo>
                    <a:lnTo>
                      <a:pt x="618" y="766"/>
                    </a:lnTo>
                    <a:lnTo>
                      <a:pt x="617" y="766"/>
                    </a:lnTo>
                    <a:lnTo>
                      <a:pt x="617" y="767"/>
                    </a:lnTo>
                    <a:lnTo>
                      <a:pt x="614" y="769"/>
                    </a:lnTo>
                    <a:lnTo>
                      <a:pt x="614" y="770"/>
                    </a:lnTo>
                    <a:lnTo>
                      <a:pt x="613" y="771"/>
                    </a:lnTo>
                    <a:lnTo>
                      <a:pt x="613" y="771"/>
                    </a:lnTo>
                    <a:lnTo>
                      <a:pt x="612" y="773"/>
                    </a:lnTo>
                    <a:lnTo>
                      <a:pt x="612" y="777"/>
                    </a:lnTo>
                    <a:lnTo>
                      <a:pt x="610" y="777"/>
                    </a:lnTo>
                    <a:lnTo>
                      <a:pt x="610" y="779"/>
                    </a:lnTo>
                    <a:lnTo>
                      <a:pt x="609" y="779"/>
                    </a:lnTo>
                    <a:lnTo>
                      <a:pt x="608" y="781"/>
                    </a:lnTo>
                    <a:lnTo>
                      <a:pt x="608" y="782"/>
                    </a:lnTo>
                    <a:lnTo>
                      <a:pt x="601" y="783"/>
                    </a:lnTo>
                    <a:lnTo>
                      <a:pt x="601" y="784"/>
                    </a:lnTo>
                    <a:lnTo>
                      <a:pt x="599" y="786"/>
                    </a:lnTo>
                    <a:lnTo>
                      <a:pt x="597" y="784"/>
                    </a:lnTo>
                    <a:lnTo>
                      <a:pt x="596" y="784"/>
                    </a:lnTo>
                    <a:lnTo>
                      <a:pt x="595" y="783"/>
                    </a:lnTo>
                    <a:lnTo>
                      <a:pt x="592" y="783"/>
                    </a:lnTo>
                    <a:lnTo>
                      <a:pt x="591" y="783"/>
                    </a:lnTo>
                    <a:lnTo>
                      <a:pt x="590" y="784"/>
                    </a:lnTo>
                    <a:lnTo>
                      <a:pt x="586" y="784"/>
                    </a:lnTo>
                    <a:lnTo>
                      <a:pt x="586" y="783"/>
                    </a:lnTo>
                    <a:lnTo>
                      <a:pt x="580" y="783"/>
                    </a:lnTo>
                    <a:lnTo>
                      <a:pt x="578" y="779"/>
                    </a:lnTo>
                    <a:lnTo>
                      <a:pt x="575" y="779"/>
                    </a:lnTo>
                    <a:lnTo>
                      <a:pt x="575" y="778"/>
                    </a:lnTo>
                    <a:lnTo>
                      <a:pt x="574" y="778"/>
                    </a:lnTo>
                    <a:lnTo>
                      <a:pt x="572" y="778"/>
                    </a:lnTo>
                    <a:lnTo>
                      <a:pt x="572" y="777"/>
                    </a:lnTo>
                    <a:lnTo>
                      <a:pt x="571" y="775"/>
                    </a:lnTo>
                    <a:lnTo>
                      <a:pt x="570" y="774"/>
                    </a:lnTo>
                    <a:lnTo>
                      <a:pt x="570" y="770"/>
                    </a:lnTo>
                    <a:lnTo>
                      <a:pt x="570" y="766"/>
                    </a:lnTo>
                    <a:lnTo>
                      <a:pt x="570" y="766"/>
                    </a:lnTo>
                    <a:lnTo>
                      <a:pt x="569" y="765"/>
                    </a:lnTo>
                    <a:lnTo>
                      <a:pt x="570" y="764"/>
                    </a:lnTo>
                    <a:lnTo>
                      <a:pt x="570" y="762"/>
                    </a:lnTo>
                    <a:lnTo>
                      <a:pt x="570" y="762"/>
                    </a:lnTo>
                    <a:lnTo>
                      <a:pt x="569" y="762"/>
                    </a:lnTo>
                    <a:lnTo>
                      <a:pt x="569" y="765"/>
                    </a:lnTo>
                    <a:lnTo>
                      <a:pt x="569" y="767"/>
                    </a:lnTo>
                    <a:lnTo>
                      <a:pt x="569" y="770"/>
                    </a:lnTo>
                    <a:lnTo>
                      <a:pt x="567" y="773"/>
                    </a:lnTo>
                    <a:lnTo>
                      <a:pt x="567" y="773"/>
                    </a:lnTo>
                    <a:lnTo>
                      <a:pt x="567" y="773"/>
                    </a:lnTo>
                    <a:lnTo>
                      <a:pt x="566" y="773"/>
                    </a:lnTo>
                    <a:lnTo>
                      <a:pt x="566" y="777"/>
                    </a:lnTo>
                    <a:lnTo>
                      <a:pt x="567" y="777"/>
                    </a:lnTo>
                    <a:lnTo>
                      <a:pt x="566" y="779"/>
                    </a:lnTo>
                    <a:lnTo>
                      <a:pt x="569" y="779"/>
                    </a:lnTo>
                    <a:lnTo>
                      <a:pt x="569" y="781"/>
                    </a:lnTo>
                    <a:lnTo>
                      <a:pt x="569" y="781"/>
                    </a:lnTo>
                    <a:lnTo>
                      <a:pt x="570" y="782"/>
                    </a:lnTo>
                    <a:lnTo>
                      <a:pt x="570" y="782"/>
                    </a:lnTo>
                    <a:lnTo>
                      <a:pt x="570" y="784"/>
                    </a:lnTo>
                    <a:lnTo>
                      <a:pt x="572" y="786"/>
                    </a:lnTo>
                    <a:lnTo>
                      <a:pt x="572" y="787"/>
                    </a:lnTo>
                    <a:lnTo>
                      <a:pt x="574" y="787"/>
                    </a:lnTo>
                    <a:lnTo>
                      <a:pt x="575" y="788"/>
                    </a:lnTo>
                    <a:lnTo>
                      <a:pt x="576" y="790"/>
                    </a:lnTo>
                    <a:lnTo>
                      <a:pt x="576" y="791"/>
                    </a:lnTo>
                    <a:lnTo>
                      <a:pt x="578" y="791"/>
                    </a:lnTo>
                    <a:lnTo>
                      <a:pt x="578" y="794"/>
                    </a:lnTo>
                    <a:lnTo>
                      <a:pt x="576" y="795"/>
                    </a:lnTo>
                    <a:lnTo>
                      <a:pt x="576" y="795"/>
                    </a:lnTo>
                    <a:lnTo>
                      <a:pt x="576" y="796"/>
                    </a:lnTo>
                    <a:lnTo>
                      <a:pt x="576" y="799"/>
                    </a:lnTo>
                    <a:lnTo>
                      <a:pt x="578" y="799"/>
                    </a:lnTo>
                    <a:lnTo>
                      <a:pt x="579" y="799"/>
                    </a:lnTo>
                    <a:lnTo>
                      <a:pt x="579" y="800"/>
                    </a:lnTo>
                    <a:lnTo>
                      <a:pt x="580" y="802"/>
                    </a:lnTo>
                    <a:lnTo>
                      <a:pt x="582" y="802"/>
                    </a:lnTo>
                    <a:lnTo>
                      <a:pt x="584" y="802"/>
                    </a:lnTo>
                    <a:lnTo>
                      <a:pt x="584" y="804"/>
                    </a:lnTo>
                    <a:lnTo>
                      <a:pt x="584" y="807"/>
                    </a:lnTo>
                    <a:lnTo>
                      <a:pt x="583" y="809"/>
                    </a:lnTo>
                    <a:lnTo>
                      <a:pt x="582" y="809"/>
                    </a:lnTo>
                    <a:lnTo>
                      <a:pt x="582" y="811"/>
                    </a:lnTo>
                    <a:lnTo>
                      <a:pt x="580" y="811"/>
                    </a:lnTo>
                    <a:lnTo>
                      <a:pt x="580" y="813"/>
                    </a:lnTo>
                    <a:lnTo>
                      <a:pt x="579" y="815"/>
                    </a:lnTo>
                    <a:lnTo>
                      <a:pt x="578" y="819"/>
                    </a:lnTo>
                    <a:lnTo>
                      <a:pt x="576" y="820"/>
                    </a:lnTo>
                    <a:lnTo>
                      <a:pt x="575" y="822"/>
                    </a:lnTo>
                    <a:lnTo>
                      <a:pt x="574" y="824"/>
                    </a:lnTo>
                    <a:lnTo>
                      <a:pt x="572" y="825"/>
                    </a:lnTo>
                    <a:lnTo>
                      <a:pt x="571" y="825"/>
                    </a:lnTo>
                    <a:lnTo>
                      <a:pt x="571" y="826"/>
                    </a:lnTo>
                    <a:lnTo>
                      <a:pt x="570" y="826"/>
                    </a:lnTo>
                    <a:lnTo>
                      <a:pt x="570" y="826"/>
                    </a:lnTo>
                    <a:lnTo>
                      <a:pt x="566" y="826"/>
                    </a:lnTo>
                    <a:lnTo>
                      <a:pt x="566" y="828"/>
                    </a:lnTo>
                    <a:lnTo>
                      <a:pt x="565" y="828"/>
                    </a:lnTo>
                    <a:lnTo>
                      <a:pt x="565" y="828"/>
                    </a:lnTo>
                    <a:lnTo>
                      <a:pt x="562" y="828"/>
                    </a:lnTo>
                    <a:lnTo>
                      <a:pt x="561" y="829"/>
                    </a:lnTo>
                    <a:lnTo>
                      <a:pt x="558" y="829"/>
                    </a:lnTo>
                    <a:lnTo>
                      <a:pt x="558" y="830"/>
                    </a:lnTo>
                    <a:lnTo>
                      <a:pt x="555" y="830"/>
                    </a:lnTo>
                    <a:lnTo>
                      <a:pt x="555" y="830"/>
                    </a:lnTo>
                    <a:lnTo>
                      <a:pt x="546" y="830"/>
                    </a:lnTo>
                    <a:lnTo>
                      <a:pt x="546" y="832"/>
                    </a:lnTo>
                    <a:lnTo>
                      <a:pt x="545" y="832"/>
                    </a:lnTo>
                    <a:lnTo>
                      <a:pt x="542" y="832"/>
                    </a:lnTo>
                    <a:lnTo>
                      <a:pt x="540" y="832"/>
                    </a:lnTo>
                    <a:lnTo>
                      <a:pt x="537" y="832"/>
                    </a:lnTo>
                    <a:lnTo>
                      <a:pt x="537" y="833"/>
                    </a:lnTo>
                    <a:lnTo>
                      <a:pt x="537" y="833"/>
                    </a:lnTo>
                    <a:lnTo>
                      <a:pt x="538" y="833"/>
                    </a:lnTo>
                    <a:lnTo>
                      <a:pt x="538" y="834"/>
                    </a:lnTo>
                    <a:lnTo>
                      <a:pt x="536" y="833"/>
                    </a:lnTo>
                    <a:lnTo>
                      <a:pt x="535" y="832"/>
                    </a:lnTo>
                    <a:lnTo>
                      <a:pt x="535" y="830"/>
                    </a:lnTo>
                    <a:lnTo>
                      <a:pt x="533" y="830"/>
                    </a:lnTo>
                    <a:lnTo>
                      <a:pt x="532" y="832"/>
                    </a:lnTo>
                    <a:lnTo>
                      <a:pt x="532" y="832"/>
                    </a:lnTo>
                    <a:lnTo>
                      <a:pt x="532" y="833"/>
                    </a:lnTo>
                    <a:lnTo>
                      <a:pt x="532" y="836"/>
                    </a:lnTo>
                    <a:lnTo>
                      <a:pt x="533" y="836"/>
                    </a:lnTo>
                    <a:lnTo>
                      <a:pt x="535" y="837"/>
                    </a:lnTo>
                    <a:lnTo>
                      <a:pt x="536" y="838"/>
                    </a:lnTo>
                    <a:lnTo>
                      <a:pt x="535" y="842"/>
                    </a:lnTo>
                    <a:lnTo>
                      <a:pt x="533" y="842"/>
                    </a:lnTo>
                    <a:lnTo>
                      <a:pt x="535" y="846"/>
                    </a:lnTo>
                    <a:lnTo>
                      <a:pt x="533" y="846"/>
                    </a:lnTo>
                    <a:lnTo>
                      <a:pt x="535" y="849"/>
                    </a:lnTo>
                    <a:lnTo>
                      <a:pt x="533" y="854"/>
                    </a:lnTo>
                    <a:lnTo>
                      <a:pt x="532" y="855"/>
                    </a:lnTo>
                    <a:lnTo>
                      <a:pt x="531" y="856"/>
                    </a:lnTo>
                    <a:lnTo>
                      <a:pt x="529" y="856"/>
                    </a:lnTo>
                    <a:lnTo>
                      <a:pt x="529" y="859"/>
                    </a:lnTo>
                    <a:lnTo>
                      <a:pt x="528" y="859"/>
                    </a:lnTo>
                    <a:lnTo>
                      <a:pt x="527" y="860"/>
                    </a:lnTo>
                    <a:lnTo>
                      <a:pt x="525" y="860"/>
                    </a:lnTo>
                    <a:lnTo>
                      <a:pt x="525" y="860"/>
                    </a:lnTo>
                    <a:lnTo>
                      <a:pt x="525" y="862"/>
                    </a:lnTo>
                    <a:lnTo>
                      <a:pt x="524" y="860"/>
                    </a:lnTo>
                    <a:lnTo>
                      <a:pt x="524" y="860"/>
                    </a:lnTo>
                    <a:lnTo>
                      <a:pt x="518" y="860"/>
                    </a:lnTo>
                    <a:lnTo>
                      <a:pt x="518" y="856"/>
                    </a:lnTo>
                    <a:lnTo>
                      <a:pt x="516" y="856"/>
                    </a:lnTo>
                    <a:lnTo>
                      <a:pt x="516" y="856"/>
                    </a:lnTo>
                    <a:lnTo>
                      <a:pt x="514" y="856"/>
                    </a:lnTo>
                    <a:lnTo>
                      <a:pt x="512" y="854"/>
                    </a:lnTo>
                    <a:lnTo>
                      <a:pt x="511" y="854"/>
                    </a:lnTo>
                    <a:lnTo>
                      <a:pt x="511" y="855"/>
                    </a:lnTo>
                    <a:lnTo>
                      <a:pt x="510" y="855"/>
                    </a:lnTo>
                    <a:lnTo>
                      <a:pt x="510" y="856"/>
                    </a:lnTo>
                    <a:lnTo>
                      <a:pt x="510" y="856"/>
                    </a:lnTo>
                    <a:lnTo>
                      <a:pt x="510" y="859"/>
                    </a:lnTo>
                    <a:lnTo>
                      <a:pt x="510" y="859"/>
                    </a:lnTo>
                    <a:lnTo>
                      <a:pt x="510" y="860"/>
                    </a:lnTo>
                    <a:lnTo>
                      <a:pt x="508" y="860"/>
                    </a:lnTo>
                    <a:lnTo>
                      <a:pt x="507" y="863"/>
                    </a:lnTo>
                    <a:lnTo>
                      <a:pt x="508" y="863"/>
                    </a:lnTo>
                    <a:lnTo>
                      <a:pt x="508" y="864"/>
                    </a:lnTo>
                    <a:lnTo>
                      <a:pt x="511" y="864"/>
                    </a:lnTo>
                    <a:lnTo>
                      <a:pt x="511" y="871"/>
                    </a:lnTo>
                    <a:lnTo>
                      <a:pt x="514" y="872"/>
                    </a:lnTo>
                    <a:lnTo>
                      <a:pt x="516" y="874"/>
                    </a:lnTo>
                    <a:lnTo>
                      <a:pt x="519" y="874"/>
                    </a:lnTo>
                    <a:lnTo>
                      <a:pt x="519" y="871"/>
                    </a:lnTo>
                    <a:lnTo>
                      <a:pt x="523" y="871"/>
                    </a:lnTo>
                    <a:lnTo>
                      <a:pt x="523" y="874"/>
                    </a:lnTo>
                    <a:lnTo>
                      <a:pt x="524" y="874"/>
                    </a:lnTo>
                    <a:lnTo>
                      <a:pt x="524" y="876"/>
                    </a:lnTo>
                    <a:lnTo>
                      <a:pt x="523" y="876"/>
                    </a:lnTo>
                    <a:lnTo>
                      <a:pt x="523" y="877"/>
                    </a:lnTo>
                    <a:lnTo>
                      <a:pt x="523" y="877"/>
                    </a:lnTo>
                    <a:lnTo>
                      <a:pt x="521" y="879"/>
                    </a:lnTo>
                    <a:lnTo>
                      <a:pt x="520" y="880"/>
                    </a:lnTo>
                    <a:lnTo>
                      <a:pt x="519" y="880"/>
                    </a:lnTo>
                    <a:lnTo>
                      <a:pt x="519" y="877"/>
                    </a:lnTo>
                    <a:lnTo>
                      <a:pt x="516" y="876"/>
                    </a:lnTo>
                    <a:lnTo>
                      <a:pt x="515" y="876"/>
                    </a:lnTo>
                    <a:lnTo>
                      <a:pt x="512" y="876"/>
                    </a:lnTo>
                    <a:lnTo>
                      <a:pt x="512" y="876"/>
                    </a:lnTo>
                    <a:lnTo>
                      <a:pt x="511" y="876"/>
                    </a:lnTo>
                    <a:lnTo>
                      <a:pt x="510" y="877"/>
                    </a:lnTo>
                    <a:lnTo>
                      <a:pt x="510" y="877"/>
                    </a:lnTo>
                    <a:lnTo>
                      <a:pt x="511" y="877"/>
                    </a:lnTo>
                    <a:lnTo>
                      <a:pt x="511" y="879"/>
                    </a:lnTo>
                    <a:lnTo>
                      <a:pt x="511" y="879"/>
                    </a:lnTo>
                    <a:lnTo>
                      <a:pt x="512" y="879"/>
                    </a:lnTo>
                    <a:lnTo>
                      <a:pt x="512" y="877"/>
                    </a:lnTo>
                    <a:lnTo>
                      <a:pt x="514" y="877"/>
                    </a:lnTo>
                    <a:lnTo>
                      <a:pt x="515" y="879"/>
                    </a:lnTo>
                    <a:lnTo>
                      <a:pt x="516" y="879"/>
                    </a:lnTo>
                    <a:lnTo>
                      <a:pt x="516" y="880"/>
                    </a:lnTo>
                    <a:lnTo>
                      <a:pt x="512" y="881"/>
                    </a:lnTo>
                    <a:lnTo>
                      <a:pt x="511" y="883"/>
                    </a:lnTo>
                    <a:lnTo>
                      <a:pt x="510" y="883"/>
                    </a:lnTo>
                    <a:lnTo>
                      <a:pt x="508" y="889"/>
                    </a:lnTo>
                    <a:lnTo>
                      <a:pt x="507" y="889"/>
                    </a:lnTo>
                    <a:lnTo>
                      <a:pt x="508" y="897"/>
                    </a:lnTo>
                    <a:lnTo>
                      <a:pt x="507" y="897"/>
                    </a:lnTo>
                    <a:lnTo>
                      <a:pt x="507" y="898"/>
                    </a:lnTo>
                    <a:lnTo>
                      <a:pt x="506" y="900"/>
                    </a:lnTo>
                    <a:lnTo>
                      <a:pt x="506" y="900"/>
                    </a:lnTo>
                    <a:lnTo>
                      <a:pt x="504" y="901"/>
                    </a:lnTo>
                    <a:lnTo>
                      <a:pt x="504" y="901"/>
                    </a:lnTo>
                    <a:lnTo>
                      <a:pt x="503" y="902"/>
                    </a:lnTo>
                    <a:lnTo>
                      <a:pt x="504" y="902"/>
                    </a:lnTo>
                    <a:lnTo>
                      <a:pt x="504" y="904"/>
                    </a:lnTo>
                    <a:lnTo>
                      <a:pt x="504" y="904"/>
                    </a:lnTo>
                    <a:lnTo>
                      <a:pt x="506" y="904"/>
                    </a:lnTo>
                    <a:lnTo>
                      <a:pt x="506" y="906"/>
                    </a:lnTo>
                    <a:lnTo>
                      <a:pt x="503" y="906"/>
                    </a:lnTo>
                    <a:lnTo>
                      <a:pt x="500" y="906"/>
                    </a:lnTo>
                    <a:lnTo>
                      <a:pt x="499" y="906"/>
                    </a:lnTo>
                    <a:lnTo>
                      <a:pt x="497" y="906"/>
                    </a:lnTo>
                    <a:lnTo>
                      <a:pt x="497" y="909"/>
                    </a:lnTo>
                    <a:lnTo>
                      <a:pt x="495" y="909"/>
                    </a:lnTo>
                    <a:lnTo>
                      <a:pt x="494" y="911"/>
                    </a:lnTo>
                    <a:lnTo>
                      <a:pt x="491" y="913"/>
                    </a:lnTo>
                    <a:lnTo>
                      <a:pt x="490" y="914"/>
                    </a:lnTo>
                    <a:lnTo>
                      <a:pt x="490" y="915"/>
                    </a:lnTo>
                    <a:lnTo>
                      <a:pt x="487" y="917"/>
                    </a:lnTo>
                    <a:lnTo>
                      <a:pt x="486" y="918"/>
                    </a:lnTo>
                    <a:lnTo>
                      <a:pt x="485" y="922"/>
                    </a:lnTo>
                    <a:lnTo>
                      <a:pt x="486" y="922"/>
                    </a:lnTo>
                    <a:lnTo>
                      <a:pt x="486" y="923"/>
                    </a:lnTo>
                    <a:lnTo>
                      <a:pt x="487" y="925"/>
                    </a:lnTo>
                    <a:lnTo>
                      <a:pt x="487" y="925"/>
                    </a:lnTo>
                    <a:lnTo>
                      <a:pt x="489" y="926"/>
                    </a:lnTo>
                    <a:lnTo>
                      <a:pt x="489" y="927"/>
                    </a:lnTo>
                    <a:lnTo>
                      <a:pt x="491" y="928"/>
                    </a:lnTo>
                    <a:lnTo>
                      <a:pt x="493" y="930"/>
                    </a:lnTo>
                    <a:lnTo>
                      <a:pt x="493" y="930"/>
                    </a:lnTo>
                    <a:lnTo>
                      <a:pt x="494" y="931"/>
                    </a:lnTo>
                    <a:lnTo>
                      <a:pt x="497" y="931"/>
                    </a:lnTo>
                    <a:lnTo>
                      <a:pt x="497" y="932"/>
                    </a:lnTo>
                    <a:lnTo>
                      <a:pt x="499" y="932"/>
                    </a:lnTo>
                    <a:lnTo>
                      <a:pt x="500" y="932"/>
                    </a:lnTo>
                    <a:lnTo>
                      <a:pt x="502" y="935"/>
                    </a:lnTo>
                    <a:lnTo>
                      <a:pt x="502" y="936"/>
                    </a:lnTo>
                    <a:lnTo>
                      <a:pt x="502" y="938"/>
                    </a:lnTo>
                    <a:lnTo>
                      <a:pt x="502" y="940"/>
                    </a:lnTo>
                    <a:lnTo>
                      <a:pt x="499" y="940"/>
                    </a:lnTo>
                    <a:lnTo>
                      <a:pt x="499" y="942"/>
                    </a:lnTo>
                    <a:lnTo>
                      <a:pt x="500" y="940"/>
                    </a:lnTo>
                    <a:lnTo>
                      <a:pt x="500" y="940"/>
                    </a:lnTo>
                    <a:lnTo>
                      <a:pt x="504" y="943"/>
                    </a:lnTo>
                    <a:lnTo>
                      <a:pt x="503" y="943"/>
                    </a:lnTo>
                    <a:lnTo>
                      <a:pt x="503" y="944"/>
                    </a:lnTo>
                    <a:lnTo>
                      <a:pt x="503" y="946"/>
                    </a:lnTo>
                    <a:lnTo>
                      <a:pt x="500" y="946"/>
                    </a:lnTo>
                    <a:lnTo>
                      <a:pt x="498" y="947"/>
                    </a:lnTo>
                    <a:lnTo>
                      <a:pt x="498" y="948"/>
                    </a:lnTo>
                    <a:lnTo>
                      <a:pt x="495" y="948"/>
                    </a:lnTo>
                    <a:lnTo>
                      <a:pt x="495" y="949"/>
                    </a:lnTo>
                    <a:lnTo>
                      <a:pt x="494" y="949"/>
                    </a:lnTo>
                    <a:lnTo>
                      <a:pt x="493" y="951"/>
                    </a:lnTo>
                    <a:lnTo>
                      <a:pt x="491" y="952"/>
                    </a:lnTo>
                    <a:lnTo>
                      <a:pt x="490" y="953"/>
                    </a:lnTo>
                    <a:lnTo>
                      <a:pt x="490" y="955"/>
                    </a:lnTo>
                    <a:lnTo>
                      <a:pt x="489" y="956"/>
                    </a:lnTo>
                    <a:lnTo>
                      <a:pt x="487" y="957"/>
                    </a:lnTo>
                    <a:lnTo>
                      <a:pt x="486" y="959"/>
                    </a:lnTo>
                    <a:lnTo>
                      <a:pt x="486" y="959"/>
                    </a:lnTo>
                    <a:lnTo>
                      <a:pt x="485" y="960"/>
                    </a:lnTo>
                    <a:lnTo>
                      <a:pt x="485" y="961"/>
                    </a:lnTo>
                    <a:lnTo>
                      <a:pt x="483" y="963"/>
                    </a:lnTo>
                    <a:lnTo>
                      <a:pt x="486" y="961"/>
                    </a:lnTo>
                    <a:lnTo>
                      <a:pt x="486" y="963"/>
                    </a:lnTo>
                    <a:lnTo>
                      <a:pt x="487" y="963"/>
                    </a:lnTo>
                    <a:lnTo>
                      <a:pt x="487" y="966"/>
                    </a:lnTo>
                    <a:lnTo>
                      <a:pt x="486" y="966"/>
                    </a:lnTo>
                    <a:lnTo>
                      <a:pt x="486" y="966"/>
                    </a:lnTo>
                    <a:lnTo>
                      <a:pt x="486" y="968"/>
                    </a:lnTo>
                    <a:lnTo>
                      <a:pt x="485" y="969"/>
                    </a:lnTo>
                    <a:lnTo>
                      <a:pt x="482" y="970"/>
                    </a:lnTo>
                    <a:lnTo>
                      <a:pt x="480" y="970"/>
                    </a:lnTo>
                    <a:lnTo>
                      <a:pt x="480" y="968"/>
                    </a:lnTo>
                    <a:lnTo>
                      <a:pt x="477" y="966"/>
                    </a:lnTo>
                    <a:lnTo>
                      <a:pt x="477" y="965"/>
                    </a:lnTo>
                    <a:lnTo>
                      <a:pt x="477" y="965"/>
                    </a:lnTo>
                    <a:lnTo>
                      <a:pt x="477" y="966"/>
                    </a:lnTo>
                    <a:lnTo>
                      <a:pt x="476" y="968"/>
                    </a:lnTo>
                    <a:lnTo>
                      <a:pt x="476" y="970"/>
                    </a:lnTo>
                    <a:lnTo>
                      <a:pt x="477" y="970"/>
                    </a:lnTo>
                    <a:lnTo>
                      <a:pt x="478" y="972"/>
                    </a:lnTo>
                    <a:lnTo>
                      <a:pt x="478" y="972"/>
                    </a:lnTo>
                    <a:lnTo>
                      <a:pt x="478" y="974"/>
                    </a:lnTo>
                    <a:lnTo>
                      <a:pt x="477" y="974"/>
                    </a:lnTo>
                    <a:lnTo>
                      <a:pt x="476" y="976"/>
                    </a:lnTo>
                    <a:lnTo>
                      <a:pt x="474" y="977"/>
                    </a:lnTo>
                    <a:lnTo>
                      <a:pt x="474" y="977"/>
                    </a:lnTo>
                    <a:lnTo>
                      <a:pt x="473" y="981"/>
                    </a:lnTo>
                    <a:lnTo>
                      <a:pt x="472" y="981"/>
                    </a:lnTo>
                    <a:lnTo>
                      <a:pt x="472" y="981"/>
                    </a:lnTo>
                    <a:lnTo>
                      <a:pt x="470" y="982"/>
                    </a:lnTo>
                    <a:lnTo>
                      <a:pt x="470" y="983"/>
                    </a:lnTo>
                    <a:lnTo>
                      <a:pt x="472" y="982"/>
                    </a:lnTo>
                    <a:lnTo>
                      <a:pt x="472" y="983"/>
                    </a:lnTo>
                    <a:lnTo>
                      <a:pt x="473" y="985"/>
                    </a:lnTo>
                    <a:lnTo>
                      <a:pt x="473" y="986"/>
                    </a:lnTo>
                    <a:lnTo>
                      <a:pt x="474" y="989"/>
                    </a:lnTo>
                    <a:lnTo>
                      <a:pt x="470" y="989"/>
                    </a:lnTo>
                    <a:lnTo>
                      <a:pt x="472" y="990"/>
                    </a:lnTo>
                    <a:lnTo>
                      <a:pt x="472" y="990"/>
                    </a:lnTo>
                    <a:lnTo>
                      <a:pt x="472" y="990"/>
                    </a:lnTo>
                    <a:lnTo>
                      <a:pt x="472" y="990"/>
                    </a:lnTo>
                    <a:lnTo>
                      <a:pt x="476" y="990"/>
                    </a:lnTo>
                    <a:lnTo>
                      <a:pt x="476" y="991"/>
                    </a:lnTo>
                    <a:lnTo>
                      <a:pt x="477" y="993"/>
                    </a:lnTo>
                    <a:lnTo>
                      <a:pt x="478" y="994"/>
                    </a:lnTo>
                    <a:lnTo>
                      <a:pt x="478" y="997"/>
                    </a:lnTo>
                    <a:lnTo>
                      <a:pt x="470" y="995"/>
                    </a:lnTo>
                    <a:lnTo>
                      <a:pt x="468" y="1000"/>
                    </a:lnTo>
                    <a:lnTo>
                      <a:pt x="465" y="1000"/>
                    </a:lnTo>
                    <a:lnTo>
                      <a:pt x="465" y="1000"/>
                    </a:lnTo>
                    <a:lnTo>
                      <a:pt x="456" y="1002"/>
                    </a:lnTo>
                    <a:lnTo>
                      <a:pt x="456" y="1003"/>
                    </a:lnTo>
                    <a:lnTo>
                      <a:pt x="457" y="1003"/>
                    </a:lnTo>
                    <a:lnTo>
                      <a:pt x="457" y="1003"/>
                    </a:lnTo>
                    <a:lnTo>
                      <a:pt x="456" y="1003"/>
                    </a:lnTo>
                    <a:lnTo>
                      <a:pt x="456" y="1006"/>
                    </a:lnTo>
                    <a:lnTo>
                      <a:pt x="456" y="1006"/>
                    </a:lnTo>
                    <a:lnTo>
                      <a:pt x="456" y="1008"/>
                    </a:lnTo>
                    <a:lnTo>
                      <a:pt x="455" y="1008"/>
                    </a:lnTo>
                    <a:lnTo>
                      <a:pt x="455" y="1015"/>
                    </a:lnTo>
                    <a:lnTo>
                      <a:pt x="455" y="1016"/>
                    </a:lnTo>
                    <a:lnTo>
                      <a:pt x="453" y="1016"/>
                    </a:lnTo>
                    <a:lnTo>
                      <a:pt x="452" y="1016"/>
                    </a:lnTo>
                    <a:lnTo>
                      <a:pt x="451" y="1015"/>
                    </a:lnTo>
                    <a:lnTo>
                      <a:pt x="449" y="1015"/>
                    </a:lnTo>
                    <a:lnTo>
                      <a:pt x="448" y="1014"/>
                    </a:lnTo>
                    <a:lnTo>
                      <a:pt x="447" y="1012"/>
                    </a:lnTo>
                    <a:lnTo>
                      <a:pt x="446" y="1012"/>
                    </a:lnTo>
                    <a:lnTo>
                      <a:pt x="446" y="1011"/>
                    </a:lnTo>
                    <a:lnTo>
                      <a:pt x="446" y="1011"/>
                    </a:lnTo>
                    <a:lnTo>
                      <a:pt x="447" y="1010"/>
                    </a:lnTo>
                    <a:lnTo>
                      <a:pt x="447" y="1010"/>
                    </a:lnTo>
                    <a:lnTo>
                      <a:pt x="444" y="1010"/>
                    </a:lnTo>
                    <a:lnTo>
                      <a:pt x="444" y="1010"/>
                    </a:lnTo>
                    <a:lnTo>
                      <a:pt x="444" y="1010"/>
                    </a:lnTo>
                    <a:lnTo>
                      <a:pt x="443" y="1010"/>
                    </a:lnTo>
                    <a:lnTo>
                      <a:pt x="444" y="1012"/>
                    </a:lnTo>
                    <a:lnTo>
                      <a:pt x="443" y="1012"/>
                    </a:lnTo>
                    <a:lnTo>
                      <a:pt x="443" y="1011"/>
                    </a:lnTo>
                    <a:lnTo>
                      <a:pt x="438" y="1010"/>
                    </a:lnTo>
                    <a:lnTo>
                      <a:pt x="439" y="1007"/>
                    </a:lnTo>
                    <a:lnTo>
                      <a:pt x="438" y="1007"/>
                    </a:lnTo>
                    <a:lnTo>
                      <a:pt x="438" y="1007"/>
                    </a:lnTo>
                    <a:lnTo>
                      <a:pt x="438" y="1007"/>
                    </a:lnTo>
                    <a:lnTo>
                      <a:pt x="438" y="1006"/>
                    </a:lnTo>
                    <a:lnTo>
                      <a:pt x="436" y="1007"/>
                    </a:lnTo>
                    <a:lnTo>
                      <a:pt x="435" y="1007"/>
                    </a:lnTo>
                    <a:lnTo>
                      <a:pt x="435" y="1007"/>
                    </a:lnTo>
                    <a:lnTo>
                      <a:pt x="434" y="1006"/>
                    </a:lnTo>
                    <a:lnTo>
                      <a:pt x="434" y="1003"/>
                    </a:lnTo>
                    <a:lnTo>
                      <a:pt x="435" y="1003"/>
                    </a:lnTo>
                    <a:lnTo>
                      <a:pt x="434" y="1002"/>
                    </a:lnTo>
                    <a:lnTo>
                      <a:pt x="434" y="999"/>
                    </a:lnTo>
                    <a:lnTo>
                      <a:pt x="434" y="999"/>
                    </a:lnTo>
                    <a:lnTo>
                      <a:pt x="432" y="997"/>
                    </a:lnTo>
                    <a:lnTo>
                      <a:pt x="434" y="997"/>
                    </a:lnTo>
                    <a:lnTo>
                      <a:pt x="435" y="997"/>
                    </a:lnTo>
                    <a:lnTo>
                      <a:pt x="435" y="995"/>
                    </a:lnTo>
                    <a:lnTo>
                      <a:pt x="438" y="995"/>
                    </a:lnTo>
                    <a:lnTo>
                      <a:pt x="438" y="998"/>
                    </a:lnTo>
                    <a:lnTo>
                      <a:pt x="439" y="998"/>
                    </a:lnTo>
                    <a:lnTo>
                      <a:pt x="439" y="995"/>
                    </a:lnTo>
                    <a:lnTo>
                      <a:pt x="439" y="993"/>
                    </a:lnTo>
                    <a:lnTo>
                      <a:pt x="442" y="994"/>
                    </a:lnTo>
                    <a:lnTo>
                      <a:pt x="442" y="993"/>
                    </a:lnTo>
                    <a:lnTo>
                      <a:pt x="443" y="993"/>
                    </a:lnTo>
                    <a:lnTo>
                      <a:pt x="443" y="993"/>
                    </a:lnTo>
                    <a:lnTo>
                      <a:pt x="444" y="991"/>
                    </a:lnTo>
                    <a:lnTo>
                      <a:pt x="444" y="990"/>
                    </a:lnTo>
                    <a:lnTo>
                      <a:pt x="443" y="991"/>
                    </a:lnTo>
                    <a:lnTo>
                      <a:pt x="442" y="991"/>
                    </a:lnTo>
                    <a:lnTo>
                      <a:pt x="442" y="991"/>
                    </a:lnTo>
                    <a:lnTo>
                      <a:pt x="440" y="990"/>
                    </a:lnTo>
                    <a:lnTo>
                      <a:pt x="440" y="989"/>
                    </a:lnTo>
                    <a:lnTo>
                      <a:pt x="439" y="989"/>
                    </a:lnTo>
                    <a:lnTo>
                      <a:pt x="439" y="991"/>
                    </a:lnTo>
                    <a:lnTo>
                      <a:pt x="439" y="991"/>
                    </a:lnTo>
                    <a:lnTo>
                      <a:pt x="438" y="991"/>
                    </a:lnTo>
                    <a:lnTo>
                      <a:pt x="438" y="994"/>
                    </a:lnTo>
                    <a:lnTo>
                      <a:pt x="438" y="994"/>
                    </a:lnTo>
                    <a:lnTo>
                      <a:pt x="438" y="993"/>
                    </a:lnTo>
                    <a:lnTo>
                      <a:pt x="435" y="995"/>
                    </a:lnTo>
                    <a:lnTo>
                      <a:pt x="435" y="994"/>
                    </a:lnTo>
                    <a:lnTo>
                      <a:pt x="434" y="994"/>
                    </a:lnTo>
                    <a:lnTo>
                      <a:pt x="434" y="991"/>
                    </a:lnTo>
                    <a:lnTo>
                      <a:pt x="432" y="991"/>
                    </a:lnTo>
                    <a:lnTo>
                      <a:pt x="431" y="993"/>
                    </a:lnTo>
                    <a:lnTo>
                      <a:pt x="430" y="993"/>
                    </a:lnTo>
                    <a:lnTo>
                      <a:pt x="430" y="993"/>
                    </a:lnTo>
                    <a:lnTo>
                      <a:pt x="430" y="994"/>
                    </a:lnTo>
                    <a:lnTo>
                      <a:pt x="430" y="994"/>
                    </a:lnTo>
                    <a:lnTo>
                      <a:pt x="428" y="994"/>
                    </a:lnTo>
                    <a:lnTo>
                      <a:pt x="428" y="993"/>
                    </a:lnTo>
                    <a:lnTo>
                      <a:pt x="427" y="993"/>
                    </a:lnTo>
                    <a:lnTo>
                      <a:pt x="427" y="993"/>
                    </a:lnTo>
                    <a:lnTo>
                      <a:pt x="426" y="991"/>
                    </a:lnTo>
                    <a:lnTo>
                      <a:pt x="427" y="991"/>
                    </a:lnTo>
                    <a:lnTo>
                      <a:pt x="427" y="990"/>
                    </a:lnTo>
                    <a:lnTo>
                      <a:pt x="428" y="991"/>
                    </a:lnTo>
                    <a:lnTo>
                      <a:pt x="428" y="991"/>
                    </a:lnTo>
                    <a:lnTo>
                      <a:pt x="430" y="991"/>
                    </a:lnTo>
                    <a:lnTo>
                      <a:pt x="430" y="989"/>
                    </a:lnTo>
                    <a:lnTo>
                      <a:pt x="434" y="989"/>
                    </a:lnTo>
                    <a:lnTo>
                      <a:pt x="434" y="989"/>
                    </a:lnTo>
                    <a:lnTo>
                      <a:pt x="432" y="989"/>
                    </a:lnTo>
                    <a:lnTo>
                      <a:pt x="432" y="986"/>
                    </a:lnTo>
                    <a:lnTo>
                      <a:pt x="431" y="985"/>
                    </a:lnTo>
                    <a:lnTo>
                      <a:pt x="431" y="985"/>
                    </a:lnTo>
                    <a:lnTo>
                      <a:pt x="430" y="985"/>
                    </a:lnTo>
                    <a:lnTo>
                      <a:pt x="430" y="983"/>
                    </a:lnTo>
                    <a:lnTo>
                      <a:pt x="428" y="981"/>
                    </a:lnTo>
                    <a:lnTo>
                      <a:pt x="431" y="981"/>
                    </a:lnTo>
                    <a:lnTo>
                      <a:pt x="434" y="980"/>
                    </a:lnTo>
                    <a:lnTo>
                      <a:pt x="434" y="978"/>
                    </a:lnTo>
                    <a:lnTo>
                      <a:pt x="432" y="978"/>
                    </a:lnTo>
                    <a:lnTo>
                      <a:pt x="431" y="978"/>
                    </a:lnTo>
                    <a:lnTo>
                      <a:pt x="430" y="977"/>
                    </a:lnTo>
                    <a:lnTo>
                      <a:pt x="430" y="974"/>
                    </a:lnTo>
                    <a:lnTo>
                      <a:pt x="431" y="974"/>
                    </a:lnTo>
                    <a:lnTo>
                      <a:pt x="428" y="973"/>
                    </a:lnTo>
                    <a:lnTo>
                      <a:pt x="426" y="972"/>
                    </a:lnTo>
                    <a:lnTo>
                      <a:pt x="426" y="970"/>
                    </a:lnTo>
                    <a:lnTo>
                      <a:pt x="426" y="969"/>
                    </a:lnTo>
                    <a:lnTo>
                      <a:pt x="427" y="968"/>
                    </a:lnTo>
                    <a:lnTo>
                      <a:pt x="427" y="968"/>
                    </a:lnTo>
                    <a:lnTo>
                      <a:pt x="427" y="964"/>
                    </a:lnTo>
                    <a:lnTo>
                      <a:pt x="428" y="964"/>
                    </a:lnTo>
                    <a:lnTo>
                      <a:pt x="430" y="964"/>
                    </a:lnTo>
                    <a:lnTo>
                      <a:pt x="431" y="963"/>
                    </a:lnTo>
                    <a:lnTo>
                      <a:pt x="431" y="961"/>
                    </a:lnTo>
                    <a:lnTo>
                      <a:pt x="431" y="960"/>
                    </a:lnTo>
                    <a:lnTo>
                      <a:pt x="431" y="960"/>
                    </a:lnTo>
                    <a:lnTo>
                      <a:pt x="432" y="957"/>
                    </a:lnTo>
                    <a:lnTo>
                      <a:pt x="431" y="957"/>
                    </a:lnTo>
                    <a:lnTo>
                      <a:pt x="431" y="959"/>
                    </a:lnTo>
                    <a:lnTo>
                      <a:pt x="430" y="960"/>
                    </a:lnTo>
                    <a:lnTo>
                      <a:pt x="430" y="961"/>
                    </a:lnTo>
                    <a:lnTo>
                      <a:pt x="427" y="961"/>
                    </a:lnTo>
                    <a:lnTo>
                      <a:pt x="428" y="953"/>
                    </a:lnTo>
                    <a:lnTo>
                      <a:pt x="430" y="953"/>
                    </a:lnTo>
                    <a:lnTo>
                      <a:pt x="428" y="951"/>
                    </a:lnTo>
                    <a:lnTo>
                      <a:pt x="428" y="951"/>
                    </a:lnTo>
                    <a:lnTo>
                      <a:pt x="428" y="943"/>
                    </a:lnTo>
                    <a:lnTo>
                      <a:pt x="427" y="943"/>
                    </a:lnTo>
                    <a:lnTo>
                      <a:pt x="427" y="942"/>
                    </a:lnTo>
                    <a:lnTo>
                      <a:pt x="428" y="942"/>
                    </a:lnTo>
                    <a:lnTo>
                      <a:pt x="428" y="940"/>
                    </a:lnTo>
                    <a:lnTo>
                      <a:pt x="430" y="940"/>
                    </a:lnTo>
                    <a:lnTo>
                      <a:pt x="430" y="942"/>
                    </a:lnTo>
                    <a:lnTo>
                      <a:pt x="431" y="942"/>
                    </a:lnTo>
                    <a:lnTo>
                      <a:pt x="431" y="940"/>
                    </a:lnTo>
                    <a:lnTo>
                      <a:pt x="431" y="940"/>
                    </a:lnTo>
                    <a:lnTo>
                      <a:pt x="431" y="939"/>
                    </a:lnTo>
                    <a:lnTo>
                      <a:pt x="431" y="939"/>
                    </a:lnTo>
                    <a:lnTo>
                      <a:pt x="430" y="939"/>
                    </a:lnTo>
                    <a:lnTo>
                      <a:pt x="430" y="938"/>
                    </a:lnTo>
                    <a:lnTo>
                      <a:pt x="431" y="936"/>
                    </a:lnTo>
                    <a:lnTo>
                      <a:pt x="431" y="935"/>
                    </a:lnTo>
                    <a:lnTo>
                      <a:pt x="430" y="935"/>
                    </a:lnTo>
                    <a:lnTo>
                      <a:pt x="431" y="932"/>
                    </a:lnTo>
                    <a:lnTo>
                      <a:pt x="430" y="931"/>
                    </a:lnTo>
                    <a:lnTo>
                      <a:pt x="430" y="930"/>
                    </a:lnTo>
                    <a:lnTo>
                      <a:pt x="428" y="930"/>
                    </a:lnTo>
                    <a:lnTo>
                      <a:pt x="427" y="930"/>
                    </a:lnTo>
                    <a:lnTo>
                      <a:pt x="427" y="930"/>
                    </a:lnTo>
                    <a:lnTo>
                      <a:pt x="426" y="930"/>
                    </a:lnTo>
                    <a:lnTo>
                      <a:pt x="426" y="930"/>
                    </a:lnTo>
                    <a:lnTo>
                      <a:pt x="426" y="931"/>
                    </a:lnTo>
                    <a:lnTo>
                      <a:pt x="422" y="931"/>
                    </a:lnTo>
                    <a:lnTo>
                      <a:pt x="421" y="930"/>
                    </a:lnTo>
                    <a:lnTo>
                      <a:pt x="421" y="928"/>
                    </a:lnTo>
                    <a:lnTo>
                      <a:pt x="422" y="928"/>
                    </a:lnTo>
                    <a:lnTo>
                      <a:pt x="422" y="927"/>
                    </a:lnTo>
                    <a:lnTo>
                      <a:pt x="422" y="927"/>
                    </a:lnTo>
                    <a:lnTo>
                      <a:pt x="422" y="927"/>
                    </a:lnTo>
                    <a:lnTo>
                      <a:pt x="422" y="928"/>
                    </a:lnTo>
                    <a:lnTo>
                      <a:pt x="418" y="928"/>
                    </a:lnTo>
                    <a:lnTo>
                      <a:pt x="419" y="931"/>
                    </a:lnTo>
                    <a:lnTo>
                      <a:pt x="417" y="931"/>
                    </a:lnTo>
                    <a:lnTo>
                      <a:pt x="418" y="928"/>
                    </a:lnTo>
                    <a:lnTo>
                      <a:pt x="419" y="926"/>
                    </a:lnTo>
                    <a:lnTo>
                      <a:pt x="419" y="925"/>
                    </a:lnTo>
                    <a:lnTo>
                      <a:pt x="421" y="923"/>
                    </a:lnTo>
                    <a:lnTo>
                      <a:pt x="419" y="922"/>
                    </a:lnTo>
                    <a:lnTo>
                      <a:pt x="419" y="921"/>
                    </a:lnTo>
                    <a:lnTo>
                      <a:pt x="425" y="919"/>
                    </a:lnTo>
                    <a:lnTo>
                      <a:pt x="425" y="919"/>
                    </a:lnTo>
                    <a:lnTo>
                      <a:pt x="426" y="919"/>
                    </a:lnTo>
                    <a:lnTo>
                      <a:pt x="425" y="923"/>
                    </a:lnTo>
                    <a:lnTo>
                      <a:pt x="426" y="922"/>
                    </a:lnTo>
                    <a:lnTo>
                      <a:pt x="427" y="921"/>
                    </a:lnTo>
                    <a:lnTo>
                      <a:pt x="428" y="921"/>
                    </a:lnTo>
                    <a:lnTo>
                      <a:pt x="428" y="922"/>
                    </a:lnTo>
                    <a:lnTo>
                      <a:pt x="427" y="923"/>
                    </a:lnTo>
                    <a:lnTo>
                      <a:pt x="427" y="923"/>
                    </a:lnTo>
                    <a:lnTo>
                      <a:pt x="430" y="923"/>
                    </a:lnTo>
                    <a:lnTo>
                      <a:pt x="430" y="922"/>
                    </a:lnTo>
                    <a:lnTo>
                      <a:pt x="432" y="922"/>
                    </a:lnTo>
                    <a:lnTo>
                      <a:pt x="432" y="925"/>
                    </a:lnTo>
                    <a:lnTo>
                      <a:pt x="434" y="925"/>
                    </a:lnTo>
                    <a:lnTo>
                      <a:pt x="434" y="923"/>
                    </a:lnTo>
                    <a:lnTo>
                      <a:pt x="434" y="923"/>
                    </a:lnTo>
                    <a:lnTo>
                      <a:pt x="435" y="923"/>
                    </a:lnTo>
                    <a:lnTo>
                      <a:pt x="435" y="914"/>
                    </a:lnTo>
                    <a:lnTo>
                      <a:pt x="436" y="914"/>
                    </a:lnTo>
                    <a:lnTo>
                      <a:pt x="436" y="911"/>
                    </a:lnTo>
                    <a:lnTo>
                      <a:pt x="435" y="911"/>
                    </a:lnTo>
                    <a:lnTo>
                      <a:pt x="435" y="909"/>
                    </a:lnTo>
                    <a:lnTo>
                      <a:pt x="436" y="908"/>
                    </a:lnTo>
                    <a:lnTo>
                      <a:pt x="435" y="901"/>
                    </a:lnTo>
                    <a:lnTo>
                      <a:pt x="438" y="901"/>
                    </a:lnTo>
                    <a:lnTo>
                      <a:pt x="438" y="900"/>
                    </a:lnTo>
                    <a:lnTo>
                      <a:pt x="436" y="900"/>
                    </a:lnTo>
                    <a:lnTo>
                      <a:pt x="435" y="900"/>
                    </a:lnTo>
                    <a:lnTo>
                      <a:pt x="435" y="898"/>
                    </a:lnTo>
                    <a:lnTo>
                      <a:pt x="439" y="898"/>
                    </a:lnTo>
                    <a:lnTo>
                      <a:pt x="439" y="898"/>
                    </a:lnTo>
                    <a:lnTo>
                      <a:pt x="439" y="897"/>
                    </a:lnTo>
                    <a:lnTo>
                      <a:pt x="439" y="897"/>
                    </a:lnTo>
                    <a:lnTo>
                      <a:pt x="439" y="897"/>
                    </a:lnTo>
                    <a:lnTo>
                      <a:pt x="438" y="896"/>
                    </a:lnTo>
                    <a:lnTo>
                      <a:pt x="438" y="896"/>
                    </a:lnTo>
                    <a:lnTo>
                      <a:pt x="438" y="894"/>
                    </a:lnTo>
                    <a:lnTo>
                      <a:pt x="440" y="893"/>
                    </a:lnTo>
                    <a:lnTo>
                      <a:pt x="442" y="892"/>
                    </a:lnTo>
                    <a:lnTo>
                      <a:pt x="442" y="889"/>
                    </a:lnTo>
                    <a:lnTo>
                      <a:pt x="440" y="888"/>
                    </a:lnTo>
                    <a:lnTo>
                      <a:pt x="440" y="885"/>
                    </a:lnTo>
                    <a:lnTo>
                      <a:pt x="439" y="885"/>
                    </a:lnTo>
                    <a:lnTo>
                      <a:pt x="439" y="884"/>
                    </a:lnTo>
                    <a:lnTo>
                      <a:pt x="440" y="883"/>
                    </a:lnTo>
                    <a:lnTo>
                      <a:pt x="440" y="881"/>
                    </a:lnTo>
                    <a:lnTo>
                      <a:pt x="442" y="881"/>
                    </a:lnTo>
                    <a:lnTo>
                      <a:pt x="442" y="881"/>
                    </a:lnTo>
                    <a:lnTo>
                      <a:pt x="442" y="881"/>
                    </a:lnTo>
                    <a:lnTo>
                      <a:pt x="442" y="881"/>
                    </a:lnTo>
                    <a:lnTo>
                      <a:pt x="442" y="881"/>
                    </a:lnTo>
                    <a:lnTo>
                      <a:pt x="442" y="881"/>
                    </a:lnTo>
                    <a:lnTo>
                      <a:pt x="442" y="880"/>
                    </a:lnTo>
                    <a:lnTo>
                      <a:pt x="442" y="879"/>
                    </a:lnTo>
                    <a:lnTo>
                      <a:pt x="442" y="876"/>
                    </a:lnTo>
                    <a:lnTo>
                      <a:pt x="442" y="875"/>
                    </a:lnTo>
                    <a:lnTo>
                      <a:pt x="442" y="872"/>
                    </a:lnTo>
                    <a:lnTo>
                      <a:pt x="442" y="868"/>
                    </a:lnTo>
                    <a:lnTo>
                      <a:pt x="442" y="868"/>
                    </a:lnTo>
                    <a:lnTo>
                      <a:pt x="443" y="868"/>
                    </a:lnTo>
                    <a:lnTo>
                      <a:pt x="443" y="868"/>
                    </a:lnTo>
                    <a:lnTo>
                      <a:pt x="444" y="867"/>
                    </a:lnTo>
                    <a:lnTo>
                      <a:pt x="444" y="866"/>
                    </a:lnTo>
                    <a:lnTo>
                      <a:pt x="443" y="866"/>
                    </a:lnTo>
                    <a:lnTo>
                      <a:pt x="442" y="864"/>
                    </a:lnTo>
                    <a:lnTo>
                      <a:pt x="442" y="863"/>
                    </a:lnTo>
                    <a:lnTo>
                      <a:pt x="442" y="863"/>
                    </a:lnTo>
                    <a:lnTo>
                      <a:pt x="440" y="863"/>
                    </a:lnTo>
                    <a:lnTo>
                      <a:pt x="439" y="864"/>
                    </a:lnTo>
                    <a:lnTo>
                      <a:pt x="439" y="866"/>
                    </a:lnTo>
                    <a:lnTo>
                      <a:pt x="438" y="867"/>
                    </a:lnTo>
                    <a:lnTo>
                      <a:pt x="435" y="867"/>
                    </a:lnTo>
                    <a:lnTo>
                      <a:pt x="435" y="863"/>
                    </a:lnTo>
                    <a:lnTo>
                      <a:pt x="434" y="863"/>
                    </a:lnTo>
                    <a:lnTo>
                      <a:pt x="434" y="859"/>
                    </a:lnTo>
                    <a:lnTo>
                      <a:pt x="434" y="859"/>
                    </a:lnTo>
                    <a:lnTo>
                      <a:pt x="435" y="850"/>
                    </a:lnTo>
                    <a:lnTo>
                      <a:pt x="436" y="850"/>
                    </a:lnTo>
                    <a:lnTo>
                      <a:pt x="436" y="846"/>
                    </a:lnTo>
                    <a:lnTo>
                      <a:pt x="436" y="846"/>
                    </a:lnTo>
                    <a:lnTo>
                      <a:pt x="436" y="845"/>
                    </a:lnTo>
                    <a:lnTo>
                      <a:pt x="439" y="845"/>
                    </a:lnTo>
                    <a:lnTo>
                      <a:pt x="439" y="837"/>
                    </a:lnTo>
                    <a:lnTo>
                      <a:pt x="439" y="837"/>
                    </a:lnTo>
                    <a:lnTo>
                      <a:pt x="439" y="836"/>
                    </a:lnTo>
                    <a:lnTo>
                      <a:pt x="438" y="836"/>
                    </a:lnTo>
                    <a:lnTo>
                      <a:pt x="438" y="832"/>
                    </a:lnTo>
                    <a:lnTo>
                      <a:pt x="438" y="832"/>
                    </a:lnTo>
                    <a:lnTo>
                      <a:pt x="438" y="832"/>
                    </a:lnTo>
                    <a:lnTo>
                      <a:pt x="438" y="832"/>
                    </a:lnTo>
                    <a:lnTo>
                      <a:pt x="438" y="832"/>
                    </a:lnTo>
                    <a:lnTo>
                      <a:pt x="438" y="830"/>
                    </a:lnTo>
                    <a:lnTo>
                      <a:pt x="438" y="830"/>
                    </a:lnTo>
                    <a:lnTo>
                      <a:pt x="438" y="830"/>
                    </a:lnTo>
                    <a:lnTo>
                      <a:pt x="438" y="830"/>
                    </a:lnTo>
                    <a:lnTo>
                      <a:pt x="438" y="830"/>
                    </a:lnTo>
                    <a:lnTo>
                      <a:pt x="438" y="830"/>
                    </a:lnTo>
                    <a:lnTo>
                      <a:pt x="438" y="829"/>
                    </a:lnTo>
                    <a:lnTo>
                      <a:pt x="436" y="829"/>
                    </a:lnTo>
                    <a:lnTo>
                      <a:pt x="436" y="828"/>
                    </a:lnTo>
                    <a:lnTo>
                      <a:pt x="438" y="826"/>
                    </a:lnTo>
                    <a:lnTo>
                      <a:pt x="438" y="825"/>
                    </a:lnTo>
                    <a:lnTo>
                      <a:pt x="438" y="824"/>
                    </a:lnTo>
                    <a:lnTo>
                      <a:pt x="436" y="822"/>
                    </a:lnTo>
                    <a:lnTo>
                      <a:pt x="436" y="821"/>
                    </a:lnTo>
                    <a:lnTo>
                      <a:pt x="436" y="820"/>
                    </a:lnTo>
                    <a:lnTo>
                      <a:pt x="436" y="819"/>
                    </a:lnTo>
                    <a:lnTo>
                      <a:pt x="436" y="819"/>
                    </a:lnTo>
                    <a:lnTo>
                      <a:pt x="435" y="817"/>
                    </a:lnTo>
                    <a:lnTo>
                      <a:pt x="435" y="816"/>
                    </a:lnTo>
                    <a:lnTo>
                      <a:pt x="436" y="816"/>
                    </a:lnTo>
                    <a:lnTo>
                      <a:pt x="438" y="815"/>
                    </a:lnTo>
                    <a:lnTo>
                      <a:pt x="438" y="815"/>
                    </a:lnTo>
                    <a:lnTo>
                      <a:pt x="440" y="815"/>
                    </a:lnTo>
                    <a:lnTo>
                      <a:pt x="439" y="809"/>
                    </a:lnTo>
                    <a:lnTo>
                      <a:pt x="442" y="808"/>
                    </a:lnTo>
                    <a:lnTo>
                      <a:pt x="442" y="807"/>
                    </a:lnTo>
                    <a:lnTo>
                      <a:pt x="442" y="804"/>
                    </a:lnTo>
                    <a:lnTo>
                      <a:pt x="442" y="803"/>
                    </a:lnTo>
                    <a:lnTo>
                      <a:pt x="443" y="803"/>
                    </a:lnTo>
                    <a:lnTo>
                      <a:pt x="443" y="802"/>
                    </a:lnTo>
                    <a:lnTo>
                      <a:pt x="444" y="800"/>
                    </a:lnTo>
                    <a:lnTo>
                      <a:pt x="446" y="792"/>
                    </a:lnTo>
                    <a:lnTo>
                      <a:pt x="446" y="792"/>
                    </a:lnTo>
                    <a:lnTo>
                      <a:pt x="444" y="792"/>
                    </a:lnTo>
                    <a:lnTo>
                      <a:pt x="444" y="791"/>
                    </a:lnTo>
                    <a:lnTo>
                      <a:pt x="444" y="790"/>
                    </a:lnTo>
                    <a:lnTo>
                      <a:pt x="444" y="790"/>
                    </a:lnTo>
                    <a:lnTo>
                      <a:pt x="444" y="788"/>
                    </a:lnTo>
                    <a:lnTo>
                      <a:pt x="446" y="788"/>
                    </a:lnTo>
                    <a:lnTo>
                      <a:pt x="448" y="782"/>
                    </a:lnTo>
                    <a:lnTo>
                      <a:pt x="448" y="782"/>
                    </a:lnTo>
                    <a:lnTo>
                      <a:pt x="448" y="781"/>
                    </a:lnTo>
                    <a:lnTo>
                      <a:pt x="449" y="781"/>
                    </a:lnTo>
                    <a:lnTo>
                      <a:pt x="449" y="775"/>
                    </a:lnTo>
                    <a:lnTo>
                      <a:pt x="451" y="774"/>
                    </a:lnTo>
                    <a:lnTo>
                      <a:pt x="451" y="771"/>
                    </a:lnTo>
                    <a:lnTo>
                      <a:pt x="452" y="771"/>
                    </a:lnTo>
                    <a:lnTo>
                      <a:pt x="452" y="770"/>
                    </a:lnTo>
                    <a:lnTo>
                      <a:pt x="452" y="769"/>
                    </a:lnTo>
                    <a:lnTo>
                      <a:pt x="451" y="769"/>
                    </a:lnTo>
                    <a:lnTo>
                      <a:pt x="451" y="769"/>
                    </a:lnTo>
                    <a:lnTo>
                      <a:pt x="451" y="769"/>
                    </a:lnTo>
                    <a:lnTo>
                      <a:pt x="452" y="769"/>
                    </a:lnTo>
                    <a:lnTo>
                      <a:pt x="452" y="769"/>
                    </a:lnTo>
                    <a:lnTo>
                      <a:pt x="452" y="765"/>
                    </a:lnTo>
                    <a:lnTo>
                      <a:pt x="453" y="765"/>
                    </a:lnTo>
                    <a:lnTo>
                      <a:pt x="453" y="764"/>
                    </a:lnTo>
                    <a:lnTo>
                      <a:pt x="453" y="764"/>
                    </a:lnTo>
                    <a:lnTo>
                      <a:pt x="455" y="762"/>
                    </a:lnTo>
                    <a:lnTo>
                      <a:pt x="455" y="749"/>
                    </a:lnTo>
                    <a:lnTo>
                      <a:pt x="456" y="749"/>
                    </a:lnTo>
                    <a:lnTo>
                      <a:pt x="456" y="749"/>
                    </a:lnTo>
                    <a:lnTo>
                      <a:pt x="456" y="748"/>
                    </a:lnTo>
                    <a:lnTo>
                      <a:pt x="455" y="748"/>
                    </a:lnTo>
                    <a:lnTo>
                      <a:pt x="453" y="740"/>
                    </a:lnTo>
                    <a:lnTo>
                      <a:pt x="453" y="740"/>
                    </a:lnTo>
                    <a:lnTo>
                      <a:pt x="455" y="736"/>
                    </a:lnTo>
                    <a:lnTo>
                      <a:pt x="456" y="736"/>
                    </a:lnTo>
                    <a:lnTo>
                      <a:pt x="456" y="730"/>
                    </a:lnTo>
                    <a:lnTo>
                      <a:pt x="456" y="730"/>
                    </a:lnTo>
                    <a:lnTo>
                      <a:pt x="456" y="727"/>
                    </a:lnTo>
                    <a:lnTo>
                      <a:pt x="456" y="726"/>
                    </a:lnTo>
                    <a:lnTo>
                      <a:pt x="455" y="724"/>
                    </a:lnTo>
                    <a:lnTo>
                      <a:pt x="453" y="723"/>
                    </a:lnTo>
                    <a:lnTo>
                      <a:pt x="453" y="720"/>
                    </a:lnTo>
                    <a:lnTo>
                      <a:pt x="453" y="719"/>
                    </a:lnTo>
                    <a:lnTo>
                      <a:pt x="455" y="719"/>
                    </a:lnTo>
                    <a:lnTo>
                      <a:pt x="455" y="718"/>
                    </a:lnTo>
                    <a:lnTo>
                      <a:pt x="455" y="718"/>
                    </a:lnTo>
                    <a:lnTo>
                      <a:pt x="455" y="714"/>
                    </a:lnTo>
                    <a:lnTo>
                      <a:pt x="456" y="714"/>
                    </a:lnTo>
                    <a:lnTo>
                      <a:pt x="456" y="712"/>
                    </a:lnTo>
                    <a:lnTo>
                      <a:pt x="456" y="712"/>
                    </a:lnTo>
                    <a:lnTo>
                      <a:pt x="456" y="707"/>
                    </a:lnTo>
                    <a:lnTo>
                      <a:pt x="457" y="707"/>
                    </a:lnTo>
                    <a:lnTo>
                      <a:pt x="457" y="701"/>
                    </a:lnTo>
                    <a:lnTo>
                      <a:pt x="460" y="699"/>
                    </a:lnTo>
                    <a:lnTo>
                      <a:pt x="460" y="694"/>
                    </a:lnTo>
                    <a:lnTo>
                      <a:pt x="460" y="694"/>
                    </a:lnTo>
                    <a:lnTo>
                      <a:pt x="460" y="693"/>
                    </a:lnTo>
                    <a:lnTo>
                      <a:pt x="460" y="692"/>
                    </a:lnTo>
                    <a:lnTo>
                      <a:pt x="460" y="692"/>
                    </a:lnTo>
                    <a:lnTo>
                      <a:pt x="460" y="690"/>
                    </a:lnTo>
                    <a:lnTo>
                      <a:pt x="461" y="690"/>
                    </a:lnTo>
                    <a:lnTo>
                      <a:pt x="460" y="689"/>
                    </a:lnTo>
                    <a:lnTo>
                      <a:pt x="460" y="688"/>
                    </a:lnTo>
                    <a:lnTo>
                      <a:pt x="460" y="685"/>
                    </a:lnTo>
                    <a:lnTo>
                      <a:pt x="461" y="685"/>
                    </a:lnTo>
                    <a:lnTo>
                      <a:pt x="461" y="681"/>
                    </a:lnTo>
                    <a:lnTo>
                      <a:pt x="463" y="681"/>
                    </a:lnTo>
                    <a:lnTo>
                      <a:pt x="461" y="677"/>
                    </a:lnTo>
                    <a:lnTo>
                      <a:pt x="461" y="677"/>
                    </a:lnTo>
                    <a:lnTo>
                      <a:pt x="461" y="669"/>
                    </a:lnTo>
                    <a:lnTo>
                      <a:pt x="464" y="659"/>
                    </a:lnTo>
                    <a:lnTo>
                      <a:pt x="463" y="659"/>
                    </a:lnTo>
                    <a:lnTo>
                      <a:pt x="461" y="656"/>
                    </a:lnTo>
                    <a:lnTo>
                      <a:pt x="461" y="654"/>
                    </a:lnTo>
                    <a:lnTo>
                      <a:pt x="464" y="654"/>
                    </a:lnTo>
                    <a:lnTo>
                      <a:pt x="464" y="638"/>
                    </a:lnTo>
                    <a:lnTo>
                      <a:pt x="465" y="638"/>
                    </a:lnTo>
                    <a:lnTo>
                      <a:pt x="465" y="635"/>
                    </a:lnTo>
                    <a:lnTo>
                      <a:pt x="466" y="635"/>
                    </a:lnTo>
                    <a:lnTo>
                      <a:pt x="466" y="633"/>
                    </a:lnTo>
                    <a:lnTo>
                      <a:pt x="465" y="630"/>
                    </a:lnTo>
                    <a:lnTo>
                      <a:pt x="465" y="629"/>
                    </a:lnTo>
                    <a:lnTo>
                      <a:pt x="466" y="623"/>
                    </a:lnTo>
                    <a:lnTo>
                      <a:pt x="466" y="618"/>
                    </a:lnTo>
                    <a:lnTo>
                      <a:pt x="466" y="613"/>
                    </a:lnTo>
                    <a:lnTo>
                      <a:pt x="465" y="609"/>
                    </a:lnTo>
                    <a:lnTo>
                      <a:pt x="465" y="601"/>
                    </a:lnTo>
                    <a:lnTo>
                      <a:pt x="464" y="601"/>
                    </a:lnTo>
                    <a:lnTo>
                      <a:pt x="463" y="599"/>
                    </a:lnTo>
                    <a:lnTo>
                      <a:pt x="460" y="596"/>
                    </a:lnTo>
                    <a:lnTo>
                      <a:pt x="460" y="595"/>
                    </a:lnTo>
                    <a:lnTo>
                      <a:pt x="457" y="593"/>
                    </a:lnTo>
                    <a:lnTo>
                      <a:pt x="457" y="593"/>
                    </a:lnTo>
                    <a:lnTo>
                      <a:pt x="457" y="592"/>
                    </a:lnTo>
                    <a:lnTo>
                      <a:pt x="457" y="592"/>
                    </a:lnTo>
                    <a:lnTo>
                      <a:pt x="457" y="592"/>
                    </a:lnTo>
                    <a:lnTo>
                      <a:pt x="456" y="591"/>
                    </a:lnTo>
                    <a:lnTo>
                      <a:pt x="456" y="591"/>
                    </a:lnTo>
                    <a:lnTo>
                      <a:pt x="455" y="591"/>
                    </a:lnTo>
                    <a:lnTo>
                      <a:pt x="455" y="589"/>
                    </a:lnTo>
                    <a:lnTo>
                      <a:pt x="453" y="589"/>
                    </a:lnTo>
                    <a:lnTo>
                      <a:pt x="453" y="589"/>
                    </a:lnTo>
                    <a:lnTo>
                      <a:pt x="452" y="589"/>
                    </a:lnTo>
                    <a:lnTo>
                      <a:pt x="451" y="588"/>
                    </a:lnTo>
                    <a:lnTo>
                      <a:pt x="448" y="587"/>
                    </a:lnTo>
                    <a:lnTo>
                      <a:pt x="447" y="586"/>
                    </a:lnTo>
                    <a:lnTo>
                      <a:pt x="444" y="586"/>
                    </a:lnTo>
                    <a:lnTo>
                      <a:pt x="443" y="584"/>
                    </a:lnTo>
                    <a:lnTo>
                      <a:pt x="442" y="584"/>
                    </a:lnTo>
                    <a:lnTo>
                      <a:pt x="440" y="583"/>
                    </a:lnTo>
                    <a:lnTo>
                      <a:pt x="439" y="583"/>
                    </a:lnTo>
                    <a:lnTo>
                      <a:pt x="439" y="582"/>
                    </a:lnTo>
                    <a:lnTo>
                      <a:pt x="436" y="582"/>
                    </a:lnTo>
                    <a:lnTo>
                      <a:pt x="436" y="580"/>
                    </a:lnTo>
                    <a:lnTo>
                      <a:pt x="431" y="579"/>
                    </a:lnTo>
                    <a:lnTo>
                      <a:pt x="431" y="578"/>
                    </a:lnTo>
                    <a:lnTo>
                      <a:pt x="430" y="578"/>
                    </a:lnTo>
                    <a:lnTo>
                      <a:pt x="428" y="576"/>
                    </a:lnTo>
                    <a:lnTo>
                      <a:pt x="427" y="575"/>
                    </a:lnTo>
                    <a:lnTo>
                      <a:pt x="427" y="574"/>
                    </a:lnTo>
                    <a:lnTo>
                      <a:pt x="426" y="574"/>
                    </a:lnTo>
                    <a:lnTo>
                      <a:pt x="423" y="571"/>
                    </a:lnTo>
                    <a:lnTo>
                      <a:pt x="422" y="571"/>
                    </a:lnTo>
                    <a:lnTo>
                      <a:pt x="422" y="570"/>
                    </a:lnTo>
                    <a:lnTo>
                      <a:pt x="419" y="570"/>
                    </a:lnTo>
                    <a:lnTo>
                      <a:pt x="419" y="566"/>
                    </a:lnTo>
                    <a:lnTo>
                      <a:pt x="418" y="566"/>
                    </a:lnTo>
                    <a:lnTo>
                      <a:pt x="418" y="565"/>
                    </a:lnTo>
                    <a:lnTo>
                      <a:pt x="417" y="565"/>
                    </a:lnTo>
                    <a:lnTo>
                      <a:pt x="417" y="563"/>
                    </a:lnTo>
                    <a:lnTo>
                      <a:pt x="415" y="563"/>
                    </a:lnTo>
                    <a:lnTo>
                      <a:pt x="415" y="561"/>
                    </a:lnTo>
                    <a:lnTo>
                      <a:pt x="414" y="561"/>
                    </a:lnTo>
                    <a:lnTo>
                      <a:pt x="414" y="559"/>
                    </a:lnTo>
                    <a:lnTo>
                      <a:pt x="414" y="559"/>
                    </a:lnTo>
                    <a:lnTo>
                      <a:pt x="414" y="558"/>
                    </a:lnTo>
                    <a:lnTo>
                      <a:pt x="413" y="558"/>
                    </a:lnTo>
                    <a:lnTo>
                      <a:pt x="411" y="558"/>
                    </a:lnTo>
                    <a:lnTo>
                      <a:pt x="411" y="555"/>
                    </a:lnTo>
                    <a:lnTo>
                      <a:pt x="413" y="555"/>
                    </a:lnTo>
                    <a:lnTo>
                      <a:pt x="413" y="551"/>
                    </a:lnTo>
                    <a:lnTo>
                      <a:pt x="413" y="549"/>
                    </a:lnTo>
                    <a:lnTo>
                      <a:pt x="411" y="545"/>
                    </a:lnTo>
                    <a:lnTo>
                      <a:pt x="410" y="545"/>
                    </a:lnTo>
                    <a:lnTo>
                      <a:pt x="410" y="544"/>
                    </a:lnTo>
                    <a:lnTo>
                      <a:pt x="410" y="542"/>
                    </a:lnTo>
                    <a:lnTo>
                      <a:pt x="409" y="542"/>
                    </a:lnTo>
                    <a:lnTo>
                      <a:pt x="409" y="538"/>
                    </a:lnTo>
                    <a:lnTo>
                      <a:pt x="408" y="538"/>
                    </a:lnTo>
                    <a:lnTo>
                      <a:pt x="406" y="537"/>
                    </a:lnTo>
                    <a:lnTo>
                      <a:pt x="405" y="537"/>
                    </a:lnTo>
                    <a:lnTo>
                      <a:pt x="405" y="534"/>
                    </a:lnTo>
                    <a:lnTo>
                      <a:pt x="405" y="533"/>
                    </a:lnTo>
                    <a:lnTo>
                      <a:pt x="405" y="531"/>
                    </a:lnTo>
                    <a:lnTo>
                      <a:pt x="404" y="531"/>
                    </a:lnTo>
                    <a:lnTo>
                      <a:pt x="404" y="531"/>
                    </a:lnTo>
                    <a:lnTo>
                      <a:pt x="402" y="529"/>
                    </a:lnTo>
                    <a:lnTo>
                      <a:pt x="402" y="529"/>
                    </a:lnTo>
                    <a:lnTo>
                      <a:pt x="401" y="528"/>
                    </a:lnTo>
                    <a:lnTo>
                      <a:pt x="401" y="527"/>
                    </a:lnTo>
                    <a:lnTo>
                      <a:pt x="401" y="527"/>
                    </a:lnTo>
                    <a:lnTo>
                      <a:pt x="401" y="527"/>
                    </a:lnTo>
                    <a:lnTo>
                      <a:pt x="401" y="527"/>
                    </a:lnTo>
                    <a:lnTo>
                      <a:pt x="401" y="527"/>
                    </a:lnTo>
                    <a:lnTo>
                      <a:pt x="401" y="523"/>
                    </a:lnTo>
                    <a:lnTo>
                      <a:pt x="401" y="523"/>
                    </a:lnTo>
                    <a:lnTo>
                      <a:pt x="401" y="521"/>
                    </a:lnTo>
                    <a:lnTo>
                      <a:pt x="400" y="521"/>
                    </a:lnTo>
                    <a:lnTo>
                      <a:pt x="400" y="520"/>
                    </a:lnTo>
                    <a:lnTo>
                      <a:pt x="400" y="520"/>
                    </a:lnTo>
                    <a:lnTo>
                      <a:pt x="400" y="515"/>
                    </a:lnTo>
                    <a:lnTo>
                      <a:pt x="398" y="515"/>
                    </a:lnTo>
                    <a:lnTo>
                      <a:pt x="398" y="512"/>
                    </a:lnTo>
                    <a:lnTo>
                      <a:pt x="397" y="512"/>
                    </a:lnTo>
                    <a:lnTo>
                      <a:pt x="397" y="510"/>
                    </a:lnTo>
                    <a:close/>
                    <a:moveTo>
                      <a:pt x="384" y="389"/>
                    </a:moveTo>
                    <a:lnTo>
                      <a:pt x="387" y="389"/>
                    </a:lnTo>
                    <a:lnTo>
                      <a:pt x="387" y="494"/>
                    </a:lnTo>
                    <a:lnTo>
                      <a:pt x="384" y="491"/>
                    </a:lnTo>
                    <a:lnTo>
                      <a:pt x="384" y="489"/>
                    </a:lnTo>
                    <a:lnTo>
                      <a:pt x="379" y="486"/>
                    </a:lnTo>
                    <a:lnTo>
                      <a:pt x="379" y="483"/>
                    </a:lnTo>
                    <a:lnTo>
                      <a:pt x="376" y="482"/>
                    </a:lnTo>
                    <a:lnTo>
                      <a:pt x="376" y="481"/>
                    </a:lnTo>
                    <a:lnTo>
                      <a:pt x="375" y="479"/>
                    </a:lnTo>
                    <a:lnTo>
                      <a:pt x="375" y="479"/>
                    </a:lnTo>
                    <a:lnTo>
                      <a:pt x="374" y="479"/>
                    </a:lnTo>
                    <a:lnTo>
                      <a:pt x="372" y="477"/>
                    </a:lnTo>
                    <a:lnTo>
                      <a:pt x="367" y="474"/>
                    </a:lnTo>
                    <a:lnTo>
                      <a:pt x="367" y="472"/>
                    </a:lnTo>
                    <a:lnTo>
                      <a:pt x="368" y="470"/>
                    </a:lnTo>
                    <a:lnTo>
                      <a:pt x="368" y="469"/>
                    </a:lnTo>
                    <a:lnTo>
                      <a:pt x="367" y="468"/>
                    </a:lnTo>
                    <a:lnTo>
                      <a:pt x="367" y="466"/>
                    </a:lnTo>
                    <a:lnTo>
                      <a:pt x="366" y="465"/>
                    </a:lnTo>
                    <a:lnTo>
                      <a:pt x="366" y="464"/>
                    </a:lnTo>
                    <a:lnTo>
                      <a:pt x="366" y="462"/>
                    </a:lnTo>
                    <a:lnTo>
                      <a:pt x="367" y="462"/>
                    </a:lnTo>
                    <a:lnTo>
                      <a:pt x="364" y="461"/>
                    </a:lnTo>
                    <a:lnTo>
                      <a:pt x="364" y="460"/>
                    </a:lnTo>
                    <a:lnTo>
                      <a:pt x="364" y="460"/>
                    </a:lnTo>
                    <a:lnTo>
                      <a:pt x="364" y="460"/>
                    </a:lnTo>
                    <a:lnTo>
                      <a:pt x="364" y="460"/>
                    </a:lnTo>
                    <a:lnTo>
                      <a:pt x="363" y="460"/>
                    </a:lnTo>
                    <a:lnTo>
                      <a:pt x="366" y="453"/>
                    </a:lnTo>
                    <a:lnTo>
                      <a:pt x="367" y="452"/>
                    </a:lnTo>
                    <a:lnTo>
                      <a:pt x="370" y="449"/>
                    </a:lnTo>
                    <a:lnTo>
                      <a:pt x="372" y="447"/>
                    </a:lnTo>
                    <a:lnTo>
                      <a:pt x="375" y="445"/>
                    </a:lnTo>
                    <a:lnTo>
                      <a:pt x="376" y="444"/>
                    </a:lnTo>
                    <a:lnTo>
                      <a:pt x="376" y="444"/>
                    </a:lnTo>
                    <a:lnTo>
                      <a:pt x="375" y="444"/>
                    </a:lnTo>
                    <a:lnTo>
                      <a:pt x="375" y="443"/>
                    </a:lnTo>
                    <a:lnTo>
                      <a:pt x="375" y="442"/>
                    </a:lnTo>
                    <a:lnTo>
                      <a:pt x="375" y="442"/>
                    </a:lnTo>
                    <a:lnTo>
                      <a:pt x="375" y="440"/>
                    </a:lnTo>
                    <a:lnTo>
                      <a:pt x="379" y="440"/>
                    </a:lnTo>
                    <a:lnTo>
                      <a:pt x="379" y="438"/>
                    </a:lnTo>
                    <a:lnTo>
                      <a:pt x="377" y="438"/>
                    </a:lnTo>
                    <a:lnTo>
                      <a:pt x="377" y="438"/>
                    </a:lnTo>
                    <a:lnTo>
                      <a:pt x="376" y="439"/>
                    </a:lnTo>
                    <a:lnTo>
                      <a:pt x="376" y="440"/>
                    </a:lnTo>
                    <a:lnTo>
                      <a:pt x="374" y="440"/>
                    </a:lnTo>
                    <a:lnTo>
                      <a:pt x="374" y="442"/>
                    </a:lnTo>
                    <a:lnTo>
                      <a:pt x="374" y="442"/>
                    </a:lnTo>
                    <a:lnTo>
                      <a:pt x="374" y="442"/>
                    </a:lnTo>
                    <a:lnTo>
                      <a:pt x="374" y="440"/>
                    </a:lnTo>
                    <a:lnTo>
                      <a:pt x="371" y="439"/>
                    </a:lnTo>
                    <a:lnTo>
                      <a:pt x="370" y="439"/>
                    </a:lnTo>
                    <a:lnTo>
                      <a:pt x="367" y="438"/>
                    </a:lnTo>
                    <a:lnTo>
                      <a:pt x="367" y="438"/>
                    </a:lnTo>
                    <a:lnTo>
                      <a:pt x="367" y="438"/>
                    </a:lnTo>
                    <a:lnTo>
                      <a:pt x="367" y="438"/>
                    </a:lnTo>
                    <a:lnTo>
                      <a:pt x="368" y="436"/>
                    </a:lnTo>
                    <a:lnTo>
                      <a:pt x="368" y="436"/>
                    </a:lnTo>
                    <a:lnTo>
                      <a:pt x="370" y="436"/>
                    </a:lnTo>
                    <a:lnTo>
                      <a:pt x="371" y="435"/>
                    </a:lnTo>
                    <a:lnTo>
                      <a:pt x="371" y="432"/>
                    </a:lnTo>
                    <a:lnTo>
                      <a:pt x="370" y="432"/>
                    </a:lnTo>
                    <a:lnTo>
                      <a:pt x="368" y="428"/>
                    </a:lnTo>
                    <a:lnTo>
                      <a:pt x="368" y="428"/>
                    </a:lnTo>
                    <a:lnTo>
                      <a:pt x="370" y="427"/>
                    </a:lnTo>
                    <a:lnTo>
                      <a:pt x="371" y="427"/>
                    </a:lnTo>
                    <a:lnTo>
                      <a:pt x="370" y="426"/>
                    </a:lnTo>
                    <a:lnTo>
                      <a:pt x="370" y="424"/>
                    </a:lnTo>
                    <a:lnTo>
                      <a:pt x="370" y="423"/>
                    </a:lnTo>
                    <a:lnTo>
                      <a:pt x="368" y="422"/>
                    </a:lnTo>
                    <a:lnTo>
                      <a:pt x="370" y="421"/>
                    </a:lnTo>
                    <a:lnTo>
                      <a:pt x="371" y="421"/>
                    </a:lnTo>
                    <a:lnTo>
                      <a:pt x="372" y="419"/>
                    </a:lnTo>
                    <a:lnTo>
                      <a:pt x="374" y="419"/>
                    </a:lnTo>
                    <a:lnTo>
                      <a:pt x="374" y="417"/>
                    </a:lnTo>
                    <a:lnTo>
                      <a:pt x="372" y="415"/>
                    </a:lnTo>
                    <a:lnTo>
                      <a:pt x="374" y="410"/>
                    </a:lnTo>
                    <a:lnTo>
                      <a:pt x="375" y="410"/>
                    </a:lnTo>
                    <a:lnTo>
                      <a:pt x="376" y="407"/>
                    </a:lnTo>
                    <a:lnTo>
                      <a:pt x="377" y="407"/>
                    </a:lnTo>
                    <a:lnTo>
                      <a:pt x="377" y="406"/>
                    </a:lnTo>
                    <a:lnTo>
                      <a:pt x="377" y="406"/>
                    </a:lnTo>
                    <a:lnTo>
                      <a:pt x="376" y="406"/>
                    </a:lnTo>
                    <a:lnTo>
                      <a:pt x="376" y="402"/>
                    </a:lnTo>
                    <a:lnTo>
                      <a:pt x="376" y="402"/>
                    </a:lnTo>
                    <a:lnTo>
                      <a:pt x="376" y="401"/>
                    </a:lnTo>
                    <a:lnTo>
                      <a:pt x="375" y="401"/>
                    </a:lnTo>
                    <a:lnTo>
                      <a:pt x="376" y="401"/>
                    </a:lnTo>
                    <a:lnTo>
                      <a:pt x="376" y="400"/>
                    </a:lnTo>
                    <a:lnTo>
                      <a:pt x="376" y="398"/>
                    </a:lnTo>
                    <a:lnTo>
                      <a:pt x="377" y="398"/>
                    </a:lnTo>
                    <a:lnTo>
                      <a:pt x="377" y="397"/>
                    </a:lnTo>
                    <a:lnTo>
                      <a:pt x="380" y="397"/>
                    </a:lnTo>
                    <a:lnTo>
                      <a:pt x="381" y="396"/>
                    </a:lnTo>
                    <a:lnTo>
                      <a:pt x="383" y="394"/>
                    </a:lnTo>
                    <a:lnTo>
                      <a:pt x="384" y="393"/>
                    </a:lnTo>
                    <a:lnTo>
                      <a:pt x="384" y="392"/>
                    </a:lnTo>
                    <a:lnTo>
                      <a:pt x="384" y="392"/>
                    </a:lnTo>
                    <a:lnTo>
                      <a:pt x="384" y="389"/>
                    </a:lnTo>
                    <a:close/>
                    <a:moveTo>
                      <a:pt x="387" y="385"/>
                    </a:moveTo>
                    <a:lnTo>
                      <a:pt x="387" y="388"/>
                    </a:lnTo>
                    <a:lnTo>
                      <a:pt x="385" y="387"/>
                    </a:lnTo>
                    <a:lnTo>
                      <a:pt x="387" y="385"/>
                    </a:lnTo>
                    <a:close/>
                    <a:moveTo>
                      <a:pt x="325" y="279"/>
                    </a:moveTo>
                    <a:lnTo>
                      <a:pt x="325" y="284"/>
                    </a:lnTo>
                    <a:lnTo>
                      <a:pt x="326" y="284"/>
                    </a:lnTo>
                    <a:lnTo>
                      <a:pt x="326" y="286"/>
                    </a:lnTo>
                    <a:lnTo>
                      <a:pt x="326" y="287"/>
                    </a:lnTo>
                    <a:lnTo>
                      <a:pt x="328" y="288"/>
                    </a:lnTo>
                    <a:lnTo>
                      <a:pt x="328" y="290"/>
                    </a:lnTo>
                    <a:lnTo>
                      <a:pt x="334" y="291"/>
                    </a:lnTo>
                    <a:lnTo>
                      <a:pt x="334" y="288"/>
                    </a:lnTo>
                    <a:lnTo>
                      <a:pt x="333" y="287"/>
                    </a:lnTo>
                    <a:lnTo>
                      <a:pt x="333" y="286"/>
                    </a:lnTo>
                    <a:lnTo>
                      <a:pt x="332" y="284"/>
                    </a:lnTo>
                    <a:lnTo>
                      <a:pt x="329" y="283"/>
                    </a:lnTo>
                    <a:lnTo>
                      <a:pt x="328" y="282"/>
                    </a:lnTo>
                    <a:lnTo>
                      <a:pt x="325" y="279"/>
                    </a:lnTo>
                    <a:close/>
                    <a:moveTo>
                      <a:pt x="319" y="275"/>
                    </a:moveTo>
                    <a:lnTo>
                      <a:pt x="319" y="275"/>
                    </a:lnTo>
                    <a:lnTo>
                      <a:pt x="319" y="275"/>
                    </a:lnTo>
                    <a:lnTo>
                      <a:pt x="319" y="277"/>
                    </a:lnTo>
                    <a:lnTo>
                      <a:pt x="319" y="277"/>
                    </a:lnTo>
                    <a:lnTo>
                      <a:pt x="320" y="278"/>
                    </a:lnTo>
                    <a:lnTo>
                      <a:pt x="321" y="278"/>
                    </a:lnTo>
                    <a:lnTo>
                      <a:pt x="322" y="278"/>
                    </a:lnTo>
                    <a:lnTo>
                      <a:pt x="322" y="275"/>
                    </a:lnTo>
                    <a:lnTo>
                      <a:pt x="321" y="275"/>
                    </a:lnTo>
                    <a:lnTo>
                      <a:pt x="319" y="275"/>
                    </a:lnTo>
                    <a:close/>
                    <a:moveTo>
                      <a:pt x="274" y="85"/>
                    </a:moveTo>
                    <a:lnTo>
                      <a:pt x="274" y="87"/>
                    </a:lnTo>
                    <a:lnTo>
                      <a:pt x="275" y="88"/>
                    </a:lnTo>
                    <a:lnTo>
                      <a:pt x="275" y="88"/>
                    </a:lnTo>
                    <a:lnTo>
                      <a:pt x="275" y="88"/>
                    </a:lnTo>
                    <a:lnTo>
                      <a:pt x="275" y="85"/>
                    </a:lnTo>
                    <a:lnTo>
                      <a:pt x="274" y="85"/>
                    </a:lnTo>
                    <a:close/>
                    <a:moveTo>
                      <a:pt x="0" y="0"/>
                    </a:moveTo>
                    <a:lnTo>
                      <a:pt x="387" y="0"/>
                    </a:lnTo>
                    <a:lnTo>
                      <a:pt x="387" y="46"/>
                    </a:lnTo>
                    <a:lnTo>
                      <a:pt x="385" y="46"/>
                    </a:lnTo>
                    <a:lnTo>
                      <a:pt x="385" y="47"/>
                    </a:lnTo>
                    <a:lnTo>
                      <a:pt x="384" y="49"/>
                    </a:lnTo>
                    <a:lnTo>
                      <a:pt x="384" y="51"/>
                    </a:lnTo>
                    <a:lnTo>
                      <a:pt x="381" y="51"/>
                    </a:lnTo>
                    <a:lnTo>
                      <a:pt x="381" y="53"/>
                    </a:lnTo>
                    <a:lnTo>
                      <a:pt x="377" y="57"/>
                    </a:lnTo>
                    <a:lnTo>
                      <a:pt x="375" y="55"/>
                    </a:lnTo>
                    <a:lnTo>
                      <a:pt x="375" y="58"/>
                    </a:lnTo>
                    <a:lnTo>
                      <a:pt x="374" y="59"/>
                    </a:lnTo>
                    <a:lnTo>
                      <a:pt x="372" y="59"/>
                    </a:lnTo>
                    <a:lnTo>
                      <a:pt x="371" y="61"/>
                    </a:lnTo>
                    <a:lnTo>
                      <a:pt x="371" y="62"/>
                    </a:lnTo>
                    <a:lnTo>
                      <a:pt x="371" y="63"/>
                    </a:lnTo>
                    <a:lnTo>
                      <a:pt x="370" y="63"/>
                    </a:lnTo>
                    <a:lnTo>
                      <a:pt x="370" y="64"/>
                    </a:lnTo>
                    <a:lnTo>
                      <a:pt x="368" y="64"/>
                    </a:lnTo>
                    <a:lnTo>
                      <a:pt x="368" y="67"/>
                    </a:lnTo>
                    <a:lnTo>
                      <a:pt x="368" y="67"/>
                    </a:lnTo>
                    <a:lnTo>
                      <a:pt x="367" y="74"/>
                    </a:lnTo>
                    <a:lnTo>
                      <a:pt x="366" y="74"/>
                    </a:lnTo>
                    <a:lnTo>
                      <a:pt x="366" y="79"/>
                    </a:lnTo>
                    <a:lnTo>
                      <a:pt x="363" y="79"/>
                    </a:lnTo>
                    <a:lnTo>
                      <a:pt x="363" y="80"/>
                    </a:lnTo>
                    <a:lnTo>
                      <a:pt x="363" y="80"/>
                    </a:lnTo>
                    <a:lnTo>
                      <a:pt x="363" y="80"/>
                    </a:lnTo>
                    <a:lnTo>
                      <a:pt x="363" y="82"/>
                    </a:lnTo>
                    <a:lnTo>
                      <a:pt x="364" y="82"/>
                    </a:lnTo>
                    <a:lnTo>
                      <a:pt x="366" y="83"/>
                    </a:lnTo>
                    <a:lnTo>
                      <a:pt x="366" y="83"/>
                    </a:lnTo>
                    <a:lnTo>
                      <a:pt x="366" y="85"/>
                    </a:lnTo>
                    <a:lnTo>
                      <a:pt x="367" y="85"/>
                    </a:lnTo>
                    <a:lnTo>
                      <a:pt x="367" y="91"/>
                    </a:lnTo>
                    <a:lnTo>
                      <a:pt x="367" y="91"/>
                    </a:lnTo>
                    <a:lnTo>
                      <a:pt x="368" y="95"/>
                    </a:lnTo>
                    <a:lnTo>
                      <a:pt x="368" y="95"/>
                    </a:lnTo>
                    <a:lnTo>
                      <a:pt x="368" y="96"/>
                    </a:lnTo>
                    <a:lnTo>
                      <a:pt x="370" y="96"/>
                    </a:lnTo>
                    <a:lnTo>
                      <a:pt x="370" y="99"/>
                    </a:lnTo>
                    <a:lnTo>
                      <a:pt x="370" y="99"/>
                    </a:lnTo>
                    <a:lnTo>
                      <a:pt x="370" y="101"/>
                    </a:lnTo>
                    <a:lnTo>
                      <a:pt x="371" y="102"/>
                    </a:lnTo>
                    <a:lnTo>
                      <a:pt x="371" y="104"/>
                    </a:lnTo>
                    <a:lnTo>
                      <a:pt x="372" y="104"/>
                    </a:lnTo>
                    <a:lnTo>
                      <a:pt x="371" y="106"/>
                    </a:lnTo>
                    <a:lnTo>
                      <a:pt x="372" y="108"/>
                    </a:lnTo>
                    <a:lnTo>
                      <a:pt x="372" y="109"/>
                    </a:lnTo>
                    <a:lnTo>
                      <a:pt x="374" y="110"/>
                    </a:lnTo>
                    <a:lnTo>
                      <a:pt x="375" y="117"/>
                    </a:lnTo>
                    <a:lnTo>
                      <a:pt x="376" y="117"/>
                    </a:lnTo>
                    <a:lnTo>
                      <a:pt x="376" y="121"/>
                    </a:lnTo>
                    <a:lnTo>
                      <a:pt x="376" y="121"/>
                    </a:lnTo>
                    <a:lnTo>
                      <a:pt x="376" y="122"/>
                    </a:lnTo>
                    <a:lnTo>
                      <a:pt x="376" y="122"/>
                    </a:lnTo>
                    <a:lnTo>
                      <a:pt x="376" y="125"/>
                    </a:lnTo>
                    <a:lnTo>
                      <a:pt x="375" y="125"/>
                    </a:lnTo>
                    <a:lnTo>
                      <a:pt x="375" y="130"/>
                    </a:lnTo>
                    <a:lnTo>
                      <a:pt x="375" y="130"/>
                    </a:lnTo>
                    <a:lnTo>
                      <a:pt x="375" y="133"/>
                    </a:lnTo>
                    <a:lnTo>
                      <a:pt x="374" y="133"/>
                    </a:lnTo>
                    <a:lnTo>
                      <a:pt x="374" y="134"/>
                    </a:lnTo>
                    <a:lnTo>
                      <a:pt x="372" y="134"/>
                    </a:lnTo>
                    <a:lnTo>
                      <a:pt x="372" y="135"/>
                    </a:lnTo>
                    <a:lnTo>
                      <a:pt x="374" y="135"/>
                    </a:lnTo>
                    <a:lnTo>
                      <a:pt x="374" y="135"/>
                    </a:lnTo>
                    <a:lnTo>
                      <a:pt x="372" y="138"/>
                    </a:lnTo>
                    <a:lnTo>
                      <a:pt x="372" y="138"/>
                    </a:lnTo>
                    <a:lnTo>
                      <a:pt x="371" y="138"/>
                    </a:lnTo>
                    <a:lnTo>
                      <a:pt x="371" y="138"/>
                    </a:lnTo>
                    <a:lnTo>
                      <a:pt x="371" y="138"/>
                    </a:lnTo>
                    <a:lnTo>
                      <a:pt x="371" y="138"/>
                    </a:lnTo>
                    <a:lnTo>
                      <a:pt x="370" y="136"/>
                    </a:lnTo>
                    <a:lnTo>
                      <a:pt x="370" y="135"/>
                    </a:lnTo>
                    <a:lnTo>
                      <a:pt x="368" y="135"/>
                    </a:lnTo>
                    <a:lnTo>
                      <a:pt x="367" y="134"/>
                    </a:lnTo>
                    <a:lnTo>
                      <a:pt x="366" y="130"/>
                    </a:lnTo>
                    <a:lnTo>
                      <a:pt x="363" y="129"/>
                    </a:lnTo>
                    <a:lnTo>
                      <a:pt x="363" y="126"/>
                    </a:lnTo>
                    <a:lnTo>
                      <a:pt x="362" y="126"/>
                    </a:lnTo>
                    <a:lnTo>
                      <a:pt x="362" y="125"/>
                    </a:lnTo>
                    <a:lnTo>
                      <a:pt x="360" y="123"/>
                    </a:lnTo>
                    <a:lnTo>
                      <a:pt x="360" y="121"/>
                    </a:lnTo>
                    <a:lnTo>
                      <a:pt x="360" y="121"/>
                    </a:lnTo>
                    <a:lnTo>
                      <a:pt x="359" y="121"/>
                    </a:lnTo>
                    <a:lnTo>
                      <a:pt x="359" y="121"/>
                    </a:lnTo>
                    <a:lnTo>
                      <a:pt x="359" y="121"/>
                    </a:lnTo>
                    <a:lnTo>
                      <a:pt x="358" y="121"/>
                    </a:lnTo>
                    <a:lnTo>
                      <a:pt x="358" y="119"/>
                    </a:lnTo>
                    <a:lnTo>
                      <a:pt x="358" y="119"/>
                    </a:lnTo>
                    <a:lnTo>
                      <a:pt x="356" y="118"/>
                    </a:lnTo>
                    <a:lnTo>
                      <a:pt x="355" y="117"/>
                    </a:lnTo>
                    <a:lnTo>
                      <a:pt x="355" y="113"/>
                    </a:lnTo>
                    <a:lnTo>
                      <a:pt x="356" y="112"/>
                    </a:lnTo>
                    <a:lnTo>
                      <a:pt x="358" y="110"/>
                    </a:lnTo>
                    <a:lnTo>
                      <a:pt x="358" y="108"/>
                    </a:lnTo>
                    <a:lnTo>
                      <a:pt x="355" y="108"/>
                    </a:lnTo>
                    <a:lnTo>
                      <a:pt x="355" y="109"/>
                    </a:lnTo>
                    <a:lnTo>
                      <a:pt x="354" y="110"/>
                    </a:lnTo>
                    <a:lnTo>
                      <a:pt x="354" y="110"/>
                    </a:lnTo>
                    <a:lnTo>
                      <a:pt x="354" y="110"/>
                    </a:lnTo>
                    <a:lnTo>
                      <a:pt x="354" y="110"/>
                    </a:lnTo>
                    <a:lnTo>
                      <a:pt x="353" y="110"/>
                    </a:lnTo>
                    <a:lnTo>
                      <a:pt x="353" y="109"/>
                    </a:lnTo>
                    <a:lnTo>
                      <a:pt x="353" y="106"/>
                    </a:lnTo>
                    <a:lnTo>
                      <a:pt x="353" y="105"/>
                    </a:lnTo>
                    <a:lnTo>
                      <a:pt x="353" y="102"/>
                    </a:lnTo>
                    <a:lnTo>
                      <a:pt x="354" y="102"/>
                    </a:lnTo>
                    <a:lnTo>
                      <a:pt x="353" y="95"/>
                    </a:lnTo>
                    <a:lnTo>
                      <a:pt x="350" y="93"/>
                    </a:lnTo>
                    <a:lnTo>
                      <a:pt x="349" y="92"/>
                    </a:lnTo>
                    <a:lnTo>
                      <a:pt x="349" y="92"/>
                    </a:lnTo>
                    <a:lnTo>
                      <a:pt x="347" y="91"/>
                    </a:lnTo>
                    <a:lnTo>
                      <a:pt x="347" y="88"/>
                    </a:lnTo>
                    <a:lnTo>
                      <a:pt x="347" y="87"/>
                    </a:lnTo>
                    <a:lnTo>
                      <a:pt x="346" y="85"/>
                    </a:lnTo>
                    <a:lnTo>
                      <a:pt x="345" y="85"/>
                    </a:lnTo>
                    <a:lnTo>
                      <a:pt x="342" y="85"/>
                    </a:lnTo>
                    <a:lnTo>
                      <a:pt x="341" y="87"/>
                    </a:lnTo>
                    <a:lnTo>
                      <a:pt x="339" y="88"/>
                    </a:lnTo>
                    <a:lnTo>
                      <a:pt x="337" y="89"/>
                    </a:lnTo>
                    <a:lnTo>
                      <a:pt x="337" y="88"/>
                    </a:lnTo>
                    <a:lnTo>
                      <a:pt x="334" y="89"/>
                    </a:lnTo>
                    <a:lnTo>
                      <a:pt x="333" y="87"/>
                    </a:lnTo>
                    <a:lnTo>
                      <a:pt x="330" y="87"/>
                    </a:lnTo>
                    <a:lnTo>
                      <a:pt x="329" y="84"/>
                    </a:lnTo>
                    <a:lnTo>
                      <a:pt x="328" y="84"/>
                    </a:lnTo>
                    <a:lnTo>
                      <a:pt x="325" y="83"/>
                    </a:lnTo>
                    <a:lnTo>
                      <a:pt x="324" y="83"/>
                    </a:lnTo>
                    <a:lnTo>
                      <a:pt x="322" y="80"/>
                    </a:lnTo>
                    <a:lnTo>
                      <a:pt x="322" y="80"/>
                    </a:lnTo>
                    <a:lnTo>
                      <a:pt x="322" y="80"/>
                    </a:lnTo>
                    <a:lnTo>
                      <a:pt x="322" y="79"/>
                    </a:lnTo>
                    <a:lnTo>
                      <a:pt x="319" y="79"/>
                    </a:lnTo>
                    <a:lnTo>
                      <a:pt x="319" y="80"/>
                    </a:lnTo>
                    <a:lnTo>
                      <a:pt x="317" y="80"/>
                    </a:lnTo>
                    <a:lnTo>
                      <a:pt x="316" y="80"/>
                    </a:lnTo>
                    <a:lnTo>
                      <a:pt x="315" y="78"/>
                    </a:lnTo>
                    <a:lnTo>
                      <a:pt x="315" y="78"/>
                    </a:lnTo>
                    <a:lnTo>
                      <a:pt x="315" y="80"/>
                    </a:lnTo>
                    <a:lnTo>
                      <a:pt x="312" y="80"/>
                    </a:lnTo>
                    <a:lnTo>
                      <a:pt x="312" y="82"/>
                    </a:lnTo>
                    <a:lnTo>
                      <a:pt x="308" y="82"/>
                    </a:lnTo>
                    <a:lnTo>
                      <a:pt x="308" y="78"/>
                    </a:lnTo>
                    <a:lnTo>
                      <a:pt x="307" y="78"/>
                    </a:lnTo>
                    <a:lnTo>
                      <a:pt x="307" y="80"/>
                    </a:lnTo>
                    <a:lnTo>
                      <a:pt x="304" y="82"/>
                    </a:lnTo>
                    <a:lnTo>
                      <a:pt x="304" y="80"/>
                    </a:lnTo>
                    <a:lnTo>
                      <a:pt x="303" y="80"/>
                    </a:lnTo>
                    <a:lnTo>
                      <a:pt x="302" y="79"/>
                    </a:lnTo>
                    <a:lnTo>
                      <a:pt x="300" y="79"/>
                    </a:lnTo>
                    <a:lnTo>
                      <a:pt x="300" y="79"/>
                    </a:lnTo>
                    <a:lnTo>
                      <a:pt x="295" y="80"/>
                    </a:lnTo>
                    <a:lnTo>
                      <a:pt x="294" y="82"/>
                    </a:lnTo>
                    <a:lnTo>
                      <a:pt x="291" y="82"/>
                    </a:lnTo>
                    <a:lnTo>
                      <a:pt x="290" y="82"/>
                    </a:lnTo>
                    <a:lnTo>
                      <a:pt x="287" y="82"/>
                    </a:lnTo>
                    <a:lnTo>
                      <a:pt x="287" y="82"/>
                    </a:lnTo>
                    <a:lnTo>
                      <a:pt x="287" y="82"/>
                    </a:lnTo>
                    <a:lnTo>
                      <a:pt x="287" y="82"/>
                    </a:lnTo>
                    <a:lnTo>
                      <a:pt x="287" y="82"/>
                    </a:lnTo>
                    <a:lnTo>
                      <a:pt x="288" y="83"/>
                    </a:lnTo>
                    <a:lnTo>
                      <a:pt x="288" y="83"/>
                    </a:lnTo>
                    <a:lnTo>
                      <a:pt x="288" y="83"/>
                    </a:lnTo>
                    <a:lnTo>
                      <a:pt x="290" y="83"/>
                    </a:lnTo>
                    <a:lnTo>
                      <a:pt x="290" y="84"/>
                    </a:lnTo>
                    <a:lnTo>
                      <a:pt x="291" y="84"/>
                    </a:lnTo>
                    <a:lnTo>
                      <a:pt x="292" y="84"/>
                    </a:lnTo>
                    <a:lnTo>
                      <a:pt x="292" y="85"/>
                    </a:lnTo>
                    <a:lnTo>
                      <a:pt x="294" y="85"/>
                    </a:lnTo>
                    <a:lnTo>
                      <a:pt x="294" y="87"/>
                    </a:lnTo>
                    <a:lnTo>
                      <a:pt x="295" y="85"/>
                    </a:lnTo>
                    <a:lnTo>
                      <a:pt x="295" y="85"/>
                    </a:lnTo>
                    <a:lnTo>
                      <a:pt x="296" y="84"/>
                    </a:lnTo>
                    <a:lnTo>
                      <a:pt x="296" y="85"/>
                    </a:lnTo>
                    <a:lnTo>
                      <a:pt x="296" y="85"/>
                    </a:lnTo>
                    <a:lnTo>
                      <a:pt x="298" y="85"/>
                    </a:lnTo>
                    <a:lnTo>
                      <a:pt x="298" y="87"/>
                    </a:lnTo>
                    <a:lnTo>
                      <a:pt x="298" y="88"/>
                    </a:lnTo>
                    <a:lnTo>
                      <a:pt x="296" y="88"/>
                    </a:lnTo>
                    <a:lnTo>
                      <a:pt x="295" y="89"/>
                    </a:lnTo>
                    <a:lnTo>
                      <a:pt x="294" y="91"/>
                    </a:lnTo>
                    <a:lnTo>
                      <a:pt x="296" y="91"/>
                    </a:lnTo>
                    <a:lnTo>
                      <a:pt x="298" y="92"/>
                    </a:lnTo>
                    <a:lnTo>
                      <a:pt x="299" y="95"/>
                    </a:lnTo>
                    <a:lnTo>
                      <a:pt x="298" y="95"/>
                    </a:lnTo>
                    <a:lnTo>
                      <a:pt x="298" y="95"/>
                    </a:lnTo>
                    <a:lnTo>
                      <a:pt x="298" y="96"/>
                    </a:lnTo>
                    <a:lnTo>
                      <a:pt x="295" y="96"/>
                    </a:lnTo>
                    <a:lnTo>
                      <a:pt x="295" y="93"/>
                    </a:lnTo>
                    <a:lnTo>
                      <a:pt x="292" y="93"/>
                    </a:lnTo>
                    <a:lnTo>
                      <a:pt x="292" y="92"/>
                    </a:lnTo>
                    <a:lnTo>
                      <a:pt x="292" y="92"/>
                    </a:lnTo>
                    <a:lnTo>
                      <a:pt x="291" y="92"/>
                    </a:lnTo>
                    <a:lnTo>
                      <a:pt x="291" y="91"/>
                    </a:lnTo>
                    <a:lnTo>
                      <a:pt x="288" y="89"/>
                    </a:lnTo>
                    <a:lnTo>
                      <a:pt x="287" y="88"/>
                    </a:lnTo>
                    <a:lnTo>
                      <a:pt x="286" y="88"/>
                    </a:lnTo>
                    <a:lnTo>
                      <a:pt x="286" y="88"/>
                    </a:lnTo>
                    <a:lnTo>
                      <a:pt x="284" y="89"/>
                    </a:lnTo>
                    <a:lnTo>
                      <a:pt x="283" y="91"/>
                    </a:lnTo>
                    <a:lnTo>
                      <a:pt x="283" y="92"/>
                    </a:lnTo>
                    <a:lnTo>
                      <a:pt x="284" y="92"/>
                    </a:lnTo>
                    <a:lnTo>
                      <a:pt x="284" y="93"/>
                    </a:lnTo>
                    <a:lnTo>
                      <a:pt x="284" y="95"/>
                    </a:lnTo>
                    <a:lnTo>
                      <a:pt x="282" y="93"/>
                    </a:lnTo>
                    <a:lnTo>
                      <a:pt x="281" y="95"/>
                    </a:lnTo>
                    <a:lnTo>
                      <a:pt x="281" y="95"/>
                    </a:lnTo>
                    <a:lnTo>
                      <a:pt x="278" y="95"/>
                    </a:lnTo>
                    <a:lnTo>
                      <a:pt x="277" y="93"/>
                    </a:lnTo>
                    <a:lnTo>
                      <a:pt x="275" y="93"/>
                    </a:lnTo>
                    <a:lnTo>
                      <a:pt x="275" y="93"/>
                    </a:lnTo>
                    <a:lnTo>
                      <a:pt x="275" y="92"/>
                    </a:lnTo>
                    <a:lnTo>
                      <a:pt x="275" y="91"/>
                    </a:lnTo>
                    <a:lnTo>
                      <a:pt x="275" y="91"/>
                    </a:lnTo>
                    <a:lnTo>
                      <a:pt x="275" y="91"/>
                    </a:lnTo>
                    <a:lnTo>
                      <a:pt x="277" y="91"/>
                    </a:lnTo>
                    <a:lnTo>
                      <a:pt x="277" y="89"/>
                    </a:lnTo>
                    <a:lnTo>
                      <a:pt x="275" y="89"/>
                    </a:lnTo>
                    <a:lnTo>
                      <a:pt x="274" y="91"/>
                    </a:lnTo>
                    <a:lnTo>
                      <a:pt x="273" y="91"/>
                    </a:lnTo>
                    <a:lnTo>
                      <a:pt x="271" y="89"/>
                    </a:lnTo>
                    <a:lnTo>
                      <a:pt x="271" y="89"/>
                    </a:lnTo>
                    <a:lnTo>
                      <a:pt x="270" y="89"/>
                    </a:lnTo>
                    <a:lnTo>
                      <a:pt x="270" y="87"/>
                    </a:lnTo>
                    <a:lnTo>
                      <a:pt x="267" y="87"/>
                    </a:lnTo>
                    <a:lnTo>
                      <a:pt x="267" y="87"/>
                    </a:lnTo>
                    <a:lnTo>
                      <a:pt x="266" y="88"/>
                    </a:lnTo>
                    <a:lnTo>
                      <a:pt x="265" y="88"/>
                    </a:lnTo>
                    <a:lnTo>
                      <a:pt x="265" y="88"/>
                    </a:lnTo>
                    <a:lnTo>
                      <a:pt x="261" y="87"/>
                    </a:lnTo>
                    <a:lnTo>
                      <a:pt x="260" y="87"/>
                    </a:lnTo>
                    <a:lnTo>
                      <a:pt x="260" y="85"/>
                    </a:lnTo>
                    <a:lnTo>
                      <a:pt x="260" y="85"/>
                    </a:lnTo>
                    <a:lnTo>
                      <a:pt x="258" y="85"/>
                    </a:lnTo>
                    <a:lnTo>
                      <a:pt x="258" y="85"/>
                    </a:lnTo>
                    <a:lnTo>
                      <a:pt x="257" y="87"/>
                    </a:lnTo>
                    <a:lnTo>
                      <a:pt x="256" y="87"/>
                    </a:lnTo>
                    <a:lnTo>
                      <a:pt x="254" y="87"/>
                    </a:lnTo>
                    <a:lnTo>
                      <a:pt x="253" y="85"/>
                    </a:lnTo>
                    <a:lnTo>
                      <a:pt x="253" y="88"/>
                    </a:lnTo>
                    <a:lnTo>
                      <a:pt x="249" y="89"/>
                    </a:lnTo>
                    <a:lnTo>
                      <a:pt x="249" y="91"/>
                    </a:lnTo>
                    <a:lnTo>
                      <a:pt x="248" y="91"/>
                    </a:lnTo>
                    <a:lnTo>
                      <a:pt x="248" y="89"/>
                    </a:lnTo>
                    <a:lnTo>
                      <a:pt x="245" y="89"/>
                    </a:lnTo>
                    <a:lnTo>
                      <a:pt x="245" y="89"/>
                    </a:lnTo>
                    <a:lnTo>
                      <a:pt x="244" y="88"/>
                    </a:lnTo>
                    <a:lnTo>
                      <a:pt x="244" y="92"/>
                    </a:lnTo>
                    <a:lnTo>
                      <a:pt x="241" y="93"/>
                    </a:lnTo>
                    <a:lnTo>
                      <a:pt x="241" y="93"/>
                    </a:lnTo>
                    <a:lnTo>
                      <a:pt x="240" y="95"/>
                    </a:lnTo>
                    <a:lnTo>
                      <a:pt x="240" y="97"/>
                    </a:lnTo>
                    <a:lnTo>
                      <a:pt x="240" y="97"/>
                    </a:lnTo>
                    <a:lnTo>
                      <a:pt x="240" y="96"/>
                    </a:lnTo>
                    <a:lnTo>
                      <a:pt x="237" y="99"/>
                    </a:lnTo>
                    <a:lnTo>
                      <a:pt x="237" y="99"/>
                    </a:lnTo>
                    <a:lnTo>
                      <a:pt x="233" y="99"/>
                    </a:lnTo>
                    <a:lnTo>
                      <a:pt x="233" y="99"/>
                    </a:lnTo>
                    <a:lnTo>
                      <a:pt x="232" y="99"/>
                    </a:lnTo>
                    <a:lnTo>
                      <a:pt x="232" y="99"/>
                    </a:lnTo>
                    <a:lnTo>
                      <a:pt x="232" y="100"/>
                    </a:lnTo>
                    <a:lnTo>
                      <a:pt x="231" y="100"/>
                    </a:lnTo>
                    <a:lnTo>
                      <a:pt x="231" y="102"/>
                    </a:lnTo>
                    <a:lnTo>
                      <a:pt x="231" y="102"/>
                    </a:lnTo>
                    <a:lnTo>
                      <a:pt x="231" y="102"/>
                    </a:lnTo>
                    <a:lnTo>
                      <a:pt x="228" y="102"/>
                    </a:lnTo>
                    <a:lnTo>
                      <a:pt x="227" y="104"/>
                    </a:lnTo>
                    <a:lnTo>
                      <a:pt x="224" y="104"/>
                    </a:lnTo>
                    <a:lnTo>
                      <a:pt x="224" y="105"/>
                    </a:lnTo>
                    <a:lnTo>
                      <a:pt x="224" y="106"/>
                    </a:lnTo>
                    <a:lnTo>
                      <a:pt x="223" y="106"/>
                    </a:lnTo>
                    <a:lnTo>
                      <a:pt x="223" y="106"/>
                    </a:lnTo>
                    <a:lnTo>
                      <a:pt x="222" y="106"/>
                    </a:lnTo>
                    <a:lnTo>
                      <a:pt x="222" y="110"/>
                    </a:lnTo>
                    <a:lnTo>
                      <a:pt x="220" y="113"/>
                    </a:lnTo>
                    <a:lnTo>
                      <a:pt x="219" y="112"/>
                    </a:lnTo>
                    <a:lnTo>
                      <a:pt x="219" y="113"/>
                    </a:lnTo>
                    <a:lnTo>
                      <a:pt x="218" y="113"/>
                    </a:lnTo>
                    <a:lnTo>
                      <a:pt x="218" y="113"/>
                    </a:lnTo>
                    <a:lnTo>
                      <a:pt x="218" y="114"/>
                    </a:lnTo>
                    <a:lnTo>
                      <a:pt x="219" y="114"/>
                    </a:lnTo>
                    <a:lnTo>
                      <a:pt x="219" y="119"/>
                    </a:lnTo>
                    <a:lnTo>
                      <a:pt x="219" y="119"/>
                    </a:lnTo>
                    <a:lnTo>
                      <a:pt x="219" y="122"/>
                    </a:lnTo>
                    <a:lnTo>
                      <a:pt x="220" y="122"/>
                    </a:lnTo>
                    <a:lnTo>
                      <a:pt x="220" y="123"/>
                    </a:lnTo>
                    <a:lnTo>
                      <a:pt x="220" y="123"/>
                    </a:lnTo>
                    <a:lnTo>
                      <a:pt x="222" y="125"/>
                    </a:lnTo>
                    <a:lnTo>
                      <a:pt x="222" y="126"/>
                    </a:lnTo>
                    <a:lnTo>
                      <a:pt x="223" y="126"/>
                    </a:lnTo>
                    <a:lnTo>
                      <a:pt x="223" y="129"/>
                    </a:lnTo>
                    <a:lnTo>
                      <a:pt x="223" y="129"/>
                    </a:lnTo>
                    <a:lnTo>
                      <a:pt x="222" y="130"/>
                    </a:lnTo>
                    <a:lnTo>
                      <a:pt x="223" y="130"/>
                    </a:lnTo>
                    <a:lnTo>
                      <a:pt x="223" y="131"/>
                    </a:lnTo>
                    <a:lnTo>
                      <a:pt x="223" y="131"/>
                    </a:lnTo>
                    <a:lnTo>
                      <a:pt x="224" y="131"/>
                    </a:lnTo>
                    <a:lnTo>
                      <a:pt x="223" y="134"/>
                    </a:lnTo>
                    <a:lnTo>
                      <a:pt x="223" y="135"/>
                    </a:lnTo>
                    <a:lnTo>
                      <a:pt x="222" y="138"/>
                    </a:lnTo>
                    <a:lnTo>
                      <a:pt x="219" y="138"/>
                    </a:lnTo>
                    <a:lnTo>
                      <a:pt x="219" y="140"/>
                    </a:lnTo>
                    <a:lnTo>
                      <a:pt x="218" y="142"/>
                    </a:lnTo>
                    <a:lnTo>
                      <a:pt x="216" y="142"/>
                    </a:lnTo>
                    <a:lnTo>
                      <a:pt x="218" y="146"/>
                    </a:lnTo>
                    <a:lnTo>
                      <a:pt x="216" y="146"/>
                    </a:lnTo>
                    <a:lnTo>
                      <a:pt x="218" y="154"/>
                    </a:lnTo>
                    <a:lnTo>
                      <a:pt x="218" y="155"/>
                    </a:lnTo>
                    <a:lnTo>
                      <a:pt x="216" y="156"/>
                    </a:lnTo>
                    <a:lnTo>
                      <a:pt x="218" y="157"/>
                    </a:lnTo>
                    <a:lnTo>
                      <a:pt x="219" y="159"/>
                    </a:lnTo>
                    <a:lnTo>
                      <a:pt x="219" y="163"/>
                    </a:lnTo>
                    <a:lnTo>
                      <a:pt x="219" y="163"/>
                    </a:lnTo>
                    <a:lnTo>
                      <a:pt x="219" y="165"/>
                    </a:lnTo>
                    <a:lnTo>
                      <a:pt x="220" y="165"/>
                    </a:lnTo>
                    <a:lnTo>
                      <a:pt x="219" y="172"/>
                    </a:lnTo>
                    <a:lnTo>
                      <a:pt x="218" y="172"/>
                    </a:lnTo>
                    <a:lnTo>
                      <a:pt x="219" y="178"/>
                    </a:lnTo>
                    <a:lnTo>
                      <a:pt x="218" y="178"/>
                    </a:lnTo>
                    <a:lnTo>
                      <a:pt x="218" y="182"/>
                    </a:lnTo>
                    <a:lnTo>
                      <a:pt x="218" y="182"/>
                    </a:lnTo>
                    <a:lnTo>
                      <a:pt x="219" y="181"/>
                    </a:lnTo>
                    <a:lnTo>
                      <a:pt x="219" y="181"/>
                    </a:lnTo>
                    <a:lnTo>
                      <a:pt x="219" y="181"/>
                    </a:lnTo>
                    <a:lnTo>
                      <a:pt x="220" y="181"/>
                    </a:lnTo>
                    <a:lnTo>
                      <a:pt x="220" y="184"/>
                    </a:lnTo>
                    <a:lnTo>
                      <a:pt x="222" y="185"/>
                    </a:lnTo>
                    <a:lnTo>
                      <a:pt x="222" y="186"/>
                    </a:lnTo>
                    <a:lnTo>
                      <a:pt x="223" y="186"/>
                    </a:lnTo>
                    <a:lnTo>
                      <a:pt x="222" y="189"/>
                    </a:lnTo>
                    <a:lnTo>
                      <a:pt x="223" y="190"/>
                    </a:lnTo>
                    <a:lnTo>
                      <a:pt x="224" y="193"/>
                    </a:lnTo>
                    <a:lnTo>
                      <a:pt x="226" y="193"/>
                    </a:lnTo>
                    <a:lnTo>
                      <a:pt x="226" y="194"/>
                    </a:lnTo>
                    <a:lnTo>
                      <a:pt x="227" y="194"/>
                    </a:lnTo>
                    <a:lnTo>
                      <a:pt x="227" y="195"/>
                    </a:lnTo>
                    <a:lnTo>
                      <a:pt x="228" y="197"/>
                    </a:lnTo>
                    <a:lnTo>
                      <a:pt x="230" y="198"/>
                    </a:lnTo>
                    <a:lnTo>
                      <a:pt x="232" y="198"/>
                    </a:lnTo>
                    <a:lnTo>
                      <a:pt x="232" y="201"/>
                    </a:lnTo>
                    <a:lnTo>
                      <a:pt x="233" y="203"/>
                    </a:lnTo>
                    <a:lnTo>
                      <a:pt x="235" y="206"/>
                    </a:lnTo>
                    <a:lnTo>
                      <a:pt x="235" y="207"/>
                    </a:lnTo>
                    <a:lnTo>
                      <a:pt x="236" y="210"/>
                    </a:lnTo>
                    <a:lnTo>
                      <a:pt x="240" y="210"/>
                    </a:lnTo>
                    <a:lnTo>
                      <a:pt x="240" y="210"/>
                    </a:lnTo>
                    <a:lnTo>
                      <a:pt x="243" y="210"/>
                    </a:lnTo>
                    <a:lnTo>
                      <a:pt x="243" y="211"/>
                    </a:lnTo>
                    <a:lnTo>
                      <a:pt x="244" y="211"/>
                    </a:lnTo>
                    <a:lnTo>
                      <a:pt x="245" y="211"/>
                    </a:lnTo>
                    <a:lnTo>
                      <a:pt x="247" y="214"/>
                    </a:lnTo>
                    <a:lnTo>
                      <a:pt x="248" y="216"/>
                    </a:lnTo>
                    <a:lnTo>
                      <a:pt x="250" y="216"/>
                    </a:lnTo>
                    <a:lnTo>
                      <a:pt x="253" y="216"/>
                    </a:lnTo>
                    <a:lnTo>
                      <a:pt x="256" y="216"/>
                    </a:lnTo>
                    <a:lnTo>
                      <a:pt x="256" y="215"/>
                    </a:lnTo>
                    <a:lnTo>
                      <a:pt x="258" y="215"/>
                    </a:lnTo>
                    <a:lnTo>
                      <a:pt x="260" y="215"/>
                    </a:lnTo>
                    <a:lnTo>
                      <a:pt x="261" y="215"/>
                    </a:lnTo>
                    <a:lnTo>
                      <a:pt x="261" y="214"/>
                    </a:lnTo>
                    <a:lnTo>
                      <a:pt x="262" y="214"/>
                    </a:lnTo>
                    <a:lnTo>
                      <a:pt x="264" y="212"/>
                    </a:lnTo>
                    <a:lnTo>
                      <a:pt x="265" y="211"/>
                    </a:lnTo>
                    <a:lnTo>
                      <a:pt x="266" y="210"/>
                    </a:lnTo>
                    <a:lnTo>
                      <a:pt x="266" y="211"/>
                    </a:lnTo>
                    <a:lnTo>
                      <a:pt x="271" y="210"/>
                    </a:lnTo>
                    <a:lnTo>
                      <a:pt x="271" y="210"/>
                    </a:lnTo>
                    <a:lnTo>
                      <a:pt x="271" y="211"/>
                    </a:lnTo>
                    <a:lnTo>
                      <a:pt x="273" y="212"/>
                    </a:lnTo>
                    <a:lnTo>
                      <a:pt x="273" y="211"/>
                    </a:lnTo>
                    <a:lnTo>
                      <a:pt x="275" y="211"/>
                    </a:lnTo>
                    <a:lnTo>
                      <a:pt x="277" y="210"/>
                    </a:lnTo>
                    <a:lnTo>
                      <a:pt x="278" y="207"/>
                    </a:lnTo>
                    <a:lnTo>
                      <a:pt x="279" y="206"/>
                    </a:lnTo>
                    <a:lnTo>
                      <a:pt x="282" y="206"/>
                    </a:lnTo>
                    <a:lnTo>
                      <a:pt x="282" y="201"/>
                    </a:lnTo>
                    <a:lnTo>
                      <a:pt x="282" y="201"/>
                    </a:lnTo>
                    <a:lnTo>
                      <a:pt x="282" y="199"/>
                    </a:lnTo>
                    <a:lnTo>
                      <a:pt x="284" y="198"/>
                    </a:lnTo>
                    <a:lnTo>
                      <a:pt x="284" y="194"/>
                    </a:lnTo>
                    <a:lnTo>
                      <a:pt x="286" y="194"/>
                    </a:lnTo>
                    <a:lnTo>
                      <a:pt x="287" y="185"/>
                    </a:lnTo>
                    <a:lnTo>
                      <a:pt x="290" y="184"/>
                    </a:lnTo>
                    <a:lnTo>
                      <a:pt x="290" y="184"/>
                    </a:lnTo>
                    <a:lnTo>
                      <a:pt x="294" y="184"/>
                    </a:lnTo>
                    <a:lnTo>
                      <a:pt x="294" y="182"/>
                    </a:lnTo>
                    <a:lnTo>
                      <a:pt x="295" y="182"/>
                    </a:lnTo>
                    <a:lnTo>
                      <a:pt x="295" y="181"/>
                    </a:lnTo>
                    <a:lnTo>
                      <a:pt x="300" y="181"/>
                    </a:lnTo>
                    <a:lnTo>
                      <a:pt x="302" y="178"/>
                    </a:lnTo>
                    <a:lnTo>
                      <a:pt x="303" y="177"/>
                    </a:lnTo>
                    <a:lnTo>
                      <a:pt x="305" y="177"/>
                    </a:lnTo>
                    <a:lnTo>
                      <a:pt x="307" y="177"/>
                    </a:lnTo>
                    <a:lnTo>
                      <a:pt x="309" y="177"/>
                    </a:lnTo>
                    <a:lnTo>
                      <a:pt x="309" y="177"/>
                    </a:lnTo>
                    <a:lnTo>
                      <a:pt x="309" y="177"/>
                    </a:lnTo>
                    <a:lnTo>
                      <a:pt x="312" y="177"/>
                    </a:lnTo>
                    <a:lnTo>
                      <a:pt x="312" y="178"/>
                    </a:lnTo>
                    <a:lnTo>
                      <a:pt x="313" y="178"/>
                    </a:lnTo>
                    <a:lnTo>
                      <a:pt x="315" y="180"/>
                    </a:lnTo>
                    <a:lnTo>
                      <a:pt x="316" y="181"/>
                    </a:lnTo>
                    <a:lnTo>
                      <a:pt x="316" y="182"/>
                    </a:lnTo>
                    <a:lnTo>
                      <a:pt x="315" y="185"/>
                    </a:lnTo>
                    <a:lnTo>
                      <a:pt x="315" y="186"/>
                    </a:lnTo>
                    <a:lnTo>
                      <a:pt x="315" y="186"/>
                    </a:lnTo>
                    <a:lnTo>
                      <a:pt x="315" y="188"/>
                    </a:lnTo>
                    <a:lnTo>
                      <a:pt x="313" y="188"/>
                    </a:lnTo>
                    <a:lnTo>
                      <a:pt x="313" y="190"/>
                    </a:lnTo>
                    <a:lnTo>
                      <a:pt x="312" y="190"/>
                    </a:lnTo>
                    <a:lnTo>
                      <a:pt x="312" y="195"/>
                    </a:lnTo>
                    <a:lnTo>
                      <a:pt x="311" y="195"/>
                    </a:lnTo>
                    <a:lnTo>
                      <a:pt x="311" y="197"/>
                    </a:lnTo>
                    <a:lnTo>
                      <a:pt x="311" y="198"/>
                    </a:lnTo>
                    <a:lnTo>
                      <a:pt x="312" y="198"/>
                    </a:lnTo>
                    <a:lnTo>
                      <a:pt x="312" y="199"/>
                    </a:lnTo>
                    <a:lnTo>
                      <a:pt x="311" y="199"/>
                    </a:lnTo>
                    <a:lnTo>
                      <a:pt x="311" y="203"/>
                    </a:lnTo>
                    <a:lnTo>
                      <a:pt x="309" y="207"/>
                    </a:lnTo>
                    <a:lnTo>
                      <a:pt x="308" y="211"/>
                    </a:lnTo>
                    <a:lnTo>
                      <a:pt x="308" y="215"/>
                    </a:lnTo>
                    <a:lnTo>
                      <a:pt x="307" y="215"/>
                    </a:lnTo>
                    <a:lnTo>
                      <a:pt x="307" y="214"/>
                    </a:lnTo>
                    <a:lnTo>
                      <a:pt x="304" y="214"/>
                    </a:lnTo>
                    <a:lnTo>
                      <a:pt x="305" y="212"/>
                    </a:lnTo>
                    <a:lnTo>
                      <a:pt x="305" y="211"/>
                    </a:lnTo>
                    <a:lnTo>
                      <a:pt x="305" y="210"/>
                    </a:lnTo>
                    <a:lnTo>
                      <a:pt x="304" y="210"/>
                    </a:lnTo>
                    <a:lnTo>
                      <a:pt x="304" y="211"/>
                    </a:lnTo>
                    <a:lnTo>
                      <a:pt x="303" y="212"/>
                    </a:lnTo>
                    <a:lnTo>
                      <a:pt x="302" y="215"/>
                    </a:lnTo>
                    <a:lnTo>
                      <a:pt x="304" y="215"/>
                    </a:lnTo>
                    <a:lnTo>
                      <a:pt x="304" y="216"/>
                    </a:lnTo>
                    <a:lnTo>
                      <a:pt x="304" y="218"/>
                    </a:lnTo>
                    <a:lnTo>
                      <a:pt x="305" y="218"/>
                    </a:lnTo>
                    <a:lnTo>
                      <a:pt x="304" y="224"/>
                    </a:lnTo>
                    <a:lnTo>
                      <a:pt x="303" y="226"/>
                    </a:lnTo>
                    <a:lnTo>
                      <a:pt x="303" y="227"/>
                    </a:lnTo>
                    <a:lnTo>
                      <a:pt x="303" y="227"/>
                    </a:lnTo>
                    <a:lnTo>
                      <a:pt x="304" y="229"/>
                    </a:lnTo>
                    <a:lnTo>
                      <a:pt x="303" y="229"/>
                    </a:lnTo>
                    <a:lnTo>
                      <a:pt x="303" y="231"/>
                    </a:lnTo>
                    <a:lnTo>
                      <a:pt x="303" y="231"/>
                    </a:lnTo>
                    <a:lnTo>
                      <a:pt x="303" y="233"/>
                    </a:lnTo>
                    <a:lnTo>
                      <a:pt x="303" y="235"/>
                    </a:lnTo>
                    <a:lnTo>
                      <a:pt x="302" y="236"/>
                    </a:lnTo>
                    <a:lnTo>
                      <a:pt x="300" y="236"/>
                    </a:lnTo>
                    <a:lnTo>
                      <a:pt x="300" y="239"/>
                    </a:lnTo>
                    <a:lnTo>
                      <a:pt x="300" y="239"/>
                    </a:lnTo>
                    <a:lnTo>
                      <a:pt x="299" y="239"/>
                    </a:lnTo>
                    <a:lnTo>
                      <a:pt x="298" y="240"/>
                    </a:lnTo>
                    <a:lnTo>
                      <a:pt x="298" y="241"/>
                    </a:lnTo>
                    <a:lnTo>
                      <a:pt x="298" y="241"/>
                    </a:lnTo>
                    <a:lnTo>
                      <a:pt x="298" y="243"/>
                    </a:lnTo>
                    <a:lnTo>
                      <a:pt x="300" y="243"/>
                    </a:lnTo>
                    <a:lnTo>
                      <a:pt x="300" y="241"/>
                    </a:lnTo>
                    <a:lnTo>
                      <a:pt x="302" y="241"/>
                    </a:lnTo>
                    <a:lnTo>
                      <a:pt x="303" y="241"/>
                    </a:lnTo>
                    <a:lnTo>
                      <a:pt x="303" y="243"/>
                    </a:lnTo>
                    <a:lnTo>
                      <a:pt x="304" y="243"/>
                    </a:lnTo>
                    <a:lnTo>
                      <a:pt x="305" y="243"/>
                    </a:lnTo>
                    <a:lnTo>
                      <a:pt x="305" y="241"/>
                    </a:lnTo>
                    <a:lnTo>
                      <a:pt x="313" y="241"/>
                    </a:lnTo>
                    <a:lnTo>
                      <a:pt x="313" y="243"/>
                    </a:lnTo>
                    <a:lnTo>
                      <a:pt x="315" y="243"/>
                    </a:lnTo>
                    <a:lnTo>
                      <a:pt x="316" y="243"/>
                    </a:lnTo>
                    <a:lnTo>
                      <a:pt x="316" y="241"/>
                    </a:lnTo>
                    <a:lnTo>
                      <a:pt x="325" y="240"/>
                    </a:lnTo>
                    <a:lnTo>
                      <a:pt x="325" y="239"/>
                    </a:lnTo>
                    <a:lnTo>
                      <a:pt x="326" y="239"/>
                    </a:lnTo>
                    <a:lnTo>
                      <a:pt x="326" y="240"/>
                    </a:lnTo>
                    <a:lnTo>
                      <a:pt x="328" y="240"/>
                    </a:lnTo>
                    <a:lnTo>
                      <a:pt x="337" y="240"/>
                    </a:lnTo>
                    <a:lnTo>
                      <a:pt x="338" y="241"/>
                    </a:lnTo>
                    <a:lnTo>
                      <a:pt x="338" y="243"/>
                    </a:lnTo>
                    <a:lnTo>
                      <a:pt x="339" y="243"/>
                    </a:lnTo>
                    <a:lnTo>
                      <a:pt x="339" y="243"/>
                    </a:lnTo>
                    <a:lnTo>
                      <a:pt x="339" y="243"/>
                    </a:lnTo>
                    <a:lnTo>
                      <a:pt x="341" y="244"/>
                    </a:lnTo>
                    <a:lnTo>
                      <a:pt x="341" y="244"/>
                    </a:lnTo>
                    <a:lnTo>
                      <a:pt x="341" y="246"/>
                    </a:lnTo>
                    <a:lnTo>
                      <a:pt x="345" y="248"/>
                    </a:lnTo>
                    <a:lnTo>
                      <a:pt x="349" y="249"/>
                    </a:lnTo>
                    <a:lnTo>
                      <a:pt x="347" y="253"/>
                    </a:lnTo>
                    <a:lnTo>
                      <a:pt x="349" y="253"/>
                    </a:lnTo>
                    <a:lnTo>
                      <a:pt x="349" y="256"/>
                    </a:lnTo>
                    <a:lnTo>
                      <a:pt x="349" y="256"/>
                    </a:lnTo>
                    <a:lnTo>
                      <a:pt x="349" y="256"/>
                    </a:lnTo>
                    <a:lnTo>
                      <a:pt x="349" y="256"/>
                    </a:lnTo>
                    <a:lnTo>
                      <a:pt x="349" y="258"/>
                    </a:lnTo>
                    <a:lnTo>
                      <a:pt x="347" y="258"/>
                    </a:lnTo>
                    <a:lnTo>
                      <a:pt x="347" y="260"/>
                    </a:lnTo>
                    <a:lnTo>
                      <a:pt x="346" y="260"/>
                    </a:lnTo>
                    <a:lnTo>
                      <a:pt x="346" y="261"/>
                    </a:lnTo>
                    <a:lnTo>
                      <a:pt x="346" y="261"/>
                    </a:lnTo>
                    <a:lnTo>
                      <a:pt x="346" y="265"/>
                    </a:lnTo>
                    <a:lnTo>
                      <a:pt x="345" y="265"/>
                    </a:lnTo>
                    <a:lnTo>
                      <a:pt x="345" y="269"/>
                    </a:lnTo>
                    <a:lnTo>
                      <a:pt x="345" y="271"/>
                    </a:lnTo>
                    <a:lnTo>
                      <a:pt x="345" y="274"/>
                    </a:lnTo>
                    <a:lnTo>
                      <a:pt x="343" y="274"/>
                    </a:lnTo>
                    <a:lnTo>
                      <a:pt x="343" y="282"/>
                    </a:lnTo>
                    <a:lnTo>
                      <a:pt x="343" y="282"/>
                    </a:lnTo>
                    <a:lnTo>
                      <a:pt x="343" y="287"/>
                    </a:lnTo>
                    <a:lnTo>
                      <a:pt x="343" y="287"/>
                    </a:lnTo>
                    <a:lnTo>
                      <a:pt x="343" y="287"/>
                    </a:lnTo>
                    <a:lnTo>
                      <a:pt x="342" y="287"/>
                    </a:lnTo>
                    <a:lnTo>
                      <a:pt x="342" y="288"/>
                    </a:lnTo>
                    <a:lnTo>
                      <a:pt x="343" y="288"/>
                    </a:lnTo>
                    <a:lnTo>
                      <a:pt x="343" y="291"/>
                    </a:lnTo>
                    <a:lnTo>
                      <a:pt x="345" y="292"/>
                    </a:lnTo>
                    <a:lnTo>
                      <a:pt x="346" y="296"/>
                    </a:lnTo>
                    <a:lnTo>
                      <a:pt x="346" y="296"/>
                    </a:lnTo>
                    <a:lnTo>
                      <a:pt x="346" y="298"/>
                    </a:lnTo>
                    <a:lnTo>
                      <a:pt x="347" y="298"/>
                    </a:lnTo>
                    <a:lnTo>
                      <a:pt x="349" y="299"/>
                    </a:lnTo>
                    <a:lnTo>
                      <a:pt x="349" y="301"/>
                    </a:lnTo>
                    <a:lnTo>
                      <a:pt x="350" y="301"/>
                    </a:lnTo>
                    <a:lnTo>
                      <a:pt x="351" y="301"/>
                    </a:lnTo>
                    <a:lnTo>
                      <a:pt x="351" y="303"/>
                    </a:lnTo>
                    <a:lnTo>
                      <a:pt x="353" y="303"/>
                    </a:lnTo>
                    <a:lnTo>
                      <a:pt x="353" y="304"/>
                    </a:lnTo>
                    <a:lnTo>
                      <a:pt x="355" y="307"/>
                    </a:lnTo>
                    <a:lnTo>
                      <a:pt x="355" y="308"/>
                    </a:lnTo>
                    <a:lnTo>
                      <a:pt x="356" y="308"/>
                    </a:lnTo>
                    <a:lnTo>
                      <a:pt x="355" y="311"/>
                    </a:lnTo>
                    <a:lnTo>
                      <a:pt x="356" y="311"/>
                    </a:lnTo>
                    <a:lnTo>
                      <a:pt x="358" y="312"/>
                    </a:lnTo>
                    <a:lnTo>
                      <a:pt x="359" y="312"/>
                    </a:lnTo>
                    <a:lnTo>
                      <a:pt x="360" y="313"/>
                    </a:lnTo>
                    <a:lnTo>
                      <a:pt x="360" y="312"/>
                    </a:lnTo>
                    <a:lnTo>
                      <a:pt x="363" y="312"/>
                    </a:lnTo>
                    <a:lnTo>
                      <a:pt x="364" y="313"/>
                    </a:lnTo>
                    <a:lnTo>
                      <a:pt x="367" y="313"/>
                    </a:lnTo>
                    <a:lnTo>
                      <a:pt x="367" y="315"/>
                    </a:lnTo>
                    <a:lnTo>
                      <a:pt x="367" y="315"/>
                    </a:lnTo>
                    <a:lnTo>
                      <a:pt x="367" y="313"/>
                    </a:lnTo>
                    <a:lnTo>
                      <a:pt x="370" y="313"/>
                    </a:lnTo>
                    <a:lnTo>
                      <a:pt x="371" y="312"/>
                    </a:lnTo>
                    <a:lnTo>
                      <a:pt x="374" y="312"/>
                    </a:lnTo>
                    <a:lnTo>
                      <a:pt x="374" y="311"/>
                    </a:lnTo>
                    <a:lnTo>
                      <a:pt x="380" y="309"/>
                    </a:lnTo>
                    <a:lnTo>
                      <a:pt x="381" y="307"/>
                    </a:lnTo>
                    <a:lnTo>
                      <a:pt x="387" y="307"/>
                    </a:lnTo>
                    <a:lnTo>
                      <a:pt x="387" y="317"/>
                    </a:lnTo>
                    <a:lnTo>
                      <a:pt x="385" y="316"/>
                    </a:lnTo>
                    <a:lnTo>
                      <a:pt x="385" y="313"/>
                    </a:lnTo>
                    <a:lnTo>
                      <a:pt x="384" y="313"/>
                    </a:lnTo>
                    <a:lnTo>
                      <a:pt x="383" y="313"/>
                    </a:lnTo>
                    <a:lnTo>
                      <a:pt x="383" y="313"/>
                    </a:lnTo>
                    <a:lnTo>
                      <a:pt x="383" y="313"/>
                    </a:lnTo>
                    <a:lnTo>
                      <a:pt x="379" y="315"/>
                    </a:lnTo>
                    <a:lnTo>
                      <a:pt x="379" y="317"/>
                    </a:lnTo>
                    <a:lnTo>
                      <a:pt x="376" y="318"/>
                    </a:lnTo>
                    <a:lnTo>
                      <a:pt x="376" y="318"/>
                    </a:lnTo>
                    <a:lnTo>
                      <a:pt x="375" y="318"/>
                    </a:lnTo>
                    <a:lnTo>
                      <a:pt x="375" y="320"/>
                    </a:lnTo>
                    <a:lnTo>
                      <a:pt x="374" y="320"/>
                    </a:lnTo>
                    <a:lnTo>
                      <a:pt x="372" y="320"/>
                    </a:lnTo>
                    <a:lnTo>
                      <a:pt x="372" y="321"/>
                    </a:lnTo>
                    <a:lnTo>
                      <a:pt x="372" y="321"/>
                    </a:lnTo>
                    <a:lnTo>
                      <a:pt x="372" y="321"/>
                    </a:lnTo>
                    <a:lnTo>
                      <a:pt x="372" y="322"/>
                    </a:lnTo>
                    <a:lnTo>
                      <a:pt x="375" y="322"/>
                    </a:lnTo>
                    <a:lnTo>
                      <a:pt x="375" y="322"/>
                    </a:lnTo>
                    <a:lnTo>
                      <a:pt x="376" y="324"/>
                    </a:lnTo>
                    <a:lnTo>
                      <a:pt x="376" y="325"/>
                    </a:lnTo>
                    <a:lnTo>
                      <a:pt x="376" y="326"/>
                    </a:lnTo>
                    <a:lnTo>
                      <a:pt x="375" y="328"/>
                    </a:lnTo>
                    <a:lnTo>
                      <a:pt x="375" y="328"/>
                    </a:lnTo>
                    <a:lnTo>
                      <a:pt x="374" y="328"/>
                    </a:lnTo>
                    <a:lnTo>
                      <a:pt x="374" y="329"/>
                    </a:lnTo>
                    <a:lnTo>
                      <a:pt x="374" y="329"/>
                    </a:lnTo>
                    <a:lnTo>
                      <a:pt x="370" y="330"/>
                    </a:lnTo>
                    <a:lnTo>
                      <a:pt x="370" y="329"/>
                    </a:lnTo>
                    <a:lnTo>
                      <a:pt x="368" y="328"/>
                    </a:lnTo>
                    <a:lnTo>
                      <a:pt x="368" y="325"/>
                    </a:lnTo>
                    <a:lnTo>
                      <a:pt x="363" y="325"/>
                    </a:lnTo>
                    <a:lnTo>
                      <a:pt x="362" y="320"/>
                    </a:lnTo>
                    <a:lnTo>
                      <a:pt x="360" y="321"/>
                    </a:lnTo>
                    <a:lnTo>
                      <a:pt x="358" y="321"/>
                    </a:lnTo>
                    <a:lnTo>
                      <a:pt x="356" y="321"/>
                    </a:lnTo>
                    <a:lnTo>
                      <a:pt x="356" y="320"/>
                    </a:lnTo>
                    <a:lnTo>
                      <a:pt x="355" y="320"/>
                    </a:lnTo>
                    <a:lnTo>
                      <a:pt x="355" y="320"/>
                    </a:lnTo>
                    <a:lnTo>
                      <a:pt x="355" y="318"/>
                    </a:lnTo>
                    <a:lnTo>
                      <a:pt x="354" y="320"/>
                    </a:lnTo>
                    <a:lnTo>
                      <a:pt x="353" y="320"/>
                    </a:lnTo>
                    <a:lnTo>
                      <a:pt x="353" y="321"/>
                    </a:lnTo>
                    <a:lnTo>
                      <a:pt x="351" y="321"/>
                    </a:lnTo>
                    <a:lnTo>
                      <a:pt x="350" y="320"/>
                    </a:lnTo>
                    <a:lnTo>
                      <a:pt x="349" y="320"/>
                    </a:lnTo>
                    <a:lnTo>
                      <a:pt x="349" y="318"/>
                    </a:lnTo>
                    <a:lnTo>
                      <a:pt x="349" y="317"/>
                    </a:lnTo>
                    <a:lnTo>
                      <a:pt x="349" y="316"/>
                    </a:lnTo>
                    <a:lnTo>
                      <a:pt x="346" y="315"/>
                    </a:lnTo>
                    <a:lnTo>
                      <a:pt x="346" y="320"/>
                    </a:lnTo>
                    <a:lnTo>
                      <a:pt x="346" y="320"/>
                    </a:lnTo>
                    <a:lnTo>
                      <a:pt x="346" y="318"/>
                    </a:lnTo>
                    <a:lnTo>
                      <a:pt x="345" y="318"/>
                    </a:lnTo>
                    <a:lnTo>
                      <a:pt x="345" y="317"/>
                    </a:lnTo>
                    <a:lnTo>
                      <a:pt x="345" y="317"/>
                    </a:lnTo>
                    <a:lnTo>
                      <a:pt x="343" y="317"/>
                    </a:lnTo>
                    <a:lnTo>
                      <a:pt x="343" y="315"/>
                    </a:lnTo>
                    <a:lnTo>
                      <a:pt x="345" y="315"/>
                    </a:lnTo>
                    <a:lnTo>
                      <a:pt x="345" y="312"/>
                    </a:lnTo>
                    <a:lnTo>
                      <a:pt x="345" y="312"/>
                    </a:lnTo>
                    <a:lnTo>
                      <a:pt x="343" y="311"/>
                    </a:lnTo>
                    <a:lnTo>
                      <a:pt x="342" y="309"/>
                    </a:lnTo>
                    <a:lnTo>
                      <a:pt x="341" y="309"/>
                    </a:lnTo>
                    <a:lnTo>
                      <a:pt x="341" y="308"/>
                    </a:lnTo>
                    <a:lnTo>
                      <a:pt x="338" y="308"/>
                    </a:lnTo>
                    <a:lnTo>
                      <a:pt x="334" y="303"/>
                    </a:lnTo>
                    <a:lnTo>
                      <a:pt x="333" y="303"/>
                    </a:lnTo>
                    <a:lnTo>
                      <a:pt x="333" y="301"/>
                    </a:lnTo>
                    <a:lnTo>
                      <a:pt x="333" y="301"/>
                    </a:lnTo>
                    <a:lnTo>
                      <a:pt x="332" y="301"/>
                    </a:lnTo>
                    <a:lnTo>
                      <a:pt x="333" y="303"/>
                    </a:lnTo>
                    <a:lnTo>
                      <a:pt x="333" y="304"/>
                    </a:lnTo>
                    <a:lnTo>
                      <a:pt x="332" y="305"/>
                    </a:lnTo>
                    <a:lnTo>
                      <a:pt x="332" y="307"/>
                    </a:lnTo>
                    <a:lnTo>
                      <a:pt x="329" y="307"/>
                    </a:lnTo>
                    <a:lnTo>
                      <a:pt x="329" y="307"/>
                    </a:lnTo>
                    <a:lnTo>
                      <a:pt x="328" y="305"/>
                    </a:lnTo>
                    <a:lnTo>
                      <a:pt x="328" y="304"/>
                    </a:lnTo>
                    <a:lnTo>
                      <a:pt x="326" y="303"/>
                    </a:lnTo>
                    <a:lnTo>
                      <a:pt x="325" y="303"/>
                    </a:lnTo>
                    <a:lnTo>
                      <a:pt x="325" y="301"/>
                    </a:lnTo>
                    <a:lnTo>
                      <a:pt x="325" y="299"/>
                    </a:lnTo>
                    <a:lnTo>
                      <a:pt x="325" y="299"/>
                    </a:lnTo>
                    <a:lnTo>
                      <a:pt x="325" y="299"/>
                    </a:lnTo>
                    <a:lnTo>
                      <a:pt x="325" y="298"/>
                    </a:lnTo>
                    <a:lnTo>
                      <a:pt x="326" y="298"/>
                    </a:lnTo>
                    <a:lnTo>
                      <a:pt x="326" y="296"/>
                    </a:lnTo>
                    <a:lnTo>
                      <a:pt x="328" y="296"/>
                    </a:lnTo>
                    <a:lnTo>
                      <a:pt x="326" y="295"/>
                    </a:lnTo>
                    <a:lnTo>
                      <a:pt x="326" y="295"/>
                    </a:lnTo>
                    <a:lnTo>
                      <a:pt x="326" y="294"/>
                    </a:lnTo>
                    <a:lnTo>
                      <a:pt x="326" y="294"/>
                    </a:lnTo>
                    <a:lnTo>
                      <a:pt x="326" y="294"/>
                    </a:lnTo>
                    <a:lnTo>
                      <a:pt x="326" y="291"/>
                    </a:lnTo>
                    <a:lnTo>
                      <a:pt x="325" y="291"/>
                    </a:lnTo>
                    <a:lnTo>
                      <a:pt x="325" y="290"/>
                    </a:lnTo>
                    <a:lnTo>
                      <a:pt x="324" y="288"/>
                    </a:lnTo>
                    <a:lnTo>
                      <a:pt x="324" y="287"/>
                    </a:lnTo>
                    <a:lnTo>
                      <a:pt x="321" y="286"/>
                    </a:lnTo>
                    <a:lnTo>
                      <a:pt x="321" y="284"/>
                    </a:lnTo>
                    <a:lnTo>
                      <a:pt x="320" y="283"/>
                    </a:lnTo>
                    <a:lnTo>
                      <a:pt x="320" y="282"/>
                    </a:lnTo>
                    <a:lnTo>
                      <a:pt x="319" y="280"/>
                    </a:lnTo>
                    <a:lnTo>
                      <a:pt x="319" y="279"/>
                    </a:lnTo>
                    <a:lnTo>
                      <a:pt x="317" y="279"/>
                    </a:lnTo>
                    <a:lnTo>
                      <a:pt x="317" y="278"/>
                    </a:lnTo>
                    <a:lnTo>
                      <a:pt x="317" y="278"/>
                    </a:lnTo>
                    <a:lnTo>
                      <a:pt x="317" y="277"/>
                    </a:lnTo>
                    <a:lnTo>
                      <a:pt x="315" y="274"/>
                    </a:lnTo>
                    <a:lnTo>
                      <a:pt x="313" y="273"/>
                    </a:lnTo>
                    <a:lnTo>
                      <a:pt x="312" y="273"/>
                    </a:lnTo>
                    <a:lnTo>
                      <a:pt x="312" y="270"/>
                    </a:lnTo>
                    <a:lnTo>
                      <a:pt x="312" y="270"/>
                    </a:lnTo>
                    <a:lnTo>
                      <a:pt x="312" y="266"/>
                    </a:lnTo>
                    <a:lnTo>
                      <a:pt x="313" y="266"/>
                    </a:lnTo>
                    <a:lnTo>
                      <a:pt x="309" y="266"/>
                    </a:lnTo>
                    <a:lnTo>
                      <a:pt x="309" y="267"/>
                    </a:lnTo>
                    <a:lnTo>
                      <a:pt x="308" y="267"/>
                    </a:lnTo>
                    <a:lnTo>
                      <a:pt x="305" y="269"/>
                    </a:lnTo>
                    <a:lnTo>
                      <a:pt x="305" y="267"/>
                    </a:lnTo>
                    <a:lnTo>
                      <a:pt x="296" y="266"/>
                    </a:lnTo>
                    <a:lnTo>
                      <a:pt x="296" y="266"/>
                    </a:lnTo>
                    <a:lnTo>
                      <a:pt x="295" y="266"/>
                    </a:lnTo>
                    <a:lnTo>
                      <a:pt x="292" y="266"/>
                    </a:lnTo>
                    <a:lnTo>
                      <a:pt x="290" y="266"/>
                    </a:lnTo>
                    <a:lnTo>
                      <a:pt x="290" y="263"/>
                    </a:lnTo>
                    <a:lnTo>
                      <a:pt x="286" y="262"/>
                    </a:lnTo>
                    <a:lnTo>
                      <a:pt x="286" y="261"/>
                    </a:lnTo>
                    <a:lnTo>
                      <a:pt x="283" y="261"/>
                    </a:lnTo>
                    <a:lnTo>
                      <a:pt x="282" y="260"/>
                    </a:lnTo>
                    <a:lnTo>
                      <a:pt x="282" y="260"/>
                    </a:lnTo>
                    <a:lnTo>
                      <a:pt x="282" y="260"/>
                    </a:lnTo>
                    <a:lnTo>
                      <a:pt x="281" y="261"/>
                    </a:lnTo>
                    <a:lnTo>
                      <a:pt x="277" y="260"/>
                    </a:lnTo>
                    <a:lnTo>
                      <a:pt x="277" y="258"/>
                    </a:lnTo>
                    <a:lnTo>
                      <a:pt x="277" y="258"/>
                    </a:lnTo>
                    <a:lnTo>
                      <a:pt x="277" y="257"/>
                    </a:lnTo>
                    <a:lnTo>
                      <a:pt x="277" y="257"/>
                    </a:lnTo>
                    <a:lnTo>
                      <a:pt x="277" y="257"/>
                    </a:lnTo>
                    <a:lnTo>
                      <a:pt x="275" y="256"/>
                    </a:lnTo>
                    <a:lnTo>
                      <a:pt x="274" y="256"/>
                    </a:lnTo>
                    <a:lnTo>
                      <a:pt x="273" y="254"/>
                    </a:lnTo>
                    <a:lnTo>
                      <a:pt x="271" y="253"/>
                    </a:lnTo>
                    <a:lnTo>
                      <a:pt x="270" y="252"/>
                    </a:lnTo>
                    <a:lnTo>
                      <a:pt x="269" y="250"/>
                    </a:lnTo>
                    <a:lnTo>
                      <a:pt x="269" y="250"/>
                    </a:lnTo>
                    <a:lnTo>
                      <a:pt x="267" y="249"/>
                    </a:lnTo>
                    <a:lnTo>
                      <a:pt x="266" y="249"/>
                    </a:lnTo>
                    <a:lnTo>
                      <a:pt x="266" y="248"/>
                    </a:lnTo>
                    <a:lnTo>
                      <a:pt x="265" y="248"/>
                    </a:lnTo>
                    <a:lnTo>
                      <a:pt x="265" y="245"/>
                    </a:lnTo>
                    <a:lnTo>
                      <a:pt x="264" y="245"/>
                    </a:lnTo>
                    <a:lnTo>
                      <a:pt x="261" y="241"/>
                    </a:lnTo>
                    <a:lnTo>
                      <a:pt x="258" y="241"/>
                    </a:lnTo>
                    <a:lnTo>
                      <a:pt x="254" y="237"/>
                    </a:lnTo>
                    <a:lnTo>
                      <a:pt x="253" y="237"/>
                    </a:lnTo>
                    <a:lnTo>
                      <a:pt x="253" y="237"/>
                    </a:lnTo>
                    <a:lnTo>
                      <a:pt x="248" y="237"/>
                    </a:lnTo>
                    <a:lnTo>
                      <a:pt x="247" y="237"/>
                    </a:lnTo>
                    <a:lnTo>
                      <a:pt x="247" y="236"/>
                    </a:lnTo>
                    <a:lnTo>
                      <a:pt x="247" y="236"/>
                    </a:lnTo>
                    <a:lnTo>
                      <a:pt x="245" y="236"/>
                    </a:lnTo>
                    <a:lnTo>
                      <a:pt x="245" y="237"/>
                    </a:lnTo>
                    <a:lnTo>
                      <a:pt x="243" y="237"/>
                    </a:lnTo>
                    <a:lnTo>
                      <a:pt x="243" y="237"/>
                    </a:lnTo>
                    <a:lnTo>
                      <a:pt x="236" y="237"/>
                    </a:lnTo>
                    <a:lnTo>
                      <a:pt x="235" y="239"/>
                    </a:lnTo>
                    <a:lnTo>
                      <a:pt x="233" y="240"/>
                    </a:lnTo>
                    <a:lnTo>
                      <a:pt x="233" y="240"/>
                    </a:lnTo>
                    <a:lnTo>
                      <a:pt x="227" y="240"/>
                    </a:lnTo>
                    <a:lnTo>
                      <a:pt x="226" y="237"/>
                    </a:lnTo>
                    <a:lnTo>
                      <a:pt x="224" y="239"/>
                    </a:lnTo>
                    <a:lnTo>
                      <a:pt x="222" y="239"/>
                    </a:lnTo>
                    <a:lnTo>
                      <a:pt x="220" y="239"/>
                    </a:lnTo>
                    <a:lnTo>
                      <a:pt x="220" y="237"/>
                    </a:lnTo>
                    <a:lnTo>
                      <a:pt x="215" y="237"/>
                    </a:lnTo>
                    <a:lnTo>
                      <a:pt x="215" y="236"/>
                    </a:lnTo>
                    <a:lnTo>
                      <a:pt x="214" y="236"/>
                    </a:lnTo>
                    <a:lnTo>
                      <a:pt x="214" y="235"/>
                    </a:lnTo>
                    <a:lnTo>
                      <a:pt x="212" y="235"/>
                    </a:lnTo>
                    <a:lnTo>
                      <a:pt x="211" y="235"/>
                    </a:lnTo>
                    <a:lnTo>
                      <a:pt x="210" y="233"/>
                    </a:lnTo>
                    <a:lnTo>
                      <a:pt x="209" y="232"/>
                    </a:lnTo>
                    <a:lnTo>
                      <a:pt x="206" y="232"/>
                    </a:lnTo>
                    <a:lnTo>
                      <a:pt x="206" y="232"/>
                    </a:lnTo>
                    <a:lnTo>
                      <a:pt x="205" y="232"/>
                    </a:lnTo>
                    <a:lnTo>
                      <a:pt x="205" y="231"/>
                    </a:lnTo>
                    <a:lnTo>
                      <a:pt x="201" y="231"/>
                    </a:lnTo>
                    <a:lnTo>
                      <a:pt x="194" y="229"/>
                    </a:lnTo>
                    <a:lnTo>
                      <a:pt x="193" y="227"/>
                    </a:lnTo>
                    <a:lnTo>
                      <a:pt x="192" y="227"/>
                    </a:lnTo>
                    <a:lnTo>
                      <a:pt x="192" y="227"/>
                    </a:lnTo>
                    <a:lnTo>
                      <a:pt x="190" y="227"/>
                    </a:lnTo>
                    <a:lnTo>
                      <a:pt x="189" y="226"/>
                    </a:lnTo>
                    <a:lnTo>
                      <a:pt x="186" y="224"/>
                    </a:lnTo>
                    <a:lnTo>
                      <a:pt x="186" y="224"/>
                    </a:lnTo>
                    <a:lnTo>
                      <a:pt x="184" y="223"/>
                    </a:lnTo>
                    <a:lnTo>
                      <a:pt x="181" y="219"/>
                    </a:lnTo>
                    <a:lnTo>
                      <a:pt x="178" y="219"/>
                    </a:lnTo>
                    <a:lnTo>
                      <a:pt x="178" y="219"/>
                    </a:lnTo>
                    <a:lnTo>
                      <a:pt x="177" y="219"/>
                    </a:lnTo>
                    <a:lnTo>
                      <a:pt x="177" y="218"/>
                    </a:lnTo>
                    <a:lnTo>
                      <a:pt x="171" y="218"/>
                    </a:lnTo>
                    <a:lnTo>
                      <a:pt x="171" y="216"/>
                    </a:lnTo>
                    <a:lnTo>
                      <a:pt x="171" y="216"/>
                    </a:lnTo>
                    <a:lnTo>
                      <a:pt x="169" y="215"/>
                    </a:lnTo>
                    <a:lnTo>
                      <a:pt x="169" y="215"/>
                    </a:lnTo>
                    <a:lnTo>
                      <a:pt x="168" y="214"/>
                    </a:lnTo>
                    <a:lnTo>
                      <a:pt x="168" y="212"/>
                    </a:lnTo>
                    <a:lnTo>
                      <a:pt x="167" y="212"/>
                    </a:lnTo>
                    <a:lnTo>
                      <a:pt x="167" y="211"/>
                    </a:lnTo>
                    <a:lnTo>
                      <a:pt x="165" y="211"/>
                    </a:lnTo>
                    <a:lnTo>
                      <a:pt x="164" y="210"/>
                    </a:lnTo>
                    <a:lnTo>
                      <a:pt x="163" y="210"/>
                    </a:lnTo>
                    <a:lnTo>
                      <a:pt x="163" y="208"/>
                    </a:lnTo>
                    <a:lnTo>
                      <a:pt x="161" y="208"/>
                    </a:lnTo>
                    <a:lnTo>
                      <a:pt x="161" y="207"/>
                    </a:lnTo>
                    <a:lnTo>
                      <a:pt x="161" y="207"/>
                    </a:lnTo>
                    <a:lnTo>
                      <a:pt x="160" y="206"/>
                    </a:lnTo>
                    <a:lnTo>
                      <a:pt x="159" y="206"/>
                    </a:lnTo>
                    <a:lnTo>
                      <a:pt x="159" y="206"/>
                    </a:lnTo>
                    <a:lnTo>
                      <a:pt x="158" y="206"/>
                    </a:lnTo>
                    <a:lnTo>
                      <a:pt x="156" y="205"/>
                    </a:lnTo>
                    <a:lnTo>
                      <a:pt x="155" y="205"/>
                    </a:lnTo>
                    <a:lnTo>
                      <a:pt x="155" y="203"/>
                    </a:lnTo>
                    <a:lnTo>
                      <a:pt x="154" y="201"/>
                    </a:lnTo>
                    <a:lnTo>
                      <a:pt x="152" y="199"/>
                    </a:lnTo>
                    <a:lnTo>
                      <a:pt x="151" y="198"/>
                    </a:lnTo>
                    <a:lnTo>
                      <a:pt x="150" y="197"/>
                    </a:lnTo>
                    <a:lnTo>
                      <a:pt x="148" y="191"/>
                    </a:lnTo>
                    <a:lnTo>
                      <a:pt x="150" y="190"/>
                    </a:lnTo>
                    <a:lnTo>
                      <a:pt x="150" y="189"/>
                    </a:lnTo>
                    <a:lnTo>
                      <a:pt x="148" y="189"/>
                    </a:lnTo>
                    <a:lnTo>
                      <a:pt x="148" y="186"/>
                    </a:lnTo>
                    <a:lnTo>
                      <a:pt x="150" y="185"/>
                    </a:lnTo>
                    <a:lnTo>
                      <a:pt x="151" y="184"/>
                    </a:lnTo>
                    <a:lnTo>
                      <a:pt x="151" y="182"/>
                    </a:lnTo>
                    <a:lnTo>
                      <a:pt x="151" y="181"/>
                    </a:lnTo>
                    <a:lnTo>
                      <a:pt x="151" y="178"/>
                    </a:lnTo>
                    <a:lnTo>
                      <a:pt x="151" y="177"/>
                    </a:lnTo>
                    <a:lnTo>
                      <a:pt x="150" y="176"/>
                    </a:lnTo>
                    <a:lnTo>
                      <a:pt x="150" y="172"/>
                    </a:lnTo>
                    <a:lnTo>
                      <a:pt x="148" y="171"/>
                    </a:lnTo>
                    <a:lnTo>
                      <a:pt x="147" y="168"/>
                    </a:lnTo>
                    <a:lnTo>
                      <a:pt x="146" y="167"/>
                    </a:lnTo>
                    <a:lnTo>
                      <a:pt x="146" y="165"/>
                    </a:lnTo>
                    <a:lnTo>
                      <a:pt x="143" y="164"/>
                    </a:lnTo>
                    <a:lnTo>
                      <a:pt x="143" y="163"/>
                    </a:lnTo>
                    <a:lnTo>
                      <a:pt x="142" y="163"/>
                    </a:lnTo>
                    <a:lnTo>
                      <a:pt x="142" y="161"/>
                    </a:lnTo>
                    <a:lnTo>
                      <a:pt x="142" y="161"/>
                    </a:lnTo>
                    <a:lnTo>
                      <a:pt x="142" y="160"/>
                    </a:lnTo>
                    <a:lnTo>
                      <a:pt x="140" y="160"/>
                    </a:lnTo>
                    <a:lnTo>
                      <a:pt x="140" y="157"/>
                    </a:lnTo>
                    <a:lnTo>
                      <a:pt x="139" y="156"/>
                    </a:lnTo>
                    <a:lnTo>
                      <a:pt x="139" y="155"/>
                    </a:lnTo>
                    <a:lnTo>
                      <a:pt x="138" y="154"/>
                    </a:lnTo>
                    <a:lnTo>
                      <a:pt x="138" y="152"/>
                    </a:lnTo>
                    <a:lnTo>
                      <a:pt x="135" y="151"/>
                    </a:lnTo>
                    <a:lnTo>
                      <a:pt x="135" y="148"/>
                    </a:lnTo>
                    <a:lnTo>
                      <a:pt x="131" y="147"/>
                    </a:lnTo>
                    <a:lnTo>
                      <a:pt x="131" y="146"/>
                    </a:lnTo>
                    <a:lnTo>
                      <a:pt x="130" y="146"/>
                    </a:lnTo>
                    <a:lnTo>
                      <a:pt x="130" y="144"/>
                    </a:lnTo>
                    <a:lnTo>
                      <a:pt x="129" y="143"/>
                    </a:lnTo>
                    <a:lnTo>
                      <a:pt x="127" y="140"/>
                    </a:lnTo>
                    <a:lnTo>
                      <a:pt x="126" y="138"/>
                    </a:lnTo>
                    <a:lnTo>
                      <a:pt x="125" y="136"/>
                    </a:lnTo>
                    <a:lnTo>
                      <a:pt x="123" y="136"/>
                    </a:lnTo>
                    <a:lnTo>
                      <a:pt x="123" y="136"/>
                    </a:lnTo>
                    <a:lnTo>
                      <a:pt x="123" y="135"/>
                    </a:lnTo>
                    <a:lnTo>
                      <a:pt x="123" y="135"/>
                    </a:lnTo>
                    <a:lnTo>
                      <a:pt x="121" y="134"/>
                    </a:lnTo>
                    <a:lnTo>
                      <a:pt x="121" y="134"/>
                    </a:lnTo>
                    <a:lnTo>
                      <a:pt x="120" y="133"/>
                    </a:lnTo>
                    <a:lnTo>
                      <a:pt x="118" y="133"/>
                    </a:lnTo>
                    <a:lnTo>
                      <a:pt x="117" y="130"/>
                    </a:lnTo>
                    <a:lnTo>
                      <a:pt x="114" y="130"/>
                    </a:lnTo>
                    <a:lnTo>
                      <a:pt x="114" y="127"/>
                    </a:lnTo>
                    <a:lnTo>
                      <a:pt x="114" y="125"/>
                    </a:lnTo>
                    <a:lnTo>
                      <a:pt x="116" y="125"/>
                    </a:lnTo>
                    <a:lnTo>
                      <a:pt x="117" y="123"/>
                    </a:lnTo>
                    <a:lnTo>
                      <a:pt x="117" y="121"/>
                    </a:lnTo>
                    <a:lnTo>
                      <a:pt x="116" y="121"/>
                    </a:lnTo>
                    <a:lnTo>
                      <a:pt x="116" y="119"/>
                    </a:lnTo>
                    <a:lnTo>
                      <a:pt x="114" y="119"/>
                    </a:lnTo>
                    <a:lnTo>
                      <a:pt x="113" y="119"/>
                    </a:lnTo>
                    <a:lnTo>
                      <a:pt x="110" y="118"/>
                    </a:lnTo>
                    <a:lnTo>
                      <a:pt x="110" y="114"/>
                    </a:lnTo>
                    <a:lnTo>
                      <a:pt x="108" y="114"/>
                    </a:lnTo>
                    <a:lnTo>
                      <a:pt x="106" y="113"/>
                    </a:lnTo>
                    <a:lnTo>
                      <a:pt x="105" y="110"/>
                    </a:lnTo>
                    <a:lnTo>
                      <a:pt x="105" y="110"/>
                    </a:lnTo>
                    <a:lnTo>
                      <a:pt x="105" y="106"/>
                    </a:lnTo>
                    <a:lnTo>
                      <a:pt x="101" y="106"/>
                    </a:lnTo>
                    <a:lnTo>
                      <a:pt x="100" y="105"/>
                    </a:lnTo>
                    <a:lnTo>
                      <a:pt x="100" y="105"/>
                    </a:lnTo>
                    <a:lnTo>
                      <a:pt x="100" y="102"/>
                    </a:lnTo>
                    <a:lnTo>
                      <a:pt x="99" y="102"/>
                    </a:lnTo>
                    <a:lnTo>
                      <a:pt x="99" y="101"/>
                    </a:lnTo>
                    <a:lnTo>
                      <a:pt x="99" y="100"/>
                    </a:lnTo>
                    <a:lnTo>
                      <a:pt x="93" y="99"/>
                    </a:lnTo>
                    <a:lnTo>
                      <a:pt x="92" y="96"/>
                    </a:lnTo>
                    <a:lnTo>
                      <a:pt x="93" y="96"/>
                    </a:lnTo>
                    <a:lnTo>
                      <a:pt x="93" y="93"/>
                    </a:lnTo>
                    <a:lnTo>
                      <a:pt x="91" y="93"/>
                    </a:lnTo>
                    <a:lnTo>
                      <a:pt x="91" y="93"/>
                    </a:lnTo>
                    <a:lnTo>
                      <a:pt x="91" y="92"/>
                    </a:lnTo>
                    <a:lnTo>
                      <a:pt x="91" y="92"/>
                    </a:lnTo>
                    <a:lnTo>
                      <a:pt x="91" y="91"/>
                    </a:lnTo>
                    <a:lnTo>
                      <a:pt x="91" y="91"/>
                    </a:lnTo>
                    <a:lnTo>
                      <a:pt x="89" y="91"/>
                    </a:lnTo>
                    <a:lnTo>
                      <a:pt x="88" y="89"/>
                    </a:lnTo>
                    <a:lnTo>
                      <a:pt x="87" y="87"/>
                    </a:lnTo>
                    <a:lnTo>
                      <a:pt x="86" y="83"/>
                    </a:lnTo>
                    <a:lnTo>
                      <a:pt x="84" y="80"/>
                    </a:lnTo>
                    <a:lnTo>
                      <a:pt x="83" y="80"/>
                    </a:lnTo>
                    <a:lnTo>
                      <a:pt x="82" y="76"/>
                    </a:lnTo>
                    <a:lnTo>
                      <a:pt x="80" y="75"/>
                    </a:lnTo>
                    <a:lnTo>
                      <a:pt x="82" y="70"/>
                    </a:lnTo>
                    <a:lnTo>
                      <a:pt x="80" y="70"/>
                    </a:lnTo>
                    <a:lnTo>
                      <a:pt x="79" y="68"/>
                    </a:lnTo>
                    <a:lnTo>
                      <a:pt x="79" y="67"/>
                    </a:lnTo>
                    <a:lnTo>
                      <a:pt x="78" y="66"/>
                    </a:lnTo>
                    <a:lnTo>
                      <a:pt x="78" y="64"/>
                    </a:lnTo>
                    <a:lnTo>
                      <a:pt x="74" y="64"/>
                    </a:lnTo>
                    <a:lnTo>
                      <a:pt x="72" y="67"/>
                    </a:lnTo>
                    <a:lnTo>
                      <a:pt x="71" y="66"/>
                    </a:lnTo>
                    <a:lnTo>
                      <a:pt x="70" y="64"/>
                    </a:lnTo>
                    <a:lnTo>
                      <a:pt x="68" y="64"/>
                    </a:lnTo>
                    <a:lnTo>
                      <a:pt x="67" y="63"/>
                    </a:lnTo>
                    <a:lnTo>
                      <a:pt x="63" y="63"/>
                    </a:lnTo>
                    <a:lnTo>
                      <a:pt x="63" y="64"/>
                    </a:lnTo>
                    <a:lnTo>
                      <a:pt x="65" y="64"/>
                    </a:lnTo>
                    <a:lnTo>
                      <a:pt x="65" y="64"/>
                    </a:lnTo>
                    <a:lnTo>
                      <a:pt x="63" y="66"/>
                    </a:lnTo>
                    <a:lnTo>
                      <a:pt x="63" y="68"/>
                    </a:lnTo>
                    <a:lnTo>
                      <a:pt x="63" y="70"/>
                    </a:lnTo>
                    <a:lnTo>
                      <a:pt x="65" y="71"/>
                    </a:lnTo>
                    <a:lnTo>
                      <a:pt x="65" y="72"/>
                    </a:lnTo>
                    <a:lnTo>
                      <a:pt x="67" y="74"/>
                    </a:lnTo>
                    <a:lnTo>
                      <a:pt x="67" y="76"/>
                    </a:lnTo>
                    <a:lnTo>
                      <a:pt x="68" y="78"/>
                    </a:lnTo>
                    <a:lnTo>
                      <a:pt x="68" y="80"/>
                    </a:lnTo>
                    <a:lnTo>
                      <a:pt x="70" y="80"/>
                    </a:lnTo>
                    <a:lnTo>
                      <a:pt x="70" y="82"/>
                    </a:lnTo>
                    <a:lnTo>
                      <a:pt x="70" y="82"/>
                    </a:lnTo>
                    <a:lnTo>
                      <a:pt x="70" y="83"/>
                    </a:lnTo>
                    <a:lnTo>
                      <a:pt x="71" y="83"/>
                    </a:lnTo>
                    <a:lnTo>
                      <a:pt x="71" y="83"/>
                    </a:lnTo>
                    <a:lnTo>
                      <a:pt x="71" y="85"/>
                    </a:lnTo>
                    <a:lnTo>
                      <a:pt x="75" y="85"/>
                    </a:lnTo>
                    <a:lnTo>
                      <a:pt x="76" y="89"/>
                    </a:lnTo>
                    <a:lnTo>
                      <a:pt x="78" y="91"/>
                    </a:lnTo>
                    <a:lnTo>
                      <a:pt x="78" y="92"/>
                    </a:lnTo>
                    <a:lnTo>
                      <a:pt x="76" y="93"/>
                    </a:lnTo>
                    <a:lnTo>
                      <a:pt x="76" y="95"/>
                    </a:lnTo>
                    <a:lnTo>
                      <a:pt x="78" y="95"/>
                    </a:lnTo>
                    <a:lnTo>
                      <a:pt x="78" y="96"/>
                    </a:lnTo>
                    <a:lnTo>
                      <a:pt x="79" y="96"/>
                    </a:lnTo>
                    <a:lnTo>
                      <a:pt x="79" y="96"/>
                    </a:lnTo>
                    <a:lnTo>
                      <a:pt x="79" y="96"/>
                    </a:lnTo>
                    <a:lnTo>
                      <a:pt x="80" y="96"/>
                    </a:lnTo>
                    <a:lnTo>
                      <a:pt x="80" y="97"/>
                    </a:lnTo>
                    <a:lnTo>
                      <a:pt x="80" y="97"/>
                    </a:lnTo>
                    <a:lnTo>
                      <a:pt x="80" y="97"/>
                    </a:lnTo>
                    <a:lnTo>
                      <a:pt x="82" y="99"/>
                    </a:lnTo>
                    <a:lnTo>
                      <a:pt x="83" y="99"/>
                    </a:lnTo>
                    <a:lnTo>
                      <a:pt x="83" y="101"/>
                    </a:lnTo>
                    <a:lnTo>
                      <a:pt x="83" y="105"/>
                    </a:lnTo>
                    <a:lnTo>
                      <a:pt x="84" y="106"/>
                    </a:lnTo>
                    <a:lnTo>
                      <a:pt x="84" y="108"/>
                    </a:lnTo>
                    <a:lnTo>
                      <a:pt x="86" y="108"/>
                    </a:lnTo>
                    <a:lnTo>
                      <a:pt x="86" y="108"/>
                    </a:lnTo>
                    <a:lnTo>
                      <a:pt x="87" y="109"/>
                    </a:lnTo>
                    <a:lnTo>
                      <a:pt x="87" y="110"/>
                    </a:lnTo>
                    <a:lnTo>
                      <a:pt x="88" y="112"/>
                    </a:lnTo>
                    <a:lnTo>
                      <a:pt x="89" y="113"/>
                    </a:lnTo>
                    <a:lnTo>
                      <a:pt x="89" y="114"/>
                    </a:lnTo>
                    <a:lnTo>
                      <a:pt x="88" y="114"/>
                    </a:lnTo>
                    <a:lnTo>
                      <a:pt x="89" y="118"/>
                    </a:lnTo>
                    <a:lnTo>
                      <a:pt x="91" y="118"/>
                    </a:lnTo>
                    <a:lnTo>
                      <a:pt x="92" y="119"/>
                    </a:lnTo>
                    <a:lnTo>
                      <a:pt x="92" y="119"/>
                    </a:lnTo>
                    <a:lnTo>
                      <a:pt x="93" y="122"/>
                    </a:lnTo>
                    <a:lnTo>
                      <a:pt x="95" y="122"/>
                    </a:lnTo>
                    <a:lnTo>
                      <a:pt x="95" y="125"/>
                    </a:lnTo>
                    <a:lnTo>
                      <a:pt x="95" y="125"/>
                    </a:lnTo>
                    <a:lnTo>
                      <a:pt x="95" y="126"/>
                    </a:lnTo>
                    <a:lnTo>
                      <a:pt x="96" y="126"/>
                    </a:lnTo>
                    <a:lnTo>
                      <a:pt x="96" y="129"/>
                    </a:lnTo>
                    <a:lnTo>
                      <a:pt x="97" y="130"/>
                    </a:lnTo>
                    <a:lnTo>
                      <a:pt x="97" y="133"/>
                    </a:lnTo>
                    <a:lnTo>
                      <a:pt x="99" y="133"/>
                    </a:lnTo>
                    <a:lnTo>
                      <a:pt x="99" y="134"/>
                    </a:lnTo>
                    <a:lnTo>
                      <a:pt x="100" y="134"/>
                    </a:lnTo>
                    <a:lnTo>
                      <a:pt x="99" y="139"/>
                    </a:lnTo>
                    <a:lnTo>
                      <a:pt x="101" y="140"/>
                    </a:lnTo>
                    <a:lnTo>
                      <a:pt x="101" y="144"/>
                    </a:lnTo>
                    <a:lnTo>
                      <a:pt x="100" y="144"/>
                    </a:lnTo>
                    <a:lnTo>
                      <a:pt x="101" y="146"/>
                    </a:lnTo>
                    <a:lnTo>
                      <a:pt x="103" y="147"/>
                    </a:lnTo>
                    <a:lnTo>
                      <a:pt x="105" y="147"/>
                    </a:lnTo>
                    <a:lnTo>
                      <a:pt x="105" y="148"/>
                    </a:lnTo>
                    <a:lnTo>
                      <a:pt x="106" y="150"/>
                    </a:lnTo>
                    <a:lnTo>
                      <a:pt x="106" y="150"/>
                    </a:lnTo>
                    <a:lnTo>
                      <a:pt x="106" y="151"/>
                    </a:lnTo>
                    <a:lnTo>
                      <a:pt x="106" y="151"/>
                    </a:lnTo>
                    <a:lnTo>
                      <a:pt x="109" y="152"/>
                    </a:lnTo>
                    <a:lnTo>
                      <a:pt x="109" y="154"/>
                    </a:lnTo>
                    <a:lnTo>
                      <a:pt x="109" y="154"/>
                    </a:lnTo>
                    <a:lnTo>
                      <a:pt x="110" y="154"/>
                    </a:lnTo>
                    <a:lnTo>
                      <a:pt x="110" y="156"/>
                    </a:lnTo>
                    <a:lnTo>
                      <a:pt x="110" y="157"/>
                    </a:lnTo>
                    <a:lnTo>
                      <a:pt x="110" y="159"/>
                    </a:lnTo>
                    <a:lnTo>
                      <a:pt x="109" y="160"/>
                    </a:lnTo>
                    <a:lnTo>
                      <a:pt x="109" y="161"/>
                    </a:lnTo>
                    <a:lnTo>
                      <a:pt x="106" y="161"/>
                    </a:lnTo>
                    <a:lnTo>
                      <a:pt x="106" y="161"/>
                    </a:lnTo>
                    <a:lnTo>
                      <a:pt x="105" y="161"/>
                    </a:lnTo>
                    <a:lnTo>
                      <a:pt x="105" y="157"/>
                    </a:lnTo>
                    <a:lnTo>
                      <a:pt x="105" y="157"/>
                    </a:lnTo>
                    <a:lnTo>
                      <a:pt x="104" y="154"/>
                    </a:lnTo>
                    <a:lnTo>
                      <a:pt x="103" y="154"/>
                    </a:lnTo>
                    <a:lnTo>
                      <a:pt x="101" y="152"/>
                    </a:lnTo>
                    <a:lnTo>
                      <a:pt x="100" y="151"/>
                    </a:lnTo>
                    <a:lnTo>
                      <a:pt x="99" y="150"/>
                    </a:lnTo>
                    <a:lnTo>
                      <a:pt x="97" y="147"/>
                    </a:lnTo>
                    <a:lnTo>
                      <a:pt x="96" y="146"/>
                    </a:lnTo>
                    <a:lnTo>
                      <a:pt x="95" y="146"/>
                    </a:lnTo>
                    <a:lnTo>
                      <a:pt x="93" y="143"/>
                    </a:lnTo>
                    <a:lnTo>
                      <a:pt x="91" y="143"/>
                    </a:lnTo>
                    <a:lnTo>
                      <a:pt x="91" y="142"/>
                    </a:lnTo>
                    <a:lnTo>
                      <a:pt x="89" y="142"/>
                    </a:lnTo>
                    <a:lnTo>
                      <a:pt x="89" y="140"/>
                    </a:lnTo>
                    <a:lnTo>
                      <a:pt x="89" y="133"/>
                    </a:lnTo>
                    <a:lnTo>
                      <a:pt x="88" y="133"/>
                    </a:lnTo>
                    <a:lnTo>
                      <a:pt x="88" y="130"/>
                    </a:lnTo>
                    <a:lnTo>
                      <a:pt x="88" y="130"/>
                    </a:lnTo>
                    <a:lnTo>
                      <a:pt x="87" y="129"/>
                    </a:lnTo>
                    <a:lnTo>
                      <a:pt x="88" y="127"/>
                    </a:lnTo>
                    <a:lnTo>
                      <a:pt x="88" y="126"/>
                    </a:lnTo>
                    <a:lnTo>
                      <a:pt x="86" y="125"/>
                    </a:lnTo>
                    <a:lnTo>
                      <a:pt x="86" y="123"/>
                    </a:lnTo>
                    <a:lnTo>
                      <a:pt x="84" y="122"/>
                    </a:lnTo>
                    <a:lnTo>
                      <a:pt x="83" y="122"/>
                    </a:lnTo>
                    <a:lnTo>
                      <a:pt x="82" y="119"/>
                    </a:lnTo>
                    <a:lnTo>
                      <a:pt x="78" y="119"/>
                    </a:lnTo>
                    <a:lnTo>
                      <a:pt x="78" y="118"/>
                    </a:lnTo>
                    <a:lnTo>
                      <a:pt x="74" y="118"/>
                    </a:lnTo>
                    <a:lnTo>
                      <a:pt x="74" y="117"/>
                    </a:lnTo>
                    <a:lnTo>
                      <a:pt x="74" y="116"/>
                    </a:lnTo>
                    <a:lnTo>
                      <a:pt x="71" y="116"/>
                    </a:lnTo>
                    <a:lnTo>
                      <a:pt x="67" y="110"/>
                    </a:lnTo>
                    <a:lnTo>
                      <a:pt x="66" y="109"/>
                    </a:lnTo>
                    <a:lnTo>
                      <a:pt x="65" y="109"/>
                    </a:lnTo>
                    <a:lnTo>
                      <a:pt x="63" y="109"/>
                    </a:lnTo>
                    <a:lnTo>
                      <a:pt x="63" y="106"/>
                    </a:lnTo>
                    <a:lnTo>
                      <a:pt x="63" y="106"/>
                    </a:lnTo>
                    <a:lnTo>
                      <a:pt x="66" y="106"/>
                    </a:lnTo>
                    <a:lnTo>
                      <a:pt x="68" y="106"/>
                    </a:lnTo>
                    <a:lnTo>
                      <a:pt x="70" y="106"/>
                    </a:lnTo>
                    <a:lnTo>
                      <a:pt x="70" y="106"/>
                    </a:lnTo>
                    <a:lnTo>
                      <a:pt x="70" y="105"/>
                    </a:lnTo>
                    <a:lnTo>
                      <a:pt x="71" y="105"/>
                    </a:lnTo>
                    <a:lnTo>
                      <a:pt x="71" y="104"/>
                    </a:lnTo>
                    <a:lnTo>
                      <a:pt x="71" y="104"/>
                    </a:lnTo>
                    <a:lnTo>
                      <a:pt x="71" y="100"/>
                    </a:lnTo>
                    <a:lnTo>
                      <a:pt x="71" y="100"/>
                    </a:lnTo>
                    <a:lnTo>
                      <a:pt x="71" y="96"/>
                    </a:lnTo>
                    <a:lnTo>
                      <a:pt x="70" y="95"/>
                    </a:lnTo>
                    <a:lnTo>
                      <a:pt x="70" y="91"/>
                    </a:lnTo>
                    <a:lnTo>
                      <a:pt x="67" y="85"/>
                    </a:lnTo>
                    <a:lnTo>
                      <a:pt x="65" y="85"/>
                    </a:lnTo>
                    <a:lnTo>
                      <a:pt x="65" y="84"/>
                    </a:lnTo>
                    <a:lnTo>
                      <a:pt x="59" y="83"/>
                    </a:lnTo>
                    <a:lnTo>
                      <a:pt x="59" y="82"/>
                    </a:lnTo>
                    <a:lnTo>
                      <a:pt x="57" y="80"/>
                    </a:lnTo>
                    <a:lnTo>
                      <a:pt x="57" y="79"/>
                    </a:lnTo>
                    <a:lnTo>
                      <a:pt x="57" y="79"/>
                    </a:lnTo>
                    <a:lnTo>
                      <a:pt x="55" y="78"/>
                    </a:lnTo>
                    <a:lnTo>
                      <a:pt x="55" y="78"/>
                    </a:lnTo>
                    <a:lnTo>
                      <a:pt x="55" y="76"/>
                    </a:lnTo>
                    <a:lnTo>
                      <a:pt x="54" y="76"/>
                    </a:lnTo>
                    <a:lnTo>
                      <a:pt x="54" y="74"/>
                    </a:lnTo>
                    <a:lnTo>
                      <a:pt x="51" y="72"/>
                    </a:lnTo>
                    <a:lnTo>
                      <a:pt x="51" y="71"/>
                    </a:lnTo>
                    <a:lnTo>
                      <a:pt x="53" y="70"/>
                    </a:lnTo>
                    <a:lnTo>
                      <a:pt x="53" y="68"/>
                    </a:lnTo>
                    <a:lnTo>
                      <a:pt x="51" y="67"/>
                    </a:lnTo>
                    <a:lnTo>
                      <a:pt x="49" y="66"/>
                    </a:lnTo>
                    <a:lnTo>
                      <a:pt x="49" y="63"/>
                    </a:lnTo>
                    <a:lnTo>
                      <a:pt x="46" y="61"/>
                    </a:lnTo>
                    <a:lnTo>
                      <a:pt x="46" y="59"/>
                    </a:lnTo>
                    <a:lnTo>
                      <a:pt x="46" y="59"/>
                    </a:lnTo>
                    <a:lnTo>
                      <a:pt x="46" y="58"/>
                    </a:lnTo>
                    <a:lnTo>
                      <a:pt x="45" y="58"/>
                    </a:lnTo>
                    <a:lnTo>
                      <a:pt x="45" y="55"/>
                    </a:lnTo>
                    <a:lnTo>
                      <a:pt x="45" y="55"/>
                    </a:lnTo>
                    <a:lnTo>
                      <a:pt x="45" y="55"/>
                    </a:lnTo>
                    <a:lnTo>
                      <a:pt x="45" y="54"/>
                    </a:lnTo>
                    <a:lnTo>
                      <a:pt x="45" y="54"/>
                    </a:lnTo>
                    <a:lnTo>
                      <a:pt x="45" y="53"/>
                    </a:lnTo>
                    <a:lnTo>
                      <a:pt x="44" y="53"/>
                    </a:lnTo>
                    <a:lnTo>
                      <a:pt x="44" y="49"/>
                    </a:lnTo>
                    <a:lnTo>
                      <a:pt x="44" y="49"/>
                    </a:lnTo>
                    <a:lnTo>
                      <a:pt x="42" y="46"/>
                    </a:lnTo>
                    <a:lnTo>
                      <a:pt x="41" y="46"/>
                    </a:lnTo>
                    <a:lnTo>
                      <a:pt x="40" y="45"/>
                    </a:lnTo>
                    <a:lnTo>
                      <a:pt x="37" y="44"/>
                    </a:lnTo>
                    <a:lnTo>
                      <a:pt x="37" y="42"/>
                    </a:lnTo>
                    <a:lnTo>
                      <a:pt x="37" y="41"/>
                    </a:lnTo>
                    <a:lnTo>
                      <a:pt x="36" y="41"/>
                    </a:lnTo>
                    <a:lnTo>
                      <a:pt x="34" y="40"/>
                    </a:lnTo>
                    <a:lnTo>
                      <a:pt x="33" y="41"/>
                    </a:lnTo>
                    <a:lnTo>
                      <a:pt x="33" y="41"/>
                    </a:lnTo>
                    <a:lnTo>
                      <a:pt x="32" y="41"/>
                    </a:lnTo>
                    <a:lnTo>
                      <a:pt x="32" y="41"/>
                    </a:lnTo>
                    <a:lnTo>
                      <a:pt x="32" y="41"/>
                    </a:lnTo>
                    <a:lnTo>
                      <a:pt x="31" y="37"/>
                    </a:lnTo>
                    <a:lnTo>
                      <a:pt x="23" y="36"/>
                    </a:lnTo>
                    <a:lnTo>
                      <a:pt x="23" y="34"/>
                    </a:lnTo>
                    <a:lnTo>
                      <a:pt x="21" y="34"/>
                    </a:lnTo>
                    <a:lnTo>
                      <a:pt x="21" y="33"/>
                    </a:lnTo>
                    <a:lnTo>
                      <a:pt x="20" y="33"/>
                    </a:lnTo>
                    <a:lnTo>
                      <a:pt x="19" y="33"/>
                    </a:lnTo>
                    <a:lnTo>
                      <a:pt x="17" y="34"/>
                    </a:lnTo>
                    <a:lnTo>
                      <a:pt x="16" y="34"/>
                    </a:lnTo>
                    <a:lnTo>
                      <a:pt x="16" y="33"/>
                    </a:lnTo>
                    <a:lnTo>
                      <a:pt x="15" y="33"/>
                    </a:lnTo>
                    <a:lnTo>
                      <a:pt x="15" y="30"/>
                    </a:lnTo>
                    <a:lnTo>
                      <a:pt x="16" y="30"/>
                    </a:lnTo>
                    <a:lnTo>
                      <a:pt x="15" y="28"/>
                    </a:lnTo>
                    <a:lnTo>
                      <a:pt x="16" y="28"/>
                    </a:lnTo>
                    <a:lnTo>
                      <a:pt x="16" y="27"/>
                    </a:lnTo>
                    <a:lnTo>
                      <a:pt x="12" y="25"/>
                    </a:lnTo>
                    <a:lnTo>
                      <a:pt x="14" y="23"/>
                    </a:lnTo>
                    <a:lnTo>
                      <a:pt x="11" y="23"/>
                    </a:lnTo>
                    <a:lnTo>
                      <a:pt x="11" y="21"/>
                    </a:lnTo>
                    <a:lnTo>
                      <a:pt x="10" y="20"/>
                    </a:lnTo>
                    <a:lnTo>
                      <a:pt x="8" y="19"/>
                    </a:lnTo>
                    <a:lnTo>
                      <a:pt x="7" y="16"/>
                    </a:lnTo>
                    <a:lnTo>
                      <a:pt x="7" y="16"/>
                    </a:lnTo>
                    <a:lnTo>
                      <a:pt x="7" y="15"/>
                    </a:lnTo>
                    <a:lnTo>
                      <a:pt x="6" y="13"/>
                    </a:lnTo>
                    <a:lnTo>
                      <a:pt x="6" y="12"/>
                    </a:lnTo>
                    <a:lnTo>
                      <a:pt x="4" y="11"/>
                    </a:lnTo>
                    <a:lnTo>
                      <a:pt x="3" y="10"/>
                    </a:lnTo>
                    <a:lnTo>
                      <a:pt x="2" y="8"/>
                    </a:lnTo>
                    <a:lnTo>
                      <a:pt x="3" y="6"/>
                    </a:lnTo>
                    <a:lnTo>
                      <a:pt x="6" y="6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09" name="Group 108"/>
              <p:cNvGrpSpPr/>
              <p:nvPr/>
            </p:nvGrpSpPr>
            <p:grpSpPr>
              <a:xfrm>
                <a:off x="3149600" y="1148217"/>
                <a:ext cx="5502275" cy="2728912"/>
                <a:chOff x="3149600" y="1148217"/>
                <a:chExt cx="5502275" cy="2728912"/>
              </a:xfrm>
              <a:grpFill/>
            </p:grpSpPr>
            <p:sp>
              <p:nvSpPr>
                <p:cNvPr id="110" name="Freeform 8"/>
                <p:cNvSpPr>
                  <a:spLocks noEditPoints="1"/>
                </p:cNvSpPr>
                <p:nvPr/>
              </p:nvSpPr>
              <p:spPr bwMode="auto">
                <a:xfrm>
                  <a:off x="4051300" y="1703842"/>
                  <a:ext cx="982663" cy="514350"/>
                </a:xfrm>
                <a:custGeom>
                  <a:avLst/>
                  <a:gdLst>
                    <a:gd name="T0" fmla="*/ 457 w 619"/>
                    <a:gd name="T1" fmla="*/ 229 h 324"/>
                    <a:gd name="T2" fmla="*/ 8 w 619"/>
                    <a:gd name="T3" fmla="*/ 294 h 324"/>
                    <a:gd name="T4" fmla="*/ 9 w 619"/>
                    <a:gd name="T5" fmla="*/ 269 h 324"/>
                    <a:gd name="T6" fmla="*/ 8 w 619"/>
                    <a:gd name="T7" fmla="*/ 233 h 324"/>
                    <a:gd name="T8" fmla="*/ 2 w 619"/>
                    <a:gd name="T9" fmla="*/ 197 h 324"/>
                    <a:gd name="T10" fmla="*/ 463 w 619"/>
                    <a:gd name="T11" fmla="*/ 161 h 324"/>
                    <a:gd name="T12" fmla="*/ 493 w 619"/>
                    <a:gd name="T13" fmla="*/ 140 h 324"/>
                    <a:gd name="T14" fmla="*/ 505 w 619"/>
                    <a:gd name="T15" fmla="*/ 115 h 324"/>
                    <a:gd name="T16" fmla="*/ 463 w 619"/>
                    <a:gd name="T17" fmla="*/ 110 h 324"/>
                    <a:gd name="T18" fmla="*/ 459 w 619"/>
                    <a:gd name="T19" fmla="*/ 97 h 324"/>
                    <a:gd name="T20" fmla="*/ 449 w 619"/>
                    <a:gd name="T21" fmla="*/ 87 h 324"/>
                    <a:gd name="T22" fmla="*/ 491 w 619"/>
                    <a:gd name="T23" fmla="*/ 17 h 324"/>
                    <a:gd name="T24" fmla="*/ 493 w 619"/>
                    <a:gd name="T25" fmla="*/ 28 h 324"/>
                    <a:gd name="T26" fmla="*/ 505 w 619"/>
                    <a:gd name="T27" fmla="*/ 49 h 324"/>
                    <a:gd name="T28" fmla="*/ 521 w 619"/>
                    <a:gd name="T29" fmla="*/ 57 h 324"/>
                    <a:gd name="T30" fmla="*/ 533 w 619"/>
                    <a:gd name="T31" fmla="*/ 39 h 324"/>
                    <a:gd name="T32" fmla="*/ 544 w 619"/>
                    <a:gd name="T33" fmla="*/ 47 h 324"/>
                    <a:gd name="T34" fmla="*/ 548 w 619"/>
                    <a:gd name="T35" fmla="*/ 59 h 324"/>
                    <a:gd name="T36" fmla="*/ 561 w 619"/>
                    <a:gd name="T37" fmla="*/ 76 h 324"/>
                    <a:gd name="T38" fmla="*/ 561 w 619"/>
                    <a:gd name="T39" fmla="*/ 87 h 324"/>
                    <a:gd name="T40" fmla="*/ 584 w 619"/>
                    <a:gd name="T41" fmla="*/ 106 h 324"/>
                    <a:gd name="T42" fmla="*/ 599 w 619"/>
                    <a:gd name="T43" fmla="*/ 110 h 324"/>
                    <a:gd name="T44" fmla="*/ 595 w 619"/>
                    <a:gd name="T45" fmla="*/ 121 h 324"/>
                    <a:gd name="T46" fmla="*/ 581 w 619"/>
                    <a:gd name="T47" fmla="*/ 129 h 324"/>
                    <a:gd name="T48" fmla="*/ 611 w 619"/>
                    <a:gd name="T49" fmla="*/ 124 h 324"/>
                    <a:gd name="T50" fmla="*/ 615 w 619"/>
                    <a:gd name="T51" fmla="*/ 142 h 324"/>
                    <a:gd name="T52" fmla="*/ 585 w 619"/>
                    <a:gd name="T53" fmla="*/ 161 h 324"/>
                    <a:gd name="T54" fmla="*/ 571 w 619"/>
                    <a:gd name="T55" fmla="*/ 166 h 324"/>
                    <a:gd name="T56" fmla="*/ 555 w 619"/>
                    <a:gd name="T57" fmla="*/ 165 h 324"/>
                    <a:gd name="T58" fmla="*/ 531 w 619"/>
                    <a:gd name="T59" fmla="*/ 167 h 324"/>
                    <a:gd name="T60" fmla="*/ 505 w 619"/>
                    <a:gd name="T61" fmla="*/ 183 h 324"/>
                    <a:gd name="T62" fmla="*/ 493 w 619"/>
                    <a:gd name="T63" fmla="*/ 195 h 324"/>
                    <a:gd name="T64" fmla="*/ 482 w 619"/>
                    <a:gd name="T65" fmla="*/ 212 h 324"/>
                    <a:gd name="T66" fmla="*/ 503 w 619"/>
                    <a:gd name="T67" fmla="*/ 191 h 324"/>
                    <a:gd name="T68" fmla="*/ 531 w 619"/>
                    <a:gd name="T69" fmla="*/ 178 h 324"/>
                    <a:gd name="T70" fmla="*/ 538 w 619"/>
                    <a:gd name="T71" fmla="*/ 191 h 324"/>
                    <a:gd name="T72" fmla="*/ 531 w 619"/>
                    <a:gd name="T73" fmla="*/ 201 h 324"/>
                    <a:gd name="T74" fmla="*/ 538 w 619"/>
                    <a:gd name="T75" fmla="*/ 209 h 324"/>
                    <a:gd name="T76" fmla="*/ 544 w 619"/>
                    <a:gd name="T77" fmla="*/ 224 h 324"/>
                    <a:gd name="T78" fmla="*/ 567 w 619"/>
                    <a:gd name="T79" fmla="*/ 229 h 324"/>
                    <a:gd name="T80" fmla="*/ 544 w 619"/>
                    <a:gd name="T81" fmla="*/ 242 h 324"/>
                    <a:gd name="T82" fmla="*/ 530 w 619"/>
                    <a:gd name="T83" fmla="*/ 252 h 324"/>
                    <a:gd name="T84" fmla="*/ 541 w 619"/>
                    <a:gd name="T85" fmla="*/ 234 h 324"/>
                    <a:gd name="T86" fmla="*/ 539 w 619"/>
                    <a:gd name="T87" fmla="*/ 225 h 324"/>
                    <a:gd name="T88" fmla="*/ 527 w 619"/>
                    <a:gd name="T89" fmla="*/ 227 h 324"/>
                    <a:gd name="T90" fmla="*/ 517 w 619"/>
                    <a:gd name="T91" fmla="*/ 241 h 324"/>
                    <a:gd name="T92" fmla="*/ 501 w 619"/>
                    <a:gd name="T93" fmla="*/ 244 h 324"/>
                    <a:gd name="T94" fmla="*/ 487 w 619"/>
                    <a:gd name="T95" fmla="*/ 256 h 324"/>
                    <a:gd name="T96" fmla="*/ 483 w 619"/>
                    <a:gd name="T97" fmla="*/ 273 h 324"/>
                    <a:gd name="T98" fmla="*/ 471 w 619"/>
                    <a:gd name="T99" fmla="*/ 275 h 324"/>
                    <a:gd name="T100" fmla="*/ 451 w 619"/>
                    <a:gd name="T101" fmla="*/ 303 h 324"/>
                    <a:gd name="T102" fmla="*/ 437 w 619"/>
                    <a:gd name="T103" fmla="*/ 322 h 324"/>
                    <a:gd name="T104" fmla="*/ 438 w 619"/>
                    <a:gd name="T105" fmla="*/ 302 h 324"/>
                    <a:gd name="T106" fmla="*/ 427 w 619"/>
                    <a:gd name="T107" fmla="*/ 318 h 324"/>
                    <a:gd name="T108" fmla="*/ 431 w 619"/>
                    <a:gd name="T109" fmla="*/ 254 h 324"/>
                    <a:gd name="T110" fmla="*/ 420 w 619"/>
                    <a:gd name="T111" fmla="*/ 244 h 324"/>
                    <a:gd name="T112" fmla="*/ 410 w 619"/>
                    <a:gd name="T113" fmla="*/ 150 h 324"/>
                    <a:gd name="T114" fmla="*/ 410 w 619"/>
                    <a:gd name="T115" fmla="*/ 110 h 324"/>
                    <a:gd name="T116" fmla="*/ 429 w 619"/>
                    <a:gd name="T117" fmla="*/ 87 h 324"/>
                    <a:gd name="T118" fmla="*/ 412 w 619"/>
                    <a:gd name="T119" fmla="*/ 51 h 324"/>
                    <a:gd name="T120" fmla="*/ 420 w 619"/>
                    <a:gd name="T121" fmla="*/ 25 h 324"/>
                    <a:gd name="T122" fmla="*/ 423 w 619"/>
                    <a:gd name="T123" fmla="*/ 9 h 324"/>
                    <a:gd name="T124" fmla="*/ 434 w 619"/>
                    <a:gd name="T125" fmla="*/ 4 h 3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619" h="324">
                      <a:moveTo>
                        <a:pt x="462" y="237"/>
                      </a:moveTo>
                      <a:lnTo>
                        <a:pt x="461" y="243"/>
                      </a:lnTo>
                      <a:lnTo>
                        <a:pt x="462" y="243"/>
                      </a:lnTo>
                      <a:lnTo>
                        <a:pt x="462" y="241"/>
                      </a:lnTo>
                      <a:lnTo>
                        <a:pt x="463" y="238"/>
                      </a:lnTo>
                      <a:lnTo>
                        <a:pt x="462" y="237"/>
                      </a:lnTo>
                      <a:lnTo>
                        <a:pt x="462" y="237"/>
                      </a:lnTo>
                      <a:close/>
                      <a:moveTo>
                        <a:pt x="453" y="227"/>
                      </a:moveTo>
                      <a:lnTo>
                        <a:pt x="453" y="227"/>
                      </a:lnTo>
                      <a:lnTo>
                        <a:pt x="451" y="227"/>
                      </a:lnTo>
                      <a:lnTo>
                        <a:pt x="451" y="229"/>
                      </a:lnTo>
                      <a:lnTo>
                        <a:pt x="454" y="229"/>
                      </a:lnTo>
                      <a:lnTo>
                        <a:pt x="454" y="231"/>
                      </a:lnTo>
                      <a:lnTo>
                        <a:pt x="453" y="231"/>
                      </a:lnTo>
                      <a:lnTo>
                        <a:pt x="450" y="233"/>
                      </a:lnTo>
                      <a:lnTo>
                        <a:pt x="450" y="233"/>
                      </a:lnTo>
                      <a:lnTo>
                        <a:pt x="451" y="233"/>
                      </a:lnTo>
                      <a:lnTo>
                        <a:pt x="454" y="231"/>
                      </a:lnTo>
                      <a:lnTo>
                        <a:pt x="457" y="230"/>
                      </a:lnTo>
                      <a:lnTo>
                        <a:pt x="459" y="229"/>
                      </a:lnTo>
                      <a:lnTo>
                        <a:pt x="457" y="229"/>
                      </a:lnTo>
                      <a:lnTo>
                        <a:pt x="457" y="229"/>
                      </a:lnTo>
                      <a:lnTo>
                        <a:pt x="453" y="227"/>
                      </a:lnTo>
                      <a:close/>
                      <a:moveTo>
                        <a:pt x="510" y="222"/>
                      </a:moveTo>
                      <a:lnTo>
                        <a:pt x="510" y="224"/>
                      </a:lnTo>
                      <a:lnTo>
                        <a:pt x="510" y="224"/>
                      </a:lnTo>
                      <a:lnTo>
                        <a:pt x="510" y="222"/>
                      </a:lnTo>
                      <a:lnTo>
                        <a:pt x="510" y="222"/>
                      </a:lnTo>
                      <a:close/>
                      <a:moveTo>
                        <a:pt x="0" y="190"/>
                      </a:moveTo>
                      <a:lnTo>
                        <a:pt x="4" y="191"/>
                      </a:lnTo>
                      <a:lnTo>
                        <a:pt x="4" y="191"/>
                      </a:lnTo>
                      <a:lnTo>
                        <a:pt x="5" y="191"/>
                      </a:lnTo>
                      <a:lnTo>
                        <a:pt x="5" y="192"/>
                      </a:lnTo>
                      <a:lnTo>
                        <a:pt x="9" y="191"/>
                      </a:lnTo>
                      <a:lnTo>
                        <a:pt x="9" y="192"/>
                      </a:lnTo>
                      <a:lnTo>
                        <a:pt x="10" y="192"/>
                      </a:lnTo>
                      <a:lnTo>
                        <a:pt x="10" y="299"/>
                      </a:lnTo>
                      <a:lnTo>
                        <a:pt x="10" y="299"/>
                      </a:lnTo>
                      <a:lnTo>
                        <a:pt x="10" y="297"/>
                      </a:lnTo>
                      <a:lnTo>
                        <a:pt x="9" y="297"/>
                      </a:lnTo>
                      <a:lnTo>
                        <a:pt x="9" y="294"/>
                      </a:lnTo>
                      <a:lnTo>
                        <a:pt x="8" y="294"/>
                      </a:lnTo>
                      <a:lnTo>
                        <a:pt x="8" y="293"/>
                      </a:lnTo>
                      <a:lnTo>
                        <a:pt x="6" y="293"/>
                      </a:lnTo>
                      <a:lnTo>
                        <a:pt x="6" y="292"/>
                      </a:lnTo>
                      <a:lnTo>
                        <a:pt x="5" y="292"/>
                      </a:lnTo>
                      <a:lnTo>
                        <a:pt x="5" y="289"/>
                      </a:lnTo>
                      <a:lnTo>
                        <a:pt x="5" y="289"/>
                      </a:lnTo>
                      <a:lnTo>
                        <a:pt x="5" y="288"/>
                      </a:lnTo>
                      <a:lnTo>
                        <a:pt x="8" y="288"/>
                      </a:lnTo>
                      <a:lnTo>
                        <a:pt x="8" y="284"/>
                      </a:lnTo>
                      <a:lnTo>
                        <a:pt x="8" y="281"/>
                      </a:lnTo>
                      <a:lnTo>
                        <a:pt x="8" y="279"/>
                      </a:lnTo>
                      <a:lnTo>
                        <a:pt x="9" y="279"/>
                      </a:lnTo>
                      <a:lnTo>
                        <a:pt x="8" y="277"/>
                      </a:lnTo>
                      <a:lnTo>
                        <a:pt x="8" y="277"/>
                      </a:lnTo>
                      <a:lnTo>
                        <a:pt x="8" y="277"/>
                      </a:lnTo>
                      <a:lnTo>
                        <a:pt x="8" y="273"/>
                      </a:lnTo>
                      <a:lnTo>
                        <a:pt x="6" y="273"/>
                      </a:lnTo>
                      <a:lnTo>
                        <a:pt x="8" y="272"/>
                      </a:lnTo>
                      <a:lnTo>
                        <a:pt x="8" y="271"/>
                      </a:lnTo>
                      <a:lnTo>
                        <a:pt x="9" y="271"/>
                      </a:lnTo>
                      <a:lnTo>
                        <a:pt x="9" y="269"/>
                      </a:lnTo>
                      <a:lnTo>
                        <a:pt x="6" y="267"/>
                      </a:lnTo>
                      <a:lnTo>
                        <a:pt x="5" y="264"/>
                      </a:lnTo>
                      <a:lnTo>
                        <a:pt x="5" y="260"/>
                      </a:lnTo>
                      <a:lnTo>
                        <a:pt x="5" y="259"/>
                      </a:lnTo>
                      <a:lnTo>
                        <a:pt x="4" y="258"/>
                      </a:lnTo>
                      <a:lnTo>
                        <a:pt x="4" y="255"/>
                      </a:lnTo>
                      <a:lnTo>
                        <a:pt x="4" y="254"/>
                      </a:lnTo>
                      <a:lnTo>
                        <a:pt x="5" y="254"/>
                      </a:lnTo>
                      <a:lnTo>
                        <a:pt x="5" y="252"/>
                      </a:lnTo>
                      <a:lnTo>
                        <a:pt x="5" y="251"/>
                      </a:lnTo>
                      <a:lnTo>
                        <a:pt x="5" y="250"/>
                      </a:lnTo>
                      <a:lnTo>
                        <a:pt x="5" y="248"/>
                      </a:lnTo>
                      <a:lnTo>
                        <a:pt x="5" y="244"/>
                      </a:lnTo>
                      <a:lnTo>
                        <a:pt x="6" y="242"/>
                      </a:lnTo>
                      <a:lnTo>
                        <a:pt x="6" y="241"/>
                      </a:lnTo>
                      <a:lnTo>
                        <a:pt x="6" y="241"/>
                      </a:lnTo>
                      <a:lnTo>
                        <a:pt x="6" y="239"/>
                      </a:lnTo>
                      <a:lnTo>
                        <a:pt x="6" y="238"/>
                      </a:lnTo>
                      <a:lnTo>
                        <a:pt x="6" y="237"/>
                      </a:lnTo>
                      <a:lnTo>
                        <a:pt x="6" y="237"/>
                      </a:lnTo>
                      <a:lnTo>
                        <a:pt x="8" y="233"/>
                      </a:lnTo>
                      <a:lnTo>
                        <a:pt x="6" y="233"/>
                      </a:lnTo>
                      <a:lnTo>
                        <a:pt x="6" y="227"/>
                      </a:lnTo>
                      <a:lnTo>
                        <a:pt x="8" y="227"/>
                      </a:lnTo>
                      <a:lnTo>
                        <a:pt x="9" y="226"/>
                      </a:lnTo>
                      <a:lnTo>
                        <a:pt x="8" y="226"/>
                      </a:lnTo>
                      <a:lnTo>
                        <a:pt x="6" y="218"/>
                      </a:lnTo>
                      <a:lnTo>
                        <a:pt x="9" y="218"/>
                      </a:lnTo>
                      <a:lnTo>
                        <a:pt x="9" y="217"/>
                      </a:lnTo>
                      <a:lnTo>
                        <a:pt x="6" y="217"/>
                      </a:lnTo>
                      <a:lnTo>
                        <a:pt x="6" y="213"/>
                      </a:lnTo>
                      <a:lnTo>
                        <a:pt x="8" y="213"/>
                      </a:lnTo>
                      <a:lnTo>
                        <a:pt x="8" y="213"/>
                      </a:lnTo>
                      <a:lnTo>
                        <a:pt x="8" y="213"/>
                      </a:lnTo>
                      <a:lnTo>
                        <a:pt x="9" y="213"/>
                      </a:lnTo>
                      <a:lnTo>
                        <a:pt x="9" y="209"/>
                      </a:lnTo>
                      <a:lnTo>
                        <a:pt x="6" y="209"/>
                      </a:lnTo>
                      <a:lnTo>
                        <a:pt x="8" y="207"/>
                      </a:lnTo>
                      <a:lnTo>
                        <a:pt x="6" y="207"/>
                      </a:lnTo>
                      <a:lnTo>
                        <a:pt x="5" y="203"/>
                      </a:lnTo>
                      <a:lnTo>
                        <a:pt x="4" y="200"/>
                      </a:lnTo>
                      <a:lnTo>
                        <a:pt x="2" y="197"/>
                      </a:lnTo>
                      <a:lnTo>
                        <a:pt x="1" y="196"/>
                      </a:lnTo>
                      <a:lnTo>
                        <a:pt x="0" y="190"/>
                      </a:lnTo>
                      <a:close/>
                      <a:moveTo>
                        <a:pt x="475" y="155"/>
                      </a:moveTo>
                      <a:lnTo>
                        <a:pt x="472" y="157"/>
                      </a:lnTo>
                      <a:lnTo>
                        <a:pt x="471" y="159"/>
                      </a:lnTo>
                      <a:lnTo>
                        <a:pt x="472" y="159"/>
                      </a:lnTo>
                      <a:lnTo>
                        <a:pt x="474" y="158"/>
                      </a:lnTo>
                      <a:lnTo>
                        <a:pt x="475" y="157"/>
                      </a:lnTo>
                      <a:lnTo>
                        <a:pt x="475" y="155"/>
                      </a:lnTo>
                      <a:close/>
                      <a:moveTo>
                        <a:pt x="469" y="153"/>
                      </a:moveTo>
                      <a:lnTo>
                        <a:pt x="467" y="154"/>
                      </a:lnTo>
                      <a:lnTo>
                        <a:pt x="465" y="155"/>
                      </a:lnTo>
                      <a:lnTo>
                        <a:pt x="463" y="157"/>
                      </a:lnTo>
                      <a:lnTo>
                        <a:pt x="462" y="158"/>
                      </a:lnTo>
                      <a:lnTo>
                        <a:pt x="461" y="161"/>
                      </a:lnTo>
                      <a:lnTo>
                        <a:pt x="458" y="161"/>
                      </a:lnTo>
                      <a:lnTo>
                        <a:pt x="458" y="162"/>
                      </a:lnTo>
                      <a:lnTo>
                        <a:pt x="462" y="162"/>
                      </a:lnTo>
                      <a:lnTo>
                        <a:pt x="463" y="162"/>
                      </a:lnTo>
                      <a:lnTo>
                        <a:pt x="463" y="162"/>
                      </a:lnTo>
                      <a:lnTo>
                        <a:pt x="463" y="161"/>
                      </a:lnTo>
                      <a:lnTo>
                        <a:pt x="465" y="161"/>
                      </a:lnTo>
                      <a:lnTo>
                        <a:pt x="465" y="161"/>
                      </a:lnTo>
                      <a:lnTo>
                        <a:pt x="466" y="161"/>
                      </a:lnTo>
                      <a:lnTo>
                        <a:pt x="466" y="159"/>
                      </a:lnTo>
                      <a:lnTo>
                        <a:pt x="469" y="158"/>
                      </a:lnTo>
                      <a:lnTo>
                        <a:pt x="469" y="157"/>
                      </a:lnTo>
                      <a:lnTo>
                        <a:pt x="470" y="155"/>
                      </a:lnTo>
                      <a:lnTo>
                        <a:pt x="471" y="153"/>
                      </a:lnTo>
                      <a:lnTo>
                        <a:pt x="470" y="153"/>
                      </a:lnTo>
                      <a:lnTo>
                        <a:pt x="470" y="153"/>
                      </a:lnTo>
                      <a:lnTo>
                        <a:pt x="470" y="153"/>
                      </a:lnTo>
                      <a:lnTo>
                        <a:pt x="469" y="153"/>
                      </a:lnTo>
                      <a:close/>
                      <a:moveTo>
                        <a:pt x="497" y="132"/>
                      </a:moveTo>
                      <a:lnTo>
                        <a:pt x="496" y="133"/>
                      </a:lnTo>
                      <a:lnTo>
                        <a:pt x="495" y="135"/>
                      </a:lnTo>
                      <a:lnTo>
                        <a:pt x="493" y="137"/>
                      </a:lnTo>
                      <a:lnTo>
                        <a:pt x="492" y="140"/>
                      </a:lnTo>
                      <a:lnTo>
                        <a:pt x="493" y="140"/>
                      </a:lnTo>
                      <a:lnTo>
                        <a:pt x="493" y="140"/>
                      </a:lnTo>
                      <a:lnTo>
                        <a:pt x="493" y="140"/>
                      </a:lnTo>
                      <a:lnTo>
                        <a:pt x="493" y="140"/>
                      </a:lnTo>
                      <a:lnTo>
                        <a:pt x="495" y="140"/>
                      </a:lnTo>
                      <a:lnTo>
                        <a:pt x="495" y="138"/>
                      </a:lnTo>
                      <a:lnTo>
                        <a:pt x="495" y="138"/>
                      </a:lnTo>
                      <a:lnTo>
                        <a:pt x="497" y="138"/>
                      </a:lnTo>
                      <a:lnTo>
                        <a:pt x="497" y="138"/>
                      </a:lnTo>
                      <a:lnTo>
                        <a:pt x="499" y="136"/>
                      </a:lnTo>
                      <a:lnTo>
                        <a:pt x="499" y="133"/>
                      </a:lnTo>
                      <a:lnTo>
                        <a:pt x="497" y="132"/>
                      </a:lnTo>
                      <a:close/>
                      <a:moveTo>
                        <a:pt x="541" y="124"/>
                      </a:moveTo>
                      <a:lnTo>
                        <a:pt x="541" y="127"/>
                      </a:lnTo>
                      <a:lnTo>
                        <a:pt x="541" y="128"/>
                      </a:lnTo>
                      <a:lnTo>
                        <a:pt x="542" y="129"/>
                      </a:lnTo>
                      <a:lnTo>
                        <a:pt x="542" y="131"/>
                      </a:lnTo>
                      <a:lnTo>
                        <a:pt x="544" y="129"/>
                      </a:lnTo>
                      <a:lnTo>
                        <a:pt x="546" y="129"/>
                      </a:lnTo>
                      <a:lnTo>
                        <a:pt x="546" y="127"/>
                      </a:lnTo>
                      <a:lnTo>
                        <a:pt x="544" y="127"/>
                      </a:lnTo>
                      <a:lnTo>
                        <a:pt x="543" y="125"/>
                      </a:lnTo>
                      <a:lnTo>
                        <a:pt x="542" y="125"/>
                      </a:lnTo>
                      <a:lnTo>
                        <a:pt x="541" y="124"/>
                      </a:lnTo>
                      <a:close/>
                      <a:moveTo>
                        <a:pt x="505" y="115"/>
                      </a:moveTo>
                      <a:lnTo>
                        <a:pt x="505" y="115"/>
                      </a:lnTo>
                      <a:lnTo>
                        <a:pt x="505" y="115"/>
                      </a:lnTo>
                      <a:lnTo>
                        <a:pt x="505" y="118"/>
                      </a:lnTo>
                      <a:lnTo>
                        <a:pt x="503" y="119"/>
                      </a:lnTo>
                      <a:lnTo>
                        <a:pt x="503" y="124"/>
                      </a:lnTo>
                      <a:lnTo>
                        <a:pt x="503" y="124"/>
                      </a:lnTo>
                      <a:lnTo>
                        <a:pt x="503" y="123"/>
                      </a:lnTo>
                      <a:lnTo>
                        <a:pt x="505" y="123"/>
                      </a:lnTo>
                      <a:lnTo>
                        <a:pt x="505" y="123"/>
                      </a:lnTo>
                      <a:lnTo>
                        <a:pt x="505" y="121"/>
                      </a:lnTo>
                      <a:lnTo>
                        <a:pt x="505" y="120"/>
                      </a:lnTo>
                      <a:lnTo>
                        <a:pt x="506" y="120"/>
                      </a:lnTo>
                      <a:lnTo>
                        <a:pt x="506" y="115"/>
                      </a:lnTo>
                      <a:lnTo>
                        <a:pt x="505" y="115"/>
                      </a:lnTo>
                      <a:close/>
                      <a:moveTo>
                        <a:pt x="462" y="108"/>
                      </a:moveTo>
                      <a:lnTo>
                        <a:pt x="462" y="110"/>
                      </a:lnTo>
                      <a:lnTo>
                        <a:pt x="462" y="110"/>
                      </a:lnTo>
                      <a:lnTo>
                        <a:pt x="461" y="110"/>
                      </a:lnTo>
                      <a:lnTo>
                        <a:pt x="462" y="110"/>
                      </a:lnTo>
                      <a:lnTo>
                        <a:pt x="462" y="110"/>
                      </a:lnTo>
                      <a:lnTo>
                        <a:pt x="463" y="110"/>
                      </a:lnTo>
                      <a:lnTo>
                        <a:pt x="463" y="110"/>
                      </a:lnTo>
                      <a:lnTo>
                        <a:pt x="463" y="110"/>
                      </a:lnTo>
                      <a:lnTo>
                        <a:pt x="463" y="110"/>
                      </a:lnTo>
                      <a:lnTo>
                        <a:pt x="463" y="110"/>
                      </a:lnTo>
                      <a:lnTo>
                        <a:pt x="463" y="110"/>
                      </a:lnTo>
                      <a:lnTo>
                        <a:pt x="463" y="110"/>
                      </a:lnTo>
                      <a:lnTo>
                        <a:pt x="463" y="110"/>
                      </a:lnTo>
                      <a:lnTo>
                        <a:pt x="462" y="108"/>
                      </a:lnTo>
                      <a:close/>
                      <a:moveTo>
                        <a:pt x="523" y="104"/>
                      </a:moveTo>
                      <a:lnTo>
                        <a:pt x="525" y="107"/>
                      </a:lnTo>
                      <a:lnTo>
                        <a:pt x="526" y="107"/>
                      </a:lnTo>
                      <a:lnTo>
                        <a:pt x="526" y="104"/>
                      </a:lnTo>
                      <a:lnTo>
                        <a:pt x="525" y="104"/>
                      </a:lnTo>
                      <a:lnTo>
                        <a:pt x="525" y="104"/>
                      </a:lnTo>
                      <a:lnTo>
                        <a:pt x="525" y="104"/>
                      </a:lnTo>
                      <a:lnTo>
                        <a:pt x="523" y="104"/>
                      </a:lnTo>
                      <a:close/>
                      <a:moveTo>
                        <a:pt x="462" y="94"/>
                      </a:moveTo>
                      <a:lnTo>
                        <a:pt x="461" y="94"/>
                      </a:lnTo>
                      <a:lnTo>
                        <a:pt x="461" y="95"/>
                      </a:lnTo>
                      <a:lnTo>
                        <a:pt x="461" y="97"/>
                      </a:lnTo>
                      <a:lnTo>
                        <a:pt x="459" y="97"/>
                      </a:lnTo>
                      <a:lnTo>
                        <a:pt x="459" y="98"/>
                      </a:lnTo>
                      <a:lnTo>
                        <a:pt x="461" y="98"/>
                      </a:lnTo>
                      <a:lnTo>
                        <a:pt x="461" y="98"/>
                      </a:lnTo>
                      <a:lnTo>
                        <a:pt x="461" y="98"/>
                      </a:lnTo>
                      <a:lnTo>
                        <a:pt x="462" y="98"/>
                      </a:lnTo>
                      <a:lnTo>
                        <a:pt x="462" y="97"/>
                      </a:lnTo>
                      <a:lnTo>
                        <a:pt x="462" y="97"/>
                      </a:lnTo>
                      <a:lnTo>
                        <a:pt x="462" y="97"/>
                      </a:lnTo>
                      <a:lnTo>
                        <a:pt x="462" y="94"/>
                      </a:lnTo>
                      <a:close/>
                      <a:moveTo>
                        <a:pt x="449" y="87"/>
                      </a:moveTo>
                      <a:lnTo>
                        <a:pt x="448" y="89"/>
                      </a:lnTo>
                      <a:lnTo>
                        <a:pt x="448" y="90"/>
                      </a:lnTo>
                      <a:lnTo>
                        <a:pt x="450" y="90"/>
                      </a:lnTo>
                      <a:lnTo>
                        <a:pt x="451" y="91"/>
                      </a:lnTo>
                      <a:lnTo>
                        <a:pt x="451" y="91"/>
                      </a:lnTo>
                      <a:lnTo>
                        <a:pt x="454" y="91"/>
                      </a:lnTo>
                      <a:lnTo>
                        <a:pt x="454" y="90"/>
                      </a:lnTo>
                      <a:lnTo>
                        <a:pt x="453" y="89"/>
                      </a:lnTo>
                      <a:lnTo>
                        <a:pt x="451" y="89"/>
                      </a:lnTo>
                      <a:lnTo>
                        <a:pt x="450" y="87"/>
                      </a:lnTo>
                      <a:lnTo>
                        <a:pt x="449" y="87"/>
                      </a:lnTo>
                      <a:close/>
                      <a:moveTo>
                        <a:pt x="459" y="0"/>
                      </a:moveTo>
                      <a:lnTo>
                        <a:pt x="459" y="1"/>
                      </a:lnTo>
                      <a:lnTo>
                        <a:pt x="461" y="1"/>
                      </a:lnTo>
                      <a:lnTo>
                        <a:pt x="462" y="1"/>
                      </a:lnTo>
                      <a:lnTo>
                        <a:pt x="462" y="1"/>
                      </a:lnTo>
                      <a:lnTo>
                        <a:pt x="466" y="2"/>
                      </a:lnTo>
                      <a:lnTo>
                        <a:pt x="467" y="5"/>
                      </a:lnTo>
                      <a:lnTo>
                        <a:pt x="470" y="5"/>
                      </a:lnTo>
                      <a:lnTo>
                        <a:pt x="470" y="8"/>
                      </a:lnTo>
                      <a:lnTo>
                        <a:pt x="471" y="9"/>
                      </a:lnTo>
                      <a:lnTo>
                        <a:pt x="472" y="9"/>
                      </a:lnTo>
                      <a:lnTo>
                        <a:pt x="474" y="9"/>
                      </a:lnTo>
                      <a:lnTo>
                        <a:pt x="475" y="13"/>
                      </a:lnTo>
                      <a:lnTo>
                        <a:pt x="476" y="13"/>
                      </a:lnTo>
                      <a:lnTo>
                        <a:pt x="476" y="15"/>
                      </a:lnTo>
                      <a:lnTo>
                        <a:pt x="478" y="17"/>
                      </a:lnTo>
                      <a:lnTo>
                        <a:pt x="484" y="17"/>
                      </a:lnTo>
                      <a:lnTo>
                        <a:pt x="484" y="17"/>
                      </a:lnTo>
                      <a:lnTo>
                        <a:pt x="488" y="17"/>
                      </a:lnTo>
                      <a:lnTo>
                        <a:pt x="488" y="17"/>
                      </a:lnTo>
                      <a:lnTo>
                        <a:pt x="491" y="17"/>
                      </a:lnTo>
                      <a:lnTo>
                        <a:pt x="491" y="18"/>
                      </a:lnTo>
                      <a:lnTo>
                        <a:pt x="488" y="19"/>
                      </a:lnTo>
                      <a:lnTo>
                        <a:pt x="488" y="21"/>
                      </a:lnTo>
                      <a:lnTo>
                        <a:pt x="488" y="21"/>
                      </a:lnTo>
                      <a:lnTo>
                        <a:pt x="488" y="22"/>
                      </a:lnTo>
                      <a:lnTo>
                        <a:pt x="493" y="22"/>
                      </a:lnTo>
                      <a:lnTo>
                        <a:pt x="493" y="22"/>
                      </a:lnTo>
                      <a:lnTo>
                        <a:pt x="495" y="22"/>
                      </a:lnTo>
                      <a:lnTo>
                        <a:pt x="495" y="23"/>
                      </a:lnTo>
                      <a:lnTo>
                        <a:pt x="495" y="23"/>
                      </a:lnTo>
                      <a:lnTo>
                        <a:pt x="496" y="23"/>
                      </a:lnTo>
                      <a:lnTo>
                        <a:pt x="496" y="22"/>
                      </a:lnTo>
                      <a:lnTo>
                        <a:pt x="497" y="21"/>
                      </a:lnTo>
                      <a:lnTo>
                        <a:pt x="499" y="21"/>
                      </a:lnTo>
                      <a:lnTo>
                        <a:pt x="497" y="23"/>
                      </a:lnTo>
                      <a:lnTo>
                        <a:pt x="497" y="25"/>
                      </a:lnTo>
                      <a:lnTo>
                        <a:pt x="496" y="25"/>
                      </a:lnTo>
                      <a:lnTo>
                        <a:pt x="496" y="26"/>
                      </a:lnTo>
                      <a:lnTo>
                        <a:pt x="495" y="26"/>
                      </a:lnTo>
                      <a:lnTo>
                        <a:pt x="495" y="27"/>
                      </a:lnTo>
                      <a:lnTo>
                        <a:pt x="493" y="28"/>
                      </a:lnTo>
                      <a:lnTo>
                        <a:pt x="496" y="28"/>
                      </a:lnTo>
                      <a:lnTo>
                        <a:pt x="496" y="31"/>
                      </a:lnTo>
                      <a:lnTo>
                        <a:pt x="495" y="31"/>
                      </a:lnTo>
                      <a:lnTo>
                        <a:pt x="495" y="31"/>
                      </a:lnTo>
                      <a:lnTo>
                        <a:pt x="492" y="31"/>
                      </a:lnTo>
                      <a:lnTo>
                        <a:pt x="492" y="34"/>
                      </a:lnTo>
                      <a:lnTo>
                        <a:pt x="493" y="36"/>
                      </a:lnTo>
                      <a:lnTo>
                        <a:pt x="495" y="36"/>
                      </a:lnTo>
                      <a:lnTo>
                        <a:pt x="495" y="39"/>
                      </a:lnTo>
                      <a:lnTo>
                        <a:pt x="495" y="40"/>
                      </a:lnTo>
                      <a:lnTo>
                        <a:pt x="493" y="43"/>
                      </a:lnTo>
                      <a:lnTo>
                        <a:pt x="493" y="44"/>
                      </a:lnTo>
                      <a:lnTo>
                        <a:pt x="493" y="44"/>
                      </a:lnTo>
                      <a:lnTo>
                        <a:pt x="493" y="44"/>
                      </a:lnTo>
                      <a:lnTo>
                        <a:pt x="495" y="47"/>
                      </a:lnTo>
                      <a:lnTo>
                        <a:pt x="496" y="47"/>
                      </a:lnTo>
                      <a:lnTo>
                        <a:pt x="499" y="48"/>
                      </a:lnTo>
                      <a:lnTo>
                        <a:pt x="499" y="48"/>
                      </a:lnTo>
                      <a:lnTo>
                        <a:pt x="501" y="48"/>
                      </a:lnTo>
                      <a:lnTo>
                        <a:pt x="501" y="49"/>
                      </a:lnTo>
                      <a:lnTo>
                        <a:pt x="505" y="49"/>
                      </a:lnTo>
                      <a:lnTo>
                        <a:pt x="506" y="51"/>
                      </a:lnTo>
                      <a:lnTo>
                        <a:pt x="506" y="51"/>
                      </a:lnTo>
                      <a:lnTo>
                        <a:pt x="506" y="55"/>
                      </a:lnTo>
                      <a:lnTo>
                        <a:pt x="508" y="55"/>
                      </a:lnTo>
                      <a:lnTo>
                        <a:pt x="508" y="56"/>
                      </a:lnTo>
                      <a:lnTo>
                        <a:pt x="509" y="56"/>
                      </a:lnTo>
                      <a:lnTo>
                        <a:pt x="509" y="56"/>
                      </a:lnTo>
                      <a:lnTo>
                        <a:pt x="509" y="56"/>
                      </a:lnTo>
                      <a:lnTo>
                        <a:pt x="510" y="55"/>
                      </a:lnTo>
                      <a:lnTo>
                        <a:pt x="510" y="53"/>
                      </a:lnTo>
                      <a:lnTo>
                        <a:pt x="513" y="53"/>
                      </a:lnTo>
                      <a:lnTo>
                        <a:pt x="513" y="56"/>
                      </a:lnTo>
                      <a:lnTo>
                        <a:pt x="514" y="56"/>
                      </a:lnTo>
                      <a:lnTo>
                        <a:pt x="516" y="59"/>
                      </a:lnTo>
                      <a:lnTo>
                        <a:pt x="516" y="60"/>
                      </a:lnTo>
                      <a:lnTo>
                        <a:pt x="518" y="59"/>
                      </a:lnTo>
                      <a:lnTo>
                        <a:pt x="518" y="59"/>
                      </a:lnTo>
                      <a:lnTo>
                        <a:pt x="520" y="59"/>
                      </a:lnTo>
                      <a:lnTo>
                        <a:pt x="520" y="57"/>
                      </a:lnTo>
                      <a:lnTo>
                        <a:pt x="521" y="57"/>
                      </a:lnTo>
                      <a:lnTo>
                        <a:pt x="521" y="57"/>
                      </a:lnTo>
                      <a:lnTo>
                        <a:pt x="522" y="57"/>
                      </a:lnTo>
                      <a:lnTo>
                        <a:pt x="522" y="56"/>
                      </a:lnTo>
                      <a:lnTo>
                        <a:pt x="522" y="56"/>
                      </a:lnTo>
                      <a:lnTo>
                        <a:pt x="522" y="56"/>
                      </a:lnTo>
                      <a:lnTo>
                        <a:pt x="522" y="56"/>
                      </a:lnTo>
                      <a:lnTo>
                        <a:pt x="523" y="56"/>
                      </a:lnTo>
                      <a:lnTo>
                        <a:pt x="523" y="53"/>
                      </a:lnTo>
                      <a:lnTo>
                        <a:pt x="523" y="53"/>
                      </a:lnTo>
                      <a:lnTo>
                        <a:pt x="525" y="52"/>
                      </a:lnTo>
                      <a:lnTo>
                        <a:pt x="526" y="52"/>
                      </a:lnTo>
                      <a:lnTo>
                        <a:pt x="526" y="52"/>
                      </a:lnTo>
                      <a:lnTo>
                        <a:pt x="527" y="53"/>
                      </a:lnTo>
                      <a:lnTo>
                        <a:pt x="527" y="49"/>
                      </a:lnTo>
                      <a:lnTo>
                        <a:pt x="531" y="46"/>
                      </a:lnTo>
                      <a:lnTo>
                        <a:pt x="531" y="44"/>
                      </a:lnTo>
                      <a:lnTo>
                        <a:pt x="533" y="43"/>
                      </a:lnTo>
                      <a:lnTo>
                        <a:pt x="533" y="43"/>
                      </a:lnTo>
                      <a:lnTo>
                        <a:pt x="533" y="42"/>
                      </a:lnTo>
                      <a:lnTo>
                        <a:pt x="531" y="42"/>
                      </a:lnTo>
                      <a:lnTo>
                        <a:pt x="531" y="39"/>
                      </a:lnTo>
                      <a:lnTo>
                        <a:pt x="533" y="39"/>
                      </a:lnTo>
                      <a:lnTo>
                        <a:pt x="534" y="38"/>
                      </a:lnTo>
                      <a:lnTo>
                        <a:pt x="534" y="38"/>
                      </a:lnTo>
                      <a:lnTo>
                        <a:pt x="534" y="35"/>
                      </a:lnTo>
                      <a:lnTo>
                        <a:pt x="535" y="35"/>
                      </a:lnTo>
                      <a:lnTo>
                        <a:pt x="535" y="34"/>
                      </a:lnTo>
                      <a:lnTo>
                        <a:pt x="535" y="34"/>
                      </a:lnTo>
                      <a:lnTo>
                        <a:pt x="537" y="34"/>
                      </a:lnTo>
                      <a:lnTo>
                        <a:pt x="538" y="30"/>
                      </a:lnTo>
                      <a:lnTo>
                        <a:pt x="542" y="28"/>
                      </a:lnTo>
                      <a:lnTo>
                        <a:pt x="541" y="32"/>
                      </a:lnTo>
                      <a:lnTo>
                        <a:pt x="542" y="32"/>
                      </a:lnTo>
                      <a:lnTo>
                        <a:pt x="542" y="35"/>
                      </a:lnTo>
                      <a:lnTo>
                        <a:pt x="543" y="36"/>
                      </a:lnTo>
                      <a:lnTo>
                        <a:pt x="543" y="36"/>
                      </a:lnTo>
                      <a:lnTo>
                        <a:pt x="543" y="39"/>
                      </a:lnTo>
                      <a:lnTo>
                        <a:pt x="542" y="40"/>
                      </a:lnTo>
                      <a:lnTo>
                        <a:pt x="542" y="42"/>
                      </a:lnTo>
                      <a:lnTo>
                        <a:pt x="543" y="43"/>
                      </a:lnTo>
                      <a:lnTo>
                        <a:pt x="543" y="44"/>
                      </a:lnTo>
                      <a:lnTo>
                        <a:pt x="543" y="47"/>
                      </a:lnTo>
                      <a:lnTo>
                        <a:pt x="544" y="47"/>
                      </a:lnTo>
                      <a:lnTo>
                        <a:pt x="544" y="49"/>
                      </a:lnTo>
                      <a:lnTo>
                        <a:pt x="546" y="49"/>
                      </a:lnTo>
                      <a:lnTo>
                        <a:pt x="546" y="48"/>
                      </a:lnTo>
                      <a:lnTo>
                        <a:pt x="547" y="48"/>
                      </a:lnTo>
                      <a:lnTo>
                        <a:pt x="550" y="48"/>
                      </a:lnTo>
                      <a:lnTo>
                        <a:pt x="550" y="51"/>
                      </a:lnTo>
                      <a:lnTo>
                        <a:pt x="552" y="51"/>
                      </a:lnTo>
                      <a:lnTo>
                        <a:pt x="551" y="52"/>
                      </a:lnTo>
                      <a:lnTo>
                        <a:pt x="551" y="52"/>
                      </a:lnTo>
                      <a:lnTo>
                        <a:pt x="551" y="53"/>
                      </a:lnTo>
                      <a:lnTo>
                        <a:pt x="551" y="53"/>
                      </a:lnTo>
                      <a:lnTo>
                        <a:pt x="551" y="53"/>
                      </a:lnTo>
                      <a:lnTo>
                        <a:pt x="552" y="53"/>
                      </a:lnTo>
                      <a:lnTo>
                        <a:pt x="554" y="55"/>
                      </a:lnTo>
                      <a:lnTo>
                        <a:pt x="554" y="55"/>
                      </a:lnTo>
                      <a:lnTo>
                        <a:pt x="554" y="56"/>
                      </a:lnTo>
                      <a:lnTo>
                        <a:pt x="552" y="57"/>
                      </a:lnTo>
                      <a:lnTo>
                        <a:pt x="552" y="57"/>
                      </a:lnTo>
                      <a:lnTo>
                        <a:pt x="551" y="59"/>
                      </a:lnTo>
                      <a:lnTo>
                        <a:pt x="550" y="59"/>
                      </a:lnTo>
                      <a:lnTo>
                        <a:pt x="548" y="59"/>
                      </a:lnTo>
                      <a:lnTo>
                        <a:pt x="548" y="60"/>
                      </a:lnTo>
                      <a:lnTo>
                        <a:pt x="550" y="60"/>
                      </a:lnTo>
                      <a:lnTo>
                        <a:pt x="551" y="61"/>
                      </a:lnTo>
                      <a:lnTo>
                        <a:pt x="551" y="61"/>
                      </a:lnTo>
                      <a:lnTo>
                        <a:pt x="551" y="60"/>
                      </a:lnTo>
                      <a:lnTo>
                        <a:pt x="552" y="60"/>
                      </a:lnTo>
                      <a:lnTo>
                        <a:pt x="555" y="60"/>
                      </a:lnTo>
                      <a:lnTo>
                        <a:pt x="558" y="61"/>
                      </a:lnTo>
                      <a:lnTo>
                        <a:pt x="556" y="63"/>
                      </a:lnTo>
                      <a:lnTo>
                        <a:pt x="556" y="64"/>
                      </a:lnTo>
                      <a:lnTo>
                        <a:pt x="555" y="64"/>
                      </a:lnTo>
                      <a:lnTo>
                        <a:pt x="555" y="65"/>
                      </a:lnTo>
                      <a:lnTo>
                        <a:pt x="556" y="65"/>
                      </a:lnTo>
                      <a:lnTo>
                        <a:pt x="558" y="65"/>
                      </a:lnTo>
                      <a:lnTo>
                        <a:pt x="556" y="68"/>
                      </a:lnTo>
                      <a:lnTo>
                        <a:pt x="559" y="68"/>
                      </a:lnTo>
                      <a:lnTo>
                        <a:pt x="559" y="68"/>
                      </a:lnTo>
                      <a:lnTo>
                        <a:pt x="561" y="69"/>
                      </a:lnTo>
                      <a:lnTo>
                        <a:pt x="563" y="70"/>
                      </a:lnTo>
                      <a:lnTo>
                        <a:pt x="563" y="73"/>
                      </a:lnTo>
                      <a:lnTo>
                        <a:pt x="561" y="76"/>
                      </a:lnTo>
                      <a:lnTo>
                        <a:pt x="559" y="76"/>
                      </a:lnTo>
                      <a:lnTo>
                        <a:pt x="559" y="77"/>
                      </a:lnTo>
                      <a:lnTo>
                        <a:pt x="563" y="77"/>
                      </a:lnTo>
                      <a:lnTo>
                        <a:pt x="563" y="77"/>
                      </a:lnTo>
                      <a:lnTo>
                        <a:pt x="563" y="77"/>
                      </a:lnTo>
                      <a:lnTo>
                        <a:pt x="563" y="78"/>
                      </a:lnTo>
                      <a:lnTo>
                        <a:pt x="563" y="78"/>
                      </a:lnTo>
                      <a:lnTo>
                        <a:pt x="568" y="80"/>
                      </a:lnTo>
                      <a:lnTo>
                        <a:pt x="568" y="81"/>
                      </a:lnTo>
                      <a:lnTo>
                        <a:pt x="569" y="81"/>
                      </a:lnTo>
                      <a:lnTo>
                        <a:pt x="568" y="85"/>
                      </a:lnTo>
                      <a:lnTo>
                        <a:pt x="568" y="85"/>
                      </a:lnTo>
                      <a:lnTo>
                        <a:pt x="567" y="83"/>
                      </a:lnTo>
                      <a:lnTo>
                        <a:pt x="565" y="83"/>
                      </a:lnTo>
                      <a:lnTo>
                        <a:pt x="565" y="83"/>
                      </a:lnTo>
                      <a:lnTo>
                        <a:pt x="565" y="85"/>
                      </a:lnTo>
                      <a:lnTo>
                        <a:pt x="559" y="83"/>
                      </a:lnTo>
                      <a:lnTo>
                        <a:pt x="559" y="86"/>
                      </a:lnTo>
                      <a:lnTo>
                        <a:pt x="561" y="86"/>
                      </a:lnTo>
                      <a:lnTo>
                        <a:pt x="561" y="87"/>
                      </a:lnTo>
                      <a:lnTo>
                        <a:pt x="561" y="87"/>
                      </a:lnTo>
                      <a:lnTo>
                        <a:pt x="561" y="87"/>
                      </a:lnTo>
                      <a:lnTo>
                        <a:pt x="560" y="89"/>
                      </a:lnTo>
                      <a:lnTo>
                        <a:pt x="560" y="90"/>
                      </a:lnTo>
                      <a:lnTo>
                        <a:pt x="561" y="90"/>
                      </a:lnTo>
                      <a:lnTo>
                        <a:pt x="563" y="89"/>
                      </a:lnTo>
                      <a:lnTo>
                        <a:pt x="564" y="89"/>
                      </a:lnTo>
                      <a:lnTo>
                        <a:pt x="564" y="90"/>
                      </a:lnTo>
                      <a:lnTo>
                        <a:pt x="563" y="91"/>
                      </a:lnTo>
                      <a:lnTo>
                        <a:pt x="567" y="91"/>
                      </a:lnTo>
                      <a:lnTo>
                        <a:pt x="567" y="97"/>
                      </a:lnTo>
                      <a:lnTo>
                        <a:pt x="572" y="97"/>
                      </a:lnTo>
                      <a:lnTo>
                        <a:pt x="572" y="98"/>
                      </a:lnTo>
                      <a:lnTo>
                        <a:pt x="573" y="98"/>
                      </a:lnTo>
                      <a:lnTo>
                        <a:pt x="575" y="99"/>
                      </a:lnTo>
                      <a:lnTo>
                        <a:pt x="576" y="99"/>
                      </a:lnTo>
                      <a:lnTo>
                        <a:pt x="576" y="102"/>
                      </a:lnTo>
                      <a:lnTo>
                        <a:pt x="577" y="102"/>
                      </a:lnTo>
                      <a:lnTo>
                        <a:pt x="576" y="106"/>
                      </a:lnTo>
                      <a:lnTo>
                        <a:pt x="581" y="106"/>
                      </a:lnTo>
                      <a:lnTo>
                        <a:pt x="581" y="107"/>
                      </a:lnTo>
                      <a:lnTo>
                        <a:pt x="584" y="106"/>
                      </a:lnTo>
                      <a:lnTo>
                        <a:pt x="584" y="107"/>
                      </a:lnTo>
                      <a:lnTo>
                        <a:pt x="584" y="107"/>
                      </a:lnTo>
                      <a:lnTo>
                        <a:pt x="584" y="108"/>
                      </a:lnTo>
                      <a:lnTo>
                        <a:pt x="585" y="108"/>
                      </a:lnTo>
                      <a:lnTo>
                        <a:pt x="585" y="108"/>
                      </a:lnTo>
                      <a:lnTo>
                        <a:pt x="585" y="107"/>
                      </a:lnTo>
                      <a:lnTo>
                        <a:pt x="586" y="107"/>
                      </a:lnTo>
                      <a:lnTo>
                        <a:pt x="588" y="106"/>
                      </a:lnTo>
                      <a:lnTo>
                        <a:pt x="588" y="107"/>
                      </a:lnTo>
                      <a:lnTo>
                        <a:pt x="589" y="107"/>
                      </a:lnTo>
                      <a:lnTo>
                        <a:pt x="589" y="107"/>
                      </a:lnTo>
                      <a:lnTo>
                        <a:pt x="590" y="106"/>
                      </a:lnTo>
                      <a:lnTo>
                        <a:pt x="590" y="108"/>
                      </a:lnTo>
                      <a:lnTo>
                        <a:pt x="590" y="110"/>
                      </a:lnTo>
                      <a:lnTo>
                        <a:pt x="592" y="111"/>
                      </a:lnTo>
                      <a:lnTo>
                        <a:pt x="592" y="112"/>
                      </a:lnTo>
                      <a:lnTo>
                        <a:pt x="597" y="114"/>
                      </a:lnTo>
                      <a:lnTo>
                        <a:pt x="597" y="111"/>
                      </a:lnTo>
                      <a:lnTo>
                        <a:pt x="598" y="110"/>
                      </a:lnTo>
                      <a:lnTo>
                        <a:pt x="598" y="110"/>
                      </a:lnTo>
                      <a:lnTo>
                        <a:pt x="599" y="110"/>
                      </a:lnTo>
                      <a:lnTo>
                        <a:pt x="599" y="110"/>
                      </a:lnTo>
                      <a:lnTo>
                        <a:pt x="599" y="110"/>
                      </a:lnTo>
                      <a:lnTo>
                        <a:pt x="599" y="114"/>
                      </a:lnTo>
                      <a:lnTo>
                        <a:pt x="601" y="114"/>
                      </a:lnTo>
                      <a:lnTo>
                        <a:pt x="601" y="114"/>
                      </a:lnTo>
                      <a:lnTo>
                        <a:pt x="601" y="115"/>
                      </a:lnTo>
                      <a:lnTo>
                        <a:pt x="602" y="115"/>
                      </a:lnTo>
                      <a:lnTo>
                        <a:pt x="603" y="115"/>
                      </a:lnTo>
                      <a:lnTo>
                        <a:pt x="603" y="115"/>
                      </a:lnTo>
                      <a:lnTo>
                        <a:pt x="603" y="114"/>
                      </a:lnTo>
                      <a:lnTo>
                        <a:pt x="603" y="114"/>
                      </a:lnTo>
                      <a:lnTo>
                        <a:pt x="603" y="115"/>
                      </a:lnTo>
                      <a:lnTo>
                        <a:pt x="602" y="116"/>
                      </a:lnTo>
                      <a:lnTo>
                        <a:pt x="602" y="118"/>
                      </a:lnTo>
                      <a:lnTo>
                        <a:pt x="601" y="118"/>
                      </a:lnTo>
                      <a:lnTo>
                        <a:pt x="601" y="119"/>
                      </a:lnTo>
                      <a:lnTo>
                        <a:pt x="598" y="119"/>
                      </a:lnTo>
                      <a:lnTo>
                        <a:pt x="598" y="119"/>
                      </a:lnTo>
                      <a:lnTo>
                        <a:pt x="597" y="119"/>
                      </a:lnTo>
                      <a:lnTo>
                        <a:pt x="597" y="120"/>
                      </a:lnTo>
                      <a:lnTo>
                        <a:pt x="595" y="121"/>
                      </a:lnTo>
                      <a:lnTo>
                        <a:pt x="594" y="120"/>
                      </a:lnTo>
                      <a:lnTo>
                        <a:pt x="594" y="120"/>
                      </a:lnTo>
                      <a:lnTo>
                        <a:pt x="594" y="120"/>
                      </a:lnTo>
                      <a:lnTo>
                        <a:pt x="594" y="120"/>
                      </a:lnTo>
                      <a:lnTo>
                        <a:pt x="593" y="120"/>
                      </a:lnTo>
                      <a:lnTo>
                        <a:pt x="592" y="123"/>
                      </a:lnTo>
                      <a:lnTo>
                        <a:pt x="589" y="123"/>
                      </a:lnTo>
                      <a:lnTo>
                        <a:pt x="588" y="124"/>
                      </a:lnTo>
                      <a:lnTo>
                        <a:pt x="585" y="124"/>
                      </a:lnTo>
                      <a:lnTo>
                        <a:pt x="585" y="125"/>
                      </a:lnTo>
                      <a:lnTo>
                        <a:pt x="584" y="125"/>
                      </a:lnTo>
                      <a:lnTo>
                        <a:pt x="582" y="127"/>
                      </a:lnTo>
                      <a:lnTo>
                        <a:pt x="580" y="127"/>
                      </a:lnTo>
                      <a:lnTo>
                        <a:pt x="580" y="127"/>
                      </a:lnTo>
                      <a:lnTo>
                        <a:pt x="576" y="127"/>
                      </a:lnTo>
                      <a:lnTo>
                        <a:pt x="576" y="129"/>
                      </a:lnTo>
                      <a:lnTo>
                        <a:pt x="577" y="131"/>
                      </a:lnTo>
                      <a:lnTo>
                        <a:pt x="577" y="132"/>
                      </a:lnTo>
                      <a:lnTo>
                        <a:pt x="580" y="132"/>
                      </a:lnTo>
                      <a:lnTo>
                        <a:pt x="581" y="131"/>
                      </a:lnTo>
                      <a:lnTo>
                        <a:pt x="581" y="129"/>
                      </a:lnTo>
                      <a:lnTo>
                        <a:pt x="584" y="128"/>
                      </a:lnTo>
                      <a:lnTo>
                        <a:pt x="585" y="128"/>
                      </a:lnTo>
                      <a:lnTo>
                        <a:pt x="586" y="127"/>
                      </a:lnTo>
                      <a:lnTo>
                        <a:pt x="588" y="127"/>
                      </a:lnTo>
                      <a:lnTo>
                        <a:pt x="588" y="127"/>
                      </a:lnTo>
                      <a:lnTo>
                        <a:pt x="589" y="127"/>
                      </a:lnTo>
                      <a:lnTo>
                        <a:pt x="593" y="123"/>
                      </a:lnTo>
                      <a:lnTo>
                        <a:pt x="594" y="123"/>
                      </a:lnTo>
                      <a:lnTo>
                        <a:pt x="594" y="123"/>
                      </a:lnTo>
                      <a:lnTo>
                        <a:pt x="599" y="123"/>
                      </a:lnTo>
                      <a:lnTo>
                        <a:pt x="599" y="121"/>
                      </a:lnTo>
                      <a:lnTo>
                        <a:pt x="599" y="120"/>
                      </a:lnTo>
                      <a:lnTo>
                        <a:pt x="601" y="120"/>
                      </a:lnTo>
                      <a:lnTo>
                        <a:pt x="603" y="120"/>
                      </a:lnTo>
                      <a:lnTo>
                        <a:pt x="603" y="120"/>
                      </a:lnTo>
                      <a:lnTo>
                        <a:pt x="606" y="120"/>
                      </a:lnTo>
                      <a:lnTo>
                        <a:pt x="607" y="123"/>
                      </a:lnTo>
                      <a:lnTo>
                        <a:pt x="609" y="123"/>
                      </a:lnTo>
                      <a:lnTo>
                        <a:pt x="609" y="124"/>
                      </a:lnTo>
                      <a:lnTo>
                        <a:pt x="611" y="124"/>
                      </a:lnTo>
                      <a:lnTo>
                        <a:pt x="611" y="124"/>
                      </a:lnTo>
                      <a:lnTo>
                        <a:pt x="613" y="125"/>
                      </a:lnTo>
                      <a:lnTo>
                        <a:pt x="613" y="127"/>
                      </a:lnTo>
                      <a:lnTo>
                        <a:pt x="613" y="128"/>
                      </a:lnTo>
                      <a:lnTo>
                        <a:pt x="614" y="128"/>
                      </a:lnTo>
                      <a:lnTo>
                        <a:pt x="614" y="127"/>
                      </a:lnTo>
                      <a:lnTo>
                        <a:pt x="615" y="127"/>
                      </a:lnTo>
                      <a:lnTo>
                        <a:pt x="616" y="125"/>
                      </a:lnTo>
                      <a:lnTo>
                        <a:pt x="616" y="127"/>
                      </a:lnTo>
                      <a:lnTo>
                        <a:pt x="618" y="127"/>
                      </a:lnTo>
                      <a:lnTo>
                        <a:pt x="618" y="129"/>
                      </a:lnTo>
                      <a:lnTo>
                        <a:pt x="618" y="129"/>
                      </a:lnTo>
                      <a:lnTo>
                        <a:pt x="618" y="131"/>
                      </a:lnTo>
                      <a:lnTo>
                        <a:pt x="618" y="132"/>
                      </a:lnTo>
                      <a:lnTo>
                        <a:pt x="616" y="132"/>
                      </a:lnTo>
                      <a:lnTo>
                        <a:pt x="616" y="135"/>
                      </a:lnTo>
                      <a:lnTo>
                        <a:pt x="618" y="136"/>
                      </a:lnTo>
                      <a:lnTo>
                        <a:pt x="619" y="138"/>
                      </a:lnTo>
                      <a:lnTo>
                        <a:pt x="616" y="138"/>
                      </a:lnTo>
                      <a:lnTo>
                        <a:pt x="616" y="140"/>
                      </a:lnTo>
                      <a:lnTo>
                        <a:pt x="616" y="141"/>
                      </a:lnTo>
                      <a:lnTo>
                        <a:pt x="615" y="142"/>
                      </a:lnTo>
                      <a:lnTo>
                        <a:pt x="614" y="142"/>
                      </a:lnTo>
                      <a:lnTo>
                        <a:pt x="614" y="144"/>
                      </a:lnTo>
                      <a:lnTo>
                        <a:pt x="607" y="146"/>
                      </a:lnTo>
                      <a:lnTo>
                        <a:pt x="607" y="148"/>
                      </a:lnTo>
                      <a:lnTo>
                        <a:pt x="601" y="146"/>
                      </a:lnTo>
                      <a:lnTo>
                        <a:pt x="601" y="149"/>
                      </a:lnTo>
                      <a:lnTo>
                        <a:pt x="601" y="149"/>
                      </a:lnTo>
                      <a:lnTo>
                        <a:pt x="598" y="149"/>
                      </a:lnTo>
                      <a:lnTo>
                        <a:pt x="595" y="148"/>
                      </a:lnTo>
                      <a:lnTo>
                        <a:pt x="595" y="150"/>
                      </a:lnTo>
                      <a:lnTo>
                        <a:pt x="593" y="150"/>
                      </a:lnTo>
                      <a:lnTo>
                        <a:pt x="592" y="153"/>
                      </a:lnTo>
                      <a:lnTo>
                        <a:pt x="592" y="154"/>
                      </a:lnTo>
                      <a:lnTo>
                        <a:pt x="590" y="155"/>
                      </a:lnTo>
                      <a:lnTo>
                        <a:pt x="589" y="155"/>
                      </a:lnTo>
                      <a:lnTo>
                        <a:pt x="590" y="158"/>
                      </a:lnTo>
                      <a:lnTo>
                        <a:pt x="589" y="159"/>
                      </a:lnTo>
                      <a:lnTo>
                        <a:pt x="588" y="159"/>
                      </a:lnTo>
                      <a:lnTo>
                        <a:pt x="586" y="161"/>
                      </a:lnTo>
                      <a:lnTo>
                        <a:pt x="585" y="161"/>
                      </a:lnTo>
                      <a:lnTo>
                        <a:pt x="585" y="161"/>
                      </a:lnTo>
                      <a:lnTo>
                        <a:pt x="585" y="161"/>
                      </a:lnTo>
                      <a:lnTo>
                        <a:pt x="584" y="161"/>
                      </a:lnTo>
                      <a:lnTo>
                        <a:pt x="584" y="163"/>
                      </a:lnTo>
                      <a:lnTo>
                        <a:pt x="584" y="165"/>
                      </a:lnTo>
                      <a:lnTo>
                        <a:pt x="582" y="165"/>
                      </a:lnTo>
                      <a:lnTo>
                        <a:pt x="581" y="165"/>
                      </a:lnTo>
                      <a:lnTo>
                        <a:pt x="581" y="166"/>
                      </a:lnTo>
                      <a:lnTo>
                        <a:pt x="581" y="166"/>
                      </a:lnTo>
                      <a:lnTo>
                        <a:pt x="580" y="165"/>
                      </a:lnTo>
                      <a:lnTo>
                        <a:pt x="578" y="165"/>
                      </a:lnTo>
                      <a:lnTo>
                        <a:pt x="578" y="165"/>
                      </a:lnTo>
                      <a:lnTo>
                        <a:pt x="578" y="166"/>
                      </a:lnTo>
                      <a:lnTo>
                        <a:pt x="577" y="166"/>
                      </a:lnTo>
                      <a:lnTo>
                        <a:pt x="577" y="167"/>
                      </a:lnTo>
                      <a:lnTo>
                        <a:pt x="576" y="167"/>
                      </a:lnTo>
                      <a:lnTo>
                        <a:pt x="575" y="167"/>
                      </a:lnTo>
                      <a:lnTo>
                        <a:pt x="575" y="167"/>
                      </a:lnTo>
                      <a:lnTo>
                        <a:pt x="573" y="167"/>
                      </a:lnTo>
                      <a:lnTo>
                        <a:pt x="573" y="166"/>
                      </a:lnTo>
                      <a:lnTo>
                        <a:pt x="572" y="166"/>
                      </a:lnTo>
                      <a:lnTo>
                        <a:pt x="571" y="166"/>
                      </a:lnTo>
                      <a:lnTo>
                        <a:pt x="571" y="167"/>
                      </a:lnTo>
                      <a:lnTo>
                        <a:pt x="569" y="169"/>
                      </a:lnTo>
                      <a:lnTo>
                        <a:pt x="569" y="167"/>
                      </a:lnTo>
                      <a:lnTo>
                        <a:pt x="569" y="167"/>
                      </a:lnTo>
                      <a:lnTo>
                        <a:pt x="568" y="167"/>
                      </a:lnTo>
                      <a:lnTo>
                        <a:pt x="568" y="169"/>
                      </a:lnTo>
                      <a:lnTo>
                        <a:pt x="568" y="169"/>
                      </a:lnTo>
                      <a:lnTo>
                        <a:pt x="565" y="169"/>
                      </a:lnTo>
                      <a:lnTo>
                        <a:pt x="565" y="167"/>
                      </a:lnTo>
                      <a:lnTo>
                        <a:pt x="564" y="166"/>
                      </a:lnTo>
                      <a:lnTo>
                        <a:pt x="564" y="165"/>
                      </a:lnTo>
                      <a:lnTo>
                        <a:pt x="563" y="165"/>
                      </a:lnTo>
                      <a:lnTo>
                        <a:pt x="561" y="166"/>
                      </a:lnTo>
                      <a:lnTo>
                        <a:pt x="561" y="166"/>
                      </a:lnTo>
                      <a:lnTo>
                        <a:pt x="560" y="166"/>
                      </a:lnTo>
                      <a:lnTo>
                        <a:pt x="560" y="167"/>
                      </a:lnTo>
                      <a:lnTo>
                        <a:pt x="559" y="167"/>
                      </a:lnTo>
                      <a:lnTo>
                        <a:pt x="558" y="166"/>
                      </a:lnTo>
                      <a:lnTo>
                        <a:pt x="556" y="166"/>
                      </a:lnTo>
                      <a:lnTo>
                        <a:pt x="556" y="165"/>
                      </a:lnTo>
                      <a:lnTo>
                        <a:pt x="555" y="165"/>
                      </a:lnTo>
                      <a:lnTo>
                        <a:pt x="552" y="165"/>
                      </a:lnTo>
                      <a:lnTo>
                        <a:pt x="551" y="166"/>
                      </a:lnTo>
                      <a:lnTo>
                        <a:pt x="551" y="167"/>
                      </a:lnTo>
                      <a:lnTo>
                        <a:pt x="550" y="166"/>
                      </a:lnTo>
                      <a:lnTo>
                        <a:pt x="547" y="166"/>
                      </a:lnTo>
                      <a:lnTo>
                        <a:pt x="546" y="166"/>
                      </a:lnTo>
                      <a:lnTo>
                        <a:pt x="546" y="167"/>
                      </a:lnTo>
                      <a:lnTo>
                        <a:pt x="542" y="167"/>
                      </a:lnTo>
                      <a:lnTo>
                        <a:pt x="542" y="166"/>
                      </a:lnTo>
                      <a:lnTo>
                        <a:pt x="541" y="166"/>
                      </a:lnTo>
                      <a:lnTo>
                        <a:pt x="541" y="166"/>
                      </a:lnTo>
                      <a:lnTo>
                        <a:pt x="539" y="166"/>
                      </a:lnTo>
                      <a:lnTo>
                        <a:pt x="539" y="166"/>
                      </a:lnTo>
                      <a:lnTo>
                        <a:pt x="538" y="166"/>
                      </a:lnTo>
                      <a:lnTo>
                        <a:pt x="538" y="167"/>
                      </a:lnTo>
                      <a:lnTo>
                        <a:pt x="535" y="167"/>
                      </a:lnTo>
                      <a:lnTo>
                        <a:pt x="535" y="167"/>
                      </a:lnTo>
                      <a:lnTo>
                        <a:pt x="535" y="167"/>
                      </a:lnTo>
                      <a:lnTo>
                        <a:pt x="534" y="167"/>
                      </a:lnTo>
                      <a:lnTo>
                        <a:pt x="533" y="167"/>
                      </a:lnTo>
                      <a:lnTo>
                        <a:pt x="531" y="167"/>
                      </a:lnTo>
                      <a:lnTo>
                        <a:pt x="531" y="167"/>
                      </a:lnTo>
                      <a:lnTo>
                        <a:pt x="525" y="166"/>
                      </a:lnTo>
                      <a:lnTo>
                        <a:pt x="525" y="167"/>
                      </a:lnTo>
                      <a:lnTo>
                        <a:pt x="523" y="167"/>
                      </a:lnTo>
                      <a:lnTo>
                        <a:pt x="522" y="167"/>
                      </a:lnTo>
                      <a:lnTo>
                        <a:pt x="521" y="166"/>
                      </a:lnTo>
                      <a:lnTo>
                        <a:pt x="521" y="167"/>
                      </a:lnTo>
                      <a:lnTo>
                        <a:pt x="520" y="169"/>
                      </a:lnTo>
                      <a:lnTo>
                        <a:pt x="520" y="169"/>
                      </a:lnTo>
                      <a:lnTo>
                        <a:pt x="518" y="169"/>
                      </a:lnTo>
                      <a:lnTo>
                        <a:pt x="517" y="169"/>
                      </a:lnTo>
                      <a:lnTo>
                        <a:pt x="517" y="170"/>
                      </a:lnTo>
                      <a:lnTo>
                        <a:pt x="516" y="170"/>
                      </a:lnTo>
                      <a:lnTo>
                        <a:pt x="517" y="171"/>
                      </a:lnTo>
                      <a:lnTo>
                        <a:pt x="514" y="176"/>
                      </a:lnTo>
                      <a:lnTo>
                        <a:pt x="510" y="178"/>
                      </a:lnTo>
                      <a:lnTo>
                        <a:pt x="510" y="180"/>
                      </a:lnTo>
                      <a:lnTo>
                        <a:pt x="506" y="180"/>
                      </a:lnTo>
                      <a:lnTo>
                        <a:pt x="506" y="182"/>
                      </a:lnTo>
                      <a:lnTo>
                        <a:pt x="505" y="182"/>
                      </a:lnTo>
                      <a:lnTo>
                        <a:pt x="505" y="183"/>
                      </a:lnTo>
                      <a:lnTo>
                        <a:pt x="505" y="184"/>
                      </a:lnTo>
                      <a:lnTo>
                        <a:pt x="505" y="184"/>
                      </a:lnTo>
                      <a:lnTo>
                        <a:pt x="505" y="184"/>
                      </a:lnTo>
                      <a:lnTo>
                        <a:pt x="501" y="184"/>
                      </a:lnTo>
                      <a:lnTo>
                        <a:pt x="501" y="186"/>
                      </a:lnTo>
                      <a:lnTo>
                        <a:pt x="501" y="186"/>
                      </a:lnTo>
                      <a:lnTo>
                        <a:pt x="501" y="186"/>
                      </a:lnTo>
                      <a:lnTo>
                        <a:pt x="501" y="187"/>
                      </a:lnTo>
                      <a:lnTo>
                        <a:pt x="500" y="187"/>
                      </a:lnTo>
                      <a:lnTo>
                        <a:pt x="499" y="188"/>
                      </a:lnTo>
                      <a:lnTo>
                        <a:pt x="497" y="190"/>
                      </a:lnTo>
                      <a:lnTo>
                        <a:pt x="497" y="191"/>
                      </a:lnTo>
                      <a:lnTo>
                        <a:pt x="496" y="191"/>
                      </a:lnTo>
                      <a:lnTo>
                        <a:pt x="495" y="192"/>
                      </a:lnTo>
                      <a:lnTo>
                        <a:pt x="495" y="192"/>
                      </a:lnTo>
                      <a:lnTo>
                        <a:pt x="491" y="192"/>
                      </a:lnTo>
                      <a:lnTo>
                        <a:pt x="491" y="193"/>
                      </a:lnTo>
                      <a:lnTo>
                        <a:pt x="492" y="193"/>
                      </a:lnTo>
                      <a:lnTo>
                        <a:pt x="492" y="193"/>
                      </a:lnTo>
                      <a:lnTo>
                        <a:pt x="492" y="193"/>
                      </a:lnTo>
                      <a:lnTo>
                        <a:pt x="493" y="195"/>
                      </a:lnTo>
                      <a:lnTo>
                        <a:pt x="493" y="196"/>
                      </a:lnTo>
                      <a:lnTo>
                        <a:pt x="493" y="197"/>
                      </a:lnTo>
                      <a:lnTo>
                        <a:pt x="492" y="200"/>
                      </a:lnTo>
                      <a:lnTo>
                        <a:pt x="492" y="201"/>
                      </a:lnTo>
                      <a:lnTo>
                        <a:pt x="489" y="203"/>
                      </a:lnTo>
                      <a:lnTo>
                        <a:pt x="489" y="204"/>
                      </a:lnTo>
                      <a:lnTo>
                        <a:pt x="488" y="205"/>
                      </a:lnTo>
                      <a:lnTo>
                        <a:pt x="488" y="207"/>
                      </a:lnTo>
                      <a:lnTo>
                        <a:pt x="487" y="207"/>
                      </a:lnTo>
                      <a:lnTo>
                        <a:pt x="487" y="207"/>
                      </a:lnTo>
                      <a:lnTo>
                        <a:pt x="487" y="208"/>
                      </a:lnTo>
                      <a:lnTo>
                        <a:pt x="488" y="208"/>
                      </a:lnTo>
                      <a:lnTo>
                        <a:pt x="487" y="208"/>
                      </a:lnTo>
                      <a:lnTo>
                        <a:pt x="487" y="208"/>
                      </a:lnTo>
                      <a:lnTo>
                        <a:pt x="484" y="208"/>
                      </a:lnTo>
                      <a:lnTo>
                        <a:pt x="484" y="209"/>
                      </a:lnTo>
                      <a:lnTo>
                        <a:pt x="483" y="209"/>
                      </a:lnTo>
                      <a:lnTo>
                        <a:pt x="482" y="210"/>
                      </a:lnTo>
                      <a:lnTo>
                        <a:pt x="482" y="212"/>
                      </a:lnTo>
                      <a:lnTo>
                        <a:pt x="482" y="212"/>
                      </a:lnTo>
                      <a:lnTo>
                        <a:pt x="482" y="212"/>
                      </a:lnTo>
                      <a:lnTo>
                        <a:pt x="480" y="212"/>
                      </a:lnTo>
                      <a:lnTo>
                        <a:pt x="483" y="212"/>
                      </a:lnTo>
                      <a:lnTo>
                        <a:pt x="484" y="210"/>
                      </a:lnTo>
                      <a:lnTo>
                        <a:pt x="486" y="210"/>
                      </a:lnTo>
                      <a:lnTo>
                        <a:pt x="487" y="209"/>
                      </a:lnTo>
                      <a:lnTo>
                        <a:pt x="488" y="208"/>
                      </a:lnTo>
                      <a:lnTo>
                        <a:pt x="488" y="207"/>
                      </a:lnTo>
                      <a:lnTo>
                        <a:pt x="489" y="207"/>
                      </a:lnTo>
                      <a:lnTo>
                        <a:pt x="491" y="205"/>
                      </a:lnTo>
                      <a:lnTo>
                        <a:pt x="492" y="203"/>
                      </a:lnTo>
                      <a:lnTo>
                        <a:pt x="493" y="201"/>
                      </a:lnTo>
                      <a:lnTo>
                        <a:pt x="495" y="200"/>
                      </a:lnTo>
                      <a:lnTo>
                        <a:pt x="495" y="197"/>
                      </a:lnTo>
                      <a:lnTo>
                        <a:pt x="499" y="197"/>
                      </a:lnTo>
                      <a:lnTo>
                        <a:pt x="500" y="196"/>
                      </a:lnTo>
                      <a:lnTo>
                        <a:pt x="500" y="196"/>
                      </a:lnTo>
                      <a:lnTo>
                        <a:pt x="500" y="193"/>
                      </a:lnTo>
                      <a:lnTo>
                        <a:pt x="500" y="193"/>
                      </a:lnTo>
                      <a:lnTo>
                        <a:pt x="500" y="192"/>
                      </a:lnTo>
                      <a:lnTo>
                        <a:pt x="501" y="192"/>
                      </a:lnTo>
                      <a:lnTo>
                        <a:pt x="503" y="191"/>
                      </a:lnTo>
                      <a:lnTo>
                        <a:pt x="505" y="190"/>
                      </a:lnTo>
                      <a:lnTo>
                        <a:pt x="506" y="190"/>
                      </a:lnTo>
                      <a:lnTo>
                        <a:pt x="508" y="188"/>
                      </a:lnTo>
                      <a:lnTo>
                        <a:pt x="508" y="187"/>
                      </a:lnTo>
                      <a:lnTo>
                        <a:pt x="509" y="187"/>
                      </a:lnTo>
                      <a:lnTo>
                        <a:pt x="509" y="186"/>
                      </a:lnTo>
                      <a:lnTo>
                        <a:pt x="512" y="186"/>
                      </a:lnTo>
                      <a:lnTo>
                        <a:pt x="513" y="184"/>
                      </a:lnTo>
                      <a:lnTo>
                        <a:pt x="516" y="183"/>
                      </a:lnTo>
                      <a:lnTo>
                        <a:pt x="517" y="182"/>
                      </a:lnTo>
                      <a:lnTo>
                        <a:pt x="518" y="182"/>
                      </a:lnTo>
                      <a:lnTo>
                        <a:pt x="518" y="180"/>
                      </a:lnTo>
                      <a:lnTo>
                        <a:pt x="523" y="179"/>
                      </a:lnTo>
                      <a:lnTo>
                        <a:pt x="523" y="179"/>
                      </a:lnTo>
                      <a:lnTo>
                        <a:pt x="527" y="178"/>
                      </a:lnTo>
                      <a:lnTo>
                        <a:pt x="527" y="178"/>
                      </a:lnTo>
                      <a:lnTo>
                        <a:pt x="529" y="178"/>
                      </a:lnTo>
                      <a:lnTo>
                        <a:pt x="529" y="176"/>
                      </a:lnTo>
                      <a:lnTo>
                        <a:pt x="530" y="176"/>
                      </a:lnTo>
                      <a:lnTo>
                        <a:pt x="530" y="176"/>
                      </a:lnTo>
                      <a:lnTo>
                        <a:pt x="531" y="178"/>
                      </a:lnTo>
                      <a:lnTo>
                        <a:pt x="531" y="178"/>
                      </a:lnTo>
                      <a:lnTo>
                        <a:pt x="539" y="178"/>
                      </a:lnTo>
                      <a:lnTo>
                        <a:pt x="541" y="180"/>
                      </a:lnTo>
                      <a:lnTo>
                        <a:pt x="542" y="182"/>
                      </a:lnTo>
                      <a:lnTo>
                        <a:pt x="543" y="182"/>
                      </a:lnTo>
                      <a:lnTo>
                        <a:pt x="543" y="183"/>
                      </a:lnTo>
                      <a:lnTo>
                        <a:pt x="543" y="184"/>
                      </a:lnTo>
                      <a:lnTo>
                        <a:pt x="542" y="184"/>
                      </a:lnTo>
                      <a:lnTo>
                        <a:pt x="542" y="184"/>
                      </a:lnTo>
                      <a:lnTo>
                        <a:pt x="541" y="183"/>
                      </a:lnTo>
                      <a:lnTo>
                        <a:pt x="541" y="184"/>
                      </a:lnTo>
                      <a:lnTo>
                        <a:pt x="542" y="184"/>
                      </a:lnTo>
                      <a:lnTo>
                        <a:pt x="542" y="186"/>
                      </a:lnTo>
                      <a:lnTo>
                        <a:pt x="542" y="187"/>
                      </a:lnTo>
                      <a:lnTo>
                        <a:pt x="542" y="188"/>
                      </a:lnTo>
                      <a:lnTo>
                        <a:pt x="541" y="188"/>
                      </a:lnTo>
                      <a:lnTo>
                        <a:pt x="542" y="191"/>
                      </a:lnTo>
                      <a:lnTo>
                        <a:pt x="541" y="191"/>
                      </a:lnTo>
                      <a:lnTo>
                        <a:pt x="541" y="191"/>
                      </a:lnTo>
                      <a:lnTo>
                        <a:pt x="538" y="191"/>
                      </a:lnTo>
                      <a:lnTo>
                        <a:pt x="538" y="191"/>
                      </a:lnTo>
                      <a:lnTo>
                        <a:pt x="538" y="191"/>
                      </a:lnTo>
                      <a:lnTo>
                        <a:pt x="537" y="191"/>
                      </a:lnTo>
                      <a:lnTo>
                        <a:pt x="535" y="196"/>
                      </a:lnTo>
                      <a:lnTo>
                        <a:pt x="533" y="196"/>
                      </a:lnTo>
                      <a:lnTo>
                        <a:pt x="533" y="197"/>
                      </a:lnTo>
                      <a:lnTo>
                        <a:pt x="530" y="197"/>
                      </a:lnTo>
                      <a:lnTo>
                        <a:pt x="530" y="197"/>
                      </a:lnTo>
                      <a:lnTo>
                        <a:pt x="529" y="195"/>
                      </a:lnTo>
                      <a:lnTo>
                        <a:pt x="529" y="193"/>
                      </a:lnTo>
                      <a:lnTo>
                        <a:pt x="527" y="193"/>
                      </a:lnTo>
                      <a:lnTo>
                        <a:pt x="527" y="193"/>
                      </a:lnTo>
                      <a:lnTo>
                        <a:pt x="527" y="195"/>
                      </a:lnTo>
                      <a:lnTo>
                        <a:pt x="526" y="195"/>
                      </a:lnTo>
                      <a:lnTo>
                        <a:pt x="526" y="195"/>
                      </a:lnTo>
                      <a:lnTo>
                        <a:pt x="526" y="196"/>
                      </a:lnTo>
                      <a:lnTo>
                        <a:pt x="527" y="196"/>
                      </a:lnTo>
                      <a:lnTo>
                        <a:pt x="527" y="197"/>
                      </a:lnTo>
                      <a:lnTo>
                        <a:pt x="529" y="199"/>
                      </a:lnTo>
                      <a:lnTo>
                        <a:pt x="527" y="199"/>
                      </a:lnTo>
                      <a:lnTo>
                        <a:pt x="527" y="201"/>
                      </a:lnTo>
                      <a:lnTo>
                        <a:pt x="531" y="201"/>
                      </a:lnTo>
                      <a:lnTo>
                        <a:pt x="531" y="200"/>
                      </a:lnTo>
                      <a:lnTo>
                        <a:pt x="533" y="199"/>
                      </a:lnTo>
                      <a:lnTo>
                        <a:pt x="535" y="199"/>
                      </a:lnTo>
                      <a:lnTo>
                        <a:pt x="538" y="199"/>
                      </a:lnTo>
                      <a:lnTo>
                        <a:pt x="539" y="200"/>
                      </a:lnTo>
                      <a:lnTo>
                        <a:pt x="539" y="200"/>
                      </a:lnTo>
                      <a:lnTo>
                        <a:pt x="539" y="200"/>
                      </a:lnTo>
                      <a:lnTo>
                        <a:pt x="539" y="201"/>
                      </a:lnTo>
                      <a:lnTo>
                        <a:pt x="538" y="201"/>
                      </a:lnTo>
                      <a:lnTo>
                        <a:pt x="538" y="203"/>
                      </a:lnTo>
                      <a:lnTo>
                        <a:pt x="538" y="205"/>
                      </a:lnTo>
                      <a:lnTo>
                        <a:pt x="538" y="205"/>
                      </a:lnTo>
                      <a:lnTo>
                        <a:pt x="538" y="205"/>
                      </a:lnTo>
                      <a:lnTo>
                        <a:pt x="538" y="207"/>
                      </a:lnTo>
                      <a:lnTo>
                        <a:pt x="535" y="207"/>
                      </a:lnTo>
                      <a:lnTo>
                        <a:pt x="535" y="208"/>
                      </a:lnTo>
                      <a:lnTo>
                        <a:pt x="535" y="208"/>
                      </a:lnTo>
                      <a:lnTo>
                        <a:pt x="534" y="209"/>
                      </a:lnTo>
                      <a:lnTo>
                        <a:pt x="535" y="209"/>
                      </a:lnTo>
                      <a:lnTo>
                        <a:pt x="537" y="209"/>
                      </a:lnTo>
                      <a:lnTo>
                        <a:pt x="538" y="209"/>
                      </a:lnTo>
                      <a:lnTo>
                        <a:pt x="541" y="208"/>
                      </a:lnTo>
                      <a:lnTo>
                        <a:pt x="541" y="210"/>
                      </a:lnTo>
                      <a:lnTo>
                        <a:pt x="539" y="212"/>
                      </a:lnTo>
                      <a:lnTo>
                        <a:pt x="539" y="212"/>
                      </a:lnTo>
                      <a:lnTo>
                        <a:pt x="539" y="213"/>
                      </a:lnTo>
                      <a:lnTo>
                        <a:pt x="539" y="213"/>
                      </a:lnTo>
                      <a:lnTo>
                        <a:pt x="539" y="217"/>
                      </a:lnTo>
                      <a:lnTo>
                        <a:pt x="541" y="217"/>
                      </a:lnTo>
                      <a:lnTo>
                        <a:pt x="541" y="220"/>
                      </a:lnTo>
                      <a:lnTo>
                        <a:pt x="543" y="220"/>
                      </a:lnTo>
                      <a:lnTo>
                        <a:pt x="543" y="221"/>
                      </a:lnTo>
                      <a:lnTo>
                        <a:pt x="547" y="220"/>
                      </a:lnTo>
                      <a:lnTo>
                        <a:pt x="547" y="221"/>
                      </a:lnTo>
                      <a:lnTo>
                        <a:pt x="548" y="221"/>
                      </a:lnTo>
                      <a:lnTo>
                        <a:pt x="548" y="222"/>
                      </a:lnTo>
                      <a:lnTo>
                        <a:pt x="548" y="222"/>
                      </a:lnTo>
                      <a:lnTo>
                        <a:pt x="547" y="222"/>
                      </a:lnTo>
                      <a:lnTo>
                        <a:pt x="547" y="222"/>
                      </a:lnTo>
                      <a:lnTo>
                        <a:pt x="546" y="222"/>
                      </a:lnTo>
                      <a:lnTo>
                        <a:pt x="546" y="224"/>
                      </a:lnTo>
                      <a:lnTo>
                        <a:pt x="544" y="224"/>
                      </a:lnTo>
                      <a:lnTo>
                        <a:pt x="544" y="225"/>
                      </a:lnTo>
                      <a:lnTo>
                        <a:pt x="546" y="225"/>
                      </a:lnTo>
                      <a:lnTo>
                        <a:pt x="546" y="225"/>
                      </a:lnTo>
                      <a:lnTo>
                        <a:pt x="546" y="225"/>
                      </a:lnTo>
                      <a:lnTo>
                        <a:pt x="547" y="225"/>
                      </a:lnTo>
                      <a:lnTo>
                        <a:pt x="547" y="224"/>
                      </a:lnTo>
                      <a:lnTo>
                        <a:pt x="548" y="224"/>
                      </a:lnTo>
                      <a:lnTo>
                        <a:pt x="548" y="225"/>
                      </a:lnTo>
                      <a:lnTo>
                        <a:pt x="550" y="225"/>
                      </a:lnTo>
                      <a:lnTo>
                        <a:pt x="550" y="225"/>
                      </a:lnTo>
                      <a:lnTo>
                        <a:pt x="552" y="225"/>
                      </a:lnTo>
                      <a:lnTo>
                        <a:pt x="552" y="226"/>
                      </a:lnTo>
                      <a:lnTo>
                        <a:pt x="555" y="226"/>
                      </a:lnTo>
                      <a:lnTo>
                        <a:pt x="555" y="229"/>
                      </a:lnTo>
                      <a:lnTo>
                        <a:pt x="556" y="229"/>
                      </a:lnTo>
                      <a:lnTo>
                        <a:pt x="558" y="229"/>
                      </a:lnTo>
                      <a:lnTo>
                        <a:pt x="559" y="227"/>
                      </a:lnTo>
                      <a:lnTo>
                        <a:pt x="561" y="225"/>
                      </a:lnTo>
                      <a:lnTo>
                        <a:pt x="565" y="224"/>
                      </a:lnTo>
                      <a:lnTo>
                        <a:pt x="564" y="229"/>
                      </a:lnTo>
                      <a:lnTo>
                        <a:pt x="567" y="229"/>
                      </a:lnTo>
                      <a:lnTo>
                        <a:pt x="568" y="230"/>
                      </a:lnTo>
                      <a:lnTo>
                        <a:pt x="565" y="230"/>
                      </a:lnTo>
                      <a:lnTo>
                        <a:pt x="565" y="231"/>
                      </a:lnTo>
                      <a:lnTo>
                        <a:pt x="565" y="231"/>
                      </a:lnTo>
                      <a:lnTo>
                        <a:pt x="564" y="234"/>
                      </a:lnTo>
                      <a:lnTo>
                        <a:pt x="561" y="235"/>
                      </a:lnTo>
                      <a:lnTo>
                        <a:pt x="559" y="239"/>
                      </a:lnTo>
                      <a:lnTo>
                        <a:pt x="548" y="241"/>
                      </a:lnTo>
                      <a:lnTo>
                        <a:pt x="548" y="242"/>
                      </a:lnTo>
                      <a:lnTo>
                        <a:pt x="548" y="242"/>
                      </a:lnTo>
                      <a:lnTo>
                        <a:pt x="548" y="243"/>
                      </a:lnTo>
                      <a:lnTo>
                        <a:pt x="548" y="243"/>
                      </a:lnTo>
                      <a:lnTo>
                        <a:pt x="548" y="244"/>
                      </a:lnTo>
                      <a:lnTo>
                        <a:pt x="548" y="244"/>
                      </a:lnTo>
                      <a:lnTo>
                        <a:pt x="548" y="244"/>
                      </a:lnTo>
                      <a:lnTo>
                        <a:pt x="547" y="244"/>
                      </a:lnTo>
                      <a:lnTo>
                        <a:pt x="547" y="243"/>
                      </a:lnTo>
                      <a:lnTo>
                        <a:pt x="546" y="241"/>
                      </a:lnTo>
                      <a:lnTo>
                        <a:pt x="546" y="242"/>
                      </a:lnTo>
                      <a:lnTo>
                        <a:pt x="546" y="242"/>
                      </a:lnTo>
                      <a:lnTo>
                        <a:pt x="544" y="242"/>
                      </a:lnTo>
                      <a:lnTo>
                        <a:pt x="544" y="242"/>
                      </a:lnTo>
                      <a:lnTo>
                        <a:pt x="544" y="243"/>
                      </a:lnTo>
                      <a:lnTo>
                        <a:pt x="542" y="243"/>
                      </a:lnTo>
                      <a:lnTo>
                        <a:pt x="542" y="246"/>
                      </a:lnTo>
                      <a:lnTo>
                        <a:pt x="542" y="246"/>
                      </a:lnTo>
                      <a:lnTo>
                        <a:pt x="542" y="250"/>
                      </a:lnTo>
                      <a:lnTo>
                        <a:pt x="539" y="250"/>
                      </a:lnTo>
                      <a:lnTo>
                        <a:pt x="539" y="250"/>
                      </a:lnTo>
                      <a:lnTo>
                        <a:pt x="538" y="251"/>
                      </a:lnTo>
                      <a:lnTo>
                        <a:pt x="537" y="252"/>
                      </a:lnTo>
                      <a:lnTo>
                        <a:pt x="535" y="254"/>
                      </a:lnTo>
                      <a:lnTo>
                        <a:pt x="535" y="254"/>
                      </a:lnTo>
                      <a:lnTo>
                        <a:pt x="534" y="254"/>
                      </a:lnTo>
                      <a:lnTo>
                        <a:pt x="534" y="254"/>
                      </a:lnTo>
                      <a:lnTo>
                        <a:pt x="534" y="254"/>
                      </a:lnTo>
                      <a:lnTo>
                        <a:pt x="534" y="252"/>
                      </a:lnTo>
                      <a:lnTo>
                        <a:pt x="534" y="252"/>
                      </a:lnTo>
                      <a:lnTo>
                        <a:pt x="534" y="251"/>
                      </a:lnTo>
                      <a:lnTo>
                        <a:pt x="533" y="251"/>
                      </a:lnTo>
                      <a:lnTo>
                        <a:pt x="531" y="254"/>
                      </a:lnTo>
                      <a:lnTo>
                        <a:pt x="530" y="252"/>
                      </a:lnTo>
                      <a:lnTo>
                        <a:pt x="529" y="252"/>
                      </a:lnTo>
                      <a:lnTo>
                        <a:pt x="529" y="251"/>
                      </a:lnTo>
                      <a:lnTo>
                        <a:pt x="526" y="251"/>
                      </a:lnTo>
                      <a:lnTo>
                        <a:pt x="525" y="250"/>
                      </a:lnTo>
                      <a:lnTo>
                        <a:pt x="525" y="248"/>
                      </a:lnTo>
                      <a:lnTo>
                        <a:pt x="523" y="248"/>
                      </a:lnTo>
                      <a:lnTo>
                        <a:pt x="523" y="246"/>
                      </a:lnTo>
                      <a:lnTo>
                        <a:pt x="523" y="246"/>
                      </a:lnTo>
                      <a:lnTo>
                        <a:pt x="523" y="243"/>
                      </a:lnTo>
                      <a:lnTo>
                        <a:pt x="527" y="241"/>
                      </a:lnTo>
                      <a:lnTo>
                        <a:pt x="527" y="239"/>
                      </a:lnTo>
                      <a:lnTo>
                        <a:pt x="531" y="239"/>
                      </a:lnTo>
                      <a:lnTo>
                        <a:pt x="531" y="238"/>
                      </a:lnTo>
                      <a:lnTo>
                        <a:pt x="531" y="237"/>
                      </a:lnTo>
                      <a:lnTo>
                        <a:pt x="533" y="237"/>
                      </a:lnTo>
                      <a:lnTo>
                        <a:pt x="533" y="235"/>
                      </a:lnTo>
                      <a:lnTo>
                        <a:pt x="534" y="234"/>
                      </a:lnTo>
                      <a:lnTo>
                        <a:pt x="537" y="234"/>
                      </a:lnTo>
                      <a:lnTo>
                        <a:pt x="538" y="233"/>
                      </a:lnTo>
                      <a:lnTo>
                        <a:pt x="541" y="233"/>
                      </a:lnTo>
                      <a:lnTo>
                        <a:pt x="541" y="234"/>
                      </a:lnTo>
                      <a:lnTo>
                        <a:pt x="543" y="235"/>
                      </a:lnTo>
                      <a:lnTo>
                        <a:pt x="543" y="234"/>
                      </a:lnTo>
                      <a:lnTo>
                        <a:pt x="544" y="234"/>
                      </a:lnTo>
                      <a:lnTo>
                        <a:pt x="546" y="234"/>
                      </a:lnTo>
                      <a:lnTo>
                        <a:pt x="546" y="234"/>
                      </a:lnTo>
                      <a:lnTo>
                        <a:pt x="546" y="233"/>
                      </a:lnTo>
                      <a:lnTo>
                        <a:pt x="546" y="233"/>
                      </a:lnTo>
                      <a:lnTo>
                        <a:pt x="547" y="230"/>
                      </a:lnTo>
                      <a:lnTo>
                        <a:pt x="550" y="230"/>
                      </a:lnTo>
                      <a:lnTo>
                        <a:pt x="550" y="229"/>
                      </a:lnTo>
                      <a:lnTo>
                        <a:pt x="547" y="229"/>
                      </a:lnTo>
                      <a:lnTo>
                        <a:pt x="541" y="230"/>
                      </a:lnTo>
                      <a:lnTo>
                        <a:pt x="535" y="231"/>
                      </a:lnTo>
                      <a:lnTo>
                        <a:pt x="535" y="230"/>
                      </a:lnTo>
                      <a:lnTo>
                        <a:pt x="535" y="230"/>
                      </a:lnTo>
                      <a:lnTo>
                        <a:pt x="535" y="229"/>
                      </a:lnTo>
                      <a:lnTo>
                        <a:pt x="538" y="227"/>
                      </a:lnTo>
                      <a:lnTo>
                        <a:pt x="538" y="226"/>
                      </a:lnTo>
                      <a:lnTo>
                        <a:pt x="538" y="226"/>
                      </a:lnTo>
                      <a:lnTo>
                        <a:pt x="538" y="225"/>
                      </a:lnTo>
                      <a:lnTo>
                        <a:pt x="539" y="225"/>
                      </a:lnTo>
                      <a:lnTo>
                        <a:pt x="539" y="222"/>
                      </a:lnTo>
                      <a:lnTo>
                        <a:pt x="538" y="222"/>
                      </a:lnTo>
                      <a:lnTo>
                        <a:pt x="537" y="222"/>
                      </a:lnTo>
                      <a:lnTo>
                        <a:pt x="537" y="222"/>
                      </a:lnTo>
                      <a:lnTo>
                        <a:pt x="537" y="222"/>
                      </a:lnTo>
                      <a:lnTo>
                        <a:pt x="535" y="221"/>
                      </a:lnTo>
                      <a:lnTo>
                        <a:pt x="535" y="225"/>
                      </a:lnTo>
                      <a:lnTo>
                        <a:pt x="534" y="226"/>
                      </a:lnTo>
                      <a:lnTo>
                        <a:pt x="534" y="227"/>
                      </a:lnTo>
                      <a:lnTo>
                        <a:pt x="531" y="229"/>
                      </a:lnTo>
                      <a:lnTo>
                        <a:pt x="530" y="230"/>
                      </a:lnTo>
                      <a:lnTo>
                        <a:pt x="530" y="231"/>
                      </a:lnTo>
                      <a:lnTo>
                        <a:pt x="527" y="233"/>
                      </a:lnTo>
                      <a:lnTo>
                        <a:pt x="527" y="231"/>
                      </a:lnTo>
                      <a:lnTo>
                        <a:pt x="526" y="231"/>
                      </a:lnTo>
                      <a:lnTo>
                        <a:pt x="526" y="230"/>
                      </a:lnTo>
                      <a:lnTo>
                        <a:pt x="527" y="229"/>
                      </a:lnTo>
                      <a:lnTo>
                        <a:pt x="527" y="227"/>
                      </a:lnTo>
                      <a:lnTo>
                        <a:pt x="527" y="227"/>
                      </a:lnTo>
                      <a:lnTo>
                        <a:pt x="527" y="227"/>
                      </a:lnTo>
                      <a:lnTo>
                        <a:pt x="527" y="227"/>
                      </a:lnTo>
                      <a:lnTo>
                        <a:pt x="526" y="229"/>
                      </a:lnTo>
                      <a:lnTo>
                        <a:pt x="526" y="229"/>
                      </a:lnTo>
                      <a:lnTo>
                        <a:pt x="525" y="230"/>
                      </a:lnTo>
                      <a:lnTo>
                        <a:pt x="523" y="230"/>
                      </a:lnTo>
                      <a:lnTo>
                        <a:pt x="523" y="231"/>
                      </a:lnTo>
                      <a:lnTo>
                        <a:pt x="525" y="233"/>
                      </a:lnTo>
                      <a:lnTo>
                        <a:pt x="526" y="233"/>
                      </a:lnTo>
                      <a:lnTo>
                        <a:pt x="526" y="234"/>
                      </a:lnTo>
                      <a:lnTo>
                        <a:pt x="525" y="234"/>
                      </a:lnTo>
                      <a:lnTo>
                        <a:pt x="525" y="234"/>
                      </a:lnTo>
                      <a:lnTo>
                        <a:pt x="523" y="234"/>
                      </a:lnTo>
                      <a:lnTo>
                        <a:pt x="523" y="235"/>
                      </a:lnTo>
                      <a:lnTo>
                        <a:pt x="520" y="234"/>
                      </a:lnTo>
                      <a:lnTo>
                        <a:pt x="518" y="233"/>
                      </a:lnTo>
                      <a:lnTo>
                        <a:pt x="516" y="233"/>
                      </a:lnTo>
                      <a:lnTo>
                        <a:pt x="516" y="233"/>
                      </a:lnTo>
                      <a:lnTo>
                        <a:pt x="514" y="233"/>
                      </a:lnTo>
                      <a:lnTo>
                        <a:pt x="514" y="233"/>
                      </a:lnTo>
                      <a:lnTo>
                        <a:pt x="516" y="235"/>
                      </a:lnTo>
                      <a:lnTo>
                        <a:pt x="516" y="238"/>
                      </a:lnTo>
                      <a:lnTo>
                        <a:pt x="517" y="241"/>
                      </a:lnTo>
                      <a:lnTo>
                        <a:pt x="516" y="241"/>
                      </a:lnTo>
                      <a:lnTo>
                        <a:pt x="514" y="242"/>
                      </a:lnTo>
                      <a:lnTo>
                        <a:pt x="513" y="243"/>
                      </a:lnTo>
                      <a:lnTo>
                        <a:pt x="512" y="244"/>
                      </a:lnTo>
                      <a:lnTo>
                        <a:pt x="510" y="244"/>
                      </a:lnTo>
                      <a:lnTo>
                        <a:pt x="510" y="244"/>
                      </a:lnTo>
                      <a:lnTo>
                        <a:pt x="510" y="244"/>
                      </a:lnTo>
                      <a:lnTo>
                        <a:pt x="509" y="244"/>
                      </a:lnTo>
                      <a:lnTo>
                        <a:pt x="508" y="243"/>
                      </a:lnTo>
                      <a:lnTo>
                        <a:pt x="506" y="242"/>
                      </a:lnTo>
                      <a:lnTo>
                        <a:pt x="506" y="243"/>
                      </a:lnTo>
                      <a:lnTo>
                        <a:pt x="505" y="243"/>
                      </a:lnTo>
                      <a:lnTo>
                        <a:pt x="506" y="244"/>
                      </a:lnTo>
                      <a:lnTo>
                        <a:pt x="505" y="244"/>
                      </a:lnTo>
                      <a:lnTo>
                        <a:pt x="505" y="246"/>
                      </a:lnTo>
                      <a:lnTo>
                        <a:pt x="505" y="246"/>
                      </a:lnTo>
                      <a:lnTo>
                        <a:pt x="504" y="246"/>
                      </a:lnTo>
                      <a:lnTo>
                        <a:pt x="504" y="242"/>
                      </a:lnTo>
                      <a:lnTo>
                        <a:pt x="503" y="242"/>
                      </a:lnTo>
                      <a:lnTo>
                        <a:pt x="503" y="243"/>
                      </a:lnTo>
                      <a:lnTo>
                        <a:pt x="501" y="244"/>
                      </a:lnTo>
                      <a:lnTo>
                        <a:pt x="501" y="246"/>
                      </a:lnTo>
                      <a:lnTo>
                        <a:pt x="501" y="248"/>
                      </a:lnTo>
                      <a:lnTo>
                        <a:pt x="499" y="248"/>
                      </a:lnTo>
                      <a:lnTo>
                        <a:pt x="497" y="248"/>
                      </a:lnTo>
                      <a:lnTo>
                        <a:pt x="497" y="250"/>
                      </a:lnTo>
                      <a:lnTo>
                        <a:pt x="496" y="250"/>
                      </a:lnTo>
                      <a:lnTo>
                        <a:pt x="496" y="248"/>
                      </a:lnTo>
                      <a:lnTo>
                        <a:pt x="495" y="248"/>
                      </a:lnTo>
                      <a:lnTo>
                        <a:pt x="495" y="248"/>
                      </a:lnTo>
                      <a:lnTo>
                        <a:pt x="495" y="250"/>
                      </a:lnTo>
                      <a:lnTo>
                        <a:pt x="493" y="250"/>
                      </a:lnTo>
                      <a:lnTo>
                        <a:pt x="492" y="250"/>
                      </a:lnTo>
                      <a:lnTo>
                        <a:pt x="491" y="248"/>
                      </a:lnTo>
                      <a:lnTo>
                        <a:pt x="489" y="251"/>
                      </a:lnTo>
                      <a:lnTo>
                        <a:pt x="489" y="252"/>
                      </a:lnTo>
                      <a:lnTo>
                        <a:pt x="488" y="254"/>
                      </a:lnTo>
                      <a:lnTo>
                        <a:pt x="489" y="254"/>
                      </a:lnTo>
                      <a:lnTo>
                        <a:pt x="489" y="255"/>
                      </a:lnTo>
                      <a:lnTo>
                        <a:pt x="488" y="256"/>
                      </a:lnTo>
                      <a:lnTo>
                        <a:pt x="488" y="256"/>
                      </a:lnTo>
                      <a:lnTo>
                        <a:pt x="487" y="256"/>
                      </a:lnTo>
                      <a:lnTo>
                        <a:pt x="487" y="258"/>
                      </a:lnTo>
                      <a:lnTo>
                        <a:pt x="486" y="259"/>
                      </a:lnTo>
                      <a:lnTo>
                        <a:pt x="484" y="260"/>
                      </a:lnTo>
                      <a:lnTo>
                        <a:pt x="486" y="262"/>
                      </a:lnTo>
                      <a:lnTo>
                        <a:pt x="486" y="262"/>
                      </a:lnTo>
                      <a:lnTo>
                        <a:pt x="487" y="264"/>
                      </a:lnTo>
                      <a:lnTo>
                        <a:pt x="484" y="264"/>
                      </a:lnTo>
                      <a:lnTo>
                        <a:pt x="484" y="264"/>
                      </a:lnTo>
                      <a:lnTo>
                        <a:pt x="483" y="265"/>
                      </a:lnTo>
                      <a:lnTo>
                        <a:pt x="483" y="267"/>
                      </a:lnTo>
                      <a:lnTo>
                        <a:pt x="483" y="267"/>
                      </a:lnTo>
                      <a:lnTo>
                        <a:pt x="484" y="268"/>
                      </a:lnTo>
                      <a:lnTo>
                        <a:pt x="484" y="269"/>
                      </a:lnTo>
                      <a:lnTo>
                        <a:pt x="487" y="269"/>
                      </a:lnTo>
                      <a:lnTo>
                        <a:pt x="488" y="271"/>
                      </a:lnTo>
                      <a:lnTo>
                        <a:pt x="489" y="271"/>
                      </a:lnTo>
                      <a:lnTo>
                        <a:pt x="489" y="271"/>
                      </a:lnTo>
                      <a:lnTo>
                        <a:pt x="489" y="272"/>
                      </a:lnTo>
                      <a:lnTo>
                        <a:pt x="487" y="272"/>
                      </a:lnTo>
                      <a:lnTo>
                        <a:pt x="487" y="273"/>
                      </a:lnTo>
                      <a:lnTo>
                        <a:pt x="483" y="273"/>
                      </a:lnTo>
                      <a:lnTo>
                        <a:pt x="483" y="273"/>
                      </a:lnTo>
                      <a:lnTo>
                        <a:pt x="483" y="273"/>
                      </a:lnTo>
                      <a:lnTo>
                        <a:pt x="483" y="273"/>
                      </a:lnTo>
                      <a:lnTo>
                        <a:pt x="483" y="273"/>
                      </a:lnTo>
                      <a:lnTo>
                        <a:pt x="483" y="273"/>
                      </a:lnTo>
                      <a:lnTo>
                        <a:pt x="483" y="271"/>
                      </a:lnTo>
                      <a:lnTo>
                        <a:pt x="479" y="271"/>
                      </a:lnTo>
                      <a:lnTo>
                        <a:pt x="479" y="272"/>
                      </a:lnTo>
                      <a:lnTo>
                        <a:pt x="478" y="273"/>
                      </a:lnTo>
                      <a:lnTo>
                        <a:pt x="478" y="273"/>
                      </a:lnTo>
                      <a:lnTo>
                        <a:pt x="478" y="273"/>
                      </a:lnTo>
                      <a:lnTo>
                        <a:pt x="479" y="275"/>
                      </a:lnTo>
                      <a:lnTo>
                        <a:pt x="479" y="276"/>
                      </a:lnTo>
                      <a:lnTo>
                        <a:pt x="478" y="276"/>
                      </a:lnTo>
                      <a:lnTo>
                        <a:pt x="478" y="276"/>
                      </a:lnTo>
                      <a:lnTo>
                        <a:pt x="476" y="276"/>
                      </a:lnTo>
                      <a:lnTo>
                        <a:pt x="476" y="275"/>
                      </a:lnTo>
                      <a:lnTo>
                        <a:pt x="475" y="275"/>
                      </a:lnTo>
                      <a:lnTo>
                        <a:pt x="474" y="275"/>
                      </a:lnTo>
                      <a:lnTo>
                        <a:pt x="472" y="275"/>
                      </a:lnTo>
                      <a:lnTo>
                        <a:pt x="471" y="275"/>
                      </a:lnTo>
                      <a:lnTo>
                        <a:pt x="470" y="277"/>
                      </a:lnTo>
                      <a:lnTo>
                        <a:pt x="469" y="277"/>
                      </a:lnTo>
                      <a:lnTo>
                        <a:pt x="467" y="277"/>
                      </a:lnTo>
                      <a:lnTo>
                        <a:pt x="466" y="277"/>
                      </a:lnTo>
                      <a:lnTo>
                        <a:pt x="466" y="277"/>
                      </a:lnTo>
                      <a:lnTo>
                        <a:pt x="465" y="279"/>
                      </a:lnTo>
                      <a:lnTo>
                        <a:pt x="462" y="279"/>
                      </a:lnTo>
                      <a:lnTo>
                        <a:pt x="462" y="280"/>
                      </a:lnTo>
                      <a:lnTo>
                        <a:pt x="459" y="281"/>
                      </a:lnTo>
                      <a:lnTo>
                        <a:pt x="459" y="282"/>
                      </a:lnTo>
                      <a:lnTo>
                        <a:pt x="457" y="285"/>
                      </a:lnTo>
                      <a:lnTo>
                        <a:pt x="457" y="286"/>
                      </a:lnTo>
                      <a:lnTo>
                        <a:pt x="454" y="286"/>
                      </a:lnTo>
                      <a:lnTo>
                        <a:pt x="454" y="288"/>
                      </a:lnTo>
                      <a:lnTo>
                        <a:pt x="457" y="288"/>
                      </a:lnTo>
                      <a:lnTo>
                        <a:pt x="458" y="292"/>
                      </a:lnTo>
                      <a:lnTo>
                        <a:pt x="455" y="298"/>
                      </a:lnTo>
                      <a:lnTo>
                        <a:pt x="453" y="298"/>
                      </a:lnTo>
                      <a:lnTo>
                        <a:pt x="453" y="299"/>
                      </a:lnTo>
                      <a:lnTo>
                        <a:pt x="451" y="301"/>
                      </a:lnTo>
                      <a:lnTo>
                        <a:pt x="451" y="303"/>
                      </a:lnTo>
                      <a:lnTo>
                        <a:pt x="450" y="305"/>
                      </a:lnTo>
                      <a:lnTo>
                        <a:pt x="446" y="305"/>
                      </a:lnTo>
                      <a:lnTo>
                        <a:pt x="444" y="302"/>
                      </a:lnTo>
                      <a:lnTo>
                        <a:pt x="442" y="302"/>
                      </a:lnTo>
                      <a:lnTo>
                        <a:pt x="441" y="303"/>
                      </a:lnTo>
                      <a:lnTo>
                        <a:pt x="441" y="306"/>
                      </a:lnTo>
                      <a:lnTo>
                        <a:pt x="442" y="307"/>
                      </a:lnTo>
                      <a:lnTo>
                        <a:pt x="445" y="309"/>
                      </a:lnTo>
                      <a:lnTo>
                        <a:pt x="444" y="310"/>
                      </a:lnTo>
                      <a:lnTo>
                        <a:pt x="444" y="310"/>
                      </a:lnTo>
                      <a:lnTo>
                        <a:pt x="444" y="311"/>
                      </a:lnTo>
                      <a:lnTo>
                        <a:pt x="444" y="313"/>
                      </a:lnTo>
                      <a:lnTo>
                        <a:pt x="445" y="313"/>
                      </a:lnTo>
                      <a:lnTo>
                        <a:pt x="444" y="314"/>
                      </a:lnTo>
                      <a:lnTo>
                        <a:pt x="444" y="315"/>
                      </a:lnTo>
                      <a:lnTo>
                        <a:pt x="444" y="315"/>
                      </a:lnTo>
                      <a:lnTo>
                        <a:pt x="444" y="316"/>
                      </a:lnTo>
                      <a:lnTo>
                        <a:pt x="442" y="316"/>
                      </a:lnTo>
                      <a:lnTo>
                        <a:pt x="444" y="319"/>
                      </a:lnTo>
                      <a:lnTo>
                        <a:pt x="440" y="320"/>
                      </a:lnTo>
                      <a:lnTo>
                        <a:pt x="437" y="322"/>
                      </a:lnTo>
                      <a:lnTo>
                        <a:pt x="437" y="318"/>
                      </a:lnTo>
                      <a:lnTo>
                        <a:pt x="434" y="318"/>
                      </a:lnTo>
                      <a:lnTo>
                        <a:pt x="434" y="319"/>
                      </a:lnTo>
                      <a:lnTo>
                        <a:pt x="433" y="319"/>
                      </a:lnTo>
                      <a:lnTo>
                        <a:pt x="433" y="318"/>
                      </a:lnTo>
                      <a:lnTo>
                        <a:pt x="432" y="318"/>
                      </a:lnTo>
                      <a:lnTo>
                        <a:pt x="433" y="315"/>
                      </a:lnTo>
                      <a:lnTo>
                        <a:pt x="432" y="315"/>
                      </a:lnTo>
                      <a:lnTo>
                        <a:pt x="432" y="314"/>
                      </a:lnTo>
                      <a:lnTo>
                        <a:pt x="433" y="314"/>
                      </a:lnTo>
                      <a:lnTo>
                        <a:pt x="432" y="313"/>
                      </a:lnTo>
                      <a:lnTo>
                        <a:pt x="432" y="311"/>
                      </a:lnTo>
                      <a:lnTo>
                        <a:pt x="432" y="310"/>
                      </a:lnTo>
                      <a:lnTo>
                        <a:pt x="434" y="307"/>
                      </a:lnTo>
                      <a:lnTo>
                        <a:pt x="434" y="307"/>
                      </a:lnTo>
                      <a:lnTo>
                        <a:pt x="433" y="307"/>
                      </a:lnTo>
                      <a:lnTo>
                        <a:pt x="434" y="305"/>
                      </a:lnTo>
                      <a:lnTo>
                        <a:pt x="434" y="305"/>
                      </a:lnTo>
                      <a:lnTo>
                        <a:pt x="436" y="303"/>
                      </a:lnTo>
                      <a:lnTo>
                        <a:pt x="437" y="302"/>
                      </a:lnTo>
                      <a:lnTo>
                        <a:pt x="438" y="302"/>
                      </a:lnTo>
                      <a:lnTo>
                        <a:pt x="438" y="298"/>
                      </a:lnTo>
                      <a:lnTo>
                        <a:pt x="438" y="298"/>
                      </a:lnTo>
                      <a:lnTo>
                        <a:pt x="438" y="298"/>
                      </a:lnTo>
                      <a:lnTo>
                        <a:pt x="438" y="298"/>
                      </a:lnTo>
                      <a:lnTo>
                        <a:pt x="438" y="298"/>
                      </a:lnTo>
                      <a:lnTo>
                        <a:pt x="438" y="298"/>
                      </a:lnTo>
                      <a:lnTo>
                        <a:pt x="437" y="298"/>
                      </a:lnTo>
                      <a:lnTo>
                        <a:pt x="437" y="298"/>
                      </a:lnTo>
                      <a:lnTo>
                        <a:pt x="437" y="301"/>
                      </a:lnTo>
                      <a:lnTo>
                        <a:pt x="433" y="299"/>
                      </a:lnTo>
                      <a:lnTo>
                        <a:pt x="433" y="301"/>
                      </a:lnTo>
                      <a:lnTo>
                        <a:pt x="429" y="302"/>
                      </a:lnTo>
                      <a:lnTo>
                        <a:pt x="431" y="306"/>
                      </a:lnTo>
                      <a:lnTo>
                        <a:pt x="429" y="306"/>
                      </a:lnTo>
                      <a:lnTo>
                        <a:pt x="428" y="313"/>
                      </a:lnTo>
                      <a:lnTo>
                        <a:pt x="427" y="313"/>
                      </a:lnTo>
                      <a:lnTo>
                        <a:pt x="427" y="316"/>
                      </a:lnTo>
                      <a:lnTo>
                        <a:pt x="425" y="316"/>
                      </a:lnTo>
                      <a:lnTo>
                        <a:pt x="425" y="318"/>
                      </a:lnTo>
                      <a:lnTo>
                        <a:pt x="427" y="318"/>
                      </a:lnTo>
                      <a:lnTo>
                        <a:pt x="427" y="318"/>
                      </a:lnTo>
                      <a:lnTo>
                        <a:pt x="428" y="320"/>
                      </a:lnTo>
                      <a:lnTo>
                        <a:pt x="428" y="320"/>
                      </a:lnTo>
                      <a:lnTo>
                        <a:pt x="431" y="320"/>
                      </a:lnTo>
                      <a:lnTo>
                        <a:pt x="431" y="322"/>
                      </a:lnTo>
                      <a:lnTo>
                        <a:pt x="428" y="322"/>
                      </a:lnTo>
                      <a:lnTo>
                        <a:pt x="428" y="323"/>
                      </a:lnTo>
                      <a:lnTo>
                        <a:pt x="431" y="324"/>
                      </a:lnTo>
                      <a:lnTo>
                        <a:pt x="410" y="324"/>
                      </a:lnTo>
                      <a:lnTo>
                        <a:pt x="410" y="256"/>
                      </a:lnTo>
                      <a:lnTo>
                        <a:pt x="411" y="256"/>
                      </a:lnTo>
                      <a:lnTo>
                        <a:pt x="412" y="256"/>
                      </a:lnTo>
                      <a:lnTo>
                        <a:pt x="414" y="256"/>
                      </a:lnTo>
                      <a:lnTo>
                        <a:pt x="415" y="255"/>
                      </a:lnTo>
                      <a:lnTo>
                        <a:pt x="416" y="255"/>
                      </a:lnTo>
                      <a:lnTo>
                        <a:pt x="417" y="255"/>
                      </a:lnTo>
                      <a:lnTo>
                        <a:pt x="417" y="256"/>
                      </a:lnTo>
                      <a:lnTo>
                        <a:pt x="421" y="256"/>
                      </a:lnTo>
                      <a:lnTo>
                        <a:pt x="423" y="255"/>
                      </a:lnTo>
                      <a:lnTo>
                        <a:pt x="427" y="256"/>
                      </a:lnTo>
                      <a:lnTo>
                        <a:pt x="428" y="255"/>
                      </a:lnTo>
                      <a:lnTo>
                        <a:pt x="431" y="254"/>
                      </a:lnTo>
                      <a:lnTo>
                        <a:pt x="434" y="254"/>
                      </a:lnTo>
                      <a:lnTo>
                        <a:pt x="434" y="251"/>
                      </a:lnTo>
                      <a:lnTo>
                        <a:pt x="434" y="251"/>
                      </a:lnTo>
                      <a:lnTo>
                        <a:pt x="434" y="251"/>
                      </a:lnTo>
                      <a:lnTo>
                        <a:pt x="434" y="250"/>
                      </a:lnTo>
                      <a:lnTo>
                        <a:pt x="436" y="248"/>
                      </a:lnTo>
                      <a:lnTo>
                        <a:pt x="436" y="248"/>
                      </a:lnTo>
                      <a:lnTo>
                        <a:pt x="436" y="247"/>
                      </a:lnTo>
                      <a:lnTo>
                        <a:pt x="436" y="247"/>
                      </a:lnTo>
                      <a:lnTo>
                        <a:pt x="436" y="244"/>
                      </a:lnTo>
                      <a:lnTo>
                        <a:pt x="438" y="244"/>
                      </a:lnTo>
                      <a:lnTo>
                        <a:pt x="438" y="239"/>
                      </a:lnTo>
                      <a:lnTo>
                        <a:pt x="438" y="239"/>
                      </a:lnTo>
                      <a:lnTo>
                        <a:pt x="437" y="242"/>
                      </a:lnTo>
                      <a:lnTo>
                        <a:pt x="434" y="243"/>
                      </a:lnTo>
                      <a:lnTo>
                        <a:pt x="433" y="244"/>
                      </a:lnTo>
                      <a:lnTo>
                        <a:pt x="427" y="244"/>
                      </a:lnTo>
                      <a:lnTo>
                        <a:pt x="427" y="244"/>
                      </a:lnTo>
                      <a:lnTo>
                        <a:pt x="425" y="244"/>
                      </a:lnTo>
                      <a:lnTo>
                        <a:pt x="425" y="243"/>
                      </a:lnTo>
                      <a:lnTo>
                        <a:pt x="420" y="244"/>
                      </a:lnTo>
                      <a:lnTo>
                        <a:pt x="420" y="244"/>
                      </a:lnTo>
                      <a:lnTo>
                        <a:pt x="420" y="244"/>
                      </a:lnTo>
                      <a:lnTo>
                        <a:pt x="421" y="246"/>
                      </a:lnTo>
                      <a:lnTo>
                        <a:pt x="424" y="246"/>
                      </a:lnTo>
                      <a:lnTo>
                        <a:pt x="424" y="247"/>
                      </a:lnTo>
                      <a:lnTo>
                        <a:pt x="425" y="248"/>
                      </a:lnTo>
                      <a:lnTo>
                        <a:pt x="427" y="248"/>
                      </a:lnTo>
                      <a:lnTo>
                        <a:pt x="429" y="247"/>
                      </a:lnTo>
                      <a:lnTo>
                        <a:pt x="429" y="248"/>
                      </a:lnTo>
                      <a:lnTo>
                        <a:pt x="428" y="248"/>
                      </a:lnTo>
                      <a:lnTo>
                        <a:pt x="427" y="250"/>
                      </a:lnTo>
                      <a:lnTo>
                        <a:pt x="425" y="251"/>
                      </a:lnTo>
                      <a:lnTo>
                        <a:pt x="424" y="251"/>
                      </a:lnTo>
                      <a:lnTo>
                        <a:pt x="423" y="250"/>
                      </a:lnTo>
                      <a:lnTo>
                        <a:pt x="421" y="250"/>
                      </a:lnTo>
                      <a:lnTo>
                        <a:pt x="421" y="248"/>
                      </a:lnTo>
                      <a:lnTo>
                        <a:pt x="410" y="248"/>
                      </a:lnTo>
                      <a:lnTo>
                        <a:pt x="410" y="250"/>
                      </a:lnTo>
                      <a:lnTo>
                        <a:pt x="410" y="152"/>
                      </a:lnTo>
                      <a:lnTo>
                        <a:pt x="410" y="152"/>
                      </a:lnTo>
                      <a:lnTo>
                        <a:pt x="410" y="150"/>
                      </a:lnTo>
                      <a:lnTo>
                        <a:pt x="411" y="150"/>
                      </a:lnTo>
                      <a:lnTo>
                        <a:pt x="410" y="146"/>
                      </a:lnTo>
                      <a:lnTo>
                        <a:pt x="411" y="146"/>
                      </a:lnTo>
                      <a:lnTo>
                        <a:pt x="411" y="145"/>
                      </a:lnTo>
                      <a:lnTo>
                        <a:pt x="411" y="145"/>
                      </a:lnTo>
                      <a:lnTo>
                        <a:pt x="411" y="144"/>
                      </a:lnTo>
                      <a:lnTo>
                        <a:pt x="412" y="144"/>
                      </a:lnTo>
                      <a:lnTo>
                        <a:pt x="412" y="141"/>
                      </a:lnTo>
                      <a:lnTo>
                        <a:pt x="414" y="141"/>
                      </a:lnTo>
                      <a:lnTo>
                        <a:pt x="414" y="140"/>
                      </a:lnTo>
                      <a:lnTo>
                        <a:pt x="412" y="140"/>
                      </a:lnTo>
                      <a:lnTo>
                        <a:pt x="412" y="138"/>
                      </a:lnTo>
                      <a:lnTo>
                        <a:pt x="411" y="137"/>
                      </a:lnTo>
                      <a:lnTo>
                        <a:pt x="412" y="137"/>
                      </a:lnTo>
                      <a:lnTo>
                        <a:pt x="412" y="136"/>
                      </a:lnTo>
                      <a:lnTo>
                        <a:pt x="411" y="135"/>
                      </a:lnTo>
                      <a:lnTo>
                        <a:pt x="411" y="131"/>
                      </a:lnTo>
                      <a:lnTo>
                        <a:pt x="411" y="131"/>
                      </a:lnTo>
                      <a:lnTo>
                        <a:pt x="411" y="121"/>
                      </a:lnTo>
                      <a:lnTo>
                        <a:pt x="410" y="121"/>
                      </a:lnTo>
                      <a:lnTo>
                        <a:pt x="410" y="110"/>
                      </a:lnTo>
                      <a:lnTo>
                        <a:pt x="414" y="107"/>
                      </a:lnTo>
                      <a:lnTo>
                        <a:pt x="417" y="106"/>
                      </a:lnTo>
                      <a:lnTo>
                        <a:pt x="417" y="104"/>
                      </a:lnTo>
                      <a:lnTo>
                        <a:pt x="419" y="104"/>
                      </a:lnTo>
                      <a:lnTo>
                        <a:pt x="421" y="100"/>
                      </a:lnTo>
                      <a:lnTo>
                        <a:pt x="424" y="100"/>
                      </a:lnTo>
                      <a:lnTo>
                        <a:pt x="424" y="98"/>
                      </a:lnTo>
                      <a:lnTo>
                        <a:pt x="429" y="94"/>
                      </a:lnTo>
                      <a:lnTo>
                        <a:pt x="429" y="91"/>
                      </a:lnTo>
                      <a:lnTo>
                        <a:pt x="429" y="91"/>
                      </a:lnTo>
                      <a:lnTo>
                        <a:pt x="429" y="91"/>
                      </a:lnTo>
                      <a:lnTo>
                        <a:pt x="431" y="90"/>
                      </a:lnTo>
                      <a:lnTo>
                        <a:pt x="433" y="90"/>
                      </a:lnTo>
                      <a:lnTo>
                        <a:pt x="434" y="90"/>
                      </a:lnTo>
                      <a:lnTo>
                        <a:pt x="433" y="89"/>
                      </a:lnTo>
                      <a:lnTo>
                        <a:pt x="433" y="87"/>
                      </a:lnTo>
                      <a:lnTo>
                        <a:pt x="432" y="85"/>
                      </a:lnTo>
                      <a:lnTo>
                        <a:pt x="432" y="85"/>
                      </a:lnTo>
                      <a:lnTo>
                        <a:pt x="432" y="89"/>
                      </a:lnTo>
                      <a:lnTo>
                        <a:pt x="431" y="89"/>
                      </a:lnTo>
                      <a:lnTo>
                        <a:pt x="429" y="87"/>
                      </a:lnTo>
                      <a:lnTo>
                        <a:pt x="429" y="85"/>
                      </a:lnTo>
                      <a:lnTo>
                        <a:pt x="429" y="83"/>
                      </a:lnTo>
                      <a:lnTo>
                        <a:pt x="429" y="83"/>
                      </a:lnTo>
                      <a:lnTo>
                        <a:pt x="431" y="81"/>
                      </a:lnTo>
                      <a:lnTo>
                        <a:pt x="432" y="78"/>
                      </a:lnTo>
                      <a:lnTo>
                        <a:pt x="433" y="77"/>
                      </a:lnTo>
                      <a:lnTo>
                        <a:pt x="432" y="77"/>
                      </a:lnTo>
                      <a:lnTo>
                        <a:pt x="432" y="76"/>
                      </a:lnTo>
                      <a:lnTo>
                        <a:pt x="429" y="76"/>
                      </a:lnTo>
                      <a:lnTo>
                        <a:pt x="427" y="68"/>
                      </a:lnTo>
                      <a:lnTo>
                        <a:pt x="424" y="66"/>
                      </a:lnTo>
                      <a:lnTo>
                        <a:pt x="424" y="63"/>
                      </a:lnTo>
                      <a:lnTo>
                        <a:pt x="423" y="61"/>
                      </a:lnTo>
                      <a:lnTo>
                        <a:pt x="421" y="59"/>
                      </a:lnTo>
                      <a:lnTo>
                        <a:pt x="419" y="57"/>
                      </a:lnTo>
                      <a:lnTo>
                        <a:pt x="416" y="56"/>
                      </a:lnTo>
                      <a:lnTo>
                        <a:pt x="416" y="55"/>
                      </a:lnTo>
                      <a:lnTo>
                        <a:pt x="416" y="55"/>
                      </a:lnTo>
                      <a:lnTo>
                        <a:pt x="415" y="53"/>
                      </a:lnTo>
                      <a:lnTo>
                        <a:pt x="412" y="53"/>
                      </a:lnTo>
                      <a:lnTo>
                        <a:pt x="412" y="51"/>
                      </a:lnTo>
                      <a:lnTo>
                        <a:pt x="412" y="48"/>
                      </a:lnTo>
                      <a:lnTo>
                        <a:pt x="414" y="47"/>
                      </a:lnTo>
                      <a:lnTo>
                        <a:pt x="414" y="46"/>
                      </a:lnTo>
                      <a:lnTo>
                        <a:pt x="420" y="44"/>
                      </a:lnTo>
                      <a:lnTo>
                        <a:pt x="420" y="44"/>
                      </a:lnTo>
                      <a:lnTo>
                        <a:pt x="420" y="40"/>
                      </a:lnTo>
                      <a:lnTo>
                        <a:pt x="420" y="40"/>
                      </a:lnTo>
                      <a:lnTo>
                        <a:pt x="420" y="39"/>
                      </a:lnTo>
                      <a:lnTo>
                        <a:pt x="421" y="39"/>
                      </a:lnTo>
                      <a:lnTo>
                        <a:pt x="423" y="39"/>
                      </a:lnTo>
                      <a:lnTo>
                        <a:pt x="423" y="39"/>
                      </a:lnTo>
                      <a:lnTo>
                        <a:pt x="423" y="39"/>
                      </a:lnTo>
                      <a:lnTo>
                        <a:pt x="423" y="36"/>
                      </a:lnTo>
                      <a:lnTo>
                        <a:pt x="424" y="36"/>
                      </a:lnTo>
                      <a:lnTo>
                        <a:pt x="424" y="34"/>
                      </a:lnTo>
                      <a:lnTo>
                        <a:pt x="423" y="34"/>
                      </a:lnTo>
                      <a:lnTo>
                        <a:pt x="423" y="34"/>
                      </a:lnTo>
                      <a:lnTo>
                        <a:pt x="421" y="34"/>
                      </a:lnTo>
                      <a:lnTo>
                        <a:pt x="423" y="31"/>
                      </a:lnTo>
                      <a:lnTo>
                        <a:pt x="421" y="31"/>
                      </a:lnTo>
                      <a:lnTo>
                        <a:pt x="420" y="25"/>
                      </a:lnTo>
                      <a:lnTo>
                        <a:pt x="421" y="25"/>
                      </a:lnTo>
                      <a:lnTo>
                        <a:pt x="423" y="23"/>
                      </a:lnTo>
                      <a:lnTo>
                        <a:pt x="421" y="23"/>
                      </a:lnTo>
                      <a:lnTo>
                        <a:pt x="419" y="22"/>
                      </a:lnTo>
                      <a:lnTo>
                        <a:pt x="419" y="21"/>
                      </a:lnTo>
                      <a:lnTo>
                        <a:pt x="419" y="21"/>
                      </a:lnTo>
                      <a:lnTo>
                        <a:pt x="420" y="18"/>
                      </a:lnTo>
                      <a:lnTo>
                        <a:pt x="421" y="17"/>
                      </a:lnTo>
                      <a:lnTo>
                        <a:pt x="423" y="14"/>
                      </a:lnTo>
                      <a:lnTo>
                        <a:pt x="423" y="14"/>
                      </a:lnTo>
                      <a:lnTo>
                        <a:pt x="423" y="14"/>
                      </a:lnTo>
                      <a:lnTo>
                        <a:pt x="423" y="13"/>
                      </a:lnTo>
                      <a:lnTo>
                        <a:pt x="423" y="11"/>
                      </a:lnTo>
                      <a:lnTo>
                        <a:pt x="423" y="11"/>
                      </a:lnTo>
                      <a:lnTo>
                        <a:pt x="424" y="11"/>
                      </a:lnTo>
                      <a:lnTo>
                        <a:pt x="424" y="11"/>
                      </a:lnTo>
                      <a:lnTo>
                        <a:pt x="424" y="11"/>
                      </a:lnTo>
                      <a:lnTo>
                        <a:pt x="424" y="9"/>
                      </a:lnTo>
                      <a:lnTo>
                        <a:pt x="424" y="9"/>
                      </a:lnTo>
                      <a:lnTo>
                        <a:pt x="423" y="9"/>
                      </a:lnTo>
                      <a:lnTo>
                        <a:pt x="423" y="9"/>
                      </a:lnTo>
                      <a:lnTo>
                        <a:pt x="421" y="9"/>
                      </a:lnTo>
                      <a:lnTo>
                        <a:pt x="420" y="8"/>
                      </a:lnTo>
                      <a:lnTo>
                        <a:pt x="420" y="6"/>
                      </a:lnTo>
                      <a:lnTo>
                        <a:pt x="420" y="5"/>
                      </a:lnTo>
                      <a:lnTo>
                        <a:pt x="420" y="5"/>
                      </a:lnTo>
                      <a:lnTo>
                        <a:pt x="420" y="5"/>
                      </a:lnTo>
                      <a:lnTo>
                        <a:pt x="420" y="5"/>
                      </a:lnTo>
                      <a:lnTo>
                        <a:pt x="420" y="4"/>
                      </a:lnTo>
                      <a:lnTo>
                        <a:pt x="423" y="4"/>
                      </a:lnTo>
                      <a:lnTo>
                        <a:pt x="424" y="4"/>
                      </a:lnTo>
                      <a:lnTo>
                        <a:pt x="424" y="2"/>
                      </a:lnTo>
                      <a:lnTo>
                        <a:pt x="425" y="2"/>
                      </a:lnTo>
                      <a:lnTo>
                        <a:pt x="425" y="2"/>
                      </a:lnTo>
                      <a:lnTo>
                        <a:pt x="427" y="2"/>
                      </a:lnTo>
                      <a:lnTo>
                        <a:pt x="428" y="2"/>
                      </a:lnTo>
                      <a:lnTo>
                        <a:pt x="429" y="4"/>
                      </a:lnTo>
                      <a:lnTo>
                        <a:pt x="431" y="4"/>
                      </a:lnTo>
                      <a:lnTo>
                        <a:pt x="432" y="4"/>
                      </a:lnTo>
                      <a:lnTo>
                        <a:pt x="433" y="4"/>
                      </a:lnTo>
                      <a:lnTo>
                        <a:pt x="434" y="2"/>
                      </a:lnTo>
                      <a:lnTo>
                        <a:pt x="434" y="4"/>
                      </a:lnTo>
                      <a:lnTo>
                        <a:pt x="436" y="4"/>
                      </a:lnTo>
                      <a:lnTo>
                        <a:pt x="436" y="5"/>
                      </a:lnTo>
                      <a:lnTo>
                        <a:pt x="445" y="4"/>
                      </a:lnTo>
                      <a:lnTo>
                        <a:pt x="446" y="5"/>
                      </a:lnTo>
                      <a:lnTo>
                        <a:pt x="449" y="5"/>
                      </a:lnTo>
                      <a:lnTo>
                        <a:pt x="451" y="5"/>
                      </a:lnTo>
                      <a:lnTo>
                        <a:pt x="453" y="4"/>
                      </a:lnTo>
                      <a:lnTo>
                        <a:pt x="455" y="2"/>
                      </a:lnTo>
                      <a:lnTo>
                        <a:pt x="457" y="1"/>
                      </a:lnTo>
                      <a:lnTo>
                        <a:pt x="45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Freeform 9"/>
                <p:cNvSpPr>
                  <a:spLocks noEditPoints="1"/>
                </p:cNvSpPr>
                <p:nvPr/>
              </p:nvSpPr>
              <p:spPr bwMode="auto">
                <a:xfrm>
                  <a:off x="3458403" y="1491117"/>
                  <a:ext cx="1892300" cy="1536700"/>
                </a:xfrm>
                <a:custGeom>
                  <a:avLst/>
                  <a:gdLst>
                    <a:gd name="T0" fmla="*/ 858 w 1192"/>
                    <a:gd name="T1" fmla="*/ 766 h 968"/>
                    <a:gd name="T2" fmla="*/ 874 w 1192"/>
                    <a:gd name="T3" fmla="*/ 745 h 968"/>
                    <a:gd name="T4" fmla="*/ 911 w 1192"/>
                    <a:gd name="T5" fmla="*/ 759 h 968"/>
                    <a:gd name="T6" fmla="*/ 944 w 1192"/>
                    <a:gd name="T7" fmla="*/ 765 h 968"/>
                    <a:gd name="T8" fmla="*/ 953 w 1192"/>
                    <a:gd name="T9" fmla="*/ 776 h 968"/>
                    <a:gd name="T10" fmla="*/ 974 w 1192"/>
                    <a:gd name="T11" fmla="*/ 795 h 968"/>
                    <a:gd name="T12" fmla="*/ 1001 w 1192"/>
                    <a:gd name="T13" fmla="*/ 801 h 968"/>
                    <a:gd name="T14" fmla="*/ 1039 w 1192"/>
                    <a:gd name="T15" fmla="*/ 817 h 968"/>
                    <a:gd name="T16" fmla="*/ 1050 w 1192"/>
                    <a:gd name="T17" fmla="*/ 859 h 968"/>
                    <a:gd name="T18" fmla="*/ 1036 w 1192"/>
                    <a:gd name="T19" fmla="*/ 876 h 968"/>
                    <a:gd name="T20" fmla="*/ 1023 w 1192"/>
                    <a:gd name="T21" fmla="*/ 882 h 968"/>
                    <a:gd name="T22" fmla="*/ 1048 w 1192"/>
                    <a:gd name="T23" fmla="*/ 884 h 968"/>
                    <a:gd name="T24" fmla="*/ 1088 w 1192"/>
                    <a:gd name="T25" fmla="*/ 879 h 968"/>
                    <a:gd name="T26" fmla="*/ 1108 w 1192"/>
                    <a:gd name="T27" fmla="*/ 898 h 968"/>
                    <a:gd name="T28" fmla="*/ 1146 w 1192"/>
                    <a:gd name="T29" fmla="*/ 901 h 968"/>
                    <a:gd name="T30" fmla="*/ 1184 w 1192"/>
                    <a:gd name="T31" fmla="*/ 922 h 968"/>
                    <a:gd name="T32" fmla="*/ 1187 w 1192"/>
                    <a:gd name="T33" fmla="*/ 965 h 968"/>
                    <a:gd name="T34" fmla="*/ 810 w 1192"/>
                    <a:gd name="T35" fmla="*/ 828 h 968"/>
                    <a:gd name="T36" fmla="*/ 802 w 1192"/>
                    <a:gd name="T37" fmla="*/ 780 h 968"/>
                    <a:gd name="T38" fmla="*/ 827 w 1192"/>
                    <a:gd name="T39" fmla="*/ 762 h 968"/>
                    <a:gd name="T40" fmla="*/ 858 w 1192"/>
                    <a:gd name="T41" fmla="*/ 738 h 968"/>
                    <a:gd name="T42" fmla="*/ 820 w 1192"/>
                    <a:gd name="T43" fmla="*/ 483 h 968"/>
                    <a:gd name="T44" fmla="*/ 351 w 1192"/>
                    <a:gd name="T45" fmla="*/ 258 h 968"/>
                    <a:gd name="T46" fmla="*/ 333 w 1192"/>
                    <a:gd name="T47" fmla="*/ 30 h 968"/>
                    <a:gd name="T48" fmla="*/ 136 w 1192"/>
                    <a:gd name="T49" fmla="*/ 8 h 968"/>
                    <a:gd name="T50" fmla="*/ 197 w 1192"/>
                    <a:gd name="T51" fmla="*/ 15 h 968"/>
                    <a:gd name="T52" fmla="*/ 237 w 1192"/>
                    <a:gd name="T53" fmla="*/ 21 h 968"/>
                    <a:gd name="T54" fmla="*/ 290 w 1192"/>
                    <a:gd name="T55" fmla="*/ 42 h 968"/>
                    <a:gd name="T56" fmla="*/ 311 w 1192"/>
                    <a:gd name="T57" fmla="*/ 25 h 968"/>
                    <a:gd name="T58" fmla="*/ 315 w 1192"/>
                    <a:gd name="T59" fmla="*/ 37 h 968"/>
                    <a:gd name="T60" fmla="*/ 345 w 1192"/>
                    <a:gd name="T61" fmla="*/ 21 h 968"/>
                    <a:gd name="T62" fmla="*/ 387 w 1192"/>
                    <a:gd name="T63" fmla="*/ 30 h 968"/>
                    <a:gd name="T64" fmla="*/ 395 w 1192"/>
                    <a:gd name="T65" fmla="*/ 77 h 968"/>
                    <a:gd name="T66" fmla="*/ 371 w 1192"/>
                    <a:gd name="T67" fmla="*/ 297 h 968"/>
                    <a:gd name="T68" fmla="*/ 360 w 1192"/>
                    <a:gd name="T69" fmla="*/ 278 h 968"/>
                    <a:gd name="T70" fmla="*/ 345 w 1192"/>
                    <a:gd name="T71" fmla="*/ 262 h 968"/>
                    <a:gd name="T72" fmla="*/ 335 w 1192"/>
                    <a:gd name="T73" fmla="*/ 240 h 968"/>
                    <a:gd name="T74" fmla="*/ 319 w 1192"/>
                    <a:gd name="T75" fmla="*/ 217 h 968"/>
                    <a:gd name="T76" fmla="*/ 294 w 1192"/>
                    <a:gd name="T77" fmla="*/ 189 h 968"/>
                    <a:gd name="T78" fmla="*/ 290 w 1192"/>
                    <a:gd name="T79" fmla="*/ 206 h 968"/>
                    <a:gd name="T80" fmla="*/ 260 w 1192"/>
                    <a:gd name="T81" fmla="*/ 180 h 968"/>
                    <a:gd name="T82" fmla="*/ 227 w 1192"/>
                    <a:gd name="T83" fmla="*/ 166 h 968"/>
                    <a:gd name="T84" fmla="*/ 192 w 1192"/>
                    <a:gd name="T85" fmla="*/ 153 h 968"/>
                    <a:gd name="T86" fmla="*/ 170 w 1192"/>
                    <a:gd name="T87" fmla="*/ 165 h 968"/>
                    <a:gd name="T88" fmla="*/ 146 w 1192"/>
                    <a:gd name="T89" fmla="*/ 172 h 968"/>
                    <a:gd name="T90" fmla="*/ 162 w 1192"/>
                    <a:gd name="T91" fmla="*/ 144 h 968"/>
                    <a:gd name="T92" fmla="*/ 121 w 1192"/>
                    <a:gd name="T93" fmla="*/ 174 h 968"/>
                    <a:gd name="T94" fmla="*/ 99 w 1192"/>
                    <a:gd name="T95" fmla="*/ 210 h 968"/>
                    <a:gd name="T96" fmla="*/ 66 w 1192"/>
                    <a:gd name="T97" fmla="*/ 229 h 968"/>
                    <a:gd name="T98" fmla="*/ 44 w 1192"/>
                    <a:gd name="T99" fmla="*/ 236 h 968"/>
                    <a:gd name="T100" fmla="*/ 94 w 1192"/>
                    <a:gd name="T101" fmla="*/ 191 h 968"/>
                    <a:gd name="T102" fmla="*/ 78 w 1192"/>
                    <a:gd name="T103" fmla="*/ 185 h 968"/>
                    <a:gd name="T104" fmla="*/ 53 w 1192"/>
                    <a:gd name="T105" fmla="*/ 174 h 968"/>
                    <a:gd name="T106" fmla="*/ 36 w 1192"/>
                    <a:gd name="T107" fmla="*/ 152 h 968"/>
                    <a:gd name="T108" fmla="*/ 32 w 1192"/>
                    <a:gd name="T109" fmla="*/ 131 h 968"/>
                    <a:gd name="T110" fmla="*/ 59 w 1192"/>
                    <a:gd name="T111" fmla="*/ 101 h 968"/>
                    <a:gd name="T112" fmla="*/ 9 w 1192"/>
                    <a:gd name="T113" fmla="*/ 96 h 968"/>
                    <a:gd name="T114" fmla="*/ 19 w 1192"/>
                    <a:gd name="T115" fmla="*/ 76 h 968"/>
                    <a:gd name="T116" fmla="*/ 57 w 1192"/>
                    <a:gd name="T117" fmla="*/ 83 h 968"/>
                    <a:gd name="T118" fmla="*/ 55 w 1192"/>
                    <a:gd name="T119" fmla="*/ 70 h 968"/>
                    <a:gd name="T120" fmla="*/ 13 w 1192"/>
                    <a:gd name="T121" fmla="*/ 50 h 968"/>
                    <a:gd name="T122" fmla="*/ 48 w 1192"/>
                    <a:gd name="T123" fmla="*/ 22 h 968"/>
                    <a:gd name="T124" fmla="*/ 97 w 1192"/>
                    <a:gd name="T125" fmla="*/ 0 h 9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92" h="968">
                      <a:moveTo>
                        <a:pt x="860" y="737"/>
                      </a:moveTo>
                      <a:lnTo>
                        <a:pt x="861" y="737"/>
                      </a:lnTo>
                      <a:lnTo>
                        <a:pt x="861" y="738"/>
                      </a:lnTo>
                      <a:lnTo>
                        <a:pt x="862" y="738"/>
                      </a:lnTo>
                      <a:lnTo>
                        <a:pt x="862" y="738"/>
                      </a:lnTo>
                      <a:lnTo>
                        <a:pt x="864" y="740"/>
                      </a:lnTo>
                      <a:lnTo>
                        <a:pt x="865" y="740"/>
                      </a:lnTo>
                      <a:lnTo>
                        <a:pt x="865" y="742"/>
                      </a:lnTo>
                      <a:lnTo>
                        <a:pt x="864" y="742"/>
                      </a:lnTo>
                      <a:lnTo>
                        <a:pt x="862" y="742"/>
                      </a:lnTo>
                      <a:lnTo>
                        <a:pt x="861" y="744"/>
                      </a:lnTo>
                      <a:lnTo>
                        <a:pt x="861" y="745"/>
                      </a:lnTo>
                      <a:lnTo>
                        <a:pt x="860" y="745"/>
                      </a:lnTo>
                      <a:lnTo>
                        <a:pt x="858" y="746"/>
                      </a:lnTo>
                      <a:lnTo>
                        <a:pt x="858" y="746"/>
                      </a:lnTo>
                      <a:lnTo>
                        <a:pt x="857" y="748"/>
                      </a:lnTo>
                      <a:lnTo>
                        <a:pt x="857" y="750"/>
                      </a:lnTo>
                      <a:lnTo>
                        <a:pt x="860" y="750"/>
                      </a:lnTo>
                      <a:lnTo>
                        <a:pt x="860" y="750"/>
                      </a:lnTo>
                      <a:lnTo>
                        <a:pt x="861" y="752"/>
                      </a:lnTo>
                      <a:lnTo>
                        <a:pt x="860" y="752"/>
                      </a:lnTo>
                      <a:lnTo>
                        <a:pt x="860" y="754"/>
                      </a:lnTo>
                      <a:lnTo>
                        <a:pt x="861" y="754"/>
                      </a:lnTo>
                      <a:lnTo>
                        <a:pt x="862" y="756"/>
                      </a:lnTo>
                      <a:lnTo>
                        <a:pt x="862" y="757"/>
                      </a:lnTo>
                      <a:lnTo>
                        <a:pt x="860" y="758"/>
                      </a:lnTo>
                      <a:lnTo>
                        <a:pt x="858" y="759"/>
                      </a:lnTo>
                      <a:lnTo>
                        <a:pt x="857" y="761"/>
                      </a:lnTo>
                      <a:lnTo>
                        <a:pt x="857" y="763"/>
                      </a:lnTo>
                      <a:lnTo>
                        <a:pt x="857" y="763"/>
                      </a:lnTo>
                      <a:lnTo>
                        <a:pt x="858" y="763"/>
                      </a:lnTo>
                      <a:lnTo>
                        <a:pt x="858" y="765"/>
                      </a:lnTo>
                      <a:lnTo>
                        <a:pt x="857" y="765"/>
                      </a:lnTo>
                      <a:lnTo>
                        <a:pt x="857" y="766"/>
                      </a:lnTo>
                      <a:lnTo>
                        <a:pt x="858" y="766"/>
                      </a:lnTo>
                      <a:lnTo>
                        <a:pt x="858" y="767"/>
                      </a:lnTo>
                      <a:lnTo>
                        <a:pt x="860" y="769"/>
                      </a:lnTo>
                      <a:lnTo>
                        <a:pt x="860" y="769"/>
                      </a:lnTo>
                      <a:lnTo>
                        <a:pt x="860" y="770"/>
                      </a:lnTo>
                      <a:lnTo>
                        <a:pt x="861" y="770"/>
                      </a:lnTo>
                      <a:lnTo>
                        <a:pt x="861" y="773"/>
                      </a:lnTo>
                      <a:lnTo>
                        <a:pt x="862" y="773"/>
                      </a:lnTo>
                      <a:lnTo>
                        <a:pt x="862" y="771"/>
                      </a:lnTo>
                      <a:lnTo>
                        <a:pt x="865" y="770"/>
                      </a:lnTo>
                      <a:lnTo>
                        <a:pt x="866" y="770"/>
                      </a:lnTo>
                      <a:lnTo>
                        <a:pt x="869" y="770"/>
                      </a:lnTo>
                      <a:lnTo>
                        <a:pt x="868" y="765"/>
                      </a:lnTo>
                      <a:lnTo>
                        <a:pt x="866" y="765"/>
                      </a:lnTo>
                      <a:lnTo>
                        <a:pt x="868" y="762"/>
                      </a:lnTo>
                      <a:lnTo>
                        <a:pt x="866" y="761"/>
                      </a:lnTo>
                      <a:lnTo>
                        <a:pt x="866" y="761"/>
                      </a:lnTo>
                      <a:lnTo>
                        <a:pt x="866" y="761"/>
                      </a:lnTo>
                      <a:lnTo>
                        <a:pt x="866" y="759"/>
                      </a:lnTo>
                      <a:lnTo>
                        <a:pt x="865" y="759"/>
                      </a:lnTo>
                      <a:lnTo>
                        <a:pt x="865" y="758"/>
                      </a:lnTo>
                      <a:lnTo>
                        <a:pt x="864" y="758"/>
                      </a:lnTo>
                      <a:lnTo>
                        <a:pt x="864" y="757"/>
                      </a:lnTo>
                      <a:lnTo>
                        <a:pt x="864" y="756"/>
                      </a:lnTo>
                      <a:lnTo>
                        <a:pt x="864" y="756"/>
                      </a:lnTo>
                      <a:lnTo>
                        <a:pt x="864" y="752"/>
                      </a:lnTo>
                      <a:lnTo>
                        <a:pt x="866" y="750"/>
                      </a:lnTo>
                      <a:lnTo>
                        <a:pt x="869" y="749"/>
                      </a:lnTo>
                      <a:lnTo>
                        <a:pt x="872" y="749"/>
                      </a:lnTo>
                      <a:lnTo>
                        <a:pt x="874" y="748"/>
                      </a:lnTo>
                      <a:lnTo>
                        <a:pt x="878" y="748"/>
                      </a:lnTo>
                      <a:lnTo>
                        <a:pt x="878" y="746"/>
                      </a:lnTo>
                      <a:lnTo>
                        <a:pt x="877" y="746"/>
                      </a:lnTo>
                      <a:lnTo>
                        <a:pt x="877" y="745"/>
                      </a:lnTo>
                      <a:lnTo>
                        <a:pt x="874" y="745"/>
                      </a:lnTo>
                      <a:lnTo>
                        <a:pt x="874" y="745"/>
                      </a:lnTo>
                      <a:lnTo>
                        <a:pt x="873" y="745"/>
                      </a:lnTo>
                      <a:lnTo>
                        <a:pt x="873" y="744"/>
                      </a:lnTo>
                      <a:lnTo>
                        <a:pt x="873" y="741"/>
                      </a:lnTo>
                      <a:lnTo>
                        <a:pt x="874" y="740"/>
                      </a:lnTo>
                      <a:lnTo>
                        <a:pt x="875" y="740"/>
                      </a:lnTo>
                      <a:lnTo>
                        <a:pt x="875" y="740"/>
                      </a:lnTo>
                      <a:lnTo>
                        <a:pt x="875" y="741"/>
                      </a:lnTo>
                      <a:lnTo>
                        <a:pt x="877" y="742"/>
                      </a:lnTo>
                      <a:lnTo>
                        <a:pt x="877" y="744"/>
                      </a:lnTo>
                      <a:lnTo>
                        <a:pt x="878" y="745"/>
                      </a:lnTo>
                      <a:lnTo>
                        <a:pt x="881" y="746"/>
                      </a:lnTo>
                      <a:lnTo>
                        <a:pt x="882" y="746"/>
                      </a:lnTo>
                      <a:lnTo>
                        <a:pt x="883" y="746"/>
                      </a:lnTo>
                      <a:lnTo>
                        <a:pt x="883" y="746"/>
                      </a:lnTo>
                      <a:lnTo>
                        <a:pt x="885" y="746"/>
                      </a:lnTo>
                      <a:lnTo>
                        <a:pt x="886" y="746"/>
                      </a:lnTo>
                      <a:lnTo>
                        <a:pt x="887" y="749"/>
                      </a:lnTo>
                      <a:lnTo>
                        <a:pt x="889" y="749"/>
                      </a:lnTo>
                      <a:lnTo>
                        <a:pt x="889" y="749"/>
                      </a:lnTo>
                      <a:lnTo>
                        <a:pt x="889" y="749"/>
                      </a:lnTo>
                      <a:lnTo>
                        <a:pt x="890" y="749"/>
                      </a:lnTo>
                      <a:lnTo>
                        <a:pt x="890" y="750"/>
                      </a:lnTo>
                      <a:lnTo>
                        <a:pt x="891" y="750"/>
                      </a:lnTo>
                      <a:lnTo>
                        <a:pt x="891" y="750"/>
                      </a:lnTo>
                      <a:lnTo>
                        <a:pt x="891" y="752"/>
                      </a:lnTo>
                      <a:lnTo>
                        <a:pt x="891" y="752"/>
                      </a:lnTo>
                      <a:lnTo>
                        <a:pt x="892" y="753"/>
                      </a:lnTo>
                      <a:lnTo>
                        <a:pt x="891" y="754"/>
                      </a:lnTo>
                      <a:lnTo>
                        <a:pt x="890" y="754"/>
                      </a:lnTo>
                      <a:lnTo>
                        <a:pt x="891" y="756"/>
                      </a:lnTo>
                      <a:lnTo>
                        <a:pt x="891" y="756"/>
                      </a:lnTo>
                      <a:lnTo>
                        <a:pt x="892" y="757"/>
                      </a:lnTo>
                      <a:lnTo>
                        <a:pt x="899" y="756"/>
                      </a:lnTo>
                      <a:lnTo>
                        <a:pt x="911" y="756"/>
                      </a:lnTo>
                      <a:lnTo>
                        <a:pt x="911" y="759"/>
                      </a:lnTo>
                      <a:lnTo>
                        <a:pt x="915" y="759"/>
                      </a:lnTo>
                      <a:lnTo>
                        <a:pt x="915" y="761"/>
                      </a:lnTo>
                      <a:lnTo>
                        <a:pt x="925" y="759"/>
                      </a:lnTo>
                      <a:lnTo>
                        <a:pt x="925" y="758"/>
                      </a:lnTo>
                      <a:lnTo>
                        <a:pt x="927" y="758"/>
                      </a:lnTo>
                      <a:lnTo>
                        <a:pt x="928" y="758"/>
                      </a:lnTo>
                      <a:lnTo>
                        <a:pt x="928" y="757"/>
                      </a:lnTo>
                      <a:lnTo>
                        <a:pt x="929" y="757"/>
                      </a:lnTo>
                      <a:lnTo>
                        <a:pt x="929" y="757"/>
                      </a:lnTo>
                      <a:lnTo>
                        <a:pt x="929" y="757"/>
                      </a:lnTo>
                      <a:lnTo>
                        <a:pt x="930" y="757"/>
                      </a:lnTo>
                      <a:lnTo>
                        <a:pt x="933" y="757"/>
                      </a:lnTo>
                      <a:lnTo>
                        <a:pt x="933" y="757"/>
                      </a:lnTo>
                      <a:lnTo>
                        <a:pt x="933" y="757"/>
                      </a:lnTo>
                      <a:lnTo>
                        <a:pt x="933" y="756"/>
                      </a:lnTo>
                      <a:lnTo>
                        <a:pt x="932" y="756"/>
                      </a:lnTo>
                      <a:lnTo>
                        <a:pt x="932" y="756"/>
                      </a:lnTo>
                      <a:lnTo>
                        <a:pt x="938" y="756"/>
                      </a:lnTo>
                      <a:lnTo>
                        <a:pt x="940" y="754"/>
                      </a:lnTo>
                      <a:lnTo>
                        <a:pt x="942" y="754"/>
                      </a:lnTo>
                      <a:lnTo>
                        <a:pt x="945" y="754"/>
                      </a:lnTo>
                      <a:lnTo>
                        <a:pt x="945" y="754"/>
                      </a:lnTo>
                      <a:lnTo>
                        <a:pt x="945" y="754"/>
                      </a:lnTo>
                      <a:lnTo>
                        <a:pt x="945" y="754"/>
                      </a:lnTo>
                      <a:lnTo>
                        <a:pt x="945" y="754"/>
                      </a:lnTo>
                      <a:lnTo>
                        <a:pt x="945" y="756"/>
                      </a:lnTo>
                      <a:lnTo>
                        <a:pt x="945" y="756"/>
                      </a:lnTo>
                      <a:lnTo>
                        <a:pt x="945" y="756"/>
                      </a:lnTo>
                      <a:lnTo>
                        <a:pt x="945" y="757"/>
                      </a:lnTo>
                      <a:lnTo>
                        <a:pt x="945" y="757"/>
                      </a:lnTo>
                      <a:lnTo>
                        <a:pt x="940" y="758"/>
                      </a:lnTo>
                      <a:lnTo>
                        <a:pt x="941" y="759"/>
                      </a:lnTo>
                      <a:lnTo>
                        <a:pt x="942" y="761"/>
                      </a:lnTo>
                      <a:lnTo>
                        <a:pt x="942" y="761"/>
                      </a:lnTo>
                      <a:lnTo>
                        <a:pt x="944" y="765"/>
                      </a:lnTo>
                      <a:lnTo>
                        <a:pt x="945" y="763"/>
                      </a:lnTo>
                      <a:lnTo>
                        <a:pt x="945" y="763"/>
                      </a:lnTo>
                      <a:lnTo>
                        <a:pt x="947" y="762"/>
                      </a:lnTo>
                      <a:lnTo>
                        <a:pt x="947" y="763"/>
                      </a:lnTo>
                      <a:lnTo>
                        <a:pt x="949" y="763"/>
                      </a:lnTo>
                      <a:lnTo>
                        <a:pt x="950" y="765"/>
                      </a:lnTo>
                      <a:lnTo>
                        <a:pt x="951" y="766"/>
                      </a:lnTo>
                      <a:lnTo>
                        <a:pt x="951" y="765"/>
                      </a:lnTo>
                      <a:lnTo>
                        <a:pt x="955" y="765"/>
                      </a:lnTo>
                      <a:lnTo>
                        <a:pt x="955" y="765"/>
                      </a:lnTo>
                      <a:lnTo>
                        <a:pt x="957" y="766"/>
                      </a:lnTo>
                      <a:lnTo>
                        <a:pt x="957" y="767"/>
                      </a:lnTo>
                      <a:lnTo>
                        <a:pt x="955" y="769"/>
                      </a:lnTo>
                      <a:lnTo>
                        <a:pt x="955" y="769"/>
                      </a:lnTo>
                      <a:lnTo>
                        <a:pt x="955" y="770"/>
                      </a:lnTo>
                      <a:lnTo>
                        <a:pt x="954" y="770"/>
                      </a:lnTo>
                      <a:lnTo>
                        <a:pt x="954" y="774"/>
                      </a:lnTo>
                      <a:lnTo>
                        <a:pt x="954" y="774"/>
                      </a:lnTo>
                      <a:lnTo>
                        <a:pt x="953" y="774"/>
                      </a:lnTo>
                      <a:lnTo>
                        <a:pt x="953" y="774"/>
                      </a:lnTo>
                      <a:lnTo>
                        <a:pt x="953" y="774"/>
                      </a:lnTo>
                      <a:lnTo>
                        <a:pt x="953" y="775"/>
                      </a:lnTo>
                      <a:lnTo>
                        <a:pt x="945" y="775"/>
                      </a:lnTo>
                      <a:lnTo>
                        <a:pt x="945" y="775"/>
                      </a:lnTo>
                      <a:lnTo>
                        <a:pt x="944" y="775"/>
                      </a:lnTo>
                      <a:lnTo>
                        <a:pt x="944" y="778"/>
                      </a:lnTo>
                      <a:lnTo>
                        <a:pt x="942" y="779"/>
                      </a:lnTo>
                      <a:lnTo>
                        <a:pt x="942" y="779"/>
                      </a:lnTo>
                      <a:lnTo>
                        <a:pt x="942" y="779"/>
                      </a:lnTo>
                      <a:lnTo>
                        <a:pt x="944" y="779"/>
                      </a:lnTo>
                      <a:lnTo>
                        <a:pt x="946" y="778"/>
                      </a:lnTo>
                      <a:lnTo>
                        <a:pt x="947" y="776"/>
                      </a:lnTo>
                      <a:lnTo>
                        <a:pt x="951" y="776"/>
                      </a:lnTo>
                      <a:lnTo>
                        <a:pt x="951" y="776"/>
                      </a:lnTo>
                      <a:lnTo>
                        <a:pt x="953" y="776"/>
                      </a:lnTo>
                      <a:lnTo>
                        <a:pt x="953" y="775"/>
                      </a:lnTo>
                      <a:lnTo>
                        <a:pt x="958" y="776"/>
                      </a:lnTo>
                      <a:lnTo>
                        <a:pt x="958" y="775"/>
                      </a:lnTo>
                      <a:lnTo>
                        <a:pt x="962" y="775"/>
                      </a:lnTo>
                      <a:lnTo>
                        <a:pt x="962" y="776"/>
                      </a:lnTo>
                      <a:lnTo>
                        <a:pt x="964" y="776"/>
                      </a:lnTo>
                      <a:lnTo>
                        <a:pt x="964" y="776"/>
                      </a:lnTo>
                      <a:lnTo>
                        <a:pt x="964" y="776"/>
                      </a:lnTo>
                      <a:lnTo>
                        <a:pt x="964" y="776"/>
                      </a:lnTo>
                      <a:lnTo>
                        <a:pt x="966" y="776"/>
                      </a:lnTo>
                      <a:lnTo>
                        <a:pt x="967" y="776"/>
                      </a:lnTo>
                      <a:lnTo>
                        <a:pt x="967" y="776"/>
                      </a:lnTo>
                      <a:lnTo>
                        <a:pt x="967" y="778"/>
                      </a:lnTo>
                      <a:lnTo>
                        <a:pt x="967" y="778"/>
                      </a:lnTo>
                      <a:lnTo>
                        <a:pt x="967" y="778"/>
                      </a:lnTo>
                      <a:lnTo>
                        <a:pt x="968" y="778"/>
                      </a:lnTo>
                      <a:lnTo>
                        <a:pt x="968" y="779"/>
                      </a:lnTo>
                      <a:lnTo>
                        <a:pt x="970" y="780"/>
                      </a:lnTo>
                      <a:lnTo>
                        <a:pt x="970" y="780"/>
                      </a:lnTo>
                      <a:lnTo>
                        <a:pt x="971" y="780"/>
                      </a:lnTo>
                      <a:lnTo>
                        <a:pt x="971" y="780"/>
                      </a:lnTo>
                      <a:lnTo>
                        <a:pt x="972" y="782"/>
                      </a:lnTo>
                      <a:lnTo>
                        <a:pt x="974" y="782"/>
                      </a:lnTo>
                      <a:lnTo>
                        <a:pt x="974" y="783"/>
                      </a:lnTo>
                      <a:lnTo>
                        <a:pt x="975" y="784"/>
                      </a:lnTo>
                      <a:lnTo>
                        <a:pt x="975" y="784"/>
                      </a:lnTo>
                      <a:lnTo>
                        <a:pt x="976" y="786"/>
                      </a:lnTo>
                      <a:lnTo>
                        <a:pt x="976" y="786"/>
                      </a:lnTo>
                      <a:lnTo>
                        <a:pt x="976" y="786"/>
                      </a:lnTo>
                      <a:lnTo>
                        <a:pt x="978" y="786"/>
                      </a:lnTo>
                      <a:lnTo>
                        <a:pt x="978" y="790"/>
                      </a:lnTo>
                      <a:lnTo>
                        <a:pt x="976" y="792"/>
                      </a:lnTo>
                      <a:lnTo>
                        <a:pt x="975" y="793"/>
                      </a:lnTo>
                      <a:lnTo>
                        <a:pt x="975" y="795"/>
                      </a:lnTo>
                      <a:lnTo>
                        <a:pt x="974" y="795"/>
                      </a:lnTo>
                      <a:lnTo>
                        <a:pt x="972" y="795"/>
                      </a:lnTo>
                      <a:lnTo>
                        <a:pt x="974" y="799"/>
                      </a:lnTo>
                      <a:lnTo>
                        <a:pt x="974" y="799"/>
                      </a:lnTo>
                      <a:lnTo>
                        <a:pt x="975" y="797"/>
                      </a:lnTo>
                      <a:lnTo>
                        <a:pt x="975" y="797"/>
                      </a:lnTo>
                      <a:lnTo>
                        <a:pt x="976" y="797"/>
                      </a:lnTo>
                      <a:lnTo>
                        <a:pt x="976" y="800"/>
                      </a:lnTo>
                      <a:lnTo>
                        <a:pt x="978" y="800"/>
                      </a:lnTo>
                      <a:lnTo>
                        <a:pt x="978" y="796"/>
                      </a:lnTo>
                      <a:lnTo>
                        <a:pt x="978" y="795"/>
                      </a:lnTo>
                      <a:lnTo>
                        <a:pt x="979" y="792"/>
                      </a:lnTo>
                      <a:lnTo>
                        <a:pt x="979" y="792"/>
                      </a:lnTo>
                      <a:lnTo>
                        <a:pt x="979" y="792"/>
                      </a:lnTo>
                      <a:lnTo>
                        <a:pt x="980" y="793"/>
                      </a:lnTo>
                      <a:lnTo>
                        <a:pt x="983" y="792"/>
                      </a:lnTo>
                      <a:lnTo>
                        <a:pt x="983" y="793"/>
                      </a:lnTo>
                      <a:lnTo>
                        <a:pt x="984" y="793"/>
                      </a:lnTo>
                      <a:lnTo>
                        <a:pt x="985" y="795"/>
                      </a:lnTo>
                      <a:lnTo>
                        <a:pt x="985" y="795"/>
                      </a:lnTo>
                      <a:lnTo>
                        <a:pt x="988" y="796"/>
                      </a:lnTo>
                      <a:lnTo>
                        <a:pt x="989" y="797"/>
                      </a:lnTo>
                      <a:lnTo>
                        <a:pt x="991" y="797"/>
                      </a:lnTo>
                      <a:lnTo>
                        <a:pt x="992" y="804"/>
                      </a:lnTo>
                      <a:lnTo>
                        <a:pt x="993" y="804"/>
                      </a:lnTo>
                      <a:lnTo>
                        <a:pt x="993" y="801"/>
                      </a:lnTo>
                      <a:lnTo>
                        <a:pt x="993" y="800"/>
                      </a:lnTo>
                      <a:lnTo>
                        <a:pt x="995" y="800"/>
                      </a:lnTo>
                      <a:lnTo>
                        <a:pt x="996" y="800"/>
                      </a:lnTo>
                      <a:lnTo>
                        <a:pt x="996" y="800"/>
                      </a:lnTo>
                      <a:lnTo>
                        <a:pt x="996" y="800"/>
                      </a:lnTo>
                      <a:lnTo>
                        <a:pt x="997" y="800"/>
                      </a:lnTo>
                      <a:lnTo>
                        <a:pt x="997" y="800"/>
                      </a:lnTo>
                      <a:lnTo>
                        <a:pt x="997" y="800"/>
                      </a:lnTo>
                      <a:lnTo>
                        <a:pt x="1001" y="800"/>
                      </a:lnTo>
                      <a:lnTo>
                        <a:pt x="1001" y="801"/>
                      </a:lnTo>
                      <a:lnTo>
                        <a:pt x="1008" y="800"/>
                      </a:lnTo>
                      <a:lnTo>
                        <a:pt x="1008" y="799"/>
                      </a:lnTo>
                      <a:lnTo>
                        <a:pt x="1009" y="800"/>
                      </a:lnTo>
                      <a:lnTo>
                        <a:pt x="1009" y="799"/>
                      </a:lnTo>
                      <a:lnTo>
                        <a:pt x="1012" y="799"/>
                      </a:lnTo>
                      <a:lnTo>
                        <a:pt x="1013" y="800"/>
                      </a:lnTo>
                      <a:lnTo>
                        <a:pt x="1014" y="800"/>
                      </a:lnTo>
                      <a:lnTo>
                        <a:pt x="1016" y="800"/>
                      </a:lnTo>
                      <a:lnTo>
                        <a:pt x="1016" y="804"/>
                      </a:lnTo>
                      <a:lnTo>
                        <a:pt x="1016" y="804"/>
                      </a:lnTo>
                      <a:lnTo>
                        <a:pt x="1016" y="801"/>
                      </a:lnTo>
                      <a:lnTo>
                        <a:pt x="1017" y="801"/>
                      </a:lnTo>
                      <a:lnTo>
                        <a:pt x="1018" y="804"/>
                      </a:lnTo>
                      <a:lnTo>
                        <a:pt x="1018" y="804"/>
                      </a:lnTo>
                      <a:lnTo>
                        <a:pt x="1019" y="804"/>
                      </a:lnTo>
                      <a:lnTo>
                        <a:pt x="1021" y="803"/>
                      </a:lnTo>
                      <a:lnTo>
                        <a:pt x="1022" y="803"/>
                      </a:lnTo>
                      <a:lnTo>
                        <a:pt x="1022" y="804"/>
                      </a:lnTo>
                      <a:lnTo>
                        <a:pt x="1023" y="804"/>
                      </a:lnTo>
                      <a:lnTo>
                        <a:pt x="1023" y="804"/>
                      </a:lnTo>
                      <a:lnTo>
                        <a:pt x="1026" y="805"/>
                      </a:lnTo>
                      <a:lnTo>
                        <a:pt x="1029" y="807"/>
                      </a:lnTo>
                      <a:lnTo>
                        <a:pt x="1030" y="808"/>
                      </a:lnTo>
                      <a:lnTo>
                        <a:pt x="1031" y="808"/>
                      </a:lnTo>
                      <a:lnTo>
                        <a:pt x="1031" y="809"/>
                      </a:lnTo>
                      <a:lnTo>
                        <a:pt x="1033" y="809"/>
                      </a:lnTo>
                      <a:lnTo>
                        <a:pt x="1033" y="810"/>
                      </a:lnTo>
                      <a:lnTo>
                        <a:pt x="1033" y="810"/>
                      </a:lnTo>
                      <a:lnTo>
                        <a:pt x="1034" y="813"/>
                      </a:lnTo>
                      <a:lnTo>
                        <a:pt x="1035" y="813"/>
                      </a:lnTo>
                      <a:lnTo>
                        <a:pt x="1035" y="814"/>
                      </a:lnTo>
                      <a:lnTo>
                        <a:pt x="1036" y="814"/>
                      </a:lnTo>
                      <a:lnTo>
                        <a:pt x="1036" y="816"/>
                      </a:lnTo>
                      <a:lnTo>
                        <a:pt x="1039" y="816"/>
                      </a:lnTo>
                      <a:lnTo>
                        <a:pt x="1039" y="817"/>
                      </a:lnTo>
                      <a:lnTo>
                        <a:pt x="1040" y="818"/>
                      </a:lnTo>
                      <a:lnTo>
                        <a:pt x="1040" y="820"/>
                      </a:lnTo>
                      <a:lnTo>
                        <a:pt x="1040" y="821"/>
                      </a:lnTo>
                      <a:lnTo>
                        <a:pt x="1043" y="821"/>
                      </a:lnTo>
                      <a:lnTo>
                        <a:pt x="1043" y="824"/>
                      </a:lnTo>
                      <a:lnTo>
                        <a:pt x="1043" y="824"/>
                      </a:lnTo>
                      <a:lnTo>
                        <a:pt x="1044" y="828"/>
                      </a:lnTo>
                      <a:lnTo>
                        <a:pt x="1046" y="828"/>
                      </a:lnTo>
                      <a:lnTo>
                        <a:pt x="1046" y="830"/>
                      </a:lnTo>
                      <a:lnTo>
                        <a:pt x="1047" y="830"/>
                      </a:lnTo>
                      <a:lnTo>
                        <a:pt x="1047" y="831"/>
                      </a:lnTo>
                      <a:lnTo>
                        <a:pt x="1047" y="831"/>
                      </a:lnTo>
                      <a:lnTo>
                        <a:pt x="1047" y="837"/>
                      </a:lnTo>
                      <a:lnTo>
                        <a:pt x="1047" y="837"/>
                      </a:lnTo>
                      <a:lnTo>
                        <a:pt x="1047" y="838"/>
                      </a:lnTo>
                      <a:lnTo>
                        <a:pt x="1048" y="838"/>
                      </a:lnTo>
                      <a:lnTo>
                        <a:pt x="1050" y="845"/>
                      </a:lnTo>
                      <a:lnTo>
                        <a:pt x="1048" y="845"/>
                      </a:lnTo>
                      <a:lnTo>
                        <a:pt x="1048" y="845"/>
                      </a:lnTo>
                      <a:lnTo>
                        <a:pt x="1048" y="846"/>
                      </a:lnTo>
                      <a:lnTo>
                        <a:pt x="1050" y="846"/>
                      </a:lnTo>
                      <a:lnTo>
                        <a:pt x="1050" y="845"/>
                      </a:lnTo>
                      <a:lnTo>
                        <a:pt x="1053" y="845"/>
                      </a:lnTo>
                      <a:lnTo>
                        <a:pt x="1055" y="846"/>
                      </a:lnTo>
                      <a:lnTo>
                        <a:pt x="1055" y="848"/>
                      </a:lnTo>
                      <a:lnTo>
                        <a:pt x="1055" y="848"/>
                      </a:lnTo>
                      <a:lnTo>
                        <a:pt x="1053" y="848"/>
                      </a:lnTo>
                      <a:lnTo>
                        <a:pt x="1053" y="850"/>
                      </a:lnTo>
                      <a:lnTo>
                        <a:pt x="1050" y="851"/>
                      </a:lnTo>
                      <a:lnTo>
                        <a:pt x="1050" y="852"/>
                      </a:lnTo>
                      <a:lnTo>
                        <a:pt x="1051" y="852"/>
                      </a:lnTo>
                      <a:lnTo>
                        <a:pt x="1052" y="852"/>
                      </a:lnTo>
                      <a:lnTo>
                        <a:pt x="1052" y="855"/>
                      </a:lnTo>
                      <a:lnTo>
                        <a:pt x="1051" y="856"/>
                      </a:lnTo>
                      <a:lnTo>
                        <a:pt x="1050" y="859"/>
                      </a:lnTo>
                      <a:lnTo>
                        <a:pt x="1052" y="859"/>
                      </a:lnTo>
                      <a:lnTo>
                        <a:pt x="1051" y="856"/>
                      </a:lnTo>
                      <a:lnTo>
                        <a:pt x="1052" y="856"/>
                      </a:lnTo>
                      <a:lnTo>
                        <a:pt x="1052" y="855"/>
                      </a:lnTo>
                      <a:lnTo>
                        <a:pt x="1053" y="855"/>
                      </a:lnTo>
                      <a:lnTo>
                        <a:pt x="1056" y="855"/>
                      </a:lnTo>
                      <a:lnTo>
                        <a:pt x="1055" y="860"/>
                      </a:lnTo>
                      <a:lnTo>
                        <a:pt x="1053" y="860"/>
                      </a:lnTo>
                      <a:lnTo>
                        <a:pt x="1052" y="859"/>
                      </a:lnTo>
                      <a:lnTo>
                        <a:pt x="1052" y="859"/>
                      </a:lnTo>
                      <a:lnTo>
                        <a:pt x="1052" y="860"/>
                      </a:lnTo>
                      <a:lnTo>
                        <a:pt x="1052" y="860"/>
                      </a:lnTo>
                      <a:lnTo>
                        <a:pt x="1052" y="863"/>
                      </a:lnTo>
                      <a:lnTo>
                        <a:pt x="1055" y="864"/>
                      </a:lnTo>
                      <a:lnTo>
                        <a:pt x="1055" y="865"/>
                      </a:lnTo>
                      <a:lnTo>
                        <a:pt x="1053" y="865"/>
                      </a:lnTo>
                      <a:lnTo>
                        <a:pt x="1053" y="865"/>
                      </a:lnTo>
                      <a:lnTo>
                        <a:pt x="1050" y="867"/>
                      </a:lnTo>
                      <a:lnTo>
                        <a:pt x="1047" y="863"/>
                      </a:lnTo>
                      <a:lnTo>
                        <a:pt x="1048" y="863"/>
                      </a:lnTo>
                      <a:lnTo>
                        <a:pt x="1048" y="862"/>
                      </a:lnTo>
                      <a:lnTo>
                        <a:pt x="1048" y="860"/>
                      </a:lnTo>
                      <a:lnTo>
                        <a:pt x="1048" y="860"/>
                      </a:lnTo>
                      <a:lnTo>
                        <a:pt x="1044" y="865"/>
                      </a:lnTo>
                      <a:lnTo>
                        <a:pt x="1043" y="865"/>
                      </a:lnTo>
                      <a:lnTo>
                        <a:pt x="1042" y="867"/>
                      </a:lnTo>
                      <a:lnTo>
                        <a:pt x="1042" y="867"/>
                      </a:lnTo>
                      <a:lnTo>
                        <a:pt x="1042" y="868"/>
                      </a:lnTo>
                      <a:lnTo>
                        <a:pt x="1040" y="868"/>
                      </a:lnTo>
                      <a:lnTo>
                        <a:pt x="1040" y="869"/>
                      </a:lnTo>
                      <a:lnTo>
                        <a:pt x="1040" y="869"/>
                      </a:lnTo>
                      <a:lnTo>
                        <a:pt x="1040" y="872"/>
                      </a:lnTo>
                      <a:lnTo>
                        <a:pt x="1038" y="873"/>
                      </a:lnTo>
                      <a:lnTo>
                        <a:pt x="1038" y="875"/>
                      </a:lnTo>
                      <a:lnTo>
                        <a:pt x="1036" y="876"/>
                      </a:lnTo>
                      <a:lnTo>
                        <a:pt x="1036" y="879"/>
                      </a:lnTo>
                      <a:lnTo>
                        <a:pt x="1034" y="879"/>
                      </a:lnTo>
                      <a:lnTo>
                        <a:pt x="1033" y="879"/>
                      </a:lnTo>
                      <a:lnTo>
                        <a:pt x="1031" y="880"/>
                      </a:lnTo>
                      <a:lnTo>
                        <a:pt x="1030" y="880"/>
                      </a:lnTo>
                      <a:lnTo>
                        <a:pt x="1029" y="880"/>
                      </a:lnTo>
                      <a:lnTo>
                        <a:pt x="1029" y="881"/>
                      </a:lnTo>
                      <a:lnTo>
                        <a:pt x="1025" y="881"/>
                      </a:lnTo>
                      <a:lnTo>
                        <a:pt x="1025" y="881"/>
                      </a:lnTo>
                      <a:lnTo>
                        <a:pt x="1022" y="882"/>
                      </a:lnTo>
                      <a:lnTo>
                        <a:pt x="1022" y="882"/>
                      </a:lnTo>
                      <a:lnTo>
                        <a:pt x="1019" y="884"/>
                      </a:lnTo>
                      <a:lnTo>
                        <a:pt x="1019" y="885"/>
                      </a:lnTo>
                      <a:lnTo>
                        <a:pt x="1018" y="888"/>
                      </a:lnTo>
                      <a:lnTo>
                        <a:pt x="1016" y="889"/>
                      </a:lnTo>
                      <a:lnTo>
                        <a:pt x="1016" y="889"/>
                      </a:lnTo>
                      <a:lnTo>
                        <a:pt x="1009" y="889"/>
                      </a:lnTo>
                      <a:lnTo>
                        <a:pt x="1008" y="889"/>
                      </a:lnTo>
                      <a:lnTo>
                        <a:pt x="1006" y="889"/>
                      </a:lnTo>
                      <a:lnTo>
                        <a:pt x="1004" y="889"/>
                      </a:lnTo>
                      <a:lnTo>
                        <a:pt x="1002" y="890"/>
                      </a:lnTo>
                      <a:lnTo>
                        <a:pt x="1000" y="890"/>
                      </a:lnTo>
                      <a:lnTo>
                        <a:pt x="1000" y="890"/>
                      </a:lnTo>
                      <a:lnTo>
                        <a:pt x="1001" y="890"/>
                      </a:lnTo>
                      <a:lnTo>
                        <a:pt x="1002" y="890"/>
                      </a:lnTo>
                      <a:lnTo>
                        <a:pt x="1005" y="890"/>
                      </a:lnTo>
                      <a:lnTo>
                        <a:pt x="1008" y="890"/>
                      </a:lnTo>
                      <a:lnTo>
                        <a:pt x="1012" y="890"/>
                      </a:lnTo>
                      <a:lnTo>
                        <a:pt x="1017" y="890"/>
                      </a:lnTo>
                      <a:lnTo>
                        <a:pt x="1018" y="888"/>
                      </a:lnTo>
                      <a:lnTo>
                        <a:pt x="1021" y="886"/>
                      </a:lnTo>
                      <a:lnTo>
                        <a:pt x="1021" y="884"/>
                      </a:lnTo>
                      <a:lnTo>
                        <a:pt x="1022" y="884"/>
                      </a:lnTo>
                      <a:lnTo>
                        <a:pt x="1022" y="882"/>
                      </a:lnTo>
                      <a:lnTo>
                        <a:pt x="1023" y="882"/>
                      </a:lnTo>
                      <a:lnTo>
                        <a:pt x="1023" y="882"/>
                      </a:lnTo>
                      <a:lnTo>
                        <a:pt x="1029" y="881"/>
                      </a:lnTo>
                      <a:lnTo>
                        <a:pt x="1029" y="881"/>
                      </a:lnTo>
                      <a:lnTo>
                        <a:pt x="1030" y="881"/>
                      </a:lnTo>
                      <a:lnTo>
                        <a:pt x="1030" y="880"/>
                      </a:lnTo>
                      <a:lnTo>
                        <a:pt x="1033" y="880"/>
                      </a:lnTo>
                      <a:lnTo>
                        <a:pt x="1034" y="880"/>
                      </a:lnTo>
                      <a:lnTo>
                        <a:pt x="1034" y="879"/>
                      </a:lnTo>
                      <a:lnTo>
                        <a:pt x="1035" y="879"/>
                      </a:lnTo>
                      <a:lnTo>
                        <a:pt x="1038" y="879"/>
                      </a:lnTo>
                      <a:lnTo>
                        <a:pt x="1039" y="881"/>
                      </a:lnTo>
                      <a:lnTo>
                        <a:pt x="1039" y="885"/>
                      </a:lnTo>
                      <a:lnTo>
                        <a:pt x="1039" y="888"/>
                      </a:lnTo>
                      <a:lnTo>
                        <a:pt x="1038" y="888"/>
                      </a:lnTo>
                      <a:lnTo>
                        <a:pt x="1038" y="890"/>
                      </a:lnTo>
                      <a:lnTo>
                        <a:pt x="1038" y="890"/>
                      </a:lnTo>
                      <a:lnTo>
                        <a:pt x="1038" y="890"/>
                      </a:lnTo>
                      <a:lnTo>
                        <a:pt x="1038" y="890"/>
                      </a:lnTo>
                      <a:lnTo>
                        <a:pt x="1039" y="889"/>
                      </a:lnTo>
                      <a:lnTo>
                        <a:pt x="1039" y="888"/>
                      </a:lnTo>
                      <a:lnTo>
                        <a:pt x="1040" y="888"/>
                      </a:lnTo>
                      <a:lnTo>
                        <a:pt x="1040" y="881"/>
                      </a:lnTo>
                      <a:lnTo>
                        <a:pt x="1040" y="881"/>
                      </a:lnTo>
                      <a:lnTo>
                        <a:pt x="1040" y="880"/>
                      </a:lnTo>
                      <a:lnTo>
                        <a:pt x="1040" y="880"/>
                      </a:lnTo>
                      <a:lnTo>
                        <a:pt x="1043" y="879"/>
                      </a:lnTo>
                      <a:lnTo>
                        <a:pt x="1044" y="877"/>
                      </a:lnTo>
                      <a:lnTo>
                        <a:pt x="1044" y="877"/>
                      </a:lnTo>
                      <a:lnTo>
                        <a:pt x="1046" y="877"/>
                      </a:lnTo>
                      <a:lnTo>
                        <a:pt x="1046" y="877"/>
                      </a:lnTo>
                      <a:lnTo>
                        <a:pt x="1047" y="877"/>
                      </a:lnTo>
                      <a:lnTo>
                        <a:pt x="1047" y="880"/>
                      </a:lnTo>
                      <a:lnTo>
                        <a:pt x="1047" y="880"/>
                      </a:lnTo>
                      <a:lnTo>
                        <a:pt x="1047" y="881"/>
                      </a:lnTo>
                      <a:lnTo>
                        <a:pt x="1048" y="884"/>
                      </a:lnTo>
                      <a:lnTo>
                        <a:pt x="1051" y="885"/>
                      </a:lnTo>
                      <a:lnTo>
                        <a:pt x="1051" y="886"/>
                      </a:lnTo>
                      <a:lnTo>
                        <a:pt x="1055" y="886"/>
                      </a:lnTo>
                      <a:lnTo>
                        <a:pt x="1055" y="885"/>
                      </a:lnTo>
                      <a:lnTo>
                        <a:pt x="1059" y="885"/>
                      </a:lnTo>
                      <a:lnTo>
                        <a:pt x="1059" y="885"/>
                      </a:lnTo>
                      <a:lnTo>
                        <a:pt x="1059" y="885"/>
                      </a:lnTo>
                      <a:lnTo>
                        <a:pt x="1059" y="885"/>
                      </a:lnTo>
                      <a:lnTo>
                        <a:pt x="1059" y="885"/>
                      </a:lnTo>
                      <a:lnTo>
                        <a:pt x="1060" y="885"/>
                      </a:lnTo>
                      <a:lnTo>
                        <a:pt x="1063" y="885"/>
                      </a:lnTo>
                      <a:lnTo>
                        <a:pt x="1063" y="886"/>
                      </a:lnTo>
                      <a:lnTo>
                        <a:pt x="1064" y="886"/>
                      </a:lnTo>
                      <a:lnTo>
                        <a:pt x="1064" y="885"/>
                      </a:lnTo>
                      <a:lnTo>
                        <a:pt x="1067" y="882"/>
                      </a:lnTo>
                      <a:lnTo>
                        <a:pt x="1067" y="881"/>
                      </a:lnTo>
                      <a:lnTo>
                        <a:pt x="1071" y="881"/>
                      </a:lnTo>
                      <a:lnTo>
                        <a:pt x="1071" y="880"/>
                      </a:lnTo>
                      <a:lnTo>
                        <a:pt x="1069" y="880"/>
                      </a:lnTo>
                      <a:lnTo>
                        <a:pt x="1069" y="879"/>
                      </a:lnTo>
                      <a:lnTo>
                        <a:pt x="1068" y="879"/>
                      </a:lnTo>
                      <a:lnTo>
                        <a:pt x="1069" y="877"/>
                      </a:lnTo>
                      <a:lnTo>
                        <a:pt x="1069" y="877"/>
                      </a:lnTo>
                      <a:lnTo>
                        <a:pt x="1069" y="877"/>
                      </a:lnTo>
                      <a:lnTo>
                        <a:pt x="1071" y="876"/>
                      </a:lnTo>
                      <a:lnTo>
                        <a:pt x="1072" y="876"/>
                      </a:lnTo>
                      <a:lnTo>
                        <a:pt x="1073" y="875"/>
                      </a:lnTo>
                      <a:lnTo>
                        <a:pt x="1074" y="875"/>
                      </a:lnTo>
                      <a:lnTo>
                        <a:pt x="1074" y="873"/>
                      </a:lnTo>
                      <a:lnTo>
                        <a:pt x="1081" y="873"/>
                      </a:lnTo>
                      <a:lnTo>
                        <a:pt x="1082" y="873"/>
                      </a:lnTo>
                      <a:lnTo>
                        <a:pt x="1084" y="875"/>
                      </a:lnTo>
                      <a:lnTo>
                        <a:pt x="1085" y="876"/>
                      </a:lnTo>
                      <a:lnTo>
                        <a:pt x="1086" y="876"/>
                      </a:lnTo>
                      <a:lnTo>
                        <a:pt x="1088" y="879"/>
                      </a:lnTo>
                      <a:lnTo>
                        <a:pt x="1090" y="879"/>
                      </a:lnTo>
                      <a:lnTo>
                        <a:pt x="1090" y="877"/>
                      </a:lnTo>
                      <a:lnTo>
                        <a:pt x="1090" y="877"/>
                      </a:lnTo>
                      <a:lnTo>
                        <a:pt x="1091" y="877"/>
                      </a:lnTo>
                      <a:lnTo>
                        <a:pt x="1091" y="879"/>
                      </a:lnTo>
                      <a:lnTo>
                        <a:pt x="1093" y="880"/>
                      </a:lnTo>
                      <a:lnTo>
                        <a:pt x="1093" y="880"/>
                      </a:lnTo>
                      <a:lnTo>
                        <a:pt x="1093" y="880"/>
                      </a:lnTo>
                      <a:lnTo>
                        <a:pt x="1095" y="880"/>
                      </a:lnTo>
                      <a:lnTo>
                        <a:pt x="1095" y="880"/>
                      </a:lnTo>
                      <a:lnTo>
                        <a:pt x="1097" y="882"/>
                      </a:lnTo>
                      <a:lnTo>
                        <a:pt x="1095" y="884"/>
                      </a:lnTo>
                      <a:lnTo>
                        <a:pt x="1095" y="885"/>
                      </a:lnTo>
                      <a:lnTo>
                        <a:pt x="1095" y="885"/>
                      </a:lnTo>
                      <a:lnTo>
                        <a:pt x="1095" y="884"/>
                      </a:lnTo>
                      <a:lnTo>
                        <a:pt x="1097" y="884"/>
                      </a:lnTo>
                      <a:lnTo>
                        <a:pt x="1098" y="882"/>
                      </a:lnTo>
                      <a:lnTo>
                        <a:pt x="1098" y="882"/>
                      </a:lnTo>
                      <a:lnTo>
                        <a:pt x="1101" y="882"/>
                      </a:lnTo>
                      <a:lnTo>
                        <a:pt x="1102" y="884"/>
                      </a:lnTo>
                      <a:lnTo>
                        <a:pt x="1102" y="884"/>
                      </a:lnTo>
                      <a:lnTo>
                        <a:pt x="1102" y="886"/>
                      </a:lnTo>
                      <a:lnTo>
                        <a:pt x="1103" y="888"/>
                      </a:lnTo>
                      <a:lnTo>
                        <a:pt x="1105" y="889"/>
                      </a:lnTo>
                      <a:lnTo>
                        <a:pt x="1105" y="890"/>
                      </a:lnTo>
                      <a:lnTo>
                        <a:pt x="1105" y="890"/>
                      </a:lnTo>
                      <a:lnTo>
                        <a:pt x="1103" y="892"/>
                      </a:lnTo>
                      <a:lnTo>
                        <a:pt x="1103" y="892"/>
                      </a:lnTo>
                      <a:lnTo>
                        <a:pt x="1106" y="892"/>
                      </a:lnTo>
                      <a:lnTo>
                        <a:pt x="1106" y="893"/>
                      </a:lnTo>
                      <a:lnTo>
                        <a:pt x="1106" y="893"/>
                      </a:lnTo>
                      <a:lnTo>
                        <a:pt x="1106" y="894"/>
                      </a:lnTo>
                      <a:lnTo>
                        <a:pt x="1105" y="897"/>
                      </a:lnTo>
                      <a:lnTo>
                        <a:pt x="1106" y="897"/>
                      </a:lnTo>
                      <a:lnTo>
                        <a:pt x="1108" y="898"/>
                      </a:lnTo>
                      <a:lnTo>
                        <a:pt x="1108" y="898"/>
                      </a:lnTo>
                      <a:lnTo>
                        <a:pt x="1108" y="898"/>
                      </a:lnTo>
                      <a:lnTo>
                        <a:pt x="1110" y="897"/>
                      </a:lnTo>
                      <a:lnTo>
                        <a:pt x="1112" y="892"/>
                      </a:lnTo>
                      <a:lnTo>
                        <a:pt x="1115" y="892"/>
                      </a:lnTo>
                      <a:lnTo>
                        <a:pt x="1115" y="893"/>
                      </a:lnTo>
                      <a:lnTo>
                        <a:pt x="1115" y="893"/>
                      </a:lnTo>
                      <a:lnTo>
                        <a:pt x="1115" y="892"/>
                      </a:lnTo>
                      <a:lnTo>
                        <a:pt x="1119" y="892"/>
                      </a:lnTo>
                      <a:lnTo>
                        <a:pt x="1119" y="893"/>
                      </a:lnTo>
                      <a:lnTo>
                        <a:pt x="1120" y="893"/>
                      </a:lnTo>
                      <a:lnTo>
                        <a:pt x="1120" y="893"/>
                      </a:lnTo>
                      <a:lnTo>
                        <a:pt x="1120" y="893"/>
                      </a:lnTo>
                      <a:lnTo>
                        <a:pt x="1120" y="893"/>
                      </a:lnTo>
                      <a:lnTo>
                        <a:pt x="1122" y="894"/>
                      </a:lnTo>
                      <a:lnTo>
                        <a:pt x="1122" y="894"/>
                      </a:lnTo>
                      <a:lnTo>
                        <a:pt x="1123" y="897"/>
                      </a:lnTo>
                      <a:lnTo>
                        <a:pt x="1124" y="897"/>
                      </a:lnTo>
                      <a:lnTo>
                        <a:pt x="1124" y="896"/>
                      </a:lnTo>
                      <a:lnTo>
                        <a:pt x="1128" y="896"/>
                      </a:lnTo>
                      <a:lnTo>
                        <a:pt x="1128" y="896"/>
                      </a:lnTo>
                      <a:lnTo>
                        <a:pt x="1129" y="896"/>
                      </a:lnTo>
                      <a:lnTo>
                        <a:pt x="1129" y="897"/>
                      </a:lnTo>
                      <a:lnTo>
                        <a:pt x="1135" y="897"/>
                      </a:lnTo>
                      <a:lnTo>
                        <a:pt x="1135" y="898"/>
                      </a:lnTo>
                      <a:lnTo>
                        <a:pt x="1137" y="898"/>
                      </a:lnTo>
                      <a:lnTo>
                        <a:pt x="1137" y="898"/>
                      </a:lnTo>
                      <a:lnTo>
                        <a:pt x="1139" y="898"/>
                      </a:lnTo>
                      <a:lnTo>
                        <a:pt x="1139" y="898"/>
                      </a:lnTo>
                      <a:lnTo>
                        <a:pt x="1140" y="898"/>
                      </a:lnTo>
                      <a:lnTo>
                        <a:pt x="1143" y="898"/>
                      </a:lnTo>
                      <a:lnTo>
                        <a:pt x="1144" y="898"/>
                      </a:lnTo>
                      <a:lnTo>
                        <a:pt x="1145" y="900"/>
                      </a:lnTo>
                      <a:lnTo>
                        <a:pt x="1146" y="900"/>
                      </a:lnTo>
                      <a:lnTo>
                        <a:pt x="1146" y="901"/>
                      </a:lnTo>
                      <a:lnTo>
                        <a:pt x="1149" y="901"/>
                      </a:lnTo>
                      <a:lnTo>
                        <a:pt x="1149" y="901"/>
                      </a:lnTo>
                      <a:lnTo>
                        <a:pt x="1150" y="901"/>
                      </a:lnTo>
                      <a:lnTo>
                        <a:pt x="1150" y="902"/>
                      </a:lnTo>
                      <a:lnTo>
                        <a:pt x="1152" y="902"/>
                      </a:lnTo>
                      <a:lnTo>
                        <a:pt x="1152" y="903"/>
                      </a:lnTo>
                      <a:lnTo>
                        <a:pt x="1154" y="903"/>
                      </a:lnTo>
                      <a:lnTo>
                        <a:pt x="1156" y="905"/>
                      </a:lnTo>
                      <a:lnTo>
                        <a:pt x="1157" y="905"/>
                      </a:lnTo>
                      <a:lnTo>
                        <a:pt x="1160" y="909"/>
                      </a:lnTo>
                      <a:lnTo>
                        <a:pt x="1161" y="910"/>
                      </a:lnTo>
                      <a:lnTo>
                        <a:pt x="1162" y="910"/>
                      </a:lnTo>
                      <a:lnTo>
                        <a:pt x="1163" y="911"/>
                      </a:lnTo>
                      <a:lnTo>
                        <a:pt x="1163" y="913"/>
                      </a:lnTo>
                      <a:lnTo>
                        <a:pt x="1165" y="913"/>
                      </a:lnTo>
                      <a:lnTo>
                        <a:pt x="1166" y="914"/>
                      </a:lnTo>
                      <a:lnTo>
                        <a:pt x="1166" y="915"/>
                      </a:lnTo>
                      <a:lnTo>
                        <a:pt x="1167" y="917"/>
                      </a:lnTo>
                      <a:lnTo>
                        <a:pt x="1167" y="917"/>
                      </a:lnTo>
                      <a:lnTo>
                        <a:pt x="1170" y="918"/>
                      </a:lnTo>
                      <a:lnTo>
                        <a:pt x="1169" y="919"/>
                      </a:lnTo>
                      <a:lnTo>
                        <a:pt x="1170" y="919"/>
                      </a:lnTo>
                      <a:lnTo>
                        <a:pt x="1170" y="918"/>
                      </a:lnTo>
                      <a:lnTo>
                        <a:pt x="1171" y="918"/>
                      </a:lnTo>
                      <a:lnTo>
                        <a:pt x="1174" y="918"/>
                      </a:lnTo>
                      <a:lnTo>
                        <a:pt x="1175" y="918"/>
                      </a:lnTo>
                      <a:lnTo>
                        <a:pt x="1175" y="919"/>
                      </a:lnTo>
                      <a:lnTo>
                        <a:pt x="1175" y="920"/>
                      </a:lnTo>
                      <a:lnTo>
                        <a:pt x="1177" y="920"/>
                      </a:lnTo>
                      <a:lnTo>
                        <a:pt x="1177" y="919"/>
                      </a:lnTo>
                      <a:lnTo>
                        <a:pt x="1178" y="919"/>
                      </a:lnTo>
                      <a:lnTo>
                        <a:pt x="1179" y="919"/>
                      </a:lnTo>
                      <a:lnTo>
                        <a:pt x="1182" y="920"/>
                      </a:lnTo>
                      <a:lnTo>
                        <a:pt x="1183" y="922"/>
                      </a:lnTo>
                      <a:lnTo>
                        <a:pt x="1184" y="922"/>
                      </a:lnTo>
                      <a:lnTo>
                        <a:pt x="1184" y="923"/>
                      </a:lnTo>
                      <a:lnTo>
                        <a:pt x="1184" y="923"/>
                      </a:lnTo>
                      <a:lnTo>
                        <a:pt x="1184" y="924"/>
                      </a:lnTo>
                      <a:lnTo>
                        <a:pt x="1186" y="924"/>
                      </a:lnTo>
                      <a:lnTo>
                        <a:pt x="1186" y="927"/>
                      </a:lnTo>
                      <a:lnTo>
                        <a:pt x="1186" y="927"/>
                      </a:lnTo>
                      <a:lnTo>
                        <a:pt x="1186" y="928"/>
                      </a:lnTo>
                      <a:lnTo>
                        <a:pt x="1187" y="930"/>
                      </a:lnTo>
                      <a:lnTo>
                        <a:pt x="1187" y="931"/>
                      </a:lnTo>
                      <a:lnTo>
                        <a:pt x="1190" y="934"/>
                      </a:lnTo>
                      <a:lnTo>
                        <a:pt x="1191" y="935"/>
                      </a:lnTo>
                      <a:lnTo>
                        <a:pt x="1191" y="937"/>
                      </a:lnTo>
                      <a:lnTo>
                        <a:pt x="1191" y="940"/>
                      </a:lnTo>
                      <a:lnTo>
                        <a:pt x="1191" y="941"/>
                      </a:lnTo>
                      <a:lnTo>
                        <a:pt x="1191" y="941"/>
                      </a:lnTo>
                      <a:lnTo>
                        <a:pt x="1190" y="941"/>
                      </a:lnTo>
                      <a:lnTo>
                        <a:pt x="1191" y="941"/>
                      </a:lnTo>
                      <a:lnTo>
                        <a:pt x="1192" y="944"/>
                      </a:lnTo>
                      <a:lnTo>
                        <a:pt x="1192" y="947"/>
                      </a:lnTo>
                      <a:lnTo>
                        <a:pt x="1192" y="949"/>
                      </a:lnTo>
                      <a:lnTo>
                        <a:pt x="1191" y="949"/>
                      </a:lnTo>
                      <a:lnTo>
                        <a:pt x="1191" y="951"/>
                      </a:lnTo>
                      <a:lnTo>
                        <a:pt x="1192" y="951"/>
                      </a:lnTo>
                      <a:lnTo>
                        <a:pt x="1192" y="953"/>
                      </a:lnTo>
                      <a:lnTo>
                        <a:pt x="1192" y="954"/>
                      </a:lnTo>
                      <a:lnTo>
                        <a:pt x="1191" y="954"/>
                      </a:lnTo>
                      <a:lnTo>
                        <a:pt x="1191" y="956"/>
                      </a:lnTo>
                      <a:lnTo>
                        <a:pt x="1191" y="956"/>
                      </a:lnTo>
                      <a:lnTo>
                        <a:pt x="1191" y="958"/>
                      </a:lnTo>
                      <a:lnTo>
                        <a:pt x="1190" y="958"/>
                      </a:lnTo>
                      <a:lnTo>
                        <a:pt x="1188" y="962"/>
                      </a:lnTo>
                      <a:lnTo>
                        <a:pt x="1188" y="962"/>
                      </a:lnTo>
                      <a:lnTo>
                        <a:pt x="1188" y="964"/>
                      </a:lnTo>
                      <a:lnTo>
                        <a:pt x="1187" y="964"/>
                      </a:lnTo>
                      <a:lnTo>
                        <a:pt x="1187" y="965"/>
                      </a:lnTo>
                      <a:lnTo>
                        <a:pt x="1186" y="966"/>
                      </a:lnTo>
                      <a:lnTo>
                        <a:pt x="1186" y="968"/>
                      </a:lnTo>
                      <a:lnTo>
                        <a:pt x="806" y="968"/>
                      </a:lnTo>
                      <a:lnTo>
                        <a:pt x="806" y="966"/>
                      </a:lnTo>
                      <a:lnTo>
                        <a:pt x="805" y="965"/>
                      </a:lnTo>
                      <a:lnTo>
                        <a:pt x="803" y="961"/>
                      </a:lnTo>
                      <a:lnTo>
                        <a:pt x="802" y="960"/>
                      </a:lnTo>
                      <a:lnTo>
                        <a:pt x="802" y="958"/>
                      </a:lnTo>
                      <a:lnTo>
                        <a:pt x="800" y="957"/>
                      </a:lnTo>
                      <a:lnTo>
                        <a:pt x="800" y="956"/>
                      </a:lnTo>
                      <a:lnTo>
                        <a:pt x="798" y="956"/>
                      </a:lnTo>
                      <a:lnTo>
                        <a:pt x="798" y="954"/>
                      </a:lnTo>
                      <a:lnTo>
                        <a:pt x="796" y="952"/>
                      </a:lnTo>
                      <a:lnTo>
                        <a:pt x="796" y="847"/>
                      </a:lnTo>
                      <a:lnTo>
                        <a:pt x="797" y="847"/>
                      </a:lnTo>
                      <a:lnTo>
                        <a:pt x="797" y="846"/>
                      </a:lnTo>
                      <a:lnTo>
                        <a:pt x="796" y="846"/>
                      </a:lnTo>
                      <a:lnTo>
                        <a:pt x="796" y="846"/>
                      </a:lnTo>
                      <a:lnTo>
                        <a:pt x="796" y="843"/>
                      </a:lnTo>
                      <a:lnTo>
                        <a:pt x="796" y="843"/>
                      </a:lnTo>
                      <a:lnTo>
                        <a:pt x="796" y="842"/>
                      </a:lnTo>
                      <a:lnTo>
                        <a:pt x="796" y="842"/>
                      </a:lnTo>
                      <a:lnTo>
                        <a:pt x="796" y="841"/>
                      </a:lnTo>
                      <a:lnTo>
                        <a:pt x="797" y="841"/>
                      </a:lnTo>
                      <a:lnTo>
                        <a:pt x="798" y="838"/>
                      </a:lnTo>
                      <a:lnTo>
                        <a:pt x="800" y="838"/>
                      </a:lnTo>
                      <a:lnTo>
                        <a:pt x="800" y="837"/>
                      </a:lnTo>
                      <a:lnTo>
                        <a:pt x="805" y="837"/>
                      </a:lnTo>
                      <a:lnTo>
                        <a:pt x="805" y="834"/>
                      </a:lnTo>
                      <a:lnTo>
                        <a:pt x="806" y="834"/>
                      </a:lnTo>
                      <a:lnTo>
                        <a:pt x="806" y="831"/>
                      </a:lnTo>
                      <a:lnTo>
                        <a:pt x="806" y="831"/>
                      </a:lnTo>
                      <a:lnTo>
                        <a:pt x="807" y="830"/>
                      </a:lnTo>
                      <a:lnTo>
                        <a:pt x="809" y="829"/>
                      </a:lnTo>
                      <a:lnTo>
                        <a:pt x="810" y="828"/>
                      </a:lnTo>
                      <a:lnTo>
                        <a:pt x="809" y="828"/>
                      </a:lnTo>
                      <a:lnTo>
                        <a:pt x="806" y="828"/>
                      </a:lnTo>
                      <a:lnTo>
                        <a:pt x="805" y="825"/>
                      </a:lnTo>
                      <a:lnTo>
                        <a:pt x="805" y="824"/>
                      </a:lnTo>
                      <a:lnTo>
                        <a:pt x="806" y="822"/>
                      </a:lnTo>
                      <a:lnTo>
                        <a:pt x="807" y="821"/>
                      </a:lnTo>
                      <a:lnTo>
                        <a:pt x="807" y="818"/>
                      </a:lnTo>
                      <a:lnTo>
                        <a:pt x="807" y="817"/>
                      </a:lnTo>
                      <a:lnTo>
                        <a:pt x="807" y="816"/>
                      </a:lnTo>
                      <a:lnTo>
                        <a:pt x="807" y="816"/>
                      </a:lnTo>
                      <a:lnTo>
                        <a:pt x="807" y="814"/>
                      </a:lnTo>
                      <a:lnTo>
                        <a:pt x="807" y="814"/>
                      </a:lnTo>
                      <a:lnTo>
                        <a:pt x="807" y="814"/>
                      </a:lnTo>
                      <a:lnTo>
                        <a:pt x="809" y="810"/>
                      </a:lnTo>
                      <a:lnTo>
                        <a:pt x="807" y="809"/>
                      </a:lnTo>
                      <a:lnTo>
                        <a:pt x="806" y="808"/>
                      </a:lnTo>
                      <a:lnTo>
                        <a:pt x="809" y="808"/>
                      </a:lnTo>
                      <a:lnTo>
                        <a:pt x="810" y="807"/>
                      </a:lnTo>
                      <a:lnTo>
                        <a:pt x="810" y="804"/>
                      </a:lnTo>
                      <a:lnTo>
                        <a:pt x="809" y="804"/>
                      </a:lnTo>
                      <a:lnTo>
                        <a:pt x="809" y="800"/>
                      </a:lnTo>
                      <a:lnTo>
                        <a:pt x="810" y="800"/>
                      </a:lnTo>
                      <a:lnTo>
                        <a:pt x="809" y="795"/>
                      </a:lnTo>
                      <a:lnTo>
                        <a:pt x="809" y="792"/>
                      </a:lnTo>
                      <a:lnTo>
                        <a:pt x="809" y="792"/>
                      </a:lnTo>
                      <a:lnTo>
                        <a:pt x="809" y="792"/>
                      </a:lnTo>
                      <a:lnTo>
                        <a:pt x="805" y="792"/>
                      </a:lnTo>
                      <a:lnTo>
                        <a:pt x="805" y="791"/>
                      </a:lnTo>
                      <a:lnTo>
                        <a:pt x="803" y="791"/>
                      </a:lnTo>
                      <a:lnTo>
                        <a:pt x="802" y="790"/>
                      </a:lnTo>
                      <a:lnTo>
                        <a:pt x="801" y="787"/>
                      </a:lnTo>
                      <a:lnTo>
                        <a:pt x="800" y="787"/>
                      </a:lnTo>
                      <a:lnTo>
                        <a:pt x="800" y="783"/>
                      </a:lnTo>
                      <a:lnTo>
                        <a:pt x="801" y="783"/>
                      </a:lnTo>
                      <a:lnTo>
                        <a:pt x="802" y="780"/>
                      </a:lnTo>
                      <a:lnTo>
                        <a:pt x="803" y="780"/>
                      </a:lnTo>
                      <a:lnTo>
                        <a:pt x="803" y="778"/>
                      </a:lnTo>
                      <a:lnTo>
                        <a:pt x="802" y="779"/>
                      </a:lnTo>
                      <a:lnTo>
                        <a:pt x="800" y="779"/>
                      </a:lnTo>
                      <a:lnTo>
                        <a:pt x="798" y="779"/>
                      </a:lnTo>
                      <a:lnTo>
                        <a:pt x="797" y="776"/>
                      </a:lnTo>
                      <a:lnTo>
                        <a:pt x="796" y="776"/>
                      </a:lnTo>
                      <a:lnTo>
                        <a:pt x="796" y="776"/>
                      </a:lnTo>
                      <a:lnTo>
                        <a:pt x="796" y="775"/>
                      </a:lnTo>
                      <a:lnTo>
                        <a:pt x="796" y="765"/>
                      </a:lnTo>
                      <a:lnTo>
                        <a:pt x="800" y="766"/>
                      </a:lnTo>
                      <a:lnTo>
                        <a:pt x="801" y="771"/>
                      </a:lnTo>
                      <a:lnTo>
                        <a:pt x="802" y="771"/>
                      </a:lnTo>
                      <a:lnTo>
                        <a:pt x="803" y="773"/>
                      </a:lnTo>
                      <a:lnTo>
                        <a:pt x="806" y="773"/>
                      </a:lnTo>
                      <a:lnTo>
                        <a:pt x="806" y="775"/>
                      </a:lnTo>
                      <a:lnTo>
                        <a:pt x="811" y="779"/>
                      </a:lnTo>
                      <a:lnTo>
                        <a:pt x="813" y="782"/>
                      </a:lnTo>
                      <a:lnTo>
                        <a:pt x="815" y="783"/>
                      </a:lnTo>
                      <a:lnTo>
                        <a:pt x="815" y="784"/>
                      </a:lnTo>
                      <a:lnTo>
                        <a:pt x="817" y="784"/>
                      </a:lnTo>
                      <a:lnTo>
                        <a:pt x="818" y="779"/>
                      </a:lnTo>
                      <a:lnTo>
                        <a:pt x="818" y="779"/>
                      </a:lnTo>
                      <a:lnTo>
                        <a:pt x="818" y="778"/>
                      </a:lnTo>
                      <a:lnTo>
                        <a:pt x="818" y="778"/>
                      </a:lnTo>
                      <a:lnTo>
                        <a:pt x="818" y="776"/>
                      </a:lnTo>
                      <a:lnTo>
                        <a:pt x="820" y="770"/>
                      </a:lnTo>
                      <a:lnTo>
                        <a:pt x="823" y="771"/>
                      </a:lnTo>
                      <a:lnTo>
                        <a:pt x="823" y="770"/>
                      </a:lnTo>
                      <a:lnTo>
                        <a:pt x="824" y="770"/>
                      </a:lnTo>
                      <a:lnTo>
                        <a:pt x="823" y="766"/>
                      </a:lnTo>
                      <a:lnTo>
                        <a:pt x="824" y="766"/>
                      </a:lnTo>
                      <a:lnTo>
                        <a:pt x="826" y="765"/>
                      </a:lnTo>
                      <a:lnTo>
                        <a:pt x="827" y="765"/>
                      </a:lnTo>
                      <a:lnTo>
                        <a:pt x="827" y="762"/>
                      </a:lnTo>
                      <a:lnTo>
                        <a:pt x="827" y="759"/>
                      </a:lnTo>
                      <a:lnTo>
                        <a:pt x="827" y="757"/>
                      </a:lnTo>
                      <a:lnTo>
                        <a:pt x="828" y="756"/>
                      </a:lnTo>
                      <a:lnTo>
                        <a:pt x="828" y="756"/>
                      </a:lnTo>
                      <a:lnTo>
                        <a:pt x="830" y="756"/>
                      </a:lnTo>
                      <a:lnTo>
                        <a:pt x="831" y="754"/>
                      </a:lnTo>
                      <a:lnTo>
                        <a:pt x="831" y="754"/>
                      </a:lnTo>
                      <a:lnTo>
                        <a:pt x="834" y="754"/>
                      </a:lnTo>
                      <a:lnTo>
                        <a:pt x="835" y="756"/>
                      </a:lnTo>
                      <a:lnTo>
                        <a:pt x="835" y="754"/>
                      </a:lnTo>
                      <a:lnTo>
                        <a:pt x="835" y="753"/>
                      </a:lnTo>
                      <a:lnTo>
                        <a:pt x="836" y="752"/>
                      </a:lnTo>
                      <a:lnTo>
                        <a:pt x="837" y="752"/>
                      </a:lnTo>
                      <a:lnTo>
                        <a:pt x="840" y="750"/>
                      </a:lnTo>
                      <a:lnTo>
                        <a:pt x="843" y="750"/>
                      </a:lnTo>
                      <a:lnTo>
                        <a:pt x="845" y="749"/>
                      </a:lnTo>
                      <a:lnTo>
                        <a:pt x="847" y="746"/>
                      </a:lnTo>
                      <a:lnTo>
                        <a:pt x="848" y="746"/>
                      </a:lnTo>
                      <a:lnTo>
                        <a:pt x="848" y="746"/>
                      </a:lnTo>
                      <a:lnTo>
                        <a:pt x="851" y="746"/>
                      </a:lnTo>
                      <a:lnTo>
                        <a:pt x="851" y="745"/>
                      </a:lnTo>
                      <a:lnTo>
                        <a:pt x="852" y="745"/>
                      </a:lnTo>
                      <a:lnTo>
                        <a:pt x="852" y="745"/>
                      </a:lnTo>
                      <a:lnTo>
                        <a:pt x="853" y="745"/>
                      </a:lnTo>
                      <a:lnTo>
                        <a:pt x="853" y="744"/>
                      </a:lnTo>
                      <a:lnTo>
                        <a:pt x="855" y="744"/>
                      </a:lnTo>
                      <a:lnTo>
                        <a:pt x="855" y="744"/>
                      </a:lnTo>
                      <a:lnTo>
                        <a:pt x="855" y="744"/>
                      </a:lnTo>
                      <a:lnTo>
                        <a:pt x="855" y="744"/>
                      </a:lnTo>
                      <a:lnTo>
                        <a:pt x="855" y="742"/>
                      </a:lnTo>
                      <a:lnTo>
                        <a:pt x="856" y="742"/>
                      </a:lnTo>
                      <a:lnTo>
                        <a:pt x="856" y="742"/>
                      </a:lnTo>
                      <a:lnTo>
                        <a:pt x="856" y="740"/>
                      </a:lnTo>
                      <a:lnTo>
                        <a:pt x="857" y="740"/>
                      </a:lnTo>
                      <a:lnTo>
                        <a:pt x="858" y="738"/>
                      </a:lnTo>
                      <a:lnTo>
                        <a:pt x="860" y="738"/>
                      </a:lnTo>
                      <a:lnTo>
                        <a:pt x="860" y="737"/>
                      </a:lnTo>
                      <a:close/>
                      <a:moveTo>
                        <a:pt x="796" y="458"/>
                      </a:moveTo>
                      <a:lnTo>
                        <a:pt x="817" y="458"/>
                      </a:lnTo>
                      <a:lnTo>
                        <a:pt x="818" y="460"/>
                      </a:lnTo>
                      <a:lnTo>
                        <a:pt x="818" y="461"/>
                      </a:lnTo>
                      <a:lnTo>
                        <a:pt x="813" y="462"/>
                      </a:lnTo>
                      <a:lnTo>
                        <a:pt x="813" y="462"/>
                      </a:lnTo>
                      <a:lnTo>
                        <a:pt x="814" y="464"/>
                      </a:lnTo>
                      <a:lnTo>
                        <a:pt x="815" y="465"/>
                      </a:lnTo>
                      <a:lnTo>
                        <a:pt x="815" y="466"/>
                      </a:lnTo>
                      <a:lnTo>
                        <a:pt x="815" y="466"/>
                      </a:lnTo>
                      <a:lnTo>
                        <a:pt x="818" y="468"/>
                      </a:lnTo>
                      <a:lnTo>
                        <a:pt x="819" y="469"/>
                      </a:lnTo>
                      <a:lnTo>
                        <a:pt x="820" y="469"/>
                      </a:lnTo>
                      <a:lnTo>
                        <a:pt x="820" y="471"/>
                      </a:lnTo>
                      <a:lnTo>
                        <a:pt x="820" y="471"/>
                      </a:lnTo>
                      <a:lnTo>
                        <a:pt x="822" y="474"/>
                      </a:lnTo>
                      <a:lnTo>
                        <a:pt x="820" y="474"/>
                      </a:lnTo>
                      <a:lnTo>
                        <a:pt x="819" y="475"/>
                      </a:lnTo>
                      <a:lnTo>
                        <a:pt x="817" y="475"/>
                      </a:lnTo>
                      <a:lnTo>
                        <a:pt x="817" y="478"/>
                      </a:lnTo>
                      <a:lnTo>
                        <a:pt x="818" y="478"/>
                      </a:lnTo>
                      <a:lnTo>
                        <a:pt x="819" y="478"/>
                      </a:lnTo>
                      <a:lnTo>
                        <a:pt x="820" y="478"/>
                      </a:lnTo>
                      <a:lnTo>
                        <a:pt x="820" y="479"/>
                      </a:lnTo>
                      <a:lnTo>
                        <a:pt x="820" y="479"/>
                      </a:lnTo>
                      <a:lnTo>
                        <a:pt x="822" y="479"/>
                      </a:lnTo>
                      <a:lnTo>
                        <a:pt x="822" y="479"/>
                      </a:lnTo>
                      <a:lnTo>
                        <a:pt x="822" y="481"/>
                      </a:lnTo>
                      <a:lnTo>
                        <a:pt x="823" y="481"/>
                      </a:lnTo>
                      <a:lnTo>
                        <a:pt x="823" y="482"/>
                      </a:lnTo>
                      <a:lnTo>
                        <a:pt x="823" y="482"/>
                      </a:lnTo>
                      <a:lnTo>
                        <a:pt x="822" y="482"/>
                      </a:lnTo>
                      <a:lnTo>
                        <a:pt x="820" y="483"/>
                      </a:lnTo>
                      <a:lnTo>
                        <a:pt x="819" y="483"/>
                      </a:lnTo>
                      <a:lnTo>
                        <a:pt x="819" y="483"/>
                      </a:lnTo>
                      <a:lnTo>
                        <a:pt x="819" y="483"/>
                      </a:lnTo>
                      <a:lnTo>
                        <a:pt x="818" y="483"/>
                      </a:lnTo>
                      <a:lnTo>
                        <a:pt x="818" y="481"/>
                      </a:lnTo>
                      <a:lnTo>
                        <a:pt x="815" y="482"/>
                      </a:lnTo>
                      <a:lnTo>
                        <a:pt x="814" y="482"/>
                      </a:lnTo>
                      <a:lnTo>
                        <a:pt x="813" y="482"/>
                      </a:lnTo>
                      <a:lnTo>
                        <a:pt x="813" y="482"/>
                      </a:lnTo>
                      <a:lnTo>
                        <a:pt x="815" y="485"/>
                      </a:lnTo>
                      <a:lnTo>
                        <a:pt x="817" y="486"/>
                      </a:lnTo>
                      <a:lnTo>
                        <a:pt x="815" y="486"/>
                      </a:lnTo>
                      <a:lnTo>
                        <a:pt x="815" y="487"/>
                      </a:lnTo>
                      <a:lnTo>
                        <a:pt x="811" y="487"/>
                      </a:lnTo>
                      <a:lnTo>
                        <a:pt x="813" y="488"/>
                      </a:lnTo>
                      <a:lnTo>
                        <a:pt x="813" y="491"/>
                      </a:lnTo>
                      <a:lnTo>
                        <a:pt x="813" y="492"/>
                      </a:lnTo>
                      <a:lnTo>
                        <a:pt x="813" y="492"/>
                      </a:lnTo>
                      <a:lnTo>
                        <a:pt x="811" y="494"/>
                      </a:lnTo>
                      <a:lnTo>
                        <a:pt x="809" y="494"/>
                      </a:lnTo>
                      <a:lnTo>
                        <a:pt x="809" y="496"/>
                      </a:lnTo>
                      <a:lnTo>
                        <a:pt x="809" y="496"/>
                      </a:lnTo>
                      <a:lnTo>
                        <a:pt x="807" y="498"/>
                      </a:lnTo>
                      <a:lnTo>
                        <a:pt x="807" y="499"/>
                      </a:lnTo>
                      <a:lnTo>
                        <a:pt x="806" y="499"/>
                      </a:lnTo>
                      <a:lnTo>
                        <a:pt x="805" y="500"/>
                      </a:lnTo>
                      <a:lnTo>
                        <a:pt x="805" y="500"/>
                      </a:lnTo>
                      <a:lnTo>
                        <a:pt x="805" y="502"/>
                      </a:lnTo>
                      <a:lnTo>
                        <a:pt x="802" y="502"/>
                      </a:lnTo>
                      <a:lnTo>
                        <a:pt x="800" y="503"/>
                      </a:lnTo>
                      <a:lnTo>
                        <a:pt x="797" y="504"/>
                      </a:lnTo>
                      <a:lnTo>
                        <a:pt x="796" y="504"/>
                      </a:lnTo>
                      <a:lnTo>
                        <a:pt x="796" y="458"/>
                      </a:lnTo>
                      <a:close/>
                      <a:moveTo>
                        <a:pt x="351" y="257"/>
                      </a:moveTo>
                      <a:lnTo>
                        <a:pt x="351" y="258"/>
                      </a:lnTo>
                      <a:lnTo>
                        <a:pt x="351" y="258"/>
                      </a:lnTo>
                      <a:lnTo>
                        <a:pt x="351" y="257"/>
                      </a:lnTo>
                      <a:lnTo>
                        <a:pt x="351" y="257"/>
                      </a:lnTo>
                      <a:close/>
                      <a:moveTo>
                        <a:pt x="281" y="183"/>
                      </a:moveTo>
                      <a:lnTo>
                        <a:pt x="281" y="183"/>
                      </a:lnTo>
                      <a:lnTo>
                        <a:pt x="280" y="183"/>
                      </a:lnTo>
                      <a:lnTo>
                        <a:pt x="281" y="187"/>
                      </a:lnTo>
                      <a:lnTo>
                        <a:pt x="281" y="187"/>
                      </a:lnTo>
                      <a:lnTo>
                        <a:pt x="284" y="187"/>
                      </a:lnTo>
                      <a:lnTo>
                        <a:pt x="286" y="189"/>
                      </a:lnTo>
                      <a:lnTo>
                        <a:pt x="286" y="189"/>
                      </a:lnTo>
                      <a:lnTo>
                        <a:pt x="288" y="189"/>
                      </a:lnTo>
                      <a:lnTo>
                        <a:pt x="288" y="191"/>
                      </a:lnTo>
                      <a:lnTo>
                        <a:pt x="288" y="191"/>
                      </a:lnTo>
                      <a:lnTo>
                        <a:pt x="288" y="189"/>
                      </a:lnTo>
                      <a:lnTo>
                        <a:pt x="286" y="187"/>
                      </a:lnTo>
                      <a:lnTo>
                        <a:pt x="286" y="185"/>
                      </a:lnTo>
                      <a:lnTo>
                        <a:pt x="284" y="185"/>
                      </a:lnTo>
                      <a:lnTo>
                        <a:pt x="282" y="183"/>
                      </a:lnTo>
                      <a:lnTo>
                        <a:pt x="281" y="183"/>
                      </a:lnTo>
                      <a:close/>
                      <a:moveTo>
                        <a:pt x="293" y="178"/>
                      </a:moveTo>
                      <a:lnTo>
                        <a:pt x="293" y="180"/>
                      </a:lnTo>
                      <a:lnTo>
                        <a:pt x="292" y="180"/>
                      </a:lnTo>
                      <a:lnTo>
                        <a:pt x="292" y="181"/>
                      </a:lnTo>
                      <a:lnTo>
                        <a:pt x="293" y="181"/>
                      </a:lnTo>
                      <a:lnTo>
                        <a:pt x="293" y="178"/>
                      </a:lnTo>
                      <a:lnTo>
                        <a:pt x="293" y="178"/>
                      </a:lnTo>
                      <a:close/>
                      <a:moveTo>
                        <a:pt x="87" y="178"/>
                      </a:moveTo>
                      <a:lnTo>
                        <a:pt x="87" y="181"/>
                      </a:lnTo>
                      <a:lnTo>
                        <a:pt x="89" y="181"/>
                      </a:lnTo>
                      <a:lnTo>
                        <a:pt x="89" y="180"/>
                      </a:lnTo>
                      <a:lnTo>
                        <a:pt x="89" y="180"/>
                      </a:lnTo>
                      <a:lnTo>
                        <a:pt x="89" y="180"/>
                      </a:lnTo>
                      <a:lnTo>
                        <a:pt x="87" y="178"/>
                      </a:lnTo>
                      <a:close/>
                      <a:moveTo>
                        <a:pt x="333" y="30"/>
                      </a:moveTo>
                      <a:lnTo>
                        <a:pt x="333" y="32"/>
                      </a:lnTo>
                      <a:lnTo>
                        <a:pt x="333" y="32"/>
                      </a:lnTo>
                      <a:lnTo>
                        <a:pt x="333" y="30"/>
                      </a:lnTo>
                      <a:lnTo>
                        <a:pt x="333" y="30"/>
                      </a:lnTo>
                      <a:close/>
                      <a:moveTo>
                        <a:pt x="97" y="0"/>
                      </a:moveTo>
                      <a:lnTo>
                        <a:pt x="102" y="0"/>
                      </a:lnTo>
                      <a:lnTo>
                        <a:pt x="102" y="1"/>
                      </a:lnTo>
                      <a:lnTo>
                        <a:pt x="103" y="1"/>
                      </a:lnTo>
                      <a:lnTo>
                        <a:pt x="103" y="3"/>
                      </a:lnTo>
                      <a:lnTo>
                        <a:pt x="107" y="3"/>
                      </a:lnTo>
                      <a:lnTo>
                        <a:pt x="107" y="3"/>
                      </a:lnTo>
                      <a:lnTo>
                        <a:pt x="107" y="3"/>
                      </a:lnTo>
                      <a:lnTo>
                        <a:pt x="107" y="5"/>
                      </a:lnTo>
                      <a:lnTo>
                        <a:pt x="107" y="5"/>
                      </a:lnTo>
                      <a:lnTo>
                        <a:pt x="107" y="8"/>
                      </a:lnTo>
                      <a:lnTo>
                        <a:pt x="108" y="8"/>
                      </a:lnTo>
                      <a:lnTo>
                        <a:pt x="108" y="7"/>
                      </a:lnTo>
                      <a:lnTo>
                        <a:pt x="111" y="7"/>
                      </a:lnTo>
                      <a:lnTo>
                        <a:pt x="111" y="5"/>
                      </a:lnTo>
                      <a:lnTo>
                        <a:pt x="114" y="5"/>
                      </a:lnTo>
                      <a:lnTo>
                        <a:pt x="114" y="5"/>
                      </a:lnTo>
                      <a:lnTo>
                        <a:pt x="115" y="4"/>
                      </a:lnTo>
                      <a:lnTo>
                        <a:pt x="115" y="4"/>
                      </a:lnTo>
                      <a:lnTo>
                        <a:pt x="115" y="4"/>
                      </a:lnTo>
                      <a:lnTo>
                        <a:pt x="116" y="4"/>
                      </a:lnTo>
                      <a:lnTo>
                        <a:pt x="116" y="7"/>
                      </a:lnTo>
                      <a:lnTo>
                        <a:pt x="117" y="7"/>
                      </a:lnTo>
                      <a:lnTo>
                        <a:pt x="117" y="8"/>
                      </a:lnTo>
                      <a:lnTo>
                        <a:pt x="120" y="8"/>
                      </a:lnTo>
                      <a:lnTo>
                        <a:pt x="120" y="8"/>
                      </a:lnTo>
                      <a:lnTo>
                        <a:pt x="127" y="8"/>
                      </a:lnTo>
                      <a:lnTo>
                        <a:pt x="127" y="7"/>
                      </a:lnTo>
                      <a:lnTo>
                        <a:pt x="128" y="7"/>
                      </a:lnTo>
                      <a:lnTo>
                        <a:pt x="128" y="7"/>
                      </a:lnTo>
                      <a:lnTo>
                        <a:pt x="136" y="8"/>
                      </a:lnTo>
                      <a:lnTo>
                        <a:pt x="135" y="9"/>
                      </a:lnTo>
                      <a:lnTo>
                        <a:pt x="140" y="9"/>
                      </a:lnTo>
                      <a:lnTo>
                        <a:pt x="140" y="11"/>
                      </a:lnTo>
                      <a:lnTo>
                        <a:pt x="141" y="11"/>
                      </a:lnTo>
                      <a:lnTo>
                        <a:pt x="141" y="11"/>
                      </a:lnTo>
                      <a:lnTo>
                        <a:pt x="145" y="11"/>
                      </a:lnTo>
                      <a:lnTo>
                        <a:pt x="145" y="12"/>
                      </a:lnTo>
                      <a:lnTo>
                        <a:pt x="148" y="12"/>
                      </a:lnTo>
                      <a:lnTo>
                        <a:pt x="148" y="12"/>
                      </a:lnTo>
                      <a:lnTo>
                        <a:pt x="152" y="12"/>
                      </a:lnTo>
                      <a:lnTo>
                        <a:pt x="152" y="13"/>
                      </a:lnTo>
                      <a:lnTo>
                        <a:pt x="153" y="13"/>
                      </a:lnTo>
                      <a:lnTo>
                        <a:pt x="153" y="13"/>
                      </a:lnTo>
                      <a:lnTo>
                        <a:pt x="155" y="13"/>
                      </a:lnTo>
                      <a:lnTo>
                        <a:pt x="155" y="12"/>
                      </a:lnTo>
                      <a:lnTo>
                        <a:pt x="159" y="12"/>
                      </a:lnTo>
                      <a:lnTo>
                        <a:pt x="161" y="11"/>
                      </a:lnTo>
                      <a:lnTo>
                        <a:pt x="162" y="11"/>
                      </a:lnTo>
                      <a:lnTo>
                        <a:pt x="163" y="9"/>
                      </a:lnTo>
                      <a:lnTo>
                        <a:pt x="165" y="11"/>
                      </a:lnTo>
                      <a:lnTo>
                        <a:pt x="166" y="12"/>
                      </a:lnTo>
                      <a:lnTo>
                        <a:pt x="169" y="11"/>
                      </a:lnTo>
                      <a:lnTo>
                        <a:pt x="170" y="13"/>
                      </a:lnTo>
                      <a:lnTo>
                        <a:pt x="171" y="13"/>
                      </a:lnTo>
                      <a:lnTo>
                        <a:pt x="172" y="15"/>
                      </a:lnTo>
                      <a:lnTo>
                        <a:pt x="176" y="13"/>
                      </a:lnTo>
                      <a:lnTo>
                        <a:pt x="178" y="15"/>
                      </a:lnTo>
                      <a:lnTo>
                        <a:pt x="183" y="15"/>
                      </a:lnTo>
                      <a:lnTo>
                        <a:pt x="183" y="15"/>
                      </a:lnTo>
                      <a:lnTo>
                        <a:pt x="191" y="15"/>
                      </a:lnTo>
                      <a:lnTo>
                        <a:pt x="191" y="15"/>
                      </a:lnTo>
                      <a:lnTo>
                        <a:pt x="192" y="16"/>
                      </a:lnTo>
                      <a:lnTo>
                        <a:pt x="192" y="16"/>
                      </a:lnTo>
                      <a:lnTo>
                        <a:pt x="192" y="15"/>
                      </a:lnTo>
                      <a:lnTo>
                        <a:pt x="197" y="15"/>
                      </a:lnTo>
                      <a:lnTo>
                        <a:pt x="197" y="17"/>
                      </a:lnTo>
                      <a:lnTo>
                        <a:pt x="201" y="17"/>
                      </a:lnTo>
                      <a:lnTo>
                        <a:pt x="204" y="17"/>
                      </a:lnTo>
                      <a:lnTo>
                        <a:pt x="207" y="17"/>
                      </a:lnTo>
                      <a:lnTo>
                        <a:pt x="209" y="17"/>
                      </a:lnTo>
                      <a:lnTo>
                        <a:pt x="210" y="20"/>
                      </a:lnTo>
                      <a:lnTo>
                        <a:pt x="212" y="20"/>
                      </a:lnTo>
                      <a:lnTo>
                        <a:pt x="212" y="18"/>
                      </a:lnTo>
                      <a:lnTo>
                        <a:pt x="212" y="18"/>
                      </a:lnTo>
                      <a:lnTo>
                        <a:pt x="213" y="18"/>
                      </a:lnTo>
                      <a:lnTo>
                        <a:pt x="214" y="20"/>
                      </a:lnTo>
                      <a:lnTo>
                        <a:pt x="214" y="20"/>
                      </a:lnTo>
                      <a:lnTo>
                        <a:pt x="216" y="20"/>
                      </a:lnTo>
                      <a:lnTo>
                        <a:pt x="217" y="17"/>
                      </a:lnTo>
                      <a:lnTo>
                        <a:pt x="217" y="16"/>
                      </a:lnTo>
                      <a:lnTo>
                        <a:pt x="220" y="16"/>
                      </a:lnTo>
                      <a:lnTo>
                        <a:pt x="221" y="17"/>
                      </a:lnTo>
                      <a:lnTo>
                        <a:pt x="222" y="17"/>
                      </a:lnTo>
                      <a:lnTo>
                        <a:pt x="222" y="17"/>
                      </a:lnTo>
                      <a:lnTo>
                        <a:pt x="224" y="17"/>
                      </a:lnTo>
                      <a:lnTo>
                        <a:pt x="225" y="17"/>
                      </a:lnTo>
                      <a:lnTo>
                        <a:pt x="225" y="17"/>
                      </a:lnTo>
                      <a:lnTo>
                        <a:pt x="226" y="18"/>
                      </a:lnTo>
                      <a:lnTo>
                        <a:pt x="226" y="18"/>
                      </a:lnTo>
                      <a:lnTo>
                        <a:pt x="226" y="17"/>
                      </a:lnTo>
                      <a:lnTo>
                        <a:pt x="226" y="17"/>
                      </a:lnTo>
                      <a:lnTo>
                        <a:pt x="227" y="16"/>
                      </a:lnTo>
                      <a:lnTo>
                        <a:pt x="229" y="17"/>
                      </a:lnTo>
                      <a:lnTo>
                        <a:pt x="229" y="18"/>
                      </a:lnTo>
                      <a:lnTo>
                        <a:pt x="231" y="18"/>
                      </a:lnTo>
                      <a:lnTo>
                        <a:pt x="233" y="20"/>
                      </a:lnTo>
                      <a:lnTo>
                        <a:pt x="234" y="20"/>
                      </a:lnTo>
                      <a:lnTo>
                        <a:pt x="234" y="20"/>
                      </a:lnTo>
                      <a:lnTo>
                        <a:pt x="235" y="20"/>
                      </a:lnTo>
                      <a:lnTo>
                        <a:pt x="237" y="21"/>
                      </a:lnTo>
                      <a:lnTo>
                        <a:pt x="238" y="21"/>
                      </a:lnTo>
                      <a:lnTo>
                        <a:pt x="238" y="21"/>
                      </a:lnTo>
                      <a:lnTo>
                        <a:pt x="239" y="21"/>
                      </a:lnTo>
                      <a:lnTo>
                        <a:pt x="239" y="22"/>
                      </a:lnTo>
                      <a:lnTo>
                        <a:pt x="243" y="22"/>
                      </a:lnTo>
                      <a:lnTo>
                        <a:pt x="243" y="24"/>
                      </a:lnTo>
                      <a:lnTo>
                        <a:pt x="244" y="24"/>
                      </a:lnTo>
                      <a:lnTo>
                        <a:pt x="246" y="24"/>
                      </a:lnTo>
                      <a:lnTo>
                        <a:pt x="246" y="22"/>
                      </a:lnTo>
                      <a:lnTo>
                        <a:pt x="248" y="22"/>
                      </a:lnTo>
                      <a:lnTo>
                        <a:pt x="252" y="22"/>
                      </a:lnTo>
                      <a:lnTo>
                        <a:pt x="255" y="22"/>
                      </a:lnTo>
                      <a:lnTo>
                        <a:pt x="256" y="22"/>
                      </a:lnTo>
                      <a:lnTo>
                        <a:pt x="260" y="26"/>
                      </a:lnTo>
                      <a:lnTo>
                        <a:pt x="263" y="26"/>
                      </a:lnTo>
                      <a:lnTo>
                        <a:pt x="264" y="28"/>
                      </a:lnTo>
                      <a:lnTo>
                        <a:pt x="265" y="29"/>
                      </a:lnTo>
                      <a:lnTo>
                        <a:pt x="265" y="29"/>
                      </a:lnTo>
                      <a:lnTo>
                        <a:pt x="268" y="30"/>
                      </a:lnTo>
                      <a:lnTo>
                        <a:pt x="268" y="30"/>
                      </a:lnTo>
                      <a:lnTo>
                        <a:pt x="269" y="30"/>
                      </a:lnTo>
                      <a:lnTo>
                        <a:pt x="271" y="30"/>
                      </a:lnTo>
                      <a:lnTo>
                        <a:pt x="273" y="33"/>
                      </a:lnTo>
                      <a:lnTo>
                        <a:pt x="276" y="33"/>
                      </a:lnTo>
                      <a:lnTo>
                        <a:pt x="276" y="33"/>
                      </a:lnTo>
                      <a:lnTo>
                        <a:pt x="279" y="34"/>
                      </a:lnTo>
                      <a:lnTo>
                        <a:pt x="279" y="34"/>
                      </a:lnTo>
                      <a:lnTo>
                        <a:pt x="280" y="34"/>
                      </a:lnTo>
                      <a:lnTo>
                        <a:pt x="280" y="36"/>
                      </a:lnTo>
                      <a:lnTo>
                        <a:pt x="284" y="36"/>
                      </a:lnTo>
                      <a:lnTo>
                        <a:pt x="284" y="37"/>
                      </a:lnTo>
                      <a:lnTo>
                        <a:pt x="286" y="37"/>
                      </a:lnTo>
                      <a:lnTo>
                        <a:pt x="288" y="38"/>
                      </a:lnTo>
                      <a:lnTo>
                        <a:pt x="288" y="39"/>
                      </a:lnTo>
                      <a:lnTo>
                        <a:pt x="290" y="42"/>
                      </a:lnTo>
                      <a:lnTo>
                        <a:pt x="290" y="43"/>
                      </a:lnTo>
                      <a:lnTo>
                        <a:pt x="292" y="43"/>
                      </a:lnTo>
                      <a:lnTo>
                        <a:pt x="290" y="42"/>
                      </a:lnTo>
                      <a:lnTo>
                        <a:pt x="292" y="42"/>
                      </a:lnTo>
                      <a:lnTo>
                        <a:pt x="292" y="39"/>
                      </a:lnTo>
                      <a:lnTo>
                        <a:pt x="290" y="39"/>
                      </a:lnTo>
                      <a:lnTo>
                        <a:pt x="290" y="37"/>
                      </a:lnTo>
                      <a:lnTo>
                        <a:pt x="286" y="36"/>
                      </a:lnTo>
                      <a:lnTo>
                        <a:pt x="285" y="34"/>
                      </a:lnTo>
                      <a:lnTo>
                        <a:pt x="285" y="32"/>
                      </a:lnTo>
                      <a:lnTo>
                        <a:pt x="289" y="33"/>
                      </a:lnTo>
                      <a:lnTo>
                        <a:pt x="289" y="32"/>
                      </a:lnTo>
                      <a:lnTo>
                        <a:pt x="290" y="32"/>
                      </a:lnTo>
                      <a:lnTo>
                        <a:pt x="292" y="34"/>
                      </a:lnTo>
                      <a:lnTo>
                        <a:pt x="293" y="34"/>
                      </a:lnTo>
                      <a:lnTo>
                        <a:pt x="293" y="30"/>
                      </a:lnTo>
                      <a:lnTo>
                        <a:pt x="297" y="30"/>
                      </a:lnTo>
                      <a:lnTo>
                        <a:pt x="297" y="29"/>
                      </a:lnTo>
                      <a:lnTo>
                        <a:pt x="297" y="29"/>
                      </a:lnTo>
                      <a:lnTo>
                        <a:pt x="298" y="28"/>
                      </a:lnTo>
                      <a:lnTo>
                        <a:pt x="298" y="28"/>
                      </a:lnTo>
                      <a:lnTo>
                        <a:pt x="298" y="26"/>
                      </a:lnTo>
                      <a:lnTo>
                        <a:pt x="298" y="26"/>
                      </a:lnTo>
                      <a:lnTo>
                        <a:pt x="298" y="22"/>
                      </a:lnTo>
                      <a:lnTo>
                        <a:pt x="299" y="22"/>
                      </a:lnTo>
                      <a:lnTo>
                        <a:pt x="299" y="25"/>
                      </a:lnTo>
                      <a:lnTo>
                        <a:pt x="301" y="25"/>
                      </a:lnTo>
                      <a:lnTo>
                        <a:pt x="302" y="26"/>
                      </a:lnTo>
                      <a:lnTo>
                        <a:pt x="302" y="26"/>
                      </a:lnTo>
                      <a:lnTo>
                        <a:pt x="303" y="26"/>
                      </a:lnTo>
                      <a:lnTo>
                        <a:pt x="303" y="28"/>
                      </a:lnTo>
                      <a:lnTo>
                        <a:pt x="305" y="29"/>
                      </a:lnTo>
                      <a:lnTo>
                        <a:pt x="311" y="28"/>
                      </a:lnTo>
                      <a:lnTo>
                        <a:pt x="311" y="26"/>
                      </a:lnTo>
                      <a:lnTo>
                        <a:pt x="311" y="25"/>
                      </a:lnTo>
                      <a:lnTo>
                        <a:pt x="311" y="24"/>
                      </a:lnTo>
                      <a:lnTo>
                        <a:pt x="315" y="22"/>
                      </a:lnTo>
                      <a:lnTo>
                        <a:pt x="316" y="21"/>
                      </a:lnTo>
                      <a:lnTo>
                        <a:pt x="320" y="21"/>
                      </a:lnTo>
                      <a:lnTo>
                        <a:pt x="320" y="21"/>
                      </a:lnTo>
                      <a:lnTo>
                        <a:pt x="322" y="20"/>
                      </a:lnTo>
                      <a:lnTo>
                        <a:pt x="323" y="20"/>
                      </a:lnTo>
                      <a:lnTo>
                        <a:pt x="323" y="20"/>
                      </a:lnTo>
                      <a:lnTo>
                        <a:pt x="323" y="20"/>
                      </a:lnTo>
                      <a:lnTo>
                        <a:pt x="324" y="20"/>
                      </a:lnTo>
                      <a:lnTo>
                        <a:pt x="324" y="21"/>
                      </a:lnTo>
                      <a:lnTo>
                        <a:pt x="326" y="21"/>
                      </a:lnTo>
                      <a:lnTo>
                        <a:pt x="328" y="21"/>
                      </a:lnTo>
                      <a:lnTo>
                        <a:pt x="331" y="15"/>
                      </a:lnTo>
                      <a:lnTo>
                        <a:pt x="337" y="15"/>
                      </a:lnTo>
                      <a:lnTo>
                        <a:pt x="337" y="16"/>
                      </a:lnTo>
                      <a:lnTo>
                        <a:pt x="341" y="15"/>
                      </a:lnTo>
                      <a:lnTo>
                        <a:pt x="341" y="18"/>
                      </a:lnTo>
                      <a:lnTo>
                        <a:pt x="340" y="18"/>
                      </a:lnTo>
                      <a:lnTo>
                        <a:pt x="340" y="20"/>
                      </a:lnTo>
                      <a:lnTo>
                        <a:pt x="337" y="20"/>
                      </a:lnTo>
                      <a:lnTo>
                        <a:pt x="337" y="20"/>
                      </a:lnTo>
                      <a:lnTo>
                        <a:pt x="337" y="21"/>
                      </a:lnTo>
                      <a:lnTo>
                        <a:pt x="336" y="22"/>
                      </a:lnTo>
                      <a:lnTo>
                        <a:pt x="336" y="22"/>
                      </a:lnTo>
                      <a:lnTo>
                        <a:pt x="335" y="22"/>
                      </a:lnTo>
                      <a:lnTo>
                        <a:pt x="335" y="24"/>
                      </a:lnTo>
                      <a:lnTo>
                        <a:pt x="327" y="25"/>
                      </a:lnTo>
                      <a:lnTo>
                        <a:pt x="319" y="26"/>
                      </a:lnTo>
                      <a:lnTo>
                        <a:pt x="318" y="29"/>
                      </a:lnTo>
                      <a:lnTo>
                        <a:pt x="318" y="30"/>
                      </a:lnTo>
                      <a:lnTo>
                        <a:pt x="318" y="32"/>
                      </a:lnTo>
                      <a:lnTo>
                        <a:pt x="316" y="33"/>
                      </a:lnTo>
                      <a:lnTo>
                        <a:pt x="314" y="33"/>
                      </a:lnTo>
                      <a:lnTo>
                        <a:pt x="315" y="37"/>
                      </a:lnTo>
                      <a:lnTo>
                        <a:pt x="314" y="38"/>
                      </a:lnTo>
                      <a:lnTo>
                        <a:pt x="313" y="38"/>
                      </a:lnTo>
                      <a:lnTo>
                        <a:pt x="311" y="38"/>
                      </a:lnTo>
                      <a:lnTo>
                        <a:pt x="311" y="41"/>
                      </a:lnTo>
                      <a:lnTo>
                        <a:pt x="310" y="43"/>
                      </a:lnTo>
                      <a:lnTo>
                        <a:pt x="316" y="42"/>
                      </a:lnTo>
                      <a:lnTo>
                        <a:pt x="316" y="39"/>
                      </a:lnTo>
                      <a:lnTo>
                        <a:pt x="316" y="39"/>
                      </a:lnTo>
                      <a:lnTo>
                        <a:pt x="318" y="37"/>
                      </a:lnTo>
                      <a:lnTo>
                        <a:pt x="318" y="37"/>
                      </a:lnTo>
                      <a:lnTo>
                        <a:pt x="319" y="34"/>
                      </a:lnTo>
                      <a:lnTo>
                        <a:pt x="320" y="34"/>
                      </a:lnTo>
                      <a:lnTo>
                        <a:pt x="322" y="33"/>
                      </a:lnTo>
                      <a:lnTo>
                        <a:pt x="324" y="33"/>
                      </a:lnTo>
                      <a:lnTo>
                        <a:pt x="323" y="30"/>
                      </a:lnTo>
                      <a:lnTo>
                        <a:pt x="327" y="29"/>
                      </a:lnTo>
                      <a:lnTo>
                        <a:pt x="328" y="32"/>
                      </a:lnTo>
                      <a:lnTo>
                        <a:pt x="330" y="32"/>
                      </a:lnTo>
                      <a:lnTo>
                        <a:pt x="330" y="30"/>
                      </a:lnTo>
                      <a:lnTo>
                        <a:pt x="331" y="30"/>
                      </a:lnTo>
                      <a:lnTo>
                        <a:pt x="332" y="30"/>
                      </a:lnTo>
                      <a:lnTo>
                        <a:pt x="333" y="30"/>
                      </a:lnTo>
                      <a:lnTo>
                        <a:pt x="335" y="29"/>
                      </a:lnTo>
                      <a:lnTo>
                        <a:pt x="335" y="28"/>
                      </a:lnTo>
                      <a:lnTo>
                        <a:pt x="336" y="28"/>
                      </a:lnTo>
                      <a:lnTo>
                        <a:pt x="336" y="28"/>
                      </a:lnTo>
                      <a:lnTo>
                        <a:pt x="336" y="24"/>
                      </a:lnTo>
                      <a:lnTo>
                        <a:pt x="336" y="24"/>
                      </a:lnTo>
                      <a:lnTo>
                        <a:pt x="336" y="24"/>
                      </a:lnTo>
                      <a:lnTo>
                        <a:pt x="341" y="22"/>
                      </a:lnTo>
                      <a:lnTo>
                        <a:pt x="341" y="21"/>
                      </a:lnTo>
                      <a:lnTo>
                        <a:pt x="343" y="21"/>
                      </a:lnTo>
                      <a:lnTo>
                        <a:pt x="343" y="21"/>
                      </a:lnTo>
                      <a:lnTo>
                        <a:pt x="344" y="21"/>
                      </a:lnTo>
                      <a:lnTo>
                        <a:pt x="345" y="21"/>
                      </a:lnTo>
                      <a:lnTo>
                        <a:pt x="348" y="22"/>
                      </a:lnTo>
                      <a:lnTo>
                        <a:pt x="348" y="21"/>
                      </a:lnTo>
                      <a:lnTo>
                        <a:pt x="348" y="21"/>
                      </a:lnTo>
                      <a:lnTo>
                        <a:pt x="349" y="18"/>
                      </a:lnTo>
                      <a:lnTo>
                        <a:pt x="352" y="16"/>
                      </a:lnTo>
                      <a:lnTo>
                        <a:pt x="353" y="13"/>
                      </a:lnTo>
                      <a:lnTo>
                        <a:pt x="354" y="11"/>
                      </a:lnTo>
                      <a:lnTo>
                        <a:pt x="352" y="11"/>
                      </a:lnTo>
                      <a:lnTo>
                        <a:pt x="352" y="8"/>
                      </a:lnTo>
                      <a:lnTo>
                        <a:pt x="352" y="5"/>
                      </a:lnTo>
                      <a:lnTo>
                        <a:pt x="356" y="4"/>
                      </a:lnTo>
                      <a:lnTo>
                        <a:pt x="356" y="4"/>
                      </a:lnTo>
                      <a:lnTo>
                        <a:pt x="356" y="5"/>
                      </a:lnTo>
                      <a:lnTo>
                        <a:pt x="358" y="5"/>
                      </a:lnTo>
                      <a:lnTo>
                        <a:pt x="360" y="7"/>
                      </a:lnTo>
                      <a:lnTo>
                        <a:pt x="361" y="8"/>
                      </a:lnTo>
                      <a:lnTo>
                        <a:pt x="361" y="9"/>
                      </a:lnTo>
                      <a:lnTo>
                        <a:pt x="362" y="11"/>
                      </a:lnTo>
                      <a:lnTo>
                        <a:pt x="362" y="12"/>
                      </a:lnTo>
                      <a:lnTo>
                        <a:pt x="364" y="12"/>
                      </a:lnTo>
                      <a:lnTo>
                        <a:pt x="369" y="17"/>
                      </a:lnTo>
                      <a:lnTo>
                        <a:pt x="373" y="18"/>
                      </a:lnTo>
                      <a:lnTo>
                        <a:pt x="373" y="18"/>
                      </a:lnTo>
                      <a:lnTo>
                        <a:pt x="374" y="20"/>
                      </a:lnTo>
                      <a:lnTo>
                        <a:pt x="374" y="20"/>
                      </a:lnTo>
                      <a:lnTo>
                        <a:pt x="375" y="20"/>
                      </a:lnTo>
                      <a:lnTo>
                        <a:pt x="375" y="21"/>
                      </a:lnTo>
                      <a:lnTo>
                        <a:pt x="377" y="21"/>
                      </a:lnTo>
                      <a:lnTo>
                        <a:pt x="377" y="22"/>
                      </a:lnTo>
                      <a:lnTo>
                        <a:pt x="378" y="24"/>
                      </a:lnTo>
                      <a:lnTo>
                        <a:pt x="379" y="24"/>
                      </a:lnTo>
                      <a:lnTo>
                        <a:pt x="385" y="29"/>
                      </a:lnTo>
                      <a:lnTo>
                        <a:pt x="386" y="29"/>
                      </a:lnTo>
                      <a:lnTo>
                        <a:pt x="386" y="30"/>
                      </a:lnTo>
                      <a:lnTo>
                        <a:pt x="387" y="30"/>
                      </a:lnTo>
                      <a:lnTo>
                        <a:pt x="387" y="32"/>
                      </a:lnTo>
                      <a:lnTo>
                        <a:pt x="387" y="32"/>
                      </a:lnTo>
                      <a:lnTo>
                        <a:pt x="387" y="32"/>
                      </a:lnTo>
                      <a:lnTo>
                        <a:pt x="388" y="32"/>
                      </a:lnTo>
                      <a:lnTo>
                        <a:pt x="388" y="33"/>
                      </a:lnTo>
                      <a:lnTo>
                        <a:pt x="391" y="33"/>
                      </a:lnTo>
                      <a:lnTo>
                        <a:pt x="391" y="33"/>
                      </a:lnTo>
                      <a:lnTo>
                        <a:pt x="391" y="33"/>
                      </a:lnTo>
                      <a:lnTo>
                        <a:pt x="391" y="30"/>
                      </a:lnTo>
                      <a:lnTo>
                        <a:pt x="391" y="30"/>
                      </a:lnTo>
                      <a:lnTo>
                        <a:pt x="392" y="29"/>
                      </a:lnTo>
                      <a:lnTo>
                        <a:pt x="392" y="28"/>
                      </a:lnTo>
                      <a:lnTo>
                        <a:pt x="392" y="26"/>
                      </a:lnTo>
                      <a:lnTo>
                        <a:pt x="391" y="26"/>
                      </a:lnTo>
                      <a:lnTo>
                        <a:pt x="392" y="25"/>
                      </a:lnTo>
                      <a:lnTo>
                        <a:pt x="392" y="25"/>
                      </a:lnTo>
                      <a:lnTo>
                        <a:pt x="394" y="24"/>
                      </a:lnTo>
                      <a:lnTo>
                        <a:pt x="392" y="22"/>
                      </a:lnTo>
                      <a:lnTo>
                        <a:pt x="392" y="21"/>
                      </a:lnTo>
                      <a:lnTo>
                        <a:pt x="395" y="20"/>
                      </a:lnTo>
                      <a:lnTo>
                        <a:pt x="395" y="20"/>
                      </a:lnTo>
                      <a:lnTo>
                        <a:pt x="396" y="20"/>
                      </a:lnTo>
                      <a:lnTo>
                        <a:pt x="396" y="20"/>
                      </a:lnTo>
                      <a:lnTo>
                        <a:pt x="396" y="21"/>
                      </a:lnTo>
                      <a:lnTo>
                        <a:pt x="396" y="21"/>
                      </a:lnTo>
                      <a:lnTo>
                        <a:pt x="396" y="21"/>
                      </a:lnTo>
                      <a:lnTo>
                        <a:pt x="396" y="21"/>
                      </a:lnTo>
                      <a:lnTo>
                        <a:pt x="395" y="21"/>
                      </a:lnTo>
                      <a:lnTo>
                        <a:pt x="396" y="24"/>
                      </a:lnTo>
                      <a:lnTo>
                        <a:pt x="396" y="24"/>
                      </a:lnTo>
                      <a:lnTo>
                        <a:pt x="396" y="26"/>
                      </a:lnTo>
                      <a:lnTo>
                        <a:pt x="396" y="28"/>
                      </a:lnTo>
                      <a:lnTo>
                        <a:pt x="396" y="73"/>
                      </a:lnTo>
                      <a:lnTo>
                        <a:pt x="395" y="73"/>
                      </a:lnTo>
                      <a:lnTo>
                        <a:pt x="395" y="77"/>
                      </a:lnTo>
                      <a:lnTo>
                        <a:pt x="396" y="77"/>
                      </a:lnTo>
                      <a:lnTo>
                        <a:pt x="396" y="305"/>
                      </a:lnTo>
                      <a:lnTo>
                        <a:pt x="396" y="306"/>
                      </a:lnTo>
                      <a:lnTo>
                        <a:pt x="394" y="308"/>
                      </a:lnTo>
                      <a:lnTo>
                        <a:pt x="394" y="306"/>
                      </a:lnTo>
                      <a:lnTo>
                        <a:pt x="392" y="306"/>
                      </a:lnTo>
                      <a:lnTo>
                        <a:pt x="392" y="306"/>
                      </a:lnTo>
                      <a:lnTo>
                        <a:pt x="394" y="305"/>
                      </a:lnTo>
                      <a:lnTo>
                        <a:pt x="394" y="304"/>
                      </a:lnTo>
                      <a:lnTo>
                        <a:pt x="395" y="303"/>
                      </a:lnTo>
                      <a:lnTo>
                        <a:pt x="392" y="303"/>
                      </a:lnTo>
                      <a:lnTo>
                        <a:pt x="392" y="301"/>
                      </a:lnTo>
                      <a:lnTo>
                        <a:pt x="388" y="303"/>
                      </a:lnTo>
                      <a:lnTo>
                        <a:pt x="388" y="301"/>
                      </a:lnTo>
                      <a:lnTo>
                        <a:pt x="387" y="301"/>
                      </a:lnTo>
                      <a:lnTo>
                        <a:pt x="387" y="301"/>
                      </a:lnTo>
                      <a:lnTo>
                        <a:pt x="386" y="300"/>
                      </a:lnTo>
                      <a:lnTo>
                        <a:pt x="386" y="299"/>
                      </a:lnTo>
                      <a:lnTo>
                        <a:pt x="386" y="299"/>
                      </a:lnTo>
                      <a:lnTo>
                        <a:pt x="386" y="299"/>
                      </a:lnTo>
                      <a:lnTo>
                        <a:pt x="385" y="297"/>
                      </a:lnTo>
                      <a:lnTo>
                        <a:pt x="385" y="297"/>
                      </a:lnTo>
                      <a:lnTo>
                        <a:pt x="383" y="297"/>
                      </a:lnTo>
                      <a:lnTo>
                        <a:pt x="383" y="295"/>
                      </a:lnTo>
                      <a:lnTo>
                        <a:pt x="382" y="295"/>
                      </a:lnTo>
                      <a:lnTo>
                        <a:pt x="382" y="295"/>
                      </a:lnTo>
                      <a:lnTo>
                        <a:pt x="381" y="296"/>
                      </a:lnTo>
                      <a:lnTo>
                        <a:pt x="381" y="296"/>
                      </a:lnTo>
                      <a:lnTo>
                        <a:pt x="379" y="297"/>
                      </a:lnTo>
                      <a:lnTo>
                        <a:pt x="377" y="296"/>
                      </a:lnTo>
                      <a:lnTo>
                        <a:pt x="375" y="296"/>
                      </a:lnTo>
                      <a:lnTo>
                        <a:pt x="375" y="296"/>
                      </a:lnTo>
                      <a:lnTo>
                        <a:pt x="375" y="297"/>
                      </a:lnTo>
                      <a:lnTo>
                        <a:pt x="371" y="297"/>
                      </a:lnTo>
                      <a:lnTo>
                        <a:pt x="371" y="297"/>
                      </a:lnTo>
                      <a:lnTo>
                        <a:pt x="370" y="297"/>
                      </a:lnTo>
                      <a:lnTo>
                        <a:pt x="370" y="297"/>
                      </a:lnTo>
                      <a:lnTo>
                        <a:pt x="370" y="296"/>
                      </a:lnTo>
                      <a:lnTo>
                        <a:pt x="369" y="296"/>
                      </a:lnTo>
                      <a:lnTo>
                        <a:pt x="370" y="295"/>
                      </a:lnTo>
                      <a:lnTo>
                        <a:pt x="371" y="293"/>
                      </a:lnTo>
                      <a:lnTo>
                        <a:pt x="370" y="293"/>
                      </a:lnTo>
                      <a:lnTo>
                        <a:pt x="368" y="293"/>
                      </a:lnTo>
                      <a:lnTo>
                        <a:pt x="368" y="292"/>
                      </a:lnTo>
                      <a:lnTo>
                        <a:pt x="364" y="293"/>
                      </a:lnTo>
                      <a:lnTo>
                        <a:pt x="364" y="293"/>
                      </a:lnTo>
                      <a:lnTo>
                        <a:pt x="361" y="293"/>
                      </a:lnTo>
                      <a:lnTo>
                        <a:pt x="361" y="295"/>
                      </a:lnTo>
                      <a:lnTo>
                        <a:pt x="360" y="295"/>
                      </a:lnTo>
                      <a:lnTo>
                        <a:pt x="360" y="295"/>
                      </a:lnTo>
                      <a:lnTo>
                        <a:pt x="360" y="293"/>
                      </a:lnTo>
                      <a:lnTo>
                        <a:pt x="358" y="292"/>
                      </a:lnTo>
                      <a:lnTo>
                        <a:pt x="358" y="291"/>
                      </a:lnTo>
                      <a:lnTo>
                        <a:pt x="358" y="288"/>
                      </a:lnTo>
                      <a:lnTo>
                        <a:pt x="360" y="288"/>
                      </a:lnTo>
                      <a:lnTo>
                        <a:pt x="361" y="288"/>
                      </a:lnTo>
                      <a:lnTo>
                        <a:pt x="361" y="287"/>
                      </a:lnTo>
                      <a:lnTo>
                        <a:pt x="360" y="287"/>
                      </a:lnTo>
                      <a:lnTo>
                        <a:pt x="362" y="287"/>
                      </a:lnTo>
                      <a:lnTo>
                        <a:pt x="362" y="286"/>
                      </a:lnTo>
                      <a:lnTo>
                        <a:pt x="361" y="286"/>
                      </a:lnTo>
                      <a:lnTo>
                        <a:pt x="361" y="286"/>
                      </a:lnTo>
                      <a:lnTo>
                        <a:pt x="360" y="284"/>
                      </a:lnTo>
                      <a:lnTo>
                        <a:pt x="360" y="282"/>
                      </a:lnTo>
                      <a:lnTo>
                        <a:pt x="361" y="282"/>
                      </a:lnTo>
                      <a:lnTo>
                        <a:pt x="361" y="280"/>
                      </a:lnTo>
                      <a:lnTo>
                        <a:pt x="358" y="280"/>
                      </a:lnTo>
                      <a:lnTo>
                        <a:pt x="358" y="279"/>
                      </a:lnTo>
                      <a:lnTo>
                        <a:pt x="360" y="279"/>
                      </a:lnTo>
                      <a:lnTo>
                        <a:pt x="360" y="278"/>
                      </a:lnTo>
                      <a:lnTo>
                        <a:pt x="360" y="278"/>
                      </a:lnTo>
                      <a:lnTo>
                        <a:pt x="358" y="276"/>
                      </a:lnTo>
                      <a:lnTo>
                        <a:pt x="357" y="276"/>
                      </a:lnTo>
                      <a:lnTo>
                        <a:pt x="356" y="276"/>
                      </a:lnTo>
                      <a:lnTo>
                        <a:pt x="356" y="274"/>
                      </a:lnTo>
                      <a:lnTo>
                        <a:pt x="354" y="272"/>
                      </a:lnTo>
                      <a:lnTo>
                        <a:pt x="354" y="272"/>
                      </a:lnTo>
                      <a:lnTo>
                        <a:pt x="354" y="271"/>
                      </a:lnTo>
                      <a:lnTo>
                        <a:pt x="354" y="270"/>
                      </a:lnTo>
                      <a:lnTo>
                        <a:pt x="353" y="270"/>
                      </a:lnTo>
                      <a:lnTo>
                        <a:pt x="354" y="271"/>
                      </a:lnTo>
                      <a:lnTo>
                        <a:pt x="353" y="271"/>
                      </a:lnTo>
                      <a:lnTo>
                        <a:pt x="353" y="272"/>
                      </a:lnTo>
                      <a:lnTo>
                        <a:pt x="351" y="272"/>
                      </a:lnTo>
                      <a:lnTo>
                        <a:pt x="349" y="271"/>
                      </a:lnTo>
                      <a:lnTo>
                        <a:pt x="348" y="270"/>
                      </a:lnTo>
                      <a:lnTo>
                        <a:pt x="348" y="269"/>
                      </a:lnTo>
                      <a:lnTo>
                        <a:pt x="347" y="267"/>
                      </a:lnTo>
                      <a:lnTo>
                        <a:pt x="348" y="267"/>
                      </a:lnTo>
                      <a:lnTo>
                        <a:pt x="349" y="266"/>
                      </a:lnTo>
                      <a:lnTo>
                        <a:pt x="351" y="267"/>
                      </a:lnTo>
                      <a:lnTo>
                        <a:pt x="351" y="267"/>
                      </a:lnTo>
                      <a:lnTo>
                        <a:pt x="352" y="267"/>
                      </a:lnTo>
                      <a:lnTo>
                        <a:pt x="352" y="267"/>
                      </a:lnTo>
                      <a:lnTo>
                        <a:pt x="351" y="266"/>
                      </a:lnTo>
                      <a:lnTo>
                        <a:pt x="349" y="265"/>
                      </a:lnTo>
                      <a:lnTo>
                        <a:pt x="349" y="262"/>
                      </a:lnTo>
                      <a:lnTo>
                        <a:pt x="351" y="262"/>
                      </a:lnTo>
                      <a:lnTo>
                        <a:pt x="351" y="259"/>
                      </a:lnTo>
                      <a:lnTo>
                        <a:pt x="349" y="259"/>
                      </a:lnTo>
                      <a:lnTo>
                        <a:pt x="349" y="261"/>
                      </a:lnTo>
                      <a:lnTo>
                        <a:pt x="348" y="261"/>
                      </a:lnTo>
                      <a:lnTo>
                        <a:pt x="347" y="262"/>
                      </a:lnTo>
                      <a:lnTo>
                        <a:pt x="345" y="261"/>
                      </a:lnTo>
                      <a:lnTo>
                        <a:pt x="345" y="262"/>
                      </a:lnTo>
                      <a:lnTo>
                        <a:pt x="345" y="263"/>
                      </a:lnTo>
                      <a:lnTo>
                        <a:pt x="347" y="265"/>
                      </a:lnTo>
                      <a:lnTo>
                        <a:pt x="344" y="265"/>
                      </a:lnTo>
                      <a:lnTo>
                        <a:pt x="344" y="265"/>
                      </a:lnTo>
                      <a:lnTo>
                        <a:pt x="343" y="263"/>
                      </a:lnTo>
                      <a:lnTo>
                        <a:pt x="343" y="263"/>
                      </a:lnTo>
                      <a:lnTo>
                        <a:pt x="341" y="262"/>
                      </a:lnTo>
                      <a:lnTo>
                        <a:pt x="339" y="257"/>
                      </a:lnTo>
                      <a:lnTo>
                        <a:pt x="341" y="257"/>
                      </a:lnTo>
                      <a:lnTo>
                        <a:pt x="341" y="255"/>
                      </a:lnTo>
                      <a:lnTo>
                        <a:pt x="339" y="254"/>
                      </a:lnTo>
                      <a:lnTo>
                        <a:pt x="339" y="252"/>
                      </a:lnTo>
                      <a:lnTo>
                        <a:pt x="339" y="252"/>
                      </a:lnTo>
                      <a:lnTo>
                        <a:pt x="337" y="250"/>
                      </a:lnTo>
                      <a:lnTo>
                        <a:pt x="336" y="250"/>
                      </a:lnTo>
                      <a:lnTo>
                        <a:pt x="336" y="249"/>
                      </a:lnTo>
                      <a:lnTo>
                        <a:pt x="337" y="245"/>
                      </a:lnTo>
                      <a:lnTo>
                        <a:pt x="339" y="245"/>
                      </a:lnTo>
                      <a:lnTo>
                        <a:pt x="339" y="244"/>
                      </a:lnTo>
                      <a:lnTo>
                        <a:pt x="341" y="241"/>
                      </a:lnTo>
                      <a:lnTo>
                        <a:pt x="341" y="241"/>
                      </a:lnTo>
                      <a:lnTo>
                        <a:pt x="344" y="240"/>
                      </a:lnTo>
                      <a:lnTo>
                        <a:pt x="344" y="238"/>
                      </a:lnTo>
                      <a:lnTo>
                        <a:pt x="341" y="237"/>
                      </a:lnTo>
                      <a:lnTo>
                        <a:pt x="340" y="240"/>
                      </a:lnTo>
                      <a:lnTo>
                        <a:pt x="337" y="241"/>
                      </a:lnTo>
                      <a:lnTo>
                        <a:pt x="337" y="242"/>
                      </a:lnTo>
                      <a:lnTo>
                        <a:pt x="337" y="244"/>
                      </a:lnTo>
                      <a:lnTo>
                        <a:pt x="333" y="242"/>
                      </a:lnTo>
                      <a:lnTo>
                        <a:pt x="333" y="242"/>
                      </a:lnTo>
                      <a:lnTo>
                        <a:pt x="333" y="242"/>
                      </a:lnTo>
                      <a:lnTo>
                        <a:pt x="333" y="242"/>
                      </a:lnTo>
                      <a:lnTo>
                        <a:pt x="333" y="241"/>
                      </a:lnTo>
                      <a:lnTo>
                        <a:pt x="333" y="241"/>
                      </a:lnTo>
                      <a:lnTo>
                        <a:pt x="335" y="240"/>
                      </a:lnTo>
                      <a:lnTo>
                        <a:pt x="332" y="238"/>
                      </a:lnTo>
                      <a:lnTo>
                        <a:pt x="331" y="237"/>
                      </a:lnTo>
                      <a:lnTo>
                        <a:pt x="335" y="237"/>
                      </a:lnTo>
                      <a:lnTo>
                        <a:pt x="335" y="234"/>
                      </a:lnTo>
                      <a:lnTo>
                        <a:pt x="335" y="234"/>
                      </a:lnTo>
                      <a:lnTo>
                        <a:pt x="333" y="232"/>
                      </a:lnTo>
                      <a:lnTo>
                        <a:pt x="333" y="231"/>
                      </a:lnTo>
                      <a:lnTo>
                        <a:pt x="332" y="229"/>
                      </a:lnTo>
                      <a:lnTo>
                        <a:pt x="332" y="231"/>
                      </a:lnTo>
                      <a:lnTo>
                        <a:pt x="332" y="231"/>
                      </a:lnTo>
                      <a:lnTo>
                        <a:pt x="333" y="234"/>
                      </a:lnTo>
                      <a:lnTo>
                        <a:pt x="332" y="234"/>
                      </a:lnTo>
                      <a:lnTo>
                        <a:pt x="332" y="236"/>
                      </a:lnTo>
                      <a:lnTo>
                        <a:pt x="332" y="234"/>
                      </a:lnTo>
                      <a:lnTo>
                        <a:pt x="332" y="234"/>
                      </a:lnTo>
                      <a:lnTo>
                        <a:pt x="331" y="234"/>
                      </a:lnTo>
                      <a:lnTo>
                        <a:pt x="330" y="236"/>
                      </a:lnTo>
                      <a:lnTo>
                        <a:pt x="328" y="233"/>
                      </a:lnTo>
                      <a:lnTo>
                        <a:pt x="327" y="231"/>
                      </a:lnTo>
                      <a:lnTo>
                        <a:pt x="327" y="229"/>
                      </a:lnTo>
                      <a:lnTo>
                        <a:pt x="328" y="229"/>
                      </a:lnTo>
                      <a:lnTo>
                        <a:pt x="328" y="227"/>
                      </a:lnTo>
                      <a:lnTo>
                        <a:pt x="331" y="227"/>
                      </a:lnTo>
                      <a:lnTo>
                        <a:pt x="331" y="227"/>
                      </a:lnTo>
                      <a:lnTo>
                        <a:pt x="330" y="225"/>
                      </a:lnTo>
                      <a:lnTo>
                        <a:pt x="328" y="225"/>
                      </a:lnTo>
                      <a:lnTo>
                        <a:pt x="327" y="225"/>
                      </a:lnTo>
                      <a:lnTo>
                        <a:pt x="327" y="225"/>
                      </a:lnTo>
                      <a:lnTo>
                        <a:pt x="327" y="227"/>
                      </a:lnTo>
                      <a:lnTo>
                        <a:pt x="327" y="229"/>
                      </a:lnTo>
                      <a:lnTo>
                        <a:pt x="323" y="231"/>
                      </a:lnTo>
                      <a:lnTo>
                        <a:pt x="323" y="227"/>
                      </a:lnTo>
                      <a:lnTo>
                        <a:pt x="324" y="227"/>
                      </a:lnTo>
                      <a:lnTo>
                        <a:pt x="324" y="221"/>
                      </a:lnTo>
                      <a:lnTo>
                        <a:pt x="319" y="217"/>
                      </a:lnTo>
                      <a:lnTo>
                        <a:pt x="318" y="216"/>
                      </a:lnTo>
                      <a:lnTo>
                        <a:pt x="316" y="216"/>
                      </a:lnTo>
                      <a:lnTo>
                        <a:pt x="315" y="215"/>
                      </a:lnTo>
                      <a:lnTo>
                        <a:pt x="315" y="212"/>
                      </a:lnTo>
                      <a:lnTo>
                        <a:pt x="315" y="212"/>
                      </a:lnTo>
                      <a:lnTo>
                        <a:pt x="315" y="211"/>
                      </a:lnTo>
                      <a:lnTo>
                        <a:pt x="313" y="211"/>
                      </a:lnTo>
                      <a:lnTo>
                        <a:pt x="313" y="210"/>
                      </a:lnTo>
                      <a:lnTo>
                        <a:pt x="311" y="210"/>
                      </a:lnTo>
                      <a:lnTo>
                        <a:pt x="311" y="210"/>
                      </a:lnTo>
                      <a:lnTo>
                        <a:pt x="311" y="206"/>
                      </a:lnTo>
                      <a:lnTo>
                        <a:pt x="310" y="206"/>
                      </a:lnTo>
                      <a:lnTo>
                        <a:pt x="310" y="204"/>
                      </a:lnTo>
                      <a:lnTo>
                        <a:pt x="310" y="203"/>
                      </a:lnTo>
                      <a:lnTo>
                        <a:pt x="310" y="202"/>
                      </a:lnTo>
                      <a:lnTo>
                        <a:pt x="310" y="202"/>
                      </a:lnTo>
                      <a:lnTo>
                        <a:pt x="309" y="202"/>
                      </a:lnTo>
                      <a:lnTo>
                        <a:pt x="309" y="200"/>
                      </a:lnTo>
                      <a:lnTo>
                        <a:pt x="309" y="199"/>
                      </a:lnTo>
                      <a:lnTo>
                        <a:pt x="307" y="199"/>
                      </a:lnTo>
                      <a:lnTo>
                        <a:pt x="307" y="195"/>
                      </a:lnTo>
                      <a:lnTo>
                        <a:pt x="305" y="197"/>
                      </a:lnTo>
                      <a:lnTo>
                        <a:pt x="305" y="195"/>
                      </a:lnTo>
                      <a:lnTo>
                        <a:pt x="305" y="195"/>
                      </a:lnTo>
                      <a:lnTo>
                        <a:pt x="305" y="193"/>
                      </a:lnTo>
                      <a:lnTo>
                        <a:pt x="303" y="193"/>
                      </a:lnTo>
                      <a:lnTo>
                        <a:pt x="303" y="193"/>
                      </a:lnTo>
                      <a:lnTo>
                        <a:pt x="302" y="193"/>
                      </a:lnTo>
                      <a:lnTo>
                        <a:pt x="299" y="193"/>
                      </a:lnTo>
                      <a:lnTo>
                        <a:pt x="297" y="191"/>
                      </a:lnTo>
                      <a:lnTo>
                        <a:pt x="297" y="187"/>
                      </a:lnTo>
                      <a:lnTo>
                        <a:pt x="296" y="185"/>
                      </a:lnTo>
                      <a:lnTo>
                        <a:pt x="294" y="185"/>
                      </a:lnTo>
                      <a:lnTo>
                        <a:pt x="294" y="187"/>
                      </a:lnTo>
                      <a:lnTo>
                        <a:pt x="294" y="189"/>
                      </a:lnTo>
                      <a:lnTo>
                        <a:pt x="294" y="190"/>
                      </a:lnTo>
                      <a:lnTo>
                        <a:pt x="294" y="191"/>
                      </a:lnTo>
                      <a:lnTo>
                        <a:pt x="294" y="194"/>
                      </a:lnTo>
                      <a:lnTo>
                        <a:pt x="293" y="194"/>
                      </a:lnTo>
                      <a:lnTo>
                        <a:pt x="293" y="191"/>
                      </a:lnTo>
                      <a:lnTo>
                        <a:pt x="292" y="191"/>
                      </a:lnTo>
                      <a:lnTo>
                        <a:pt x="290" y="191"/>
                      </a:lnTo>
                      <a:lnTo>
                        <a:pt x="290" y="191"/>
                      </a:lnTo>
                      <a:lnTo>
                        <a:pt x="289" y="193"/>
                      </a:lnTo>
                      <a:lnTo>
                        <a:pt x="289" y="193"/>
                      </a:lnTo>
                      <a:lnTo>
                        <a:pt x="288" y="194"/>
                      </a:lnTo>
                      <a:lnTo>
                        <a:pt x="286" y="194"/>
                      </a:lnTo>
                      <a:lnTo>
                        <a:pt x="285" y="194"/>
                      </a:lnTo>
                      <a:lnTo>
                        <a:pt x="285" y="194"/>
                      </a:lnTo>
                      <a:lnTo>
                        <a:pt x="284" y="193"/>
                      </a:lnTo>
                      <a:lnTo>
                        <a:pt x="282" y="193"/>
                      </a:lnTo>
                      <a:lnTo>
                        <a:pt x="284" y="195"/>
                      </a:lnTo>
                      <a:lnTo>
                        <a:pt x="293" y="197"/>
                      </a:lnTo>
                      <a:lnTo>
                        <a:pt x="294" y="198"/>
                      </a:lnTo>
                      <a:lnTo>
                        <a:pt x="297" y="199"/>
                      </a:lnTo>
                      <a:lnTo>
                        <a:pt x="296" y="199"/>
                      </a:lnTo>
                      <a:lnTo>
                        <a:pt x="294" y="200"/>
                      </a:lnTo>
                      <a:lnTo>
                        <a:pt x="297" y="200"/>
                      </a:lnTo>
                      <a:lnTo>
                        <a:pt x="298" y="202"/>
                      </a:lnTo>
                      <a:lnTo>
                        <a:pt x="298" y="204"/>
                      </a:lnTo>
                      <a:lnTo>
                        <a:pt x="298" y="204"/>
                      </a:lnTo>
                      <a:lnTo>
                        <a:pt x="298" y="206"/>
                      </a:lnTo>
                      <a:lnTo>
                        <a:pt x="297" y="206"/>
                      </a:lnTo>
                      <a:lnTo>
                        <a:pt x="296" y="206"/>
                      </a:lnTo>
                      <a:lnTo>
                        <a:pt x="294" y="204"/>
                      </a:lnTo>
                      <a:lnTo>
                        <a:pt x="293" y="204"/>
                      </a:lnTo>
                      <a:lnTo>
                        <a:pt x="293" y="203"/>
                      </a:lnTo>
                      <a:lnTo>
                        <a:pt x="292" y="203"/>
                      </a:lnTo>
                      <a:lnTo>
                        <a:pt x="292" y="204"/>
                      </a:lnTo>
                      <a:lnTo>
                        <a:pt x="290" y="206"/>
                      </a:lnTo>
                      <a:lnTo>
                        <a:pt x="290" y="206"/>
                      </a:lnTo>
                      <a:lnTo>
                        <a:pt x="289" y="206"/>
                      </a:lnTo>
                      <a:lnTo>
                        <a:pt x="289" y="206"/>
                      </a:lnTo>
                      <a:lnTo>
                        <a:pt x="288" y="204"/>
                      </a:lnTo>
                      <a:lnTo>
                        <a:pt x="288" y="203"/>
                      </a:lnTo>
                      <a:lnTo>
                        <a:pt x="286" y="203"/>
                      </a:lnTo>
                      <a:lnTo>
                        <a:pt x="285" y="202"/>
                      </a:lnTo>
                      <a:lnTo>
                        <a:pt x="284" y="202"/>
                      </a:lnTo>
                      <a:lnTo>
                        <a:pt x="284" y="200"/>
                      </a:lnTo>
                      <a:lnTo>
                        <a:pt x="282" y="199"/>
                      </a:lnTo>
                      <a:lnTo>
                        <a:pt x="284" y="199"/>
                      </a:lnTo>
                      <a:lnTo>
                        <a:pt x="282" y="197"/>
                      </a:lnTo>
                      <a:lnTo>
                        <a:pt x="281" y="195"/>
                      </a:lnTo>
                      <a:lnTo>
                        <a:pt x="281" y="195"/>
                      </a:lnTo>
                      <a:lnTo>
                        <a:pt x="280" y="194"/>
                      </a:lnTo>
                      <a:lnTo>
                        <a:pt x="280" y="194"/>
                      </a:lnTo>
                      <a:lnTo>
                        <a:pt x="279" y="194"/>
                      </a:lnTo>
                      <a:lnTo>
                        <a:pt x="279" y="191"/>
                      </a:lnTo>
                      <a:lnTo>
                        <a:pt x="277" y="190"/>
                      </a:lnTo>
                      <a:lnTo>
                        <a:pt x="276" y="191"/>
                      </a:lnTo>
                      <a:lnTo>
                        <a:pt x="273" y="191"/>
                      </a:lnTo>
                      <a:lnTo>
                        <a:pt x="271" y="189"/>
                      </a:lnTo>
                      <a:lnTo>
                        <a:pt x="269" y="187"/>
                      </a:lnTo>
                      <a:lnTo>
                        <a:pt x="269" y="186"/>
                      </a:lnTo>
                      <a:lnTo>
                        <a:pt x="268" y="186"/>
                      </a:lnTo>
                      <a:lnTo>
                        <a:pt x="267" y="185"/>
                      </a:lnTo>
                      <a:lnTo>
                        <a:pt x="265" y="183"/>
                      </a:lnTo>
                      <a:lnTo>
                        <a:pt x="265" y="181"/>
                      </a:lnTo>
                      <a:lnTo>
                        <a:pt x="267" y="180"/>
                      </a:lnTo>
                      <a:lnTo>
                        <a:pt x="267" y="178"/>
                      </a:lnTo>
                      <a:lnTo>
                        <a:pt x="267" y="177"/>
                      </a:lnTo>
                      <a:lnTo>
                        <a:pt x="263" y="177"/>
                      </a:lnTo>
                      <a:lnTo>
                        <a:pt x="264" y="180"/>
                      </a:lnTo>
                      <a:lnTo>
                        <a:pt x="261" y="180"/>
                      </a:lnTo>
                      <a:lnTo>
                        <a:pt x="260" y="180"/>
                      </a:lnTo>
                      <a:lnTo>
                        <a:pt x="259" y="178"/>
                      </a:lnTo>
                      <a:lnTo>
                        <a:pt x="259" y="177"/>
                      </a:lnTo>
                      <a:lnTo>
                        <a:pt x="258" y="177"/>
                      </a:lnTo>
                      <a:lnTo>
                        <a:pt x="258" y="177"/>
                      </a:lnTo>
                      <a:lnTo>
                        <a:pt x="256" y="177"/>
                      </a:lnTo>
                      <a:lnTo>
                        <a:pt x="254" y="177"/>
                      </a:lnTo>
                      <a:lnTo>
                        <a:pt x="252" y="176"/>
                      </a:lnTo>
                      <a:lnTo>
                        <a:pt x="254" y="174"/>
                      </a:lnTo>
                      <a:lnTo>
                        <a:pt x="255" y="174"/>
                      </a:lnTo>
                      <a:lnTo>
                        <a:pt x="255" y="173"/>
                      </a:lnTo>
                      <a:lnTo>
                        <a:pt x="254" y="173"/>
                      </a:lnTo>
                      <a:lnTo>
                        <a:pt x="254" y="172"/>
                      </a:lnTo>
                      <a:lnTo>
                        <a:pt x="255" y="172"/>
                      </a:lnTo>
                      <a:lnTo>
                        <a:pt x="255" y="169"/>
                      </a:lnTo>
                      <a:lnTo>
                        <a:pt x="254" y="169"/>
                      </a:lnTo>
                      <a:lnTo>
                        <a:pt x="252" y="172"/>
                      </a:lnTo>
                      <a:lnTo>
                        <a:pt x="250" y="172"/>
                      </a:lnTo>
                      <a:lnTo>
                        <a:pt x="247" y="172"/>
                      </a:lnTo>
                      <a:lnTo>
                        <a:pt x="246" y="172"/>
                      </a:lnTo>
                      <a:lnTo>
                        <a:pt x="242" y="172"/>
                      </a:lnTo>
                      <a:lnTo>
                        <a:pt x="242" y="170"/>
                      </a:lnTo>
                      <a:lnTo>
                        <a:pt x="241" y="170"/>
                      </a:lnTo>
                      <a:lnTo>
                        <a:pt x="241" y="170"/>
                      </a:lnTo>
                      <a:lnTo>
                        <a:pt x="238" y="170"/>
                      </a:lnTo>
                      <a:lnTo>
                        <a:pt x="237" y="168"/>
                      </a:lnTo>
                      <a:lnTo>
                        <a:pt x="234" y="169"/>
                      </a:lnTo>
                      <a:lnTo>
                        <a:pt x="234" y="168"/>
                      </a:lnTo>
                      <a:lnTo>
                        <a:pt x="233" y="168"/>
                      </a:lnTo>
                      <a:lnTo>
                        <a:pt x="233" y="168"/>
                      </a:lnTo>
                      <a:lnTo>
                        <a:pt x="230" y="168"/>
                      </a:lnTo>
                      <a:lnTo>
                        <a:pt x="230" y="166"/>
                      </a:lnTo>
                      <a:lnTo>
                        <a:pt x="229" y="166"/>
                      </a:lnTo>
                      <a:lnTo>
                        <a:pt x="229" y="166"/>
                      </a:lnTo>
                      <a:lnTo>
                        <a:pt x="229" y="166"/>
                      </a:lnTo>
                      <a:lnTo>
                        <a:pt x="227" y="166"/>
                      </a:lnTo>
                      <a:lnTo>
                        <a:pt x="227" y="166"/>
                      </a:lnTo>
                      <a:lnTo>
                        <a:pt x="224" y="166"/>
                      </a:lnTo>
                      <a:lnTo>
                        <a:pt x="224" y="168"/>
                      </a:lnTo>
                      <a:lnTo>
                        <a:pt x="221" y="168"/>
                      </a:lnTo>
                      <a:lnTo>
                        <a:pt x="221" y="169"/>
                      </a:lnTo>
                      <a:lnTo>
                        <a:pt x="221" y="169"/>
                      </a:lnTo>
                      <a:lnTo>
                        <a:pt x="221" y="169"/>
                      </a:lnTo>
                      <a:lnTo>
                        <a:pt x="221" y="168"/>
                      </a:lnTo>
                      <a:lnTo>
                        <a:pt x="216" y="168"/>
                      </a:lnTo>
                      <a:lnTo>
                        <a:pt x="216" y="166"/>
                      </a:lnTo>
                      <a:lnTo>
                        <a:pt x="213" y="166"/>
                      </a:lnTo>
                      <a:lnTo>
                        <a:pt x="212" y="165"/>
                      </a:lnTo>
                      <a:lnTo>
                        <a:pt x="210" y="165"/>
                      </a:lnTo>
                      <a:lnTo>
                        <a:pt x="210" y="164"/>
                      </a:lnTo>
                      <a:lnTo>
                        <a:pt x="207" y="164"/>
                      </a:lnTo>
                      <a:lnTo>
                        <a:pt x="207" y="164"/>
                      </a:lnTo>
                      <a:lnTo>
                        <a:pt x="205" y="162"/>
                      </a:lnTo>
                      <a:lnTo>
                        <a:pt x="205" y="162"/>
                      </a:lnTo>
                      <a:lnTo>
                        <a:pt x="205" y="160"/>
                      </a:lnTo>
                      <a:lnTo>
                        <a:pt x="204" y="160"/>
                      </a:lnTo>
                      <a:lnTo>
                        <a:pt x="201" y="161"/>
                      </a:lnTo>
                      <a:lnTo>
                        <a:pt x="199" y="161"/>
                      </a:lnTo>
                      <a:lnTo>
                        <a:pt x="197" y="161"/>
                      </a:lnTo>
                      <a:lnTo>
                        <a:pt x="197" y="160"/>
                      </a:lnTo>
                      <a:lnTo>
                        <a:pt x="197" y="159"/>
                      </a:lnTo>
                      <a:lnTo>
                        <a:pt x="199" y="159"/>
                      </a:lnTo>
                      <a:lnTo>
                        <a:pt x="199" y="157"/>
                      </a:lnTo>
                      <a:lnTo>
                        <a:pt x="197" y="157"/>
                      </a:lnTo>
                      <a:lnTo>
                        <a:pt x="197" y="156"/>
                      </a:lnTo>
                      <a:lnTo>
                        <a:pt x="196" y="156"/>
                      </a:lnTo>
                      <a:lnTo>
                        <a:pt x="196" y="155"/>
                      </a:lnTo>
                      <a:lnTo>
                        <a:pt x="191" y="155"/>
                      </a:lnTo>
                      <a:lnTo>
                        <a:pt x="191" y="155"/>
                      </a:lnTo>
                      <a:lnTo>
                        <a:pt x="192" y="155"/>
                      </a:lnTo>
                      <a:lnTo>
                        <a:pt x="192" y="153"/>
                      </a:lnTo>
                      <a:lnTo>
                        <a:pt x="195" y="153"/>
                      </a:lnTo>
                      <a:lnTo>
                        <a:pt x="195" y="153"/>
                      </a:lnTo>
                      <a:lnTo>
                        <a:pt x="191" y="152"/>
                      </a:lnTo>
                      <a:lnTo>
                        <a:pt x="192" y="149"/>
                      </a:lnTo>
                      <a:lnTo>
                        <a:pt x="191" y="149"/>
                      </a:lnTo>
                      <a:lnTo>
                        <a:pt x="189" y="151"/>
                      </a:lnTo>
                      <a:lnTo>
                        <a:pt x="188" y="152"/>
                      </a:lnTo>
                      <a:lnTo>
                        <a:pt x="187" y="151"/>
                      </a:lnTo>
                      <a:lnTo>
                        <a:pt x="184" y="151"/>
                      </a:lnTo>
                      <a:lnTo>
                        <a:pt x="184" y="152"/>
                      </a:lnTo>
                      <a:lnTo>
                        <a:pt x="182" y="152"/>
                      </a:lnTo>
                      <a:lnTo>
                        <a:pt x="182" y="151"/>
                      </a:lnTo>
                      <a:lnTo>
                        <a:pt x="179" y="151"/>
                      </a:lnTo>
                      <a:lnTo>
                        <a:pt x="179" y="152"/>
                      </a:lnTo>
                      <a:lnTo>
                        <a:pt x="178" y="152"/>
                      </a:lnTo>
                      <a:lnTo>
                        <a:pt x="176" y="151"/>
                      </a:lnTo>
                      <a:lnTo>
                        <a:pt x="175" y="151"/>
                      </a:lnTo>
                      <a:lnTo>
                        <a:pt x="175" y="156"/>
                      </a:lnTo>
                      <a:lnTo>
                        <a:pt x="175" y="156"/>
                      </a:lnTo>
                      <a:lnTo>
                        <a:pt x="175" y="156"/>
                      </a:lnTo>
                      <a:lnTo>
                        <a:pt x="178" y="156"/>
                      </a:lnTo>
                      <a:lnTo>
                        <a:pt x="178" y="157"/>
                      </a:lnTo>
                      <a:lnTo>
                        <a:pt x="179" y="157"/>
                      </a:lnTo>
                      <a:lnTo>
                        <a:pt x="180" y="157"/>
                      </a:lnTo>
                      <a:lnTo>
                        <a:pt x="180" y="159"/>
                      </a:lnTo>
                      <a:lnTo>
                        <a:pt x="179" y="160"/>
                      </a:lnTo>
                      <a:lnTo>
                        <a:pt x="179" y="161"/>
                      </a:lnTo>
                      <a:lnTo>
                        <a:pt x="180" y="161"/>
                      </a:lnTo>
                      <a:lnTo>
                        <a:pt x="180" y="162"/>
                      </a:lnTo>
                      <a:lnTo>
                        <a:pt x="178" y="162"/>
                      </a:lnTo>
                      <a:lnTo>
                        <a:pt x="178" y="166"/>
                      </a:lnTo>
                      <a:lnTo>
                        <a:pt x="175" y="166"/>
                      </a:lnTo>
                      <a:lnTo>
                        <a:pt x="174" y="165"/>
                      </a:lnTo>
                      <a:lnTo>
                        <a:pt x="171" y="165"/>
                      </a:lnTo>
                      <a:lnTo>
                        <a:pt x="170" y="165"/>
                      </a:lnTo>
                      <a:lnTo>
                        <a:pt x="170" y="165"/>
                      </a:lnTo>
                      <a:lnTo>
                        <a:pt x="170" y="166"/>
                      </a:lnTo>
                      <a:lnTo>
                        <a:pt x="169" y="166"/>
                      </a:lnTo>
                      <a:lnTo>
                        <a:pt x="169" y="164"/>
                      </a:lnTo>
                      <a:lnTo>
                        <a:pt x="167" y="164"/>
                      </a:lnTo>
                      <a:lnTo>
                        <a:pt x="166" y="165"/>
                      </a:lnTo>
                      <a:lnTo>
                        <a:pt x="166" y="166"/>
                      </a:lnTo>
                      <a:lnTo>
                        <a:pt x="166" y="169"/>
                      </a:lnTo>
                      <a:lnTo>
                        <a:pt x="165" y="169"/>
                      </a:lnTo>
                      <a:lnTo>
                        <a:pt x="165" y="168"/>
                      </a:lnTo>
                      <a:lnTo>
                        <a:pt x="162" y="168"/>
                      </a:lnTo>
                      <a:lnTo>
                        <a:pt x="162" y="169"/>
                      </a:lnTo>
                      <a:lnTo>
                        <a:pt x="162" y="170"/>
                      </a:lnTo>
                      <a:lnTo>
                        <a:pt x="161" y="172"/>
                      </a:lnTo>
                      <a:lnTo>
                        <a:pt x="159" y="172"/>
                      </a:lnTo>
                      <a:lnTo>
                        <a:pt x="157" y="172"/>
                      </a:lnTo>
                      <a:lnTo>
                        <a:pt x="157" y="174"/>
                      </a:lnTo>
                      <a:lnTo>
                        <a:pt x="157" y="174"/>
                      </a:lnTo>
                      <a:lnTo>
                        <a:pt x="155" y="176"/>
                      </a:lnTo>
                      <a:lnTo>
                        <a:pt x="154" y="176"/>
                      </a:lnTo>
                      <a:lnTo>
                        <a:pt x="154" y="177"/>
                      </a:lnTo>
                      <a:lnTo>
                        <a:pt x="150" y="177"/>
                      </a:lnTo>
                      <a:lnTo>
                        <a:pt x="150" y="177"/>
                      </a:lnTo>
                      <a:lnTo>
                        <a:pt x="148" y="178"/>
                      </a:lnTo>
                      <a:lnTo>
                        <a:pt x="148" y="178"/>
                      </a:lnTo>
                      <a:lnTo>
                        <a:pt x="144" y="178"/>
                      </a:lnTo>
                      <a:lnTo>
                        <a:pt x="144" y="174"/>
                      </a:lnTo>
                      <a:lnTo>
                        <a:pt x="145" y="174"/>
                      </a:lnTo>
                      <a:lnTo>
                        <a:pt x="146" y="176"/>
                      </a:lnTo>
                      <a:lnTo>
                        <a:pt x="148" y="174"/>
                      </a:lnTo>
                      <a:lnTo>
                        <a:pt x="149" y="173"/>
                      </a:lnTo>
                      <a:lnTo>
                        <a:pt x="149" y="172"/>
                      </a:lnTo>
                      <a:lnTo>
                        <a:pt x="149" y="172"/>
                      </a:lnTo>
                      <a:lnTo>
                        <a:pt x="149" y="172"/>
                      </a:lnTo>
                      <a:lnTo>
                        <a:pt x="146" y="172"/>
                      </a:lnTo>
                      <a:lnTo>
                        <a:pt x="146" y="172"/>
                      </a:lnTo>
                      <a:lnTo>
                        <a:pt x="145" y="170"/>
                      </a:lnTo>
                      <a:lnTo>
                        <a:pt x="145" y="170"/>
                      </a:lnTo>
                      <a:lnTo>
                        <a:pt x="145" y="168"/>
                      </a:lnTo>
                      <a:lnTo>
                        <a:pt x="145" y="168"/>
                      </a:lnTo>
                      <a:lnTo>
                        <a:pt x="145" y="166"/>
                      </a:lnTo>
                      <a:lnTo>
                        <a:pt x="148" y="165"/>
                      </a:lnTo>
                      <a:lnTo>
                        <a:pt x="148" y="164"/>
                      </a:lnTo>
                      <a:lnTo>
                        <a:pt x="148" y="164"/>
                      </a:lnTo>
                      <a:lnTo>
                        <a:pt x="148" y="164"/>
                      </a:lnTo>
                      <a:lnTo>
                        <a:pt x="148" y="161"/>
                      </a:lnTo>
                      <a:lnTo>
                        <a:pt x="148" y="160"/>
                      </a:lnTo>
                      <a:lnTo>
                        <a:pt x="148" y="157"/>
                      </a:lnTo>
                      <a:lnTo>
                        <a:pt x="148" y="156"/>
                      </a:lnTo>
                      <a:lnTo>
                        <a:pt x="148" y="155"/>
                      </a:lnTo>
                      <a:lnTo>
                        <a:pt x="150" y="155"/>
                      </a:lnTo>
                      <a:lnTo>
                        <a:pt x="152" y="153"/>
                      </a:lnTo>
                      <a:lnTo>
                        <a:pt x="153" y="153"/>
                      </a:lnTo>
                      <a:lnTo>
                        <a:pt x="153" y="153"/>
                      </a:lnTo>
                      <a:lnTo>
                        <a:pt x="154" y="153"/>
                      </a:lnTo>
                      <a:lnTo>
                        <a:pt x="155" y="151"/>
                      </a:lnTo>
                      <a:lnTo>
                        <a:pt x="158" y="151"/>
                      </a:lnTo>
                      <a:lnTo>
                        <a:pt x="158" y="152"/>
                      </a:lnTo>
                      <a:lnTo>
                        <a:pt x="165" y="153"/>
                      </a:lnTo>
                      <a:lnTo>
                        <a:pt x="163" y="152"/>
                      </a:lnTo>
                      <a:lnTo>
                        <a:pt x="163" y="151"/>
                      </a:lnTo>
                      <a:lnTo>
                        <a:pt x="162" y="149"/>
                      </a:lnTo>
                      <a:lnTo>
                        <a:pt x="161" y="149"/>
                      </a:lnTo>
                      <a:lnTo>
                        <a:pt x="162" y="147"/>
                      </a:lnTo>
                      <a:lnTo>
                        <a:pt x="162" y="147"/>
                      </a:lnTo>
                      <a:lnTo>
                        <a:pt x="162" y="147"/>
                      </a:lnTo>
                      <a:lnTo>
                        <a:pt x="162" y="145"/>
                      </a:lnTo>
                      <a:lnTo>
                        <a:pt x="165" y="145"/>
                      </a:lnTo>
                      <a:lnTo>
                        <a:pt x="165" y="144"/>
                      </a:lnTo>
                      <a:lnTo>
                        <a:pt x="162" y="144"/>
                      </a:lnTo>
                      <a:lnTo>
                        <a:pt x="161" y="147"/>
                      </a:lnTo>
                      <a:lnTo>
                        <a:pt x="155" y="147"/>
                      </a:lnTo>
                      <a:lnTo>
                        <a:pt x="155" y="147"/>
                      </a:lnTo>
                      <a:lnTo>
                        <a:pt x="155" y="147"/>
                      </a:lnTo>
                      <a:lnTo>
                        <a:pt x="155" y="144"/>
                      </a:lnTo>
                      <a:lnTo>
                        <a:pt x="154" y="144"/>
                      </a:lnTo>
                      <a:lnTo>
                        <a:pt x="149" y="149"/>
                      </a:lnTo>
                      <a:lnTo>
                        <a:pt x="148" y="151"/>
                      </a:lnTo>
                      <a:lnTo>
                        <a:pt x="148" y="151"/>
                      </a:lnTo>
                      <a:lnTo>
                        <a:pt x="146" y="152"/>
                      </a:lnTo>
                      <a:lnTo>
                        <a:pt x="145" y="153"/>
                      </a:lnTo>
                      <a:lnTo>
                        <a:pt x="145" y="153"/>
                      </a:lnTo>
                      <a:lnTo>
                        <a:pt x="145" y="155"/>
                      </a:lnTo>
                      <a:lnTo>
                        <a:pt x="142" y="156"/>
                      </a:lnTo>
                      <a:lnTo>
                        <a:pt x="140" y="157"/>
                      </a:lnTo>
                      <a:lnTo>
                        <a:pt x="138" y="159"/>
                      </a:lnTo>
                      <a:lnTo>
                        <a:pt x="138" y="159"/>
                      </a:lnTo>
                      <a:lnTo>
                        <a:pt x="137" y="162"/>
                      </a:lnTo>
                      <a:lnTo>
                        <a:pt x="135" y="164"/>
                      </a:lnTo>
                      <a:lnTo>
                        <a:pt x="135" y="162"/>
                      </a:lnTo>
                      <a:lnTo>
                        <a:pt x="132" y="162"/>
                      </a:lnTo>
                      <a:lnTo>
                        <a:pt x="133" y="165"/>
                      </a:lnTo>
                      <a:lnTo>
                        <a:pt x="132" y="166"/>
                      </a:lnTo>
                      <a:lnTo>
                        <a:pt x="132" y="166"/>
                      </a:lnTo>
                      <a:lnTo>
                        <a:pt x="131" y="166"/>
                      </a:lnTo>
                      <a:lnTo>
                        <a:pt x="129" y="169"/>
                      </a:lnTo>
                      <a:lnTo>
                        <a:pt x="128" y="169"/>
                      </a:lnTo>
                      <a:lnTo>
                        <a:pt x="127" y="170"/>
                      </a:lnTo>
                      <a:lnTo>
                        <a:pt x="127" y="169"/>
                      </a:lnTo>
                      <a:lnTo>
                        <a:pt x="124" y="169"/>
                      </a:lnTo>
                      <a:lnTo>
                        <a:pt x="124" y="172"/>
                      </a:lnTo>
                      <a:lnTo>
                        <a:pt x="124" y="173"/>
                      </a:lnTo>
                      <a:lnTo>
                        <a:pt x="123" y="173"/>
                      </a:lnTo>
                      <a:lnTo>
                        <a:pt x="123" y="174"/>
                      </a:lnTo>
                      <a:lnTo>
                        <a:pt x="121" y="174"/>
                      </a:lnTo>
                      <a:lnTo>
                        <a:pt x="121" y="180"/>
                      </a:lnTo>
                      <a:lnTo>
                        <a:pt x="124" y="180"/>
                      </a:lnTo>
                      <a:lnTo>
                        <a:pt x="127" y="180"/>
                      </a:lnTo>
                      <a:lnTo>
                        <a:pt x="128" y="180"/>
                      </a:lnTo>
                      <a:lnTo>
                        <a:pt x="128" y="182"/>
                      </a:lnTo>
                      <a:lnTo>
                        <a:pt x="125" y="183"/>
                      </a:lnTo>
                      <a:lnTo>
                        <a:pt x="125" y="185"/>
                      </a:lnTo>
                      <a:lnTo>
                        <a:pt x="123" y="185"/>
                      </a:lnTo>
                      <a:lnTo>
                        <a:pt x="121" y="186"/>
                      </a:lnTo>
                      <a:lnTo>
                        <a:pt x="121" y="186"/>
                      </a:lnTo>
                      <a:lnTo>
                        <a:pt x="121" y="187"/>
                      </a:lnTo>
                      <a:lnTo>
                        <a:pt x="121" y="190"/>
                      </a:lnTo>
                      <a:lnTo>
                        <a:pt x="117" y="191"/>
                      </a:lnTo>
                      <a:lnTo>
                        <a:pt x="117" y="193"/>
                      </a:lnTo>
                      <a:lnTo>
                        <a:pt x="115" y="193"/>
                      </a:lnTo>
                      <a:lnTo>
                        <a:pt x="114" y="194"/>
                      </a:lnTo>
                      <a:lnTo>
                        <a:pt x="112" y="194"/>
                      </a:lnTo>
                      <a:lnTo>
                        <a:pt x="112" y="194"/>
                      </a:lnTo>
                      <a:lnTo>
                        <a:pt x="112" y="195"/>
                      </a:lnTo>
                      <a:lnTo>
                        <a:pt x="112" y="197"/>
                      </a:lnTo>
                      <a:lnTo>
                        <a:pt x="111" y="197"/>
                      </a:lnTo>
                      <a:lnTo>
                        <a:pt x="111" y="197"/>
                      </a:lnTo>
                      <a:lnTo>
                        <a:pt x="110" y="197"/>
                      </a:lnTo>
                      <a:lnTo>
                        <a:pt x="108" y="197"/>
                      </a:lnTo>
                      <a:lnTo>
                        <a:pt x="108" y="198"/>
                      </a:lnTo>
                      <a:lnTo>
                        <a:pt x="106" y="200"/>
                      </a:lnTo>
                      <a:lnTo>
                        <a:pt x="104" y="202"/>
                      </a:lnTo>
                      <a:lnTo>
                        <a:pt x="103" y="202"/>
                      </a:lnTo>
                      <a:lnTo>
                        <a:pt x="103" y="203"/>
                      </a:lnTo>
                      <a:lnTo>
                        <a:pt x="102" y="204"/>
                      </a:lnTo>
                      <a:lnTo>
                        <a:pt x="100" y="204"/>
                      </a:lnTo>
                      <a:lnTo>
                        <a:pt x="99" y="204"/>
                      </a:lnTo>
                      <a:lnTo>
                        <a:pt x="99" y="207"/>
                      </a:lnTo>
                      <a:lnTo>
                        <a:pt x="99" y="208"/>
                      </a:lnTo>
                      <a:lnTo>
                        <a:pt x="99" y="210"/>
                      </a:lnTo>
                      <a:lnTo>
                        <a:pt x="97" y="210"/>
                      </a:lnTo>
                      <a:lnTo>
                        <a:pt x="97" y="211"/>
                      </a:lnTo>
                      <a:lnTo>
                        <a:pt x="93" y="212"/>
                      </a:lnTo>
                      <a:lnTo>
                        <a:pt x="93" y="211"/>
                      </a:lnTo>
                      <a:lnTo>
                        <a:pt x="91" y="211"/>
                      </a:lnTo>
                      <a:lnTo>
                        <a:pt x="91" y="212"/>
                      </a:lnTo>
                      <a:lnTo>
                        <a:pt x="91" y="212"/>
                      </a:lnTo>
                      <a:lnTo>
                        <a:pt x="91" y="215"/>
                      </a:lnTo>
                      <a:lnTo>
                        <a:pt x="87" y="215"/>
                      </a:lnTo>
                      <a:lnTo>
                        <a:pt x="87" y="217"/>
                      </a:lnTo>
                      <a:lnTo>
                        <a:pt x="81" y="219"/>
                      </a:lnTo>
                      <a:lnTo>
                        <a:pt x="81" y="220"/>
                      </a:lnTo>
                      <a:lnTo>
                        <a:pt x="83" y="220"/>
                      </a:lnTo>
                      <a:lnTo>
                        <a:pt x="82" y="220"/>
                      </a:lnTo>
                      <a:lnTo>
                        <a:pt x="82" y="220"/>
                      </a:lnTo>
                      <a:lnTo>
                        <a:pt x="82" y="221"/>
                      </a:lnTo>
                      <a:lnTo>
                        <a:pt x="83" y="223"/>
                      </a:lnTo>
                      <a:lnTo>
                        <a:pt x="82" y="223"/>
                      </a:lnTo>
                      <a:lnTo>
                        <a:pt x="82" y="224"/>
                      </a:lnTo>
                      <a:lnTo>
                        <a:pt x="80" y="221"/>
                      </a:lnTo>
                      <a:lnTo>
                        <a:pt x="80" y="224"/>
                      </a:lnTo>
                      <a:lnTo>
                        <a:pt x="78" y="225"/>
                      </a:lnTo>
                      <a:lnTo>
                        <a:pt x="76" y="227"/>
                      </a:lnTo>
                      <a:lnTo>
                        <a:pt x="76" y="225"/>
                      </a:lnTo>
                      <a:lnTo>
                        <a:pt x="76" y="225"/>
                      </a:lnTo>
                      <a:lnTo>
                        <a:pt x="74" y="225"/>
                      </a:lnTo>
                      <a:lnTo>
                        <a:pt x="74" y="227"/>
                      </a:lnTo>
                      <a:lnTo>
                        <a:pt x="74" y="228"/>
                      </a:lnTo>
                      <a:lnTo>
                        <a:pt x="73" y="228"/>
                      </a:lnTo>
                      <a:lnTo>
                        <a:pt x="73" y="227"/>
                      </a:lnTo>
                      <a:lnTo>
                        <a:pt x="72" y="227"/>
                      </a:lnTo>
                      <a:lnTo>
                        <a:pt x="70" y="228"/>
                      </a:lnTo>
                      <a:lnTo>
                        <a:pt x="69" y="229"/>
                      </a:lnTo>
                      <a:lnTo>
                        <a:pt x="69" y="229"/>
                      </a:lnTo>
                      <a:lnTo>
                        <a:pt x="66" y="229"/>
                      </a:lnTo>
                      <a:lnTo>
                        <a:pt x="66" y="231"/>
                      </a:lnTo>
                      <a:lnTo>
                        <a:pt x="63" y="229"/>
                      </a:lnTo>
                      <a:lnTo>
                        <a:pt x="63" y="231"/>
                      </a:lnTo>
                      <a:lnTo>
                        <a:pt x="63" y="231"/>
                      </a:lnTo>
                      <a:lnTo>
                        <a:pt x="63" y="231"/>
                      </a:lnTo>
                      <a:lnTo>
                        <a:pt x="63" y="232"/>
                      </a:lnTo>
                      <a:lnTo>
                        <a:pt x="59" y="232"/>
                      </a:lnTo>
                      <a:lnTo>
                        <a:pt x="59" y="231"/>
                      </a:lnTo>
                      <a:lnTo>
                        <a:pt x="59" y="229"/>
                      </a:lnTo>
                      <a:lnTo>
                        <a:pt x="60" y="228"/>
                      </a:lnTo>
                      <a:lnTo>
                        <a:pt x="56" y="228"/>
                      </a:lnTo>
                      <a:lnTo>
                        <a:pt x="55" y="229"/>
                      </a:lnTo>
                      <a:lnTo>
                        <a:pt x="55" y="229"/>
                      </a:lnTo>
                      <a:lnTo>
                        <a:pt x="55" y="231"/>
                      </a:lnTo>
                      <a:lnTo>
                        <a:pt x="53" y="231"/>
                      </a:lnTo>
                      <a:lnTo>
                        <a:pt x="53" y="233"/>
                      </a:lnTo>
                      <a:lnTo>
                        <a:pt x="52" y="234"/>
                      </a:lnTo>
                      <a:lnTo>
                        <a:pt x="52" y="236"/>
                      </a:lnTo>
                      <a:lnTo>
                        <a:pt x="51" y="236"/>
                      </a:lnTo>
                      <a:lnTo>
                        <a:pt x="51" y="237"/>
                      </a:lnTo>
                      <a:lnTo>
                        <a:pt x="51" y="238"/>
                      </a:lnTo>
                      <a:lnTo>
                        <a:pt x="49" y="238"/>
                      </a:lnTo>
                      <a:lnTo>
                        <a:pt x="49" y="237"/>
                      </a:lnTo>
                      <a:lnTo>
                        <a:pt x="48" y="236"/>
                      </a:lnTo>
                      <a:lnTo>
                        <a:pt x="47" y="237"/>
                      </a:lnTo>
                      <a:lnTo>
                        <a:pt x="47" y="237"/>
                      </a:lnTo>
                      <a:lnTo>
                        <a:pt x="47" y="238"/>
                      </a:lnTo>
                      <a:lnTo>
                        <a:pt x="45" y="238"/>
                      </a:lnTo>
                      <a:lnTo>
                        <a:pt x="44" y="238"/>
                      </a:lnTo>
                      <a:lnTo>
                        <a:pt x="44" y="237"/>
                      </a:lnTo>
                      <a:lnTo>
                        <a:pt x="43" y="238"/>
                      </a:lnTo>
                      <a:lnTo>
                        <a:pt x="43" y="238"/>
                      </a:lnTo>
                      <a:lnTo>
                        <a:pt x="43" y="237"/>
                      </a:lnTo>
                      <a:lnTo>
                        <a:pt x="43" y="236"/>
                      </a:lnTo>
                      <a:lnTo>
                        <a:pt x="44" y="236"/>
                      </a:lnTo>
                      <a:lnTo>
                        <a:pt x="45" y="236"/>
                      </a:lnTo>
                      <a:lnTo>
                        <a:pt x="47" y="236"/>
                      </a:lnTo>
                      <a:lnTo>
                        <a:pt x="48" y="234"/>
                      </a:lnTo>
                      <a:lnTo>
                        <a:pt x="48" y="234"/>
                      </a:lnTo>
                      <a:lnTo>
                        <a:pt x="49" y="231"/>
                      </a:lnTo>
                      <a:lnTo>
                        <a:pt x="51" y="231"/>
                      </a:lnTo>
                      <a:lnTo>
                        <a:pt x="52" y="227"/>
                      </a:lnTo>
                      <a:lnTo>
                        <a:pt x="56" y="225"/>
                      </a:lnTo>
                      <a:lnTo>
                        <a:pt x="60" y="224"/>
                      </a:lnTo>
                      <a:lnTo>
                        <a:pt x="64" y="224"/>
                      </a:lnTo>
                      <a:lnTo>
                        <a:pt x="63" y="227"/>
                      </a:lnTo>
                      <a:lnTo>
                        <a:pt x="64" y="227"/>
                      </a:lnTo>
                      <a:lnTo>
                        <a:pt x="64" y="225"/>
                      </a:lnTo>
                      <a:lnTo>
                        <a:pt x="68" y="225"/>
                      </a:lnTo>
                      <a:lnTo>
                        <a:pt x="68" y="223"/>
                      </a:lnTo>
                      <a:lnTo>
                        <a:pt x="69" y="220"/>
                      </a:lnTo>
                      <a:lnTo>
                        <a:pt x="74" y="216"/>
                      </a:lnTo>
                      <a:lnTo>
                        <a:pt x="78" y="216"/>
                      </a:lnTo>
                      <a:lnTo>
                        <a:pt x="78" y="215"/>
                      </a:lnTo>
                      <a:lnTo>
                        <a:pt x="81" y="214"/>
                      </a:lnTo>
                      <a:lnTo>
                        <a:pt x="82" y="212"/>
                      </a:lnTo>
                      <a:lnTo>
                        <a:pt x="85" y="212"/>
                      </a:lnTo>
                      <a:lnTo>
                        <a:pt x="85" y="210"/>
                      </a:lnTo>
                      <a:lnTo>
                        <a:pt x="86" y="208"/>
                      </a:lnTo>
                      <a:lnTo>
                        <a:pt x="87" y="207"/>
                      </a:lnTo>
                      <a:lnTo>
                        <a:pt x="89" y="206"/>
                      </a:lnTo>
                      <a:lnTo>
                        <a:pt x="89" y="203"/>
                      </a:lnTo>
                      <a:lnTo>
                        <a:pt x="91" y="202"/>
                      </a:lnTo>
                      <a:lnTo>
                        <a:pt x="90" y="202"/>
                      </a:lnTo>
                      <a:lnTo>
                        <a:pt x="91" y="195"/>
                      </a:lnTo>
                      <a:lnTo>
                        <a:pt x="91" y="195"/>
                      </a:lnTo>
                      <a:lnTo>
                        <a:pt x="93" y="194"/>
                      </a:lnTo>
                      <a:lnTo>
                        <a:pt x="93" y="194"/>
                      </a:lnTo>
                      <a:lnTo>
                        <a:pt x="93" y="194"/>
                      </a:lnTo>
                      <a:lnTo>
                        <a:pt x="94" y="191"/>
                      </a:lnTo>
                      <a:lnTo>
                        <a:pt x="94" y="189"/>
                      </a:lnTo>
                      <a:lnTo>
                        <a:pt x="97" y="189"/>
                      </a:lnTo>
                      <a:lnTo>
                        <a:pt x="98" y="187"/>
                      </a:lnTo>
                      <a:lnTo>
                        <a:pt x="98" y="187"/>
                      </a:lnTo>
                      <a:lnTo>
                        <a:pt x="98" y="185"/>
                      </a:lnTo>
                      <a:lnTo>
                        <a:pt x="99" y="185"/>
                      </a:lnTo>
                      <a:lnTo>
                        <a:pt x="100" y="181"/>
                      </a:lnTo>
                      <a:lnTo>
                        <a:pt x="98" y="181"/>
                      </a:lnTo>
                      <a:lnTo>
                        <a:pt x="97" y="182"/>
                      </a:lnTo>
                      <a:lnTo>
                        <a:pt x="97" y="182"/>
                      </a:lnTo>
                      <a:lnTo>
                        <a:pt x="95" y="183"/>
                      </a:lnTo>
                      <a:lnTo>
                        <a:pt x="94" y="185"/>
                      </a:lnTo>
                      <a:lnTo>
                        <a:pt x="91" y="185"/>
                      </a:lnTo>
                      <a:lnTo>
                        <a:pt x="87" y="186"/>
                      </a:lnTo>
                      <a:lnTo>
                        <a:pt x="87" y="185"/>
                      </a:lnTo>
                      <a:lnTo>
                        <a:pt x="87" y="185"/>
                      </a:lnTo>
                      <a:lnTo>
                        <a:pt x="87" y="186"/>
                      </a:lnTo>
                      <a:lnTo>
                        <a:pt x="87" y="185"/>
                      </a:lnTo>
                      <a:lnTo>
                        <a:pt x="87" y="182"/>
                      </a:lnTo>
                      <a:lnTo>
                        <a:pt x="86" y="182"/>
                      </a:lnTo>
                      <a:lnTo>
                        <a:pt x="86" y="183"/>
                      </a:lnTo>
                      <a:lnTo>
                        <a:pt x="85" y="183"/>
                      </a:lnTo>
                      <a:lnTo>
                        <a:pt x="83" y="185"/>
                      </a:lnTo>
                      <a:lnTo>
                        <a:pt x="83" y="183"/>
                      </a:lnTo>
                      <a:lnTo>
                        <a:pt x="82" y="183"/>
                      </a:lnTo>
                      <a:lnTo>
                        <a:pt x="82" y="187"/>
                      </a:lnTo>
                      <a:lnTo>
                        <a:pt x="83" y="187"/>
                      </a:lnTo>
                      <a:lnTo>
                        <a:pt x="83" y="187"/>
                      </a:lnTo>
                      <a:lnTo>
                        <a:pt x="83" y="187"/>
                      </a:lnTo>
                      <a:lnTo>
                        <a:pt x="82" y="187"/>
                      </a:lnTo>
                      <a:lnTo>
                        <a:pt x="81" y="187"/>
                      </a:lnTo>
                      <a:lnTo>
                        <a:pt x="81" y="187"/>
                      </a:lnTo>
                      <a:lnTo>
                        <a:pt x="80" y="186"/>
                      </a:lnTo>
                      <a:lnTo>
                        <a:pt x="78" y="186"/>
                      </a:lnTo>
                      <a:lnTo>
                        <a:pt x="78" y="185"/>
                      </a:lnTo>
                      <a:lnTo>
                        <a:pt x="77" y="183"/>
                      </a:lnTo>
                      <a:lnTo>
                        <a:pt x="76" y="182"/>
                      </a:lnTo>
                      <a:lnTo>
                        <a:pt x="76" y="181"/>
                      </a:lnTo>
                      <a:lnTo>
                        <a:pt x="76" y="181"/>
                      </a:lnTo>
                      <a:lnTo>
                        <a:pt x="74" y="182"/>
                      </a:lnTo>
                      <a:lnTo>
                        <a:pt x="73" y="182"/>
                      </a:lnTo>
                      <a:lnTo>
                        <a:pt x="72" y="182"/>
                      </a:lnTo>
                      <a:lnTo>
                        <a:pt x="70" y="181"/>
                      </a:lnTo>
                      <a:lnTo>
                        <a:pt x="70" y="178"/>
                      </a:lnTo>
                      <a:lnTo>
                        <a:pt x="66" y="180"/>
                      </a:lnTo>
                      <a:lnTo>
                        <a:pt x="64" y="181"/>
                      </a:lnTo>
                      <a:lnTo>
                        <a:pt x="61" y="182"/>
                      </a:lnTo>
                      <a:lnTo>
                        <a:pt x="60" y="185"/>
                      </a:lnTo>
                      <a:lnTo>
                        <a:pt x="59" y="185"/>
                      </a:lnTo>
                      <a:lnTo>
                        <a:pt x="57" y="186"/>
                      </a:lnTo>
                      <a:lnTo>
                        <a:pt x="56" y="186"/>
                      </a:lnTo>
                      <a:lnTo>
                        <a:pt x="55" y="186"/>
                      </a:lnTo>
                      <a:lnTo>
                        <a:pt x="56" y="183"/>
                      </a:lnTo>
                      <a:lnTo>
                        <a:pt x="55" y="183"/>
                      </a:lnTo>
                      <a:lnTo>
                        <a:pt x="55" y="183"/>
                      </a:lnTo>
                      <a:lnTo>
                        <a:pt x="55" y="183"/>
                      </a:lnTo>
                      <a:lnTo>
                        <a:pt x="53" y="183"/>
                      </a:lnTo>
                      <a:lnTo>
                        <a:pt x="53" y="182"/>
                      </a:lnTo>
                      <a:lnTo>
                        <a:pt x="53" y="182"/>
                      </a:lnTo>
                      <a:lnTo>
                        <a:pt x="55" y="181"/>
                      </a:lnTo>
                      <a:lnTo>
                        <a:pt x="56" y="181"/>
                      </a:lnTo>
                      <a:lnTo>
                        <a:pt x="57" y="181"/>
                      </a:lnTo>
                      <a:lnTo>
                        <a:pt x="57" y="180"/>
                      </a:lnTo>
                      <a:lnTo>
                        <a:pt x="52" y="180"/>
                      </a:lnTo>
                      <a:lnTo>
                        <a:pt x="52" y="177"/>
                      </a:lnTo>
                      <a:lnTo>
                        <a:pt x="53" y="177"/>
                      </a:lnTo>
                      <a:lnTo>
                        <a:pt x="53" y="176"/>
                      </a:lnTo>
                      <a:lnTo>
                        <a:pt x="55" y="176"/>
                      </a:lnTo>
                      <a:lnTo>
                        <a:pt x="53" y="174"/>
                      </a:lnTo>
                      <a:lnTo>
                        <a:pt x="53" y="174"/>
                      </a:lnTo>
                      <a:lnTo>
                        <a:pt x="53" y="173"/>
                      </a:lnTo>
                      <a:lnTo>
                        <a:pt x="52" y="173"/>
                      </a:lnTo>
                      <a:lnTo>
                        <a:pt x="52" y="172"/>
                      </a:lnTo>
                      <a:lnTo>
                        <a:pt x="52" y="172"/>
                      </a:lnTo>
                      <a:lnTo>
                        <a:pt x="52" y="169"/>
                      </a:lnTo>
                      <a:lnTo>
                        <a:pt x="49" y="168"/>
                      </a:lnTo>
                      <a:lnTo>
                        <a:pt x="49" y="164"/>
                      </a:lnTo>
                      <a:lnTo>
                        <a:pt x="51" y="164"/>
                      </a:lnTo>
                      <a:lnTo>
                        <a:pt x="49" y="160"/>
                      </a:lnTo>
                      <a:lnTo>
                        <a:pt x="48" y="160"/>
                      </a:lnTo>
                      <a:lnTo>
                        <a:pt x="48" y="161"/>
                      </a:lnTo>
                      <a:lnTo>
                        <a:pt x="47" y="160"/>
                      </a:lnTo>
                      <a:lnTo>
                        <a:pt x="47" y="162"/>
                      </a:lnTo>
                      <a:lnTo>
                        <a:pt x="48" y="162"/>
                      </a:lnTo>
                      <a:lnTo>
                        <a:pt x="48" y="162"/>
                      </a:lnTo>
                      <a:lnTo>
                        <a:pt x="48" y="164"/>
                      </a:lnTo>
                      <a:lnTo>
                        <a:pt x="47" y="164"/>
                      </a:lnTo>
                      <a:lnTo>
                        <a:pt x="47" y="166"/>
                      </a:lnTo>
                      <a:lnTo>
                        <a:pt x="44" y="168"/>
                      </a:lnTo>
                      <a:lnTo>
                        <a:pt x="44" y="169"/>
                      </a:lnTo>
                      <a:lnTo>
                        <a:pt x="36" y="170"/>
                      </a:lnTo>
                      <a:lnTo>
                        <a:pt x="36" y="169"/>
                      </a:lnTo>
                      <a:lnTo>
                        <a:pt x="35" y="168"/>
                      </a:lnTo>
                      <a:lnTo>
                        <a:pt x="35" y="165"/>
                      </a:lnTo>
                      <a:lnTo>
                        <a:pt x="32" y="165"/>
                      </a:lnTo>
                      <a:lnTo>
                        <a:pt x="32" y="164"/>
                      </a:lnTo>
                      <a:lnTo>
                        <a:pt x="31" y="164"/>
                      </a:lnTo>
                      <a:lnTo>
                        <a:pt x="31" y="162"/>
                      </a:lnTo>
                      <a:lnTo>
                        <a:pt x="31" y="162"/>
                      </a:lnTo>
                      <a:lnTo>
                        <a:pt x="32" y="161"/>
                      </a:lnTo>
                      <a:lnTo>
                        <a:pt x="32" y="160"/>
                      </a:lnTo>
                      <a:lnTo>
                        <a:pt x="34" y="159"/>
                      </a:lnTo>
                      <a:lnTo>
                        <a:pt x="34" y="157"/>
                      </a:lnTo>
                      <a:lnTo>
                        <a:pt x="38" y="155"/>
                      </a:lnTo>
                      <a:lnTo>
                        <a:pt x="36" y="152"/>
                      </a:lnTo>
                      <a:lnTo>
                        <a:pt x="35" y="153"/>
                      </a:lnTo>
                      <a:lnTo>
                        <a:pt x="34" y="153"/>
                      </a:lnTo>
                      <a:lnTo>
                        <a:pt x="34" y="153"/>
                      </a:lnTo>
                      <a:lnTo>
                        <a:pt x="32" y="153"/>
                      </a:lnTo>
                      <a:lnTo>
                        <a:pt x="31" y="153"/>
                      </a:lnTo>
                      <a:lnTo>
                        <a:pt x="31" y="153"/>
                      </a:lnTo>
                      <a:lnTo>
                        <a:pt x="31" y="152"/>
                      </a:lnTo>
                      <a:lnTo>
                        <a:pt x="23" y="152"/>
                      </a:lnTo>
                      <a:lnTo>
                        <a:pt x="23" y="151"/>
                      </a:lnTo>
                      <a:lnTo>
                        <a:pt x="22" y="149"/>
                      </a:lnTo>
                      <a:lnTo>
                        <a:pt x="21" y="149"/>
                      </a:lnTo>
                      <a:lnTo>
                        <a:pt x="21" y="149"/>
                      </a:lnTo>
                      <a:lnTo>
                        <a:pt x="21" y="149"/>
                      </a:lnTo>
                      <a:lnTo>
                        <a:pt x="19" y="149"/>
                      </a:lnTo>
                      <a:lnTo>
                        <a:pt x="18" y="149"/>
                      </a:lnTo>
                      <a:lnTo>
                        <a:pt x="19" y="147"/>
                      </a:lnTo>
                      <a:lnTo>
                        <a:pt x="17" y="147"/>
                      </a:lnTo>
                      <a:lnTo>
                        <a:pt x="17" y="145"/>
                      </a:lnTo>
                      <a:lnTo>
                        <a:pt x="17" y="144"/>
                      </a:lnTo>
                      <a:lnTo>
                        <a:pt x="19" y="143"/>
                      </a:lnTo>
                      <a:lnTo>
                        <a:pt x="19" y="143"/>
                      </a:lnTo>
                      <a:lnTo>
                        <a:pt x="19" y="143"/>
                      </a:lnTo>
                      <a:lnTo>
                        <a:pt x="21" y="143"/>
                      </a:lnTo>
                      <a:lnTo>
                        <a:pt x="21" y="139"/>
                      </a:lnTo>
                      <a:lnTo>
                        <a:pt x="22" y="138"/>
                      </a:lnTo>
                      <a:lnTo>
                        <a:pt x="23" y="136"/>
                      </a:lnTo>
                      <a:lnTo>
                        <a:pt x="25" y="135"/>
                      </a:lnTo>
                      <a:lnTo>
                        <a:pt x="27" y="135"/>
                      </a:lnTo>
                      <a:lnTo>
                        <a:pt x="27" y="132"/>
                      </a:lnTo>
                      <a:lnTo>
                        <a:pt x="28" y="132"/>
                      </a:lnTo>
                      <a:lnTo>
                        <a:pt x="28" y="130"/>
                      </a:lnTo>
                      <a:lnTo>
                        <a:pt x="32" y="131"/>
                      </a:lnTo>
                      <a:lnTo>
                        <a:pt x="32" y="132"/>
                      </a:lnTo>
                      <a:lnTo>
                        <a:pt x="32" y="132"/>
                      </a:lnTo>
                      <a:lnTo>
                        <a:pt x="32" y="131"/>
                      </a:lnTo>
                      <a:lnTo>
                        <a:pt x="32" y="128"/>
                      </a:lnTo>
                      <a:lnTo>
                        <a:pt x="32" y="127"/>
                      </a:lnTo>
                      <a:lnTo>
                        <a:pt x="31" y="127"/>
                      </a:lnTo>
                      <a:lnTo>
                        <a:pt x="30" y="126"/>
                      </a:lnTo>
                      <a:lnTo>
                        <a:pt x="30" y="125"/>
                      </a:lnTo>
                      <a:lnTo>
                        <a:pt x="31" y="123"/>
                      </a:lnTo>
                      <a:lnTo>
                        <a:pt x="34" y="122"/>
                      </a:lnTo>
                      <a:lnTo>
                        <a:pt x="38" y="122"/>
                      </a:lnTo>
                      <a:lnTo>
                        <a:pt x="38" y="123"/>
                      </a:lnTo>
                      <a:lnTo>
                        <a:pt x="38" y="123"/>
                      </a:lnTo>
                      <a:lnTo>
                        <a:pt x="38" y="123"/>
                      </a:lnTo>
                      <a:lnTo>
                        <a:pt x="39" y="123"/>
                      </a:lnTo>
                      <a:lnTo>
                        <a:pt x="39" y="123"/>
                      </a:lnTo>
                      <a:lnTo>
                        <a:pt x="39" y="125"/>
                      </a:lnTo>
                      <a:lnTo>
                        <a:pt x="40" y="126"/>
                      </a:lnTo>
                      <a:lnTo>
                        <a:pt x="45" y="126"/>
                      </a:lnTo>
                      <a:lnTo>
                        <a:pt x="48" y="123"/>
                      </a:lnTo>
                      <a:lnTo>
                        <a:pt x="51" y="122"/>
                      </a:lnTo>
                      <a:lnTo>
                        <a:pt x="51" y="121"/>
                      </a:lnTo>
                      <a:lnTo>
                        <a:pt x="56" y="121"/>
                      </a:lnTo>
                      <a:lnTo>
                        <a:pt x="57" y="121"/>
                      </a:lnTo>
                      <a:lnTo>
                        <a:pt x="60" y="119"/>
                      </a:lnTo>
                      <a:lnTo>
                        <a:pt x="60" y="119"/>
                      </a:lnTo>
                      <a:lnTo>
                        <a:pt x="61" y="119"/>
                      </a:lnTo>
                      <a:lnTo>
                        <a:pt x="61" y="118"/>
                      </a:lnTo>
                      <a:lnTo>
                        <a:pt x="63" y="118"/>
                      </a:lnTo>
                      <a:lnTo>
                        <a:pt x="63" y="118"/>
                      </a:lnTo>
                      <a:lnTo>
                        <a:pt x="63" y="118"/>
                      </a:lnTo>
                      <a:lnTo>
                        <a:pt x="63" y="113"/>
                      </a:lnTo>
                      <a:lnTo>
                        <a:pt x="61" y="106"/>
                      </a:lnTo>
                      <a:lnTo>
                        <a:pt x="63" y="105"/>
                      </a:lnTo>
                      <a:lnTo>
                        <a:pt x="64" y="104"/>
                      </a:lnTo>
                      <a:lnTo>
                        <a:pt x="64" y="101"/>
                      </a:lnTo>
                      <a:lnTo>
                        <a:pt x="59" y="101"/>
                      </a:lnTo>
                      <a:lnTo>
                        <a:pt x="59" y="101"/>
                      </a:lnTo>
                      <a:lnTo>
                        <a:pt x="57" y="101"/>
                      </a:lnTo>
                      <a:lnTo>
                        <a:pt x="57" y="102"/>
                      </a:lnTo>
                      <a:lnTo>
                        <a:pt x="49" y="102"/>
                      </a:lnTo>
                      <a:lnTo>
                        <a:pt x="48" y="104"/>
                      </a:lnTo>
                      <a:lnTo>
                        <a:pt x="47" y="104"/>
                      </a:lnTo>
                      <a:lnTo>
                        <a:pt x="47" y="106"/>
                      </a:lnTo>
                      <a:lnTo>
                        <a:pt x="45" y="105"/>
                      </a:lnTo>
                      <a:lnTo>
                        <a:pt x="44" y="105"/>
                      </a:lnTo>
                      <a:lnTo>
                        <a:pt x="44" y="105"/>
                      </a:lnTo>
                      <a:lnTo>
                        <a:pt x="44" y="104"/>
                      </a:lnTo>
                      <a:lnTo>
                        <a:pt x="44" y="104"/>
                      </a:lnTo>
                      <a:lnTo>
                        <a:pt x="40" y="100"/>
                      </a:lnTo>
                      <a:lnTo>
                        <a:pt x="40" y="102"/>
                      </a:lnTo>
                      <a:lnTo>
                        <a:pt x="39" y="102"/>
                      </a:lnTo>
                      <a:lnTo>
                        <a:pt x="36" y="101"/>
                      </a:lnTo>
                      <a:lnTo>
                        <a:pt x="35" y="101"/>
                      </a:lnTo>
                      <a:lnTo>
                        <a:pt x="34" y="101"/>
                      </a:lnTo>
                      <a:lnTo>
                        <a:pt x="34" y="101"/>
                      </a:lnTo>
                      <a:lnTo>
                        <a:pt x="34" y="102"/>
                      </a:lnTo>
                      <a:lnTo>
                        <a:pt x="32" y="102"/>
                      </a:lnTo>
                      <a:lnTo>
                        <a:pt x="32" y="102"/>
                      </a:lnTo>
                      <a:lnTo>
                        <a:pt x="26" y="102"/>
                      </a:lnTo>
                      <a:lnTo>
                        <a:pt x="26" y="102"/>
                      </a:lnTo>
                      <a:lnTo>
                        <a:pt x="25" y="104"/>
                      </a:lnTo>
                      <a:lnTo>
                        <a:pt x="25" y="105"/>
                      </a:lnTo>
                      <a:lnTo>
                        <a:pt x="23" y="104"/>
                      </a:lnTo>
                      <a:lnTo>
                        <a:pt x="21" y="104"/>
                      </a:lnTo>
                      <a:lnTo>
                        <a:pt x="17" y="102"/>
                      </a:lnTo>
                      <a:lnTo>
                        <a:pt x="15" y="102"/>
                      </a:lnTo>
                      <a:lnTo>
                        <a:pt x="13" y="101"/>
                      </a:lnTo>
                      <a:lnTo>
                        <a:pt x="13" y="101"/>
                      </a:lnTo>
                      <a:lnTo>
                        <a:pt x="11" y="98"/>
                      </a:lnTo>
                      <a:lnTo>
                        <a:pt x="11" y="98"/>
                      </a:lnTo>
                      <a:lnTo>
                        <a:pt x="10" y="96"/>
                      </a:lnTo>
                      <a:lnTo>
                        <a:pt x="9" y="96"/>
                      </a:lnTo>
                      <a:lnTo>
                        <a:pt x="8" y="94"/>
                      </a:lnTo>
                      <a:lnTo>
                        <a:pt x="10" y="93"/>
                      </a:lnTo>
                      <a:lnTo>
                        <a:pt x="11" y="93"/>
                      </a:lnTo>
                      <a:lnTo>
                        <a:pt x="13" y="93"/>
                      </a:lnTo>
                      <a:lnTo>
                        <a:pt x="13" y="90"/>
                      </a:lnTo>
                      <a:lnTo>
                        <a:pt x="13" y="90"/>
                      </a:lnTo>
                      <a:lnTo>
                        <a:pt x="10" y="90"/>
                      </a:lnTo>
                      <a:lnTo>
                        <a:pt x="8" y="90"/>
                      </a:lnTo>
                      <a:lnTo>
                        <a:pt x="6" y="89"/>
                      </a:lnTo>
                      <a:lnTo>
                        <a:pt x="6" y="89"/>
                      </a:lnTo>
                      <a:lnTo>
                        <a:pt x="5" y="89"/>
                      </a:lnTo>
                      <a:lnTo>
                        <a:pt x="4" y="89"/>
                      </a:lnTo>
                      <a:lnTo>
                        <a:pt x="1" y="89"/>
                      </a:lnTo>
                      <a:lnTo>
                        <a:pt x="0" y="89"/>
                      </a:lnTo>
                      <a:lnTo>
                        <a:pt x="0" y="89"/>
                      </a:lnTo>
                      <a:lnTo>
                        <a:pt x="0" y="88"/>
                      </a:lnTo>
                      <a:lnTo>
                        <a:pt x="0" y="88"/>
                      </a:lnTo>
                      <a:lnTo>
                        <a:pt x="0" y="88"/>
                      </a:lnTo>
                      <a:lnTo>
                        <a:pt x="1" y="87"/>
                      </a:lnTo>
                      <a:lnTo>
                        <a:pt x="1" y="85"/>
                      </a:lnTo>
                      <a:lnTo>
                        <a:pt x="2" y="85"/>
                      </a:lnTo>
                      <a:lnTo>
                        <a:pt x="4" y="85"/>
                      </a:lnTo>
                      <a:lnTo>
                        <a:pt x="5" y="84"/>
                      </a:lnTo>
                      <a:lnTo>
                        <a:pt x="6" y="84"/>
                      </a:lnTo>
                      <a:lnTo>
                        <a:pt x="6" y="83"/>
                      </a:lnTo>
                      <a:lnTo>
                        <a:pt x="10" y="81"/>
                      </a:lnTo>
                      <a:lnTo>
                        <a:pt x="10" y="81"/>
                      </a:lnTo>
                      <a:lnTo>
                        <a:pt x="11" y="81"/>
                      </a:lnTo>
                      <a:lnTo>
                        <a:pt x="13" y="81"/>
                      </a:lnTo>
                      <a:lnTo>
                        <a:pt x="13" y="81"/>
                      </a:lnTo>
                      <a:lnTo>
                        <a:pt x="13" y="83"/>
                      </a:lnTo>
                      <a:lnTo>
                        <a:pt x="18" y="81"/>
                      </a:lnTo>
                      <a:lnTo>
                        <a:pt x="18" y="77"/>
                      </a:lnTo>
                      <a:lnTo>
                        <a:pt x="19" y="77"/>
                      </a:lnTo>
                      <a:lnTo>
                        <a:pt x="19" y="76"/>
                      </a:lnTo>
                      <a:lnTo>
                        <a:pt x="21" y="76"/>
                      </a:lnTo>
                      <a:lnTo>
                        <a:pt x="21" y="76"/>
                      </a:lnTo>
                      <a:lnTo>
                        <a:pt x="23" y="76"/>
                      </a:lnTo>
                      <a:lnTo>
                        <a:pt x="23" y="75"/>
                      </a:lnTo>
                      <a:lnTo>
                        <a:pt x="25" y="75"/>
                      </a:lnTo>
                      <a:lnTo>
                        <a:pt x="25" y="75"/>
                      </a:lnTo>
                      <a:lnTo>
                        <a:pt x="26" y="75"/>
                      </a:lnTo>
                      <a:lnTo>
                        <a:pt x="26" y="73"/>
                      </a:lnTo>
                      <a:lnTo>
                        <a:pt x="28" y="73"/>
                      </a:lnTo>
                      <a:lnTo>
                        <a:pt x="28" y="72"/>
                      </a:lnTo>
                      <a:lnTo>
                        <a:pt x="30" y="72"/>
                      </a:lnTo>
                      <a:lnTo>
                        <a:pt x="32" y="72"/>
                      </a:lnTo>
                      <a:lnTo>
                        <a:pt x="32" y="72"/>
                      </a:lnTo>
                      <a:lnTo>
                        <a:pt x="34" y="72"/>
                      </a:lnTo>
                      <a:lnTo>
                        <a:pt x="34" y="73"/>
                      </a:lnTo>
                      <a:lnTo>
                        <a:pt x="35" y="73"/>
                      </a:lnTo>
                      <a:lnTo>
                        <a:pt x="35" y="75"/>
                      </a:lnTo>
                      <a:lnTo>
                        <a:pt x="35" y="76"/>
                      </a:lnTo>
                      <a:lnTo>
                        <a:pt x="35" y="76"/>
                      </a:lnTo>
                      <a:lnTo>
                        <a:pt x="35" y="80"/>
                      </a:lnTo>
                      <a:lnTo>
                        <a:pt x="34" y="80"/>
                      </a:lnTo>
                      <a:lnTo>
                        <a:pt x="34" y="81"/>
                      </a:lnTo>
                      <a:lnTo>
                        <a:pt x="35" y="81"/>
                      </a:lnTo>
                      <a:lnTo>
                        <a:pt x="36" y="81"/>
                      </a:lnTo>
                      <a:lnTo>
                        <a:pt x="38" y="83"/>
                      </a:lnTo>
                      <a:lnTo>
                        <a:pt x="38" y="83"/>
                      </a:lnTo>
                      <a:lnTo>
                        <a:pt x="52" y="84"/>
                      </a:lnTo>
                      <a:lnTo>
                        <a:pt x="52" y="85"/>
                      </a:lnTo>
                      <a:lnTo>
                        <a:pt x="52" y="85"/>
                      </a:lnTo>
                      <a:lnTo>
                        <a:pt x="52" y="84"/>
                      </a:lnTo>
                      <a:lnTo>
                        <a:pt x="53" y="83"/>
                      </a:lnTo>
                      <a:lnTo>
                        <a:pt x="53" y="83"/>
                      </a:lnTo>
                      <a:lnTo>
                        <a:pt x="55" y="81"/>
                      </a:lnTo>
                      <a:lnTo>
                        <a:pt x="57" y="81"/>
                      </a:lnTo>
                      <a:lnTo>
                        <a:pt x="57" y="83"/>
                      </a:lnTo>
                      <a:lnTo>
                        <a:pt x="59" y="83"/>
                      </a:lnTo>
                      <a:lnTo>
                        <a:pt x="59" y="80"/>
                      </a:lnTo>
                      <a:lnTo>
                        <a:pt x="59" y="80"/>
                      </a:lnTo>
                      <a:lnTo>
                        <a:pt x="59" y="79"/>
                      </a:lnTo>
                      <a:lnTo>
                        <a:pt x="56" y="79"/>
                      </a:lnTo>
                      <a:lnTo>
                        <a:pt x="56" y="79"/>
                      </a:lnTo>
                      <a:lnTo>
                        <a:pt x="56" y="79"/>
                      </a:lnTo>
                      <a:lnTo>
                        <a:pt x="55" y="79"/>
                      </a:lnTo>
                      <a:lnTo>
                        <a:pt x="55" y="79"/>
                      </a:lnTo>
                      <a:lnTo>
                        <a:pt x="53" y="79"/>
                      </a:lnTo>
                      <a:lnTo>
                        <a:pt x="53" y="79"/>
                      </a:lnTo>
                      <a:lnTo>
                        <a:pt x="52" y="79"/>
                      </a:lnTo>
                      <a:lnTo>
                        <a:pt x="52" y="77"/>
                      </a:lnTo>
                      <a:lnTo>
                        <a:pt x="53" y="77"/>
                      </a:lnTo>
                      <a:lnTo>
                        <a:pt x="56" y="76"/>
                      </a:lnTo>
                      <a:lnTo>
                        <a:pt x="57" y="76"/>
                      </a:lnTo>
                      <a:lnTo>
                        <a:pt x="59" y="76"/>
                      </a:lnTo>
                      <a:lnTo>
                        <a:pt x="59" y="77"/>
                      </a:lnTo>
                      <a:lnTo>
                        <a:pt x="64" y="77"/>
                      </a:lnTo>
                      <a:lnTo>
                        <a:pt x="64" y="75"/>
                      </a:lnTo>
                      <a:lnTo>
                        <a:pt x="64" y="75"/>
                      </a:lnTo>
                      <a:lnTo>
                        <a:pt x="64" y="75"/>
                      </a:lnTo>
                      <a:lnTo>
                        <a:pt x="64" y="75"/>
                      </a:lnTo>
                      <a:lnTo>
                        <a:pt x="64" y="73"/>
                      </a:lnTo>
                      <a:lnTo>
                        <a:pt x="56" y="73"/>
                      </a:lnTo>
                      <a:lnTo>
                        <a:pt x="56" y="72"/>
                      </a:lnTo>
                      <a:lnTo>
                        <a:pt x="55" y="72"/>
                      </a:lnTo>
                      <a:lnTo>
                        <a:pt x="53" y="72"/>
                      </a:lnTo>
                      <a:lnTo>
                        <a:pt x="52" y="72"/>
                      </a:lnTo>
                      <a:lnTo>
                        <a:pt x="52" y="72"/>
                      </a:lnTo>
                      <a:lnTo>
                        <a:pt x="52" y="71"/>
                      </a:lnTo>
                      <a:lnTo>
                        <a:pt x="52" y="71"/>
                      </a:lnTo>
                      <a:lnTo>
                        <a:pt x="52" y="71"/>
                      </a:lnTo>
                      <a:lnTo>
                        <a:pt x="53" y="70"/>
                      </a:lnTo>
                      <a:lnTo>
                        <a:pt x="55" y="70"/>
                      </a:lnTo>
                      <a:lnTo>
                        <a:pt x="55" y="68"/>
                      </a:lnTo>
                      <a:lnTo>
                        <a:pt x="56" y="68"/>
                      </a:lnTo>
                      <a:lnTo>
                        <a:pt x="56" y="67"/>
                      </a:lnTo>
                      <a:lnTo>
                        <a:pt x="55" y="67"/>
                      </a:lnTo>
                      <a:lnTo>
                        <a:pt x="55" y="67"/>
                      </a:lnTo>
                      <a:lnTo>
                        <a:pt x="52" y="67"/>
                      </a:lnTo>
                      <a:lnTo>
                        <a:pt x="51" y="68"/>
                      </a:lnTo>
                      <a:lnTo>
                        <a:pt x="48" y="68"/>
                      </a:lnTo>
                      <a:lnTo>
                        <a:pt x="48" y="68"/>
                      </a:lnTo>
                      <a:lnTo>
                        <a:pt x="47" y="67"/>
                      </a:lnTo>
                      <a:lnTo>
                        <a:pt x="47" y="67"/>
                      </a:lnTo>
                      <a:lnTo>
                        <a:pt x="47" y="66"/>
                      </a:lnTo>
                      <a:lnTo>
                        <a:pt x="42" y="67"/>
                      </a:lnTo>
                      <a:lnTo>
                        <a:pt x="42" y="68"/>
                      </a:lnTo>
                      <a:lnTo>
                        <a:pt x="36" y="67"/>
                      </a:lnTo>
                      <a:lnTo>
                        <a:pt x="36" y="67"/>
                      </a:lnTo>
                      <a:lnTo>
                        <a:pt x="36" y="67"/>
                      </a:lnTo>
                      <a:lnTo>
                        <a:pt x="36" y="66"/>
                      </a:lnTo>
                      <a:lnTo>
                        <a:pt x="36" y="63"/>
                      </a:lnTo>
                      <a:lnTo>
                        <a:pt x="36" y="62"/>
                      </a:lnTo>
                      <a:lnTo>
                        <a:pt x="36" y="62"/>
                      </a:lnTo>
                      <a:lnTo>
                        <a:pt x="36" y="62"/>
                      </a:lnTo>
                      <a:lnTo>
                        <a:pt x="32" y="62"/>
                      </a:lnTo>
                      <a:lnTo>
                        <a:pt x="30" y="59"/>
                      </a:lnTo>
                      <a:lnTo>
                        <a:pt x="27" y="58"/>
                      </a:lnTo>
                      <a:lnTo>
                        <a:pt x="25" y="55"/>
                      </a:lnTo>
                      <a:lnTo>
                        <a:pt x="21" y="55"/>
                      </a:lnTo>
                      <a:lnTo>
                        <a:pt x="21" y="54"/>
                      </a:lnTo>
                      <a:lnTo>
                        <a:pt x="19" y="54"/>
                      </a:lnTo>
                      <a:lnTo>
                        <a:pt x="18" y="51"/>
                      </a:lnTo>
                      <a:lnTo>
                        <a:pt x="15" y="51"/>
                      </a:lnTo>
                      <a:lnTo>
                        <a:pt x="15" y="51"/>
                      </a:lnTo>
                      <a:lnTo>
                        <a:pt x="15" y="51"/>
                      </a:lnTo>
                      <a:lnTo>
                        <a:pt x="14" y="51"/>
                      </a:lnTo>
                      <a:lnTo>
                        <a:pt x="13" y="50"/>
                      </a:lnTo>
                      <a:lnTo>
                        <a:pt x="14" y="50"/>
                      </a:lnTo>
                      <a:lnTo>
                        <a:pt x="14" y="50"/>
                      </a:lnTo>
                      <a:lnTo>
                        <a:pt x="14" y="49"/>
                      </a:lnTo>
                      <a:lnTo>
                        <a:pt x="17" y="49"/>
                      </a:lnTo>
                      <a:lnTo>
                        <a:pt x="15" y="41"/>
                      </a:lnTo>
                      <a:lnTo>
                        <a:pt x="18" y="41"/>
                      </a:lnTo>
                      <a:lnTo>
                        <a:pt x="18" y="41"/>
                      </a:lnTo>
                      <a:lnTo>
                        <a:pt x="22" y="41"/>
                      </a:lnTo>
                      <a:lnTo>
                        <a:pt x="22" y="41"/>
                      </a:lnTo>
                      <a:lnTo>
                        <a:pt x="25" y="41"/>
                      </a:lnTo>
                      <a:lnTo>
                        <a:pt x="25" y="41"/>
                      </a:lnTo>
                      <a:lnTo>
                        <a:pt x="26" y="41"/>
                      </a:lnTo>
                      <a:lnTo>
                        <a:pt x="26" y="39"/>
                      </a:lnTo>
                      <a:lnTo>
                        <a:pt x="27" y="39"/>
                      </a:lnTo>
                      <a:lnTo>
                        <a:pt x="30" y="41"/>
                      </a:lnTo>
                      <a:lnTo>
                        <a:pt x="31" y="41"/>
                      </a:lnTo>
                      <a:lnTo>
                        <a:pt x="31" y="41"/>
                      </a:lnTo>
                      <a:lnTo>
                        <a:pt x="31" y="39"/>
                      </a:lnTo>
                      <a:lnTo>
                        <a:pt x="35" y="39"/>
                      </a:lnTo>
                      <a:lnTo>
                        <a:pt x="35" y="39"/>
                      </a:lnTo>
                      <a:lnTo>
                        <a:pt x="36" y="39"/>
                      </a:lnTo>
                      <a:lnTo>
                        <a:pt x="36" y="38"/>
                      </a:lnTo>
                      <a:lnTo>
                        <a:pt x="40" y="38"/>
                      </a:lnTo>
                      <a:lnTo>
                        <a:pt x="40" y="38"/>
                      </a:lnTo>
                      <a:lnTo>
                        <a:pt x="42" y="38"/>
                      </a:lnTo>
                      <a:lnTo>
                        <a:pt x="42" y="38"/>
                      </a:lnTo>
                      <a:lnTo>
                        <a:pt x="42" y="38"/>
                      </a:lnTo>
                      <a:lnTo>
                        <a:pt x="42" y="38"/>
                      </a:lnTo>
                      <a:lnTo>
                        <a:pt x="43" y="37"/>
                      </a:lnTo>
                      <a:lnTo>
                        <a:pt x="43" y="34"/>
                      </a:lnTo>
                      <a:lnTo>
                        <a:pt x="43" y="34"/>
                      </a:lnTo>
                      <a:lnTo>
                        <a:pt x="43" y="30"/>
                      </a:lnTo>
                      <a:lnTo>
                        <a:pt x="45" y="29"/>
                      </a:lnTo>
                      <a:lnTo>
                        <a:pt x="47" y="22"/>
                      </a:lnTo>
                      <a:lnTo>
                        <a:pt x="48" y="22"/>
                      </a:lnTo>
                      <a:lnTo>
                        <a:pt x="49" y="21"/>
                      </a:lnTo>
                      <a:lnTo>
                        <a:pt x="51" y="21"/>
                      </a:lnTo>
                      <a:lnTo>
                        <a:pt x="52" y="18"/>
                      </a:lnTo>
                      <a:lnTo>
                        <a:pt x="53" y="17"/>
                      </a:lnTo>
                      <a:lnTo>
                        <a:pt x="53" y="16"/>
                      </a:lnTo>
                      <a:lnTo>
                        <a:pt x="56" y="15"/>
                      </a:lnTo>
                      <a:lnTo>
                        <a:pt x="57" y="15"/>
                      </a:lnTo>
                      <a:lnTo>
                        <a:pt x="59" y="13"/>
                      </a:lnTo>
                      <a:lnTo>
                        <a:pt x="60" y="13"/>
                      </a:lnTo>
                      <a:lnTo>
                        <a:pt x="66" y="13"/>
                      </a:lnTo>
                      <a:lnTo>
                        <a:pt x="66" y="12"/>
                      </a:lnTo>
                      <a:lnTo>
                        <a:pt x="70" y="12"/>
                      </a:lnTo>
                      <a:lnTo>
                        <a:pt x="70" y="9"/>
                      </a:lnTo>
                      <a:lnTo>
                        <a:pt x="73" y="11"/>
                      </a:lnTo>
                      <a:lnTo>
                        <a:pt x="74" y="8"/>
                      </a:lnTo>
                      <a:lnTo>
                        <a:pt x="74" y="7"/>
                      </a:lnTo>
                      <a:lnTo>
                        <a:pt x="74" y="7"/>
                      </a:lnTo>
                      <a:lnTo>
                        <a:pt x="76" y="7"/>
                      </a:lnTo>
                      <a:lnTo>
                        <a:pt x="76" y="7"/>
                      </a:lnTo>
                      <a:lnTo>
                        <a:pt x="76" y="8"/>
                      </a:lnTo>
                      <a:lnTo>
                        <a:pt x="76" y="8"/>
                      </a:lnTo>
                      <a:lnTo>
                        <a:pt x="77" y="9"/>
                      </a:lnTo>
                      <a:lnTo>
                        <a:pt x="77" y="9"/>
                      </a:lnTo>
                      <a:lnTo>
                        <a:pt x="78" y="8"/>
                      </a:lnTo>
                      <a:lnTo>
                        <a:pt x="78" y="8"/>
                      </a:lnTo>
                      <a:lnTo>
                        <a:pt x="86" y="8"/>
                      </a:lnTo>
                      <a:lnTo>
                        <a:pt x="86" y="7"/>
                      </a:lnTo>
                      <a:lnTo>
                        <a:pt x="90" y="5"/>
                      </a:lnTo>
                      <a:lnTo>
                        <a:pt x="90" y="5"/>
                      </a:lnTo>
                      <a:lnTo>
                        <a:pt x="91" y="5"/>
                      </a:lnTo>
                      <a:lnTo>
                        <a:pt x="91" y="4"/>
                      </a:lnTo>
                      <a:lnTo>
                        <a:pt x="93" y="4"/>
                      </a:lnTo>
                      <a:lnTo>
                        <a:pt x="94" y="1"/>
                      </a:lnTo>
                      <a:lnTo>
                        <a:pt x="97" y="1"/>
                      </a:lnTo>
                      <a:lnTo>
                        <a:pt x="9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" name="Freeform 10"/>
                <p:cNvSpPr>
                  <a:spLocks noEditPoints="1"/>
                </p:cNvSpPr>
                <p:nvPr/>
              </p:nvSpPr>
              <p:spPr bwMode="auto">
                <a:xfrm>
                  <a:off x="4067175" y="1414917"/>
                  <a:ext cx="635000" cy="803275"/>
                </a:xfrm>
                <a:custGeom>
                  <a:avLst/>
                  <a:gdLst>
                    <a:gd name="T0" fmla="*/ 385 w 400"/>
                    <a:gd name="T1" fmla="*/ 399 h 506"/>
                    <a:gd name="T2" fmla="*/ 316 w 400"/>
                    <a:gd name="T3" fmla="*/ 368 h 506"/>
                    <a:gd name="T4" fmla="*/ 296 w 400"/>
                    <a:gd name="T5" fmla="*/ 395 h 506"/>
                    <a:gd name="T6" fmla="*/ 343 w 400"/>
                    <a:gd name="T7" fmla="*/ 394 h 506"/>
                    <a:gd name="T8" fmla="*/ 320 w 400"/>
                    <a:gd name="T9" fmla="*/ 419 h 506"/>
                    <a:gd name="T10" fmla="*/ 334 w 400"/>
                    <a:gd name="T11" fmla="*/ 444 h 506"/>
                    <a:gd name="T12" fmla="*/ 359 w 400"/>
                    <a:gd name="T13" fmla="*/ 413 h 506"/>
                    <a:gd name="T14" fmla="*/ 381 w 400"/>
                    <a:gd name="T15" fmla="*/ 419 h 506"/>
                    <a:gd name="T16" fmla="*/ 377 w 400"/>
                    <a:gd name="T17" fmla="*/ 406 h 506"/>
                    <a:gd name="T18" fmla="*/ 333 w 400"/>
                    <a:gd name="T19" fmla="*/ 370 h 506"/>
                    <a:gd name="T20" fmla="*/ 216 w 400"/>
                    <a:gd name="T21" fmla="*/ 327 h 506"/>
                    <a:gd name="T22" fmla="*/ 208 w 400"/>
                    <a:gd name="T23" fmla="*/ 310 h 506"/>
                    <a:gd name="T24" fmla="*/ 227 w 400"/>
                    <a:gd name="T25" fmla="*/ 294 h 506"/>
                    <a:gd name="T26" fmla="*/ 231 w 400"/>
                    <a:gd name="T27" fmla="*/ 320 h 506"/>
                    <a:gd name="T28" fmla="*/ 243 w 400"/>
                    <a:gd name="T29" fmla="*/ 330 h 506"/>
                    <a:gd name="T30" fmla="*/ 182 w 400"/>
                    <a:gd name="T31" fmla="*/ 269 h 506"/>
                    <a:gd name="T32" fmla="*/ 194 w 400"/>
                    <a:gd name="T33" fmla="*/ 252 h 506"/>
                    <a:gd name="T34" fmla="*/ 113 w 400"/>
                    <a:gd name="T35" fmla="*/ 239 h 506"/>
                    <a:gd name="T36" fmla="*/ 122 w 400"/>
                    <a:gd name="T37" fmla="*/ 170 h 506"/>
                    <a:gd name="T38" fmla="*/ 76 w 400"/>
                    <a:gd name="T39" fmla="*/ 176 h 506"/>
                    <a:gd name="T40" fmla="*/ 76 w 400"/>
                    <a:gd name="T41" fmla="*/ 201 h 506"/>
                    <a:gd name="T42" fmla="*/ 122 w 400"/>
                    <a:gd name="T43" fmla="*/ 176 h 506"/>
                    <a:gd name="T44" fmla="*/ 45 w 400"/>
                    <a:gd name="T45" fmla="*/ 169 h 506"/>
                    <a:gd name="T46" fmla="*/ 284 w 400"/>
                    <a:gd name="T47" fmla="*/ 5 h 506"/>
                    <a:gd name="T48" fmla="*/ 263 w 400"/>
                    <a:gd name="T49" fmla="*/ 36 h 506"/>
                    <a:gd name="T50" fmla="*/ 292 w 400"/>
                    <a:gd name="T51" fmla="*/ 64 h 506"/>
                    <a:gd name="T52" fmla="*/ 297 w 400"/>
                    <a:gd name="T53" fmla="*/ 86 h 506"/>
                    <a:gd name="T54" fmla="*/ 316 w 400"/>
                    <a:gd name="T55" fmla="*/ 101 h 506"/>
                    <a:gd name="T56" fmla="*/ 342 w 400"/>
                    <a:gd name="T57" fmla="*/ 98 h 506"/>
                    <a:gd name="T58" fmla="*/ 372 w 400"/>
                    <a:gd name="T59" fmla="*/ 78 h 506"/>
                    <a:gd name="T60" fmla="*/ 383 w 400"/>
                    <a:gd name="T61" fmla="*/ 108 h 506"/>
                    <a:gd name="T62" fmla="*/ 349 w 400"/>
                    <a:gd name="T63" fmla="*/ 124 h 506"/>
                    <a:gd name="T64" fmla="*/ 334 w 400"/>
                    <a:gd name="T65" fmla="*/ 140 h 506"/>
                    <a:gd name="T66" fmla="*/ 299 w 400"/>
                    <a:gd name="T67" fmla="*/ 142 h 506"/>
                    <a:gd name="T68" fmla="*/ 303 w 400"/>
                    <a:gd name="T69" fmla="*/ 161 h 506"/>
                    <a:gd name="T70" fmla="*/ 286 w 400"/>
                    <a:gd name="T71" fmla="*/ 182 h 506"/>
                    <a:gd name="T72" fmla="*/ 261 w 400"/>
                    <a:gd name="T73" fmla="*/ 209 h 506"/>
                    <a:gd name="T74" fmla="*/ 278 w 400"/>
                    <a:gd name="T75" fmla="*/ 243 h 506"/>
                    <a:gd name="T76" fmla="*/ 320 w 400"/>
                    <a:gd name="T77" fmla="*/ 268 h 506"/>
                    <a:gd name="T78" fmla="*/ 367 w 400"/>
                    <a:gd name="T79" fmla="*/ 286 h 506"/>
                    <a:gd name="T80" fmla="*/ 396 w 400"/>
                    <a:gd name="T81" fmla="*/ 433 h 506"/>
                    <a:gd name="T82" fmla="*/ 366 w 400"/>
                    <a:gd name="T83" fmla="*/ 444 h 506"/>
                    <a:gd name="T84" fmla="*/ 394 w 400"/>
                    <a:gd name="T85" fmla="*/ 447 h 506"/>
                    <a:gd name="T86" fmla="*/ 2 w 400"/>
                    <a:gd name="T87" fmla="*/ 489 h 506"/>
                    <a:gd name="T88" fmla="*/ 11 w 400"/>
                    <a:gd name="T89" fmla="*/ 368 h 506"/>
                    <a:gd name="T90" fmla="*/ 13 w 400"/>
                    <a:gd name="T91" fmla="*/ 137 h 506"/>
                    <a:gd name="T92" fmla="*/ 25 w 400"/>
                    <a:gd name="T93" fmla="*/ 149 h 506"/>
                    <a:gd name="T94" fmla="*/ 54 w 400"/>
                    <a:gd name="T95" fmla="*/ 138 h 506"/>
                    <a:gd name="T96" fmla="*/ 32 w 400"/>
                    <a:gd name="T97" fmla="*/ 116 h 506"/>
                    <a:gd name="T98" fmla="*/ 19 w 400"/>
                    <a:gd name="T99" fmla="*/ 73 h 506"/>
                    <a:gd name="T100" fmla="*/ 83 w 400"/>
                    <a:gd name="T101" fmla="*/ 93 h 506"/>
                    <a:gd name="T102" fmla="*/ 110 w 400"/>
                    <a:gd name="T103" fmla="*/ 104 h 506"/>
                    <a:gd name="T104" fmla="*/ 136 w 400"/>
                    <a:gd name="T105" fmla="*/ 118 h 506"/>
                    <a:gd name="T106" fmla="*/ 151 w 400"/>
                    <a:gd name="T107" fmla="*/ 91 h 506"/>
                    <a:gd name="T108" fmla="*/ 142 w 400"/>
                    <a:gd name="T109" fmla="*/ 90 h 506"/>
                    <a:gd name="T110" fmla="*/ 181 w 400"/>
                    <a:gd name="T111" fmla="*/ 103 h 506"/>
                    <a:gd name="T112" fmla="*/ 224 w 400"/>
                    <a:gd name="T113" fmla="*/ 106 h 506"/>
                    <a:gd name="T114" fmla="*/ 241 w 400"/>
                    <a:gd name="T115" fmla="*/ 104 h 506"/>
                    <a:gd name="T116" fmla="*/ 254 w 400"/>
                    <a:gd name="T117" fmla="*/ 103 h 506"/>
                    <a:gd name="T118" fmla="*/ 267 w 400"/>
                    <a:gd name="T119" fmla="*/ 82 h 506"/>
                    <a:gd name="T120" fmla="*/ 253 w 400"/>
                    <a:gd name="T121" fmla="*/ 70 h 506"/>
                    <a:gd name="T122" fmla="*/ 256 w 400"/>
                    <a:gd name="T123" fmla="*/ 48 h 506"/>
                    <a:gd name="T124" fmla="*/ 252 w 400"/>
                    <a:gd name="T125" fmla="*/ 15 h 5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400" h="506">
                      <a:moveTo>
                        <a:pt x="96" y="451"/>
                      </a:moveTo>
                      <a:lnTo>
                        <a:pt x="96" y="454"/>
                      </a:lnTo>
                      <a:lnTo>
                        <a:pt x="96" y="457"/>
                      </a:lnTo>
                      <a:lnTo>
                        <a:pt x="99" y="459"/>
                      </a:lnTo>
                      <a:lnTo>
                        <a:pt x="101" y="462"/>
                      </a:lnTo>
                      <a:lnTo>
                        <a:pt x="102" y="462"/>
                      </a:lnTo>
                      <a:lnTo>
                        <a:pt x="104" y="461"/>
                      </a:lnTo>
                      <a:lnTo>
                        <a:pt x="104" y="461"/>
                      </a:lnTo>
                      <a:lnTo>
                        <a:pt x="104" y="458"/>
                      </a:lnTo>
                      <a:lnTo>
                        <a:pt x="102" y="458"/>
                      </a:lnTo>
                      <a:lnTo>
                        <a:pt x="102" y="457"/>
                      </a:lnTo>
                      <a:lnTo>
                        <a:pt x="102" y="455"/>
                      </a:lnTo>
                      <a:lnTo>
                        <a:pt x="102" y="454"/>
                      </a:lnTo>
                      <a:lnTo>
                        <a:pt x="101" y="454"/>
                      </a:lnTo>
                      <a:lnTo>
                        <a:pt x="101" y="454"/>
                      </a:lnTo>
                      <a:lnTo>
                        <a:pt x="101" y="455"/>
                      </a:lnTo>
                      <a:lnTo>
                        <a:pt x="99" y="455"/>
                      </a:lnTo>
                      <a:lnTo>
                        <a:pt x="97" y="454"/>
                      </a:lnTo>
                      <a:lnTo>
                        <a:pt x="97" y="451"/>
                      </a:lnTo>
                      <a:lnTo>
                        <a:pt x="96" y="451"/>
                      </a:lnTo>
                      <a:close/>
                      <a:moveTo>
                        <a:pt x="397" y="421"/>
                      </a:moveTo>
                      <a:lnTo>
                        <a:pt x="396" y="423"/>
                      </a:lnTo>
                      <a:lnTo>
                        <a:pt x="394" y="424"/>
                      </a:lnTo>
                      <a:lnTo>
                        <a:pt x="394" y="425"/>
                      </a:lnTo>
                      <a:lnTo>
                        <a:pt x="394" y="426"/>
                      </a:lnTo>
                      <a:lnTo>
                        <a:pt x="394" y="426"/>
                      </a:lnTo>
                      <a:lnTo>
                        <a:pt x="396" y="426"/>
                      </a:lnTo>
                      <a:lnTo>
                        <a:pt x="397" y="426"/>
                      </a:lnTo>
                      <a:lnTo>
                        <a:pt x="397" y="425"/>
                      </a:lnTo>
                      <a:lnTo>
                        <a:pt x="397" y="425"/>
                      </a:lnTo>
                      <a:lnTo>
                        <a:pt x="398" y="424"/>
                      </a:lnTo>
                      <a:lnTo>
                        <a:pt x="397" y="424"/>
                      </a:lnTo>
                      <a:lnTo>
                        <a:pt x="397" y="421"/>
                      </a:lnTo>
                      <a:lnTo>
                        <a:pt x="397" y="421"/>
                      </a:lnTo>
                      <a:close/>
                      <a:moveTo>
                        <a:pt x="389" y="398"/>
                      </a:moveTo>
                      <a:lnTo>
                        <a:pt x="389" y="398"/>
                      </a:lnTo>
                      <a:lnTo>
                        <a:pt x="385" y="398"/>
                      </a:lnTo>
                      <a:lnTo>
                        <a:pt x="385" y="399"/>
                      </a:lnTo>
                      <a:lnTo>
                        <a:pt x="388" y="400"/>
                      </a:lnTo>
                      <a:lnTo>
                        <a:pt x="392" y="400"/>
                      </a:lnTo>
                      <a:lnTo>
                        <a:pt x="392" y="402"/>
                      </a:lnTo>
                      <a:lnTo>
                        <a:pt x="393" y="402"/>
                      </a:lnTo>
                      <a:lnTo>
                        <a:pt x="393" y="400"/>
                      </a:lnTo>
                      <a:lnTo>
                        <a:pt x="393" y="400"/>
                      </a:lnTo>
                      <a:lnTo>
                        <a:pt x="394" y="399"/>
                      </a:lnTo>
                      <a:lnTo>
                        <a:pt x="393" y="398"/>
                      </a:lnTo>
                      <a:lnTo>
                        <a:pt x="392" y="398"/>
                      </a:lnTo>
                      <a:lnTo>
                        <a:pt x="389" y="398"/>
                      </a:lnTo>
                      <a:close/>
                      <a:moveTo>
                        <a:pt x="11" y="385"/>
                      </a:moveTo>
                      <a:lnTo>
                        <a:pt x="8" y="386"/>
                      </a:lnTo>
                      <a:lnTo>
                        <a:pt x="7" y="387"/>
                      </a:lnTo>
                      <a:lnTo>
                        <a:pt x="7" y="390"/>
                      </a:lnTo>
                      <a:lnTo>
                        <a:pt x="8" y="389"/>
                      </a:lnTo>
                      <a:lnTo>
                        <a:pt x="8" y="389"/>
                      </a:lnTo>
                      <a:lnTo>
                        <a:pt x="8" y="389"/>
                      </a:lnTo>
                      <a:lnTo>
                        <a:pt x="8" y="387"/>
                      </a:lnTo>
                      <a:lnTo>
                        <a:pt x="9" y="387"/>
                      </a:lnTo>
                      <a:lnTo>
                        <a:pt x="9" y="387"/>
                      </a:lnTo>
                      <a:lnTo>
                        <a:pt x="12" y="386"/>
                      </a:lnTo>
                      <a:lnTo>
                        <a:pt x="12" y="386"/>
                      </a:lnTo>
                      <a:lnTo>
                        <a:pt x="11" y="386"/>
                      </a:lnTo>
                      <a:lnTo>
                        <a:pt x="11" y="385"/>
                      </a:lnTo>
                      <a:close/>
                      <a:moveTo>
                        <a:pt x="318" y="366"/>
                      </a:moveTo>
                      <a:lnTo>
                        <a:pt x="318" y="368"/>
                      </a:lnTo>
                      <a:lnTo>
                        <a:pt x="317" y="368"/>
                      </a:lnTo>
                      <a:lnTo>
                        <a:pt x="317" y="368"/>
                      </a:lnTo>
                      <a:lnTo>
                        <a:pt x="318" y="369"/>
                      </a:lnTo>
                      <a:lnTo>
                        <a:pt x="318" y="369"/>
                      </a:lnTo>
                      <a:lnTo>
                        <a:pt x="317" y="372"/>
                      </a:lnTo>
                      <a:lnTo>
                        <a:pt x="317" y="370"/>
                      </a:lnTo>
                      <a:lnTo>
                        <a:pt x="317" y="370"/>
                      </a:lnTo>
                      <a:lnTo>
                        <a:pt x="317" y="370"/>
                      </a:lnTo>
                      <a:lnTo>
                        <a:pt x="316" y="370"/>
                      </a:lnTo>
                      <a:lnTo>
                        <a:pt x="317" y="370"/>
                      </a:lnTo>
                      <a:lnTo>
                        <a:pt x="316" y="368"/>
                      </a:lnTo>
                      <a:lnTo>
                        <a:pt x="316" y="368"/>
                      </a:lnTo>
                      <a:lnTo>
                        <a:pt x="316" y="369"/>
                      </a:lnTo>
                      <a:lnTo>
                        <a:pt x="316" y="369"/>
                      </a:lnTo>
                      <a:lnTo>
                        <a:pt x="315" y="369"/>
                      </a:lnTo>
                      <a:lnTo>
                        <a:pt x="315" y="372"/>
                      </a:lnTo>
                      <a:lnTo>
                        <a:pt x="313" y="372"/>
                      </a:lnTo>
                      <a:lnTo>
                        <a:pt x="313" y="372"/>
                      </a:lnTo>
                      <a:lnTo>
                        <a:pt x="312" y="373"/>
                      </a:lnTo>
                      <a:lnTo>
                        <a:pt x="312" y="373"/>
                      </a:lnTo>
                      <a:lnTo>
                        <a:pt x="308" y="373"/>
                      </a:lnTo>
                      <a:lnTo>
                        <a:pt x="308" y="373"/>
                      </a:lnTo>
                      <a:lnTo>
                        <a:pt x="308" y="373"/>
                      </a:lnTo>
                      <a:lnTo>
                        <a:pt x="308" y="377"/>
                      </a:lnTo>
                      <a:lnTo>
                        <a:pt x="307" y="377"/>
                      </a:lnTo>
                      <a:lnTo>
                        <a:pt x="305" y="379"/>
                      </a:lnTo>
                      <a:lnTo>
                        <a:pt x="304" y="379"/>
                      </a:lnTo>
                      <a:lnTo>
                        <a:pt x="303" y="381"/>
                      </a:lnTo>
                      <a:lnTo>
                        <a:pt x="300" y="382"/>
                      </a:lnTo>
                      <a:lnTo>
                        <a:pt x="300" y="382"/>
                      </a:lnTo>
                      <a:lnTo>
                        <a:pt x="297" y="383"/>
                      </a:lnTo>
                      <a:lnTo>
                        <a:pt x="295" y="385"/>
                      </a:lnTo>
                      <a:lnTo>
                        <a:pt x="292" y="386"/>
                      </a:lnTo>
                      <a:lnTo>
                        <a:pt x="292" y="387"/>
                      </a:lnTo>
                      <a:lnTo>
                        <a:pt x="290" y="387"/>
                      </a:lnTo>
                      <a:lnTo>
                        <a:pt x="288" y="390"/>
                      </a:lnTo>
                      <a:lnTo>
                        <a:pt x="287" y="390"/>
                      </a:lnTo>
                      <a:lnTo>
                        <a:pt x="286" y="390"/>
                      </a:lnTo>
                      <a:lnTo>
                        <a:pt x="284" y="392"/>
                      </a:lnTo>
                      <a:lnTo>
                        <a:pt x="287" y="392"/>
                      </a:lnTo>
                      <a:lnTo>
                        <a:pt x="287" y="394"/>
                      </a:lnTo>
                      <a:lnTo>
                        <a:pt x="287" y="394"/>
                      </a:lnTo>
                      <a:lnTo>
                        <a:pt x="288" y="394"/>
                      </a:lnTo>
                      <a:lnTo>
                        <a:pt x="291" y="392"/>
                      </a:lnTo>
                      <a:lnTo>
                        <a:pt x="294" y="392"/>
                      </a:lnTo>
                      <a:lnTo>
                        <a:pt x="294" y="392"/>
                      </a:lnTo>
                      <a:lnTo>
                        <a:pt x="294" y="394"/>
                      </a:lnTo>
                      <a:lnTo>
                        <a:pt x="295" y="394"/>
                      </a:lnTo>
                      <a:lnTo>
                        <a:pt x="296" y="395"/>
                      </a:lnTo>
                      <a:lnTo>
                        <a:pt x="296" y="395"/>
                      </a:lnTo>
                      <a:lnTo>
                        <a:pt x="300" y="395"/>
                      </a:lnTo>
                      <a:lnTo>
                        <a:pt x="301" y="394"/>
                      </a:lnTo>
                      <a:lnTo>
                        <a:pt x="307" y="392"/>
                      </a:lnTo>
                      <a:lnTo>
                        <a:pt x="311" y="390"/>
                      </a:lnTo>
                      <a:lnTo>
                        <a:pt x="312" y="390"/>
                      </a:lnTo>
                      <a:lnTo>
                        <a:pt x="312" y="387"/>
                      </a:lnTo>
                      <a:lnTo>
                        <a:pt x="315" y="386"/>
                      </a:lnTo>
                      <a:lnTo>
                        <a:pt x="316" y="386"/>
                      </a:lnTo>
                      <a:lnTo>
                        <a:pt x="317" y="385"/>
                      </a:lnTo>
                      <a:lnTo>
                        <a:pt x="320" y="385"/>
                      </a:lnTo>
                      <a:lnTo>
                        <a:pt x="321" y="387"/>
                      </a:lnTo>
                      <a:lnTo>
                        <a:pt x="320" y="387"/>
                      </a:lnTo>
                      <a:lnTo>
                        <a:pt x="320" y="387"/>
                      </a:lnTo>
                      <a:lnTo>
                        <a:pt x="318" y="389"/>
                      </a:lnTo>
                      <a:lnTo>
                        <a:pt x="317" y="390"/>
                      </a:lnTo>
                      <a:lnTo>
                        <a:pt x="316" y="390"/>
                      </a:lnTo>
                      <a:lnTo>
                        <a:pt x="316" y="390"/>
                      </a:lnTo>
                      <a:lnTo>
                        <a:pt x="316" y="390"/>
                      </a:lnTo>
                      <a:lnTo>
                        <a:pt x="315" y="390"/>
                      </a:lnTo>
                      <a:lnTo>
                        <a:pt x="315" y="391"/>
                      </a:lnTo>
                      <a:lnTo>
                        <a:pt x="313" y="392"/>
                      </a:lnTo>
                      <a:lnTo>
                        <a:pt x="315" y="392"/>
                      </a:lnTo>
                      <a:lnTo>
                        <a:pt x="315" y="392"/>
                      </a:lnTo>
                      <a:lnTo>
                        <a:pt x="317" y="392"/>
                      </a:lnTo>
                      <a:lnTo>
                        <a:pt x="321" y="391"/>
                      </a:lnTo>
                      <a:lnTo>
                        <a:pt x="322" y="394"/>
                      </a:lnTo>
                      <a:lnTo>
                        <a:pt x="322" y="394"/>
                      </a:lnTo>
                      <a:lnTo>
                        <a:pt x="324" y="398"/>
                      </a:lnTo>
                      <a:lnTo>
                        <a:pt x="328" y="398"/>
                      </a:lnTo>
                      <a:lnTo>
                        <a:pt x="328" y="398"/>
                      </a:lnTo>
                      <a:lnTo>
                        <a:pt x="329" y="399"/>
                      </a:lnTo>
                      <a:lnTo>
                        <a:pt x="329" y="398"/>
                      </a:lnTo>
                      <a:lnTo>
                        <a:pt x="334" y="398"/>
                      </a:lnTo>
                      <a:lnTo>
                        <a:pt x="335" y="396"/>
                      </a:lnTo>
                      <a:lnTo>
                        <a:pt x="342" y="395"/>
                      </a:lnTo>
                      <a:lnTo>
                        <a:pt x="342" y="395"/>
                      </a:lnTo>
                      <a:lnTo>
                        <a:pt x="343" y="395"/>
                      </a:lnTo>
                      <a:lnTo>
                        <a:pt x="343" y="394"/>
                      </a:lnTo>
                      <a:lnTo>
                        <a:pt x="345" y="394"/>
                      </a:lnTo>
                      <a:lnTo>
                        <a:pt x="345" y="394"/>
                      </a:lnTo>
                      <a:lnTo>
                        <a:pt x="346" y="394"/>
                      </a:lnTo>
                      <a:lnTo>
                        <a:pt x="346" y="399"/>
                      </a:lnTo>
                      <a:lnTo>
                        <a:pt x="351" y="399"/>
                      </a:lnTo>
                      <a:lnTo>
                        <a:pt x="352" y="400"/>
                      </a:lnTo>
                      <a:lnTo>
                        <a:pt x="354" y="403"/>
                      </a:lnTo>
                      <a:lnTo>
                        <a:pt x="355" y="404"/>
                      </a:lnTo>
                      <a:lnTo>
                        <a:pt x="351" y="404"/>
                      </a:lnTo>
                      <a:lnTo>
                        <a:pt x="351" y="403"/>
                      </a:lnTo>
                      <a:lnTo>
                        <a:pt x="349" y="403"/>
                      </a:lnTo>
                      <a:lnTo>
                        <a:pt x="349" y="404"/>
                      </a:lnTo>
                      <a:lnTo>
                        <a:pt x="346" y="404"/>
                      </a:lnTo>
                      <a:lnTo>
                        <a:pt x="345" y="404"/>
                      </a:lnTo>
                      <a:lnTo>
                        <a:pt x="342" y="403"/>
                      </a:lnTo>
                      <a:lnTo>
                        <a:pt x="341" y="402"/>
                      </a:lnTo>
                      <a:lnTo>
                        <a:pt x="339" y="403"/>
                      </a:lnTo>
                      <a:lnTo>
                        <a:pt x="339" y="404"/>
                      </a:lnTo>
                      <a:lnTo>
                        <a:pt x="339" y="404"/>
                      </a:lnTo>
                      <a:lnTo>
                        <a:pt x="339" y="404"/>
                      </a:lnTo>
                      <a:lnTo>
                        <a:pt x="337" y="404"/>
                      </a:lnTo>
                      <a:lnTo>
                        <a:pt x="335" y="406"/>
                      </a:lnTo>
                      <a:lnTo>
                        <a:pt x="334" y="406"/>
                      </a:lnTo>
                      <a:lnTo>
                        <a:pt x="334" y="406"/>
                      </a:lnTo>
                      <a:lnTo>
                        <a:pt x="333" y="406"/>
                      </a:lnTo>
                      <a:lnTo>
                        <a:pt x="332" y="406"/>
                      </a:lnTo>
                      <a:lnTo>
                        <a:pt x="332" y="407"/>
                      </a:lnTo>
                      <a:lnTo>
                        <a:pt x="330" y="407"/>
                      </a:lnTo>
                      <a:lnTo>
                        <a:pt x="330" y="406"/>
                      </a:lnTo>
                      <a:lnTo>
                        <a:pt x="328" y="406"/>
                      </a:lnTo>
                      <a:lnTo>
                        <a:pt x="328" y="408"/>
                      </a:lnTo>
                      <a:lnTo>
                        <a:pt x="326" y="408"/>
                      </a:lnTo>
                      <a:lnTo>
                        <a:pt x="326" y="408"/>
                      </a:lnTo>
                      <a:lnTo>
                        <a:pt x="325" y="412"/>
                      </a:lnTo>
                      <a:lnTo>
                        <a:pt x="324" y="412"/>
                      </a:lnTo>
                      <a:lnTo>
                        <a:pt x="322" y="416"/>
                      </a:lnTo>
                      <a:lnTo>
                        <a:pt x="321" y="416"/>
                      </a:lnTo>
                      <a:lnTo>
                        <a:pt x="320" y="419"/>
                      </a:lnTo>
                      <a:lnTo>
                        <a:pt x="320" y="420"/>
                      </a:lnTo>
                      <a:lnTo>
                        <a:pt x="318" y="423"/>
                      </a:lnTo>
                      <a:lnTo>
                        <a:pt x="321" y="423"/>
                      </a:lnTo>
                      <a:lnTo>
                        <a:pt x="322" y="420"/>
                      </a:lnTo>
                      <a:lnTo>
                        <a:pt x="322" y="419"/>
                      </a:lnTo>
                      <a:lnTo>
                        <a:pt x="325" y="417"/>
                      </a:lnTo>
                      <a:lnTo>
                        <a:pt x="326" y="416"/>
                      </a:lnTo>
                      <a:lnTo>
                        <a:pt x="326" y="419"/>
                      </a:lnTo>
                      <a:lnTo>
                        <a:pt x="326" y="420"/>
                      </a:lnTo>
                      <a:lnTo>
                        <a:pt x="325" y="420"/>
                      </a:lnTo>
                      <a:lnTo>
                        <a:pt x="324" y="426"/>
                      </a:lnTo>
                      <a:lnTo>
                        <a:pt x="322" y="426"/>
                      </a:lnTo>
                      <a:lnTo>
                        <a:pt x="322" y="428"/>
                      </a:lnTo>
                      <a:lnTo>
                        <a:pt x="321" y="428"/>
                      </a:lnTo>
                      <a:lnTo>
                        <a:pt x="321" y="433"/>
                      </a:lnTo>
                      <a:lnTo>
                        <a:pt x="320" y="433"/>
                      </a:lnTo>
                      <a:lnTo>
                        <a:pt x="320" y="437"/>
                      </a:lnTo>
                      <a:lnTo>
                        <a:pt x="320" y="437"/>
                      </a:lnTo>
                      <a:lnTo>
                        <a:pt x="320" y="438"/>
                      </a:lnTo>
                      <a:lnTo>
                        <a:pt x="320" y="438"/>
                      </a:lnTo>
                      <a:lnTo>
                        <a:pt x="320" y="441"/>
                      </a:lnTo>
                      <a:lnTo>
                        <a:pt x="320" y="441"/>
                      </a:lnTo>
                      <a:lnTo>
                        <a:pt x="320" y="444"/>
                      </a:lnTo>
                      <a:lnTo>
                        <a:pt x="321" y="444"/>
                      </a:lnTo>
                      <a:lnTo>
                        <a:pt x="321" y="447"/>
                      </a:lnTo>
                      <a:lnTo>
                        <a:pt x="321" y="447"/>
                      </a:lnTo>
                      <a:lnTo>
                        <a:pt x="322" y="454"/>
                      </a:lnTo>
                      <a:lnTo>
                        <a:pt x="324" y="454"/>
                      </a:lnTo>
                      <a:lnTo>
                        <a:pt x="325" y="455"/>
                      </a:lnTo>
                      <a:lnTo>
                        <a:pt x="328" y="455"/>
                      </a:lnTo>
                      <a:lnTo>
                        <a:pt x="329" y="454"/>
                      </a:lnTo>
                      <a:lnTo>
                        <a:pt x="330" y="453"/>
                      </a:lnTo>
                      <a:lnTo>
                        <a:pt x="330" y="453"/>
                      </a:lnTo>
                      <a:lnTo>
                        <a:pt x="330" y="450"/>
                      </a:lnTo>
                      <a:lnTo>
                        <a:pt x="332" y="450"/>
                      </a:lnTo>
                      <a:lnTo>
                        <a:pt x="333" y="446"/>
                      </a:lnTo>
                      <a:lnTo>
                        <a:pt x="334" y="445"/>
                      </a:lnTo>
                      <a:lnTo>
                        <a:pt x="334" y="444"/>
                      </a:lnTo>
                      <a:lnTo>
                        <a:pt x="334" y="444"/>
                      </a:lnTo>
                      <a:lnTo>
                        <a:pt x="334" y="438"/>
                      </a:lnTo>
                      <a:lnTo>
                        <a:pt x="334" y="438"/>
                      </a:lnTo>
                      <a:lnTo>
                        <a:pt x="334" y="437"/>
                      </a:lnTo>
                      <a:lnTo>
                        <a:pt x="333" y="437"/>
                      </a:lnTo>
                      <a:lnTo>
                        <a:pt x="333" y="426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335" y="425"/>
                      </a:lnTo>
                      <a:lnTo>
                        <a:pt x="335" y="423"/>
                      </a:lnTo>
                      <a:lnTo>
                        <a:pt x="335" y="421"/>
                      </a:lnTo>
                      <a:lnTo>
                        <a:pt x="335" y="419"/>
                      </a:lnTo>
                      <a:lnTo>
                        <a:pt x="337" y="417"/>
                      </a:lnTo>
                      <a:lnTo>
                        <a:pt x="337" y="416"/>
                      </a:lnTo>
                      <a:lnTo>
                        <a:pt x="338" y="416"/>
                      </a:lnTo>
                      <a:lnTo>
                        <a:pt x="338" y="417"/>
                      </a:lnTo>
                      <a:lnTo>
                        <a:pt x="339" y="417"/>
                      </a:lnTo>
                      <a:lnTo>
                        <a:pt x="339" y="417"/>
                      </a:lnTo>
                      <a:lnTo>
                        <a:pt x="339" y="417"/>
                      </a:lnTo>
                      <a:lnTo>
                        <a:pt x="341" y="416"/>
                      </a:lnTo>
                      <a:lnTo>
                        <a:pt x="342" y="415"/>
                      </a:lnTo>
                      <a:lnTo>
                        <a:pt x="342" y="413"/>
                      </a:lnTo>
                      <a:lnTo>
                        <a:pt x="343" y="412"/>
                      </a:lnTo>
                      <a:lnTo>
                        <a:pt x="343" y="412"/>
                      </a:lnTo>
                      <a:lnTo>
                        <a:pt x="345" y="412"/>
                      </a:lnTo>
                      <a:lnTo>
                        <a:pt x="345" y="412"/>
                      </a:lnTo>
                      <a:lnTo>
                        <a:pt x="346" y="411"/>
                      </a:lnTo>
                      <a:lnTo>
                        <a:pt x="346" y="408"/>
                      </a:lnTo>
                      <a:lnTo>
                        <a:pt x="346" y="408"/>
                      </a:lnTo>
                      <a:lnTo>
                        <a:pt x="347" y="408"/>
                      </a:lnTo>
                      <a:lnTo>
                        <a:pt x="349" y="407"/>
                      </a:lnTo>
                      <a:lnTo>
                        <a:pt x="350" y="407"/>
                      </a:lnTo>
                      <a:lnTo>
                        <a:pt x="352" y="409"/>
                      </a:lnTo>
                      <a:lnTo>
                        <a:pt x="354" y="409"/>
                      </a:lnTo>
                      <a:lnTo>
                        <a:pt x="356" y="411"/>
                      </a:lnTo>
                      <a:lnTo>
                        <a:pt x="358" y="412"/>
                      </a:lnTo>
                      <a:lnTo>
                        <a:pt x="358" y="413"/>
                      </a:lnTo>
                      <a:lnTo>
                        <a:pt x="359" y="413"/>
                      </a:lnTo>
                      <a:lnTo>
                        <a:pt x="359" y="413"/>
                      </a:lnTo>
                      <a:lnTo>
                        <a:pt x="358" y="415"/>
                      </a:lnTo>
                      <a:lnTo>
                        <a:pt x="358" y="416"/>
                      </a:lnTo>
                      <a:lnTo>
                        <a:pt x="359" y="417"/>
                      </a:lnTo>
                      <a:lnTo>
                        <a:pt x="359" y="419"/>
                      </a:lnTo>
                      <a:lnTo>
                        <a:pt x="360" y="419"/>
                      </a:lnTo>
                      <a:lnTo>
                        <a:pt x="360" y="421"/>
                      </a:lnTo>
                      <a:lnTo>
                        <a:pt x="359" y="424"/>
                      </a:lnTo>
                      <a:lnTo>
                        <a:pt x="358" y="428"/>
                      </a:lnTo>
                      <a:lnTo>
                        <a:pt x="356" y="430"/>
                      </a:lnTo>
                      <a:lnTo>
                        <a:pt x="356" y="432"/>
                      </a:lnTo>
                      <a:lnTo>
                        <a:pt x="356" y="432"/>
                      </a:lnTo>
                      <a:lnTo>
                        <a:pt x="356" y="433"/>
                      </a:lnTo>
                      <a:lnTo>
                        <a:pt x="356" y="432"/>
                      </a:lnTo>
                      <a:lnTo>
                        <a:pt x="356" y="433"/>
                      </a:lnTo>
                      <a:lnTo>
                        <a:pt x="356" y="433"/>
                      </a:lnTo>
                      <a:lnTo>
                        <a:pt x="360" y="430"/>
                      </a:lnTo>
                      <a:lnTo>
                        <a:pt x="360" y="429"/>
                      </a:lnTo>
                      <a:lnTo>
                        <a:pt x="364" y="429"/>
                      </a:lnTo>
                      <a:lnTo>
                        <a:pt x="364" y="429"/>
                      </a:lnTo>
                      <a:lnTo>
                        <a:pt x="364" y="429"/>
                      </a:lnTo>
                      <a:lnTo>
                        <a:pt x="366" y="429"/>
                      </a:lnTo>
                      <a:lnTo>
                        <a:pt x="367" y="432"/>
                      </a:lnTo>
                      <a:lnTo>
                        <a:pt x="367" y="436"/>
                      </a:lnTo>
                      <a:lnTo>
                        <a:pt x="368" y="438"/>
                      </a:lnTo>
                      <a:lnTo>
                        <a:pt x="369" y="441"/>
                      </a:lnTo>
                      <a:lnTo>
                        <a:pt x="371" y="438"/>
                      </a:lnTo>
                      <a:lnTo>
                        <a:pt x="373" y="437"/>
                      </a:lnTo>
                      <a:lnTo>
                        <a:pt x="375" y="430"/>
                      </a:lnTo>
                      <a:lnTo>
                        <a:pt x="373" y="430"/>
                      </a:lnTo>
                      <a:lnTo>
                        <a:pt x="375" y="425"/>
                      </a:lnTo>
                      <a:lnTo>
                        <a:pt x="375" y="425"/>
                      </a:lnTo>
                      <a:lnTo>
                        <a:pt x="376" y="424"/>
                      </a:lnTo>
                      <a:lnTo>
                        <a:pt x="377" y="423"/>
                      </a:lnTo>
                      <a:lnTo>
                        <a:pt x="379" y="421"/>
                      </a:lnTo>
                      <a:lnTo>
                        <a:pt x="380" y="421"/>
                      </a:lnTo>
                      <a:lnTo>
                        <a:pt x="380" y="419"/>
                      </a:lnTo>
                      <a:lnTo>
                        <a:pt x="381" y="419"/>
                      </a:lnTo>
                      <a:lnTo>
                        <a:pt x="381" y="420"/>
                      </a:lnTo>
                      <a:lnTo>
                        <a:pt x="381" y="420"/>
                      </a:lnTo>
                      <a:lnTo>
                        <a:pt x="383" y="420"/>
                      </a:lnTo>
                      <a:lnTo>
                        <a:pt x="383" y="421"/>
                      </a:lnTo>
                      <a:lnTo>
                        <a:pt x="384" y="421"/>
                      </a:lnTo>
                      <a:lnTo>
                        <a:pt x="384" y="421"/>
                      </a:lnTo>
                      <a:lnTo>
                        <a:pt x="388" y="423"/>
                      </a:lnTo>
                      <a:lnTo>
                        <a:pt x="388" y="424"/>
                      </a:lnTo>
                      <a:lnTo>
                        <a:pt x="389" y="424"/>
                      </a:lnTo>
                      <a:lnTo>
                        <a:pt x="392" y="424"/>
                      </a:lnTo>
                      <a:lnTo>
                        <a:pt x="392" y="423"/>
                      </a:lnTo>
                      <a:lnTo>
                        <a:pt x="392" y="423"/>
                      </a:lnTo>
                      <a:lnTo>
                        <a:pt x="392" y="421"/>
                      </a:lnTo>
                      <a:lnTo>
                        <a:pt x="390" y="421"/>
                      </a:lnTo>
                      <a:lnTo>
                        <a:pt x="390" y="420"/>
                      </a:lnTo>
                      <a:lnTo>
                        <a:pt x="392" y="420"/>
                      </a:lnTo>
                      <a:lnTo>
                        <a:pt x="392" y="420"/>
                      </a:lnTo>
                      <a:lnTo>
                        <a:pt x="392" y="420"/>
                      </a:lnTo>
                      <a:lnTo>
                        <a:pt x="393" y="420"/>
                      </a:lnTo>
                      <a:lnTo>
                        <a:pt x="393" y="420"/>
                      </a:lnTo>
                      <a:lnTo>
                        <a:pt x="394" y="420"/>
                      </a:lnTo>
                      <a:lnTo>
                        <a:pt x="396" y="417"/>
                      </a:lnTo>
                      <a:lnTo>
                        <a:pt x="393" y="416"/>
                      </a:lnTo>
                      <a:lnTo>
                        <a:pt x="392" y="415"/>
                      </a:lnTo>
                      <a:lnTo>
                        <a:pt x="392" y="412"/>
                      </a:lnTo>
                      <a:lnTo>
                        <a:pt x="392" y="408"/>
                      </a:lnTo>
                      <a:lnTo>
                        <a:pt x="388" y="408"/>
                      </a:lnTo>
                      <a:lnTo>
                        <a:pt x="388" y="407"/>
                      </a:lnTo>
                      <a:lnTo>
                        <a:pt x="387" y="407"/>
                      </a:lnTo>
                      <a:lnTo>
                        <a:pt x="387" y="406"/>
                      </a:lnTo>
                      <a:lnTo>
                        <a:pt x="385" y="406"/>
                      </a:lnTo>
                      <a:lnTo>
                        <a:pt x="385" y="406"/>
                      </a:lnTo>
                      <a:lnTo>
                        <a:pt x="384" y="406"/>
                      </a:lnTo>
                      <a:lnTo>
                        <a:pt x="384" y="404"/>
                      </a:lnTo>
                      <a:lnTo>
                        <a:pt x="384" y="403"/>
                      </a:lnTo>
                      <a:lnTo>
                        <a:pt x="381" y="404"/>
                      </a:lnTo>
                      <a:lnTo>
                        <a:pt x="379" y="404"/>
                      </a:lnTo>
                      <a:lnTo>
                        <a:pt x="377" y="406"/>
                      </a:lnTo>
                      <a:lnTo>
                        <a:pt x="375" y="404"/>
                      </a:lnTo>
                      <a:lnTo>
                        <a:pt x="373" y="403"/>
                      </a:lnTo>
                      <a:lnTo>
                        <a:pt x="368" y="403"/>
                      </a:lnTo>
                      <a:lnTo>
                        <a:pt x="368" y="402"/>
                      </a:lnTo>
                      <a:lnTo>
                        <a:pt x="367" y="402"/>
                      </a:lnTo>
                      <a:lnTo>
                        <a:pt x="367" y="402"/>
                      </a:lnTo>
                      <a:lnTo>
                        <a:pt x="360" y="402"/>
                      </a:lnTo>
                      <a:lnTo>
                        <a:pt x="360" y="400"/>
                      </a:lnTo>
                      <a:lnTo>
                        <a:pt x="360" y="400"/>
                      </a:lnTo>
                      <a:lnTo>
                        <a:pt x="360" y="402"/>
                      </a:lnTo>
                      <a:lnTo>
                        <a:pt x="359" y="402"/>
                      </a:lnTo>
                      <a:lnTo>
                        <a:pt x="359" y="400"/>
                      </a:lnTo>
                      <a:lnTo>
                        <a:pt x="356" y="400"/>
                      </a:lnTo>
                      <a:lnTo>
                        <a:pt x="355" y="398"/>
                      </a:lnTo>
                      <a:lnTo>
                        <a:pt x="351" y="396"/>
                      </a:lnTo>
                      <a:lnTo>
                        <a:pt x="350" y="391"/>
                      </a:lnTo>
                      <a:lnTo>
                        <a:pt x="349" y="391"/>
                      </a:lnTo>
                      <a:lnTo>
                        <a:pt x="349" y="389"/>
                      </a:lnTo>
                      <a:lnTo>
                        <a:pt x="350" y="387"/>
                      </a:lnTo>
                      <a:lnTo>
                        <a:pt x="349" y="386"/>
                      </a:lnTo>
                      <a:lnTo>
                        <a:pt x="347" y="385"/>
                      </a:lnTo>
                      <a:lnTo>
                        <a:pt x="346" y="385"/>
                      </a:lnTo>
                      <a:lnTo>
                        <a:pt x="346" y="382"/>
                      </a:lnTo>
                      <a:lnTo>
                        <a:pt x="346" y="382"/>
                      </a:lnTo>
                      <a:lnTo>
                        <a:pt x="346" y="381"/>
                      </a:lnTo>
                      <a:lnTo>
                        <a:pt x="346" y="381"/>
                      </a:lnTo>
                      <a:lnTo>
                        <a:pt x="345" y="379"/>
                      </a:lnTo>
                      <a:lnTo>
                        <a:pt x="345" y="379"/>
                      </a:lnTo>
                      <a:lnTo>
                        <a:pt x="343" y="379"/>
                      </a:lnTo>
                      <a:lnTo>
                        <a:pt x="343" y="379"/>
                      </a:lnTo>
                      <a:lnTo>
                        <a:pt x="338" y="379"/>
                      </a:lnTo>
                      <a:lnTo>
                        <a:pt x="338" y="378"/>
                      </a:lnTo>
                      <a:lnTo>
                        <a:pt x="337" y="377"/>
                      </a:lnTo>
                      <a:lnTo>
                        <a:pt x="335" y="375"/>
                      </a:lnTo>
                      <a:lnTo>
                        <a:pt x="334" y="374"/>
                      </a:lnTo>
                      <a:lnTo>
                        <a:pt x="334" y="373"/>
                      </a:lnTo>
                      <a:lnTo>
                        <a:pt x="333" y="373"/>
                      </a:lnTo>
                      <a:lnTo>
                        <a:pt x="333" y="370"/>
                      </a:lnTo>
                      <a:lnTo>
                        <a:pt x="333" y="370"/>
                      </a:lnTo>
                      <a:lnTo>
                        <a:pt x="332" y="366"/>
                      </a:lnTo>
                      <a:lnTo>
                        <a:pt x="330" y="366"/>
                      </a:lnTo>
                      <a:lnTo>
                        <a:pt x="330" y="366"/>
                      </a:lnTo>
                      <a:lnTo>
                        <a:pt x="329" y="368"/>
                      </a:lnTo>
                      <a:lnTo>
                        <a:pt x="329" y="368"/>
                      </a:lnTo>
                      <a:lnTo>
                        <a:pt x="328" y="368"/>
                      </a:lnTo>
                      <a:lnTo>
                        <a:pt x="326" y="366"/>
                      </a:lnTo>
                      <a:lnTo>
                        <a:pt x="322" y="366"/>
                      </a:lnTo>
                      <a:lnTo>
                        <a:pt x="322" y="368"/>
                      </a:lnTo>
                      <a:lnTo>
                        <a:pt x="318" y="366"/>
                      </a:lnTo>
                      <a:close/>
                      <a:moveTo>
                        <a:pt x="317" y="349"/>
                      </a:moveTo>
                      <a:lnTo>
                        <a:pt x="316" y="349"/>
                      </a:lnTo>
                      <a:lnTo>
                        <a:pt x="315" y="351"/>
                      </a:lnTo>
                      <a:lnTo>
                        <a:pt x="313" y="351"/>
                      </a:lnTo>
                      <a:lnTo>
                        <a:pt x="313" y="353"/>
                      </a:lnTo>
                      <a:lnTo>
                        <a:pt x="312" y="354"/>
                      </a:lnTo>
                      <a:lnTo>
                        <a:pt x="313" y="357"/>
                      </a:lnTo>
                      <a:lnTo>
                        <a:pt x="315" y="357"/>
                      </a:lnTo>
                      <a:lnTo>
                        <a:pt x="315" y="356"/>
                      </a:lnTo>
                      <a:lnTo>
                        <a:pt x="316" y="356"/>
                      </a:lnTo>
                      <a:lnTo>
                        <a:pt x="316" y="357"/>
                      </a:lnTo>
                      <a:lnTo>
                        <a:pt x="315" y="357"/>
                      </a:lnTo>
                      <a:lnTo>
                        <a:pt x="315" y="357"/>
                      </a:lnTo>
                      <a:lnTo>
                        <a:pt x="316" y="358"/>
                      </a:lnTo>
                      <a:lnTo>
                        <a:pt x="316" y="358"/>
                      </a:lnTo>
                      <a:lnTo>
                        <a:pt x="317" y="358"/>
                      </a:lnTo>
                      <a:lnTo>
                        <a:pt x="318" y="358"/>
                      </a:lnTo>
                      <a:lnTo>
                        <a:pt x="318" y="360"/>
                      </a:lnTo>
                      <a:lnTo>
                        <a:pt x="320" y="360"/>
                      </a:lnTo>
                      <a:lnTo>
                        <a:pt x="321" y="358"/>
                      </a:lnTo>
                      <a:lnTo>
                        <a:pt x="321" y="358"/>
                      </a:lnTo>
                      <a:lnTo>
                        <a:pt x="321" y="356"/>
                      </a:lnTo>
                      <a:lnTo>
                        <a:pt x="320" y="353"/>
                      </a:lnTo>
                      <a:lnTo>
                        <a:pt x="318" y="351"/>
                      </a:lnTo>
                      <a:lnTo>
                        <a:pt x="317" y="349"/>
                      </a:lnTo>
                      <a:close/>
                      <a:moveTo>
                        <a:pt x="218" y="327"/>
                      </a:moveTo>
                      <a:lnTo>
                        <a:pt x="216" y="327"/>
                      </a:lnTo>
                      <a:lnTo>
                        <a:pt x="216" y="327"/>
                      </a:lnTo>
                      <a:lnTo>
                        <a:pt x="216" y="327"/>
                      </a:lnTo>
                      <a:lnTo>
                        <a:pt x="215" y="327"/>
                      </a:lnTo>
                      <a:lnTo>
                        <a:pt x="215" y="330"/>
                      </a:lnTo>
                      <a:lnTo>
                        <a:pt x="216" y="330"/>
                      </a:lnTo>
                      <a:lnTo>
                        <a:pt x="216" y="331"/>
                      </a:lnTo>
                      <a:lnTo>
                        <a:pt x="216" y="332"/>
                      </a:lnTo>
                      <a:lnTo>
                        <a:pt x="218" y="332"/>
                      </a:lnTo>
                      <a:lnTo>
                        <a:pt x="219" y="334"/>
                      </a:lnTo>
                      <a:lnTo>
                        <a:pt x="220" y="335"/>
                      </a:lnTo>
                      <a:lnTo>
                        <a:pt x="220" y="337"/>
                      </a:lnTo>
                      <a:lnTo>
                        <a:pt x="223" y="337"/>
                      </a:lnTo>
                      <a:lnTo>
                        <a:pt x="224" y="348"/>
                      </a:lnTo>
                      <a:lnTo>
                        <a:pt x="228" y="348"/>
                      </a:lnTo>
                      <a:lnTo>
                        <a:pt x="228" y="347"/>
                      </a:lnTo>
                      <a:lnTo>
                        <a:pt x="229" y="345"/>
                      </a:lnTo>
                      <a:lnTo>
                        <a:pt x="229" y="344"/>
                      </a:lnTo>
                      <a:lnTo>
                        <a:pt x="228" y="343"/>
                      </a:lnTo>
                      <a:lnTo>
                        <a:pt x="227" y="341"/>
                      </a:lnTo>
                      <a:lnTo>
                        <a:pt x="225" y="337"/>
                      </a:lnTo>
                      <a:lnTo>
                        <a:pt x="224" y="336"/>
                      </a:lnTo>
                      <a:lnTo>
                        <a:pt x="223" y="335"/>
                      </a:lnTo>
                      <a:lnTo>
                        <a:pt x="223" y="334"/>
                      </a:lnTo>
                      <a:lnTo>
                        <a:pt x="223" y="330"/>
                      </a:lnTo>
                      <a:lnTo>
                        <a:pt x="220" y="331"/>
                      </a:lnTo>
                      <a:lnTo>
                        <a:pt x="220" y="330"/>
                      </a:lnTo>
                      <a:lnTo>
                        <a:pt x="220" y="330"/>
                      </a:lnTo>
                      <a:lnTo>
                        <a:pt x="220" y="328"/>
                      </a:lnTo>
                      <a:lnTo>
                        <a:pt x="219" y="328"/>
                      </a:lnTo>
                      <a:lnTo>
                        <a:pt x="218" y="327"/>
                      </a:lnTo>
                      <a:close/>
                      <a:moveTo>
                        <a:pt x="208" y="307"/>
                      </a:moveTo>
                      <a:lnTo>
                        <a:pt x="208" y="307"/>
                      </a:lnTo>
                      <a:lnTo>
                        <a:pt x="208" y="307"/>
                      </a:lnTo>
                      <a:lnTo>
                        <a:pt x="208" y="307"/>
                      </a:lnTo>
                      <a:lnTo>
                        <a:pt x="208" y="307"/>
                      </a:lnTo>
                      <a:lnTo>
                        <a:pt x="208" y="307"/>
                      </a:lnTo>
                      <a:lnTo>
                        <a:pt x="208" y="309"/>
                      </a:lnTo>
                      <a:lnTo>
                        <a:pt x="208" y="310"/>
                      </a:lnTo>
                      <a:lnTo>
                        <a:pt x="210" y="310"/>
                      </a:lnTo>
                      <a:lnTo>
                        <a:pt x="208" y="310"/>
                      </a:lnTo>
                      <a:lnTo>
                        <a:pt x="206" y="310"/>
                      </a:lnTo>
                      <a:lnTo>
                        <a:pt x="203" y="311"/>
                      </a:lnTo>
                      <a:lnTo>
                        <a:pt x="203" y="311"/>
                      </a:lnTo>
                      <a:lnTo>
                        <a:pt x="203" y="311"/>
                      </a:lnTo>
                      <a:lnTo>
                        <a:pt x="203" y="311"/>
                      </a:lnTo>
                      <a:lnTo>
                        <a:pt x="203" y="311"/>
                      </a:lnTo>
                      <a:lnTo>
                        <a:pt x="203" y="311"/>
                      </a:lnTo>
                      <a:lnTo>
                        <a:pt x="205" y="311"/>
                      </a:lnTo>
                      <a:lnTo>
                        <a:pt x="205" y="313"/>
                      </a:lnTo>
                      <a:lnTo>
                        <a:pt x="206" y="313"/>
                      </a:lnTo>
                      <a:lnTo>
                        <a:pt x="207" y="314"/>
                      </a:lnTo>
                      <a:lnTo>
                        <a:pt x="207" y="315"/>
                      </a:lnTo>
                      <a:lnTo>
                        <a:pt x="208" y="315"/>
                      </a:lnTo>
                      <a:lnTo>
                        <a:pt x="208" y="315"/>
                      </a:lnTo>
                      <a:lnTo>
                        <a:pt x="210" y="317"/>
                      </a:lnTo>
                      <a:lnTo>
                        <a:pt x="210" y="318"/>
                      </a:lnTo>
                      <a:lnTo>
                        <a:pt x="210" y="320"/>
                      </a:lnTo>
                      <a:lnTo>
                        <a:pt x="210" y="322"/>
                      </a:lnTo>
                      <a:lnTo>
                        <a:pt x="208" y="323"/>
                      </a:lnTo>
                      <a:lnTo>
                        <a:pt x="208" y="324"/>
                      </a:lnTo>
                      <a:lnTo>
                        <a:pt x="210" y="324"/>
                      </a:lnTo>
                      <a:lnTo>
                        <a:pt x="211" y="327"/>
                      </a:lnTo>
                      <a:lnTo>
                        <a:pt x="212" y="327"/>
                      </a:lnTo>
                      <a:lnTo>
                        <a:pt x="214" y="327"/>
                      </a:lnTo>
                      <a:lnTo>
                        <a:pt x="214" y="322"/>
                      </a:lnTo>
                      <a:lnTo>
                        <a:pt x="214" y="318"/>
                      </a:lnTo>
                      <a:lnTo>
                        <a:pt x="214" y="313"/>
                      </a:lnTo>
                      <a:lnTo>
                        <a:pt x="212" y="313"/>
                      </a:lnTo>
                      <a:lnTo>
                        <a:pt x="210" y="310"/>
                      </a:lnTo>
                      <a:lnTo>
                        <a:pt x="211" y="310"/>
                      </a:lnTo>
                      <a:lnTo>
                        <a:pt x="211" y="309"/>
                      </a:lnTo>
                      <a:lnTo>
                        <a:pt x="211" y="307"/>
                      </a:lnTo>
                      <a:lnTo>
                        <a:pt x="211" y="307"/>
                      </a:lnTo>
                      <a:lnTo>
                        <a:pt x="208" y="307"/>
                      </a:lnTo>
                      <a:close/>
                      <a:moveTo>
                        <a:pt x="227" y="294"/>
                      </a:moveTo>
                      <a:lnTo>
                        <a:pt x="227" y="294"/>
                      </a:lnTo>
                      <a:lnTo>
                        <a:pt x="227" y="294"/>
                      </a:lnTo>
                      <a:lnTo>
                        <a:pt x="227" y="294"/>
                      </a:lnTo>
                      <a:lnTo>
                        <a:pt x="227" y="294"/>
                      </a:lnTo>
                      <a:lnTo>
                        <a:pt x="225" y="294"/>
                      </a:lnTo>
                      <a:lnTo>
                        <a:pt x="225" y="296"/>
                      </a:lnTo>
                      <a:lnTo>
                        <a:pt x="225" y="296"/>
                      </a:lnTo>
                      <a:lnTo>
                        <a:pt x="225" y="296"/>
                      </a:lnTo>
                      <a:lnTo>
                        <a:pt x="225" y="296"/>
                      </a:lnTo>
                      <a:lnTo>
                        <a:pt x="225" y="298"/>
                      </a:lnTo>
                      <a:lnTo>
                        <a:pt x="225" y="298"/>
                      </a:lnTo>
                      <a:lnTo>
                        <a:pt x="223" y="298"/>
                      </a:lnTo>
                      <a:lnTo>
                        <a:pt x="222" y="298"/>
                      </a:lnTo>
                      <a:lnTo>
                        <a:pt x="222" y="298"/>
                      </a:lnTo>
                      <a:lnTo>
                        <a:pt x="222" y="298"/>
                      </a:lnTo>
                      <a:lnTo>
                        <a:pt x="220" y="301"/>
                      </a:lnTo>
                      <a:lnTo>
                        <a:pt x="219" y="302"/>
                      </a:lnTo>
                      <a:lnTo>
                        <a:pt x="219" y="305"/>
                      </a:lnTo>
                      <a:lnTo>
                        <a:pt x="218" y="305"/>
                      </a:lnTo>
                      <a:lnTo>
                        <a:pt x="218" y="306"/>
                      </a:lnTo>
                      <a:lnTo>
                        <a:pt x="216" y="306"/>
                      </a:lnTo>
                      <a:lnTo>
                        <a:pt x="216" y="307"/>
                      </a:lnTo>
                      <a:lnTo>
                        <a:pt x="218" y="307"/>
                      </a:lnTo>
                      <a:lnTo>
                        <a:pt x="218" y="309"/>
                      </a:lnTo>
                      <a:lnTo>
                        <a:pt x="219" y="309"/>
                      </a:lnTo>
                      <a:lnTo>
                        <a:pt x="219" y="310"/>
                      </a:lnTo>
                      <a:lnTo>
                        <a:pt x="223" y="310"/>
                      </a:lnTo>
                      <a:lnTo>
                        <a:pt x="223" y="310"/>
                      </a:lnTo>
                      <a:lnTo>
                        <a:pt x="222" y="311"/>
                      </a:lnTo>
                      <a:lnTo>
                        <a:pt x="220" y="311"/>
                      </a:lnTo>
                      <a:lnTo>
                        <a:pt x="220" y="314"/>
                      </a:lnTo>
                      <a:lnTo>
                        <a:pt x="222" y="314"/>
                      </a:lnTo>
                      <a:lnTo>
                        <a:pt x="222" y="314"/>
                      </a:lnTo>
                      <a:lnTo>
                        <a:pt x="222" y="315"/>
                      </a:lnTo>
                      <a:lnTo>
                        <a:pt x="224" y="317"/>
                      </a:lnTo>
                      <a:lnTo>
                        <a:pt x="227" y="319"/>
                      </a:lnTo>
                      <a:lnTo>
                        <a:pt x="229" y="320"/>
                      </a:lnTo>
                      <a:lnTo>
                        <a:pt x="229" y="320"/>
                      </a:lnTo>
                      <a:lnTo>
                        <a:pt x="231" y="320"/>
                      </a:lnTo>
                      <a:lnTo>
                        <a:pt x="232" y="319"/>
                      </a:lnTo>
                      <a:lnTo>
                        <a:pt x="232" y="320"/>
                      </a:lnTo>
                      <a:lnTo>
                        <a:pt x="232" y="322"/>
                      </a:lnTo>
                      <a:lnTo>
                        <a:pt x="233" y="322"/>
                      </a:lnTo>
                      <a:lnTo>
                        <a:pt x="233" y="323"/>
                      </a:lnTo>
                      <a:lnTo>
                        <a:pt x="233" y="323"/>
                      </a:lnTo>
                      <a:lnTo>
                        <a:pt x="232" y="324"/>
                      </a:lnTo>
                      <a:lnTo>
                        <a:pt x="232" y="324"/>
                      </a:lnTo>
                      <a:lnTo>
                        <a:pt x="232" y="327"/>
                      </a:lnTo>
                      <a:lnTo>
                        <a:pt x="236" y="327"/>
                      </a:lnTo>
                      <a:lnTo>
                        <a:pt x="237" y="328"/>
                      </a:lnTo>
                      <a:lnTo>
                        <a:pt x="237" y="331"/>
                      </a:lnTo>
                      <a:lnTo>
                        <a:pt x="236" y="331"/>
                      </a:lnTo>
                      <a:lnTo>
                        <a:pt x="236" y="331"/>
                      </a:lnTo>
                      <a:lnTo>
                        <a:pt x="239" y="331"/>
                      </a:lnTo>
                      <a:lnTo>
                        <a:pt x="239" y="335"/>
                      </a:lnTo>
                      <a:lnTo>
                        <a:pt x="239" y="335"/>
                      </a:lnTo>
                      <a:lnTo>
                        <a:pt x="240" y="335"/>
                      </a:lnTo>
                      <a:lnTo>
                        <a:pt x="240" y="336"/>
                      </a:lnTo>
                      <a:lnTo>
                        <a:pt x="240" y="336"/>
                      </a:lnTo>
                      <a:lnTo>
                        <a:pt x="239" y="336"/>
                      </a:lnTo>
                      <a:lnTo>
                        <a:pt x="239" y="340"/>
                      </a:lnTo>
                      <a:lnTo>
                        <a:pt x="240" y="340"/>
                      </a:lnTo>
                      <a:lnTo>
                        <a:pt x="240" y="345"/>
                      </a:lnTo>
                      <a:lnTo>
                        <a:pt x="244" y="345"/>
                      </a:lnTo>
                      <a:lnTo>
                        <a:pt x="244" y="343"/>
                      </a:lnTo>
                      <a:lnTo>
                        <a:pt x="246" y="343"/>
                      </a:lnTo>
                      <a:lnTo>
                        <a:pt x="246" y="341"/>
                      </a:lnTo>
                      <a:lnTo>
                        <a:pt x="246" y="341"/>
                      </a:lnTo>
                      <a:lnTo>
                        <a:pt x="246" y="339"/>
                      </a:lnTo>
                      <a:lnTo>
                        <a:pt x="245" y="339"/>
                      </a:lnTo>
                      <a:lnTo>
                        <a:pt x="245" y="336"/>
                      </a:lnTo>
                      <a:lnTo>
                        <a:pt x="245" y="335"/>
                      </a:lnTo>
                      <a:lnTo>
                        <a:pt x="246" y="334"/>
                      </a:lnTo>
                      <a:lnTo>
                        <a:pt x="248" y="331"/>
                      </a:lnTo>
                      <a:lnTo>
                        <a:pt x="245" y="331"/>
                      </a:lnTo>
                      <a:lnTo>
                        <a:pt x="244" y="331"/>
                      </a:lnTo>
                      <a:lnTo>
                        <a:pt x="243" y="330"/>
                      </a:lnTo>
                      <a:lnTo>
                        <a:pt x="241" y="328"/>
                      </a:lnTo>
                      <a:lnTo>
                        <a:pt x="239" y="327"/>
                      </a:lnTo>
                      <a:lnTo>
                        <a:pt x="239" y="323"/>
                      </a:lnTo>
                      <a:lnTo>
                        <a:pt x="237" y="323"/>
                      </a:lnTo>
                      <a:lnTo>
                        <a:pt x="237" y="322"/>
                      </a:lnTo>
                      <a:lnTo>
                        <a:pt x="237" y="322"/>
                      </a:lnTo>
                      <a:lnTo>
                        <a:pt x="237" y="320"/>
                      </a:lnTo>
                      <a:lnTo>
                        <a:pt x="237" y="320"/>
                      </a:lnTo>
                      <a:lnTo>
                        <a:pt x="237" y="319"/>
                      </a:lnTo>
                      <a:lnTo>
                        <a:pt x="236" y="318"/>
                      </a:lnTo>
                      <a:lnTo>
                        <a:pt x="236" y="315"/>
                      </a:lnTo>
                      <a:lnTo>
                        <a:pt x="235" y="315"/>
                      </a:lnTo>
                      <a:lnTo>
                        <a:pt x="235" y="313"/>
                      </a:lnTo>
                      <a:lnTo>
                        <a:pt x="232" y="311"/>
                      </a:lnTo>
                      <a:lnTo>
                        <a:pt x="232" y="309"/>
                      </a:lnTo>
                      <a:lnTo>
                        <a:pt x="231" y="309"/>
                      </a:lnTo>
                      <a:lnTo>
                        <a:pt x="231" y="307"/>
                      </a:lnTo>
                      <a:lnTo>
                        <a:pt x="231" y="307"/>
                      </a:lnTo>
                      <a:lnTo>
                        <a:pt x="231" y="305"/>
                      </a:lnTo>
                      <a:lnTo>
                        <a:pt x="229" y="305"/>
                      </a:lnTo>
                      <a:lnTo>
                        <a:pt x="229" y="302"/>
                      </a:lnTo>
                      <a:lnTo>
                        <a:pt x="229" y="300"/>
                      </a:lnTo>
                      <a:lnTo>
                        <a:pt x="229" y="297"/>
                      </a:lnTo>
                      <a:lnTo>
                        <a:pt x="227" y="297"/>
                      </a:lnTo>
                      <a:lnTo>
                        <a:pt x="227" y="294"/>
                      </a:lnTo>
                      <a:lnTo>
                        <a:pt x="227" y="294"/>
                      </a:lnTo>
                      <a:close/>
                      <a:moveTo>
                        <a:pt x="400" y="292"/>
                      </a:moveTo>
                      <a:lnTo>
                        <a:pt x="400" y="303"/>
                      </a:lnTo>
                      <a:lnTo>
                        <a:pt x="398" y="302"/>
                      </a:lnTo>
                      <a:lnTo>
                        <a:pt x="397" y="301"/>
                      </a:lnTo>
                      <a:lnTo>
                        <a:pt x="397" y="293"/>
                      </a:lnTo>
                      <a:lnTo>
                        <a:pt x="400" y="292"/>
                      </a:lnTo>
                      <a:close/>
                      <a:moveTo>
                        <a:pt x="181" y="267"/>
                      </a:moveTo>
                      <a:lnTo>
                        <a:pt x="181" y="268"/>
                      </a:lnTo>
                      <a:lnTo>
                        <a:pt x="181" y="268"/>
                      </a:lnTo>
                      <a:lnTo>
                        <a:pt x="181" y="269"/>
                      </a:lnTo>
                      <a:lnTo>
                        <a:pt x="182" y="269"/>
                      </a:lnTo>
                      <a:lnTo>
                        <a:pt x="182" y="269"/>
                      </a:lnTo>
                      <a:lnTo>
                        <a:pt x="184" y="268"/>
                      </a:lnTo>
                      <a:lnTo>
                        <a:pt x="184" y="267"/>
                      </a:lnTo>
                      <a:lnTo>
                        <a:pt x="182" y="267"/>
                      </a:lnTo>
                      <a:lnTo>
                        <a:pt x="181" y="267"/>
                      </a:lnTo>
                      <a:close/>
                      <a:moveTo>
                        <a:pt x="193" y="245"/>
                      </a:moveTo>
                      <a:lnTo>
                        <a:pt x="191" y="245"/>
                      </a:lnTo>
                      <a:lnTo>
                        <a:pt x="191" y="246"/>
                      </a:lnTo>
                      <a:lnTo>
                        <a:pt x="191" y="247"/>
                      </a:lnTo>
                      <a:lnTo>
                        <a:pt x="189" y="248"/>
                      </a:lnTo>
                      <a:lnTo>
                        <a:pt x="189" y="251"/>
                      </a:lnTo>
                      <a:lnTo>
                        <a:pt x="188" y="251"/>
                      </a:lnTo>
                      <a:lnTo>
                        <a:pt x="186" y="254"/>
                      </a:lnTo>
                      <a:lnTo>
                        <a:pt x="186" y="254"/>
                      </a:lnTo>
                      <a:lnTo>
                        <a:pt x="185" y="255"/>
                      </a:lnTo>
                      <a:lnTo>
                        <a:pt x="185" y="256"/>
                      </a:lnTo>
                      <a:lnTo>
                        <a:pt x="186" y="258"/>
                      </a:lnTo>
                      <a:lnTo>
                        <a:pt x="186" y="263"/>
                      </a:lnTo>
                      <a:lnTo>
                        <a:pt x="188" y="263"/>
                      </a:lnTo>
                      <a:lnTo>
                        <a:pt x="186" y="265"/>
                      </a:lnTo>
                      <a:lnTo>
                        <a:pt x="188" y="265"/>
                      </a:lnTo>
                      <a:lnTo>
                        <a:pt x="188" y="264"/>
                      </a:lnTo>
                      <a:lnTo>
                        <a:pt x="191" y="264"/>
                      </a:lnTo>
                      <a:lnTo>
                        <a:pt x="191" y="264"/>
                      </a:lnTo>
                      <a:lnTo>
                        <a:pt x="191" y="264"/>
                      </a:lnTo>
                      <a:lnTo>
                        <a:pt x="191" y="264"/>
                      </a:lnTo>
                      <a:lnTo>
                        <a:pt x="191" y="264"/>
                      </a:lnTo>
                      <a:lnTo>
                        <a:pt x="191" y="264"/>
                      </a:lnTo>
                      <a:lnTo>
                        <a:pt x="191" y="262"/>
                      </a:lnTo>
                      <a:lnTo>
                        <a:pt x="193" y="259"/>
                      </a:lnTo>
                      <a:lnTo>
                        <a:pt x="193" y="259"/>
                      </a:lnTo>
                      <a:lnTo>
                        <a:pt x="193" y="256"/>
                      </a:lnTo>
                      <a:lnTo>
                        <a:pt x="194" y="256"/>
                      </a:lnTo>
                      <a:lnTo>
                        <a:pt x="194" y="256"/>
                      </a:lnTo>
                      <a:lnTo>
                        <a:pt x="194" y="256"/>
                      </a:lnTo>
                      <a:lnTo>
                        <a:pt x="195" y="256"/>
                      </a:lnTo>
                      <a:lnTo>
                        <a:pt x="195" y="254"/>
                      </a:lnTo>
                      <a:lnTo>
                        <a:pt x="194" y="254"/>
                      </a:lnTo>
                      <a:lnTo>
                        <a:pt x="194" y="252"/>
                      </a:lnTo>
                      <a:lnTo>
                        <a:pt x="194" y="251"/>
                      </a:lnTo>
                      <a:lnTo>
                        <a:pt x="195" y="251"/>
                      </a:lnTo>
                      <a:lnTo>
                        <a:pt x="195" y="250"/>
                      </a:lnTo>
                      <a:lnTo>
                        <a:pt x="195" y="248"/>
                      </a:lnTo>
                      <a:lnTo>
                        <a:pt x="197" y="248"/>
                      </a:lnTo>
                      <a:lnTo>
                        <a:pt x="197" y="246"/>
                      </a:lnTo>
                      <a:lnTo>
                        <a:pt x="194" y="246"/>
                      </a:lnTo>
                      <a:lnTo>
                        <a:pt x="194" y="246"/>
                      </a:lnTo>
                      <a:lnTo>
                        <a:pt x="194" y="245"/>
                      </a:lnTo>
                      <a:lnTo>
                        <a:pt x="194" y="245"/>
                      </a:lnTo>
                      <a:lnTo>
                        <a:pt x="194" y="245"/>
                      </a:lnTo>
                      <a:lnTo>
                        <a:pt x="193" y="245"/>
                      </a:lnTo>
                      <a:close/>
                      <a:moveTo>
                        <a:pt x="185" y="237"/>
                      </a:moveTo>
                      <a:lnTo>
                        <a:pt x="184" y="238"/>
                      </a:lnTo>
                      <a:lnTo>
                        <a:pt x="181" y="239"/>
                      </a:lnTo>
                      <a:lnTo>
                        <a:pt x="181" y="241"/>
                      </a:lnTo>
                      <a:lnTo>
                        <a:pt x="181" y="241"/>
                      </a:lnTo>
                      <a:lnTo>
                        <a:pt x="182" y="241"/>
                      </a:lnTo>
                      <a:lnTo>
                        <a:pt x="182" y="243"/>
                      </a:lnTo>
                      <a:lnTo>
                        <a:pt x="184" y="245"/>
                      </a:lnTo>
                      <a:lnTo>
                        <a:pt x="185" y="243"/>
                      </a:lnTo>
                      <a:lnTo>
                        <a:pt x="186" y="241"/>
                      </a:lnTo>
                      <a:lnTo>
                        <a:pt x="186" y="238"/>
                      </a:lnTo>
                      <a:lnTo>
                        <a:pt x="185" y="237"/>
                      </a:lnTo>
                      <a:close/>
                      <a:moveTo>
                        <a:pt x="127" y="220"/>
                      </a:moveTo>
                      <a:lnTo>
                        <a:pt x="127" y="222"/>
                      </a:lnTo>
                      <a:lnTo>
                        <a:pt x="125" y="224"/>
                      </a:lnTo>
                      <a:lnTo>
                        <a:pt x="125" y="226"/>
                      </a:lnTo>
                      <a:lnTo>
                        <a:pt x="122" y="229"/>
                      </a:lnTo>
                      <a:lnTo>
                        <a:pt x="122" y="229"/>
                      </a:lnTo>
                      <a:lnTo>
                        <a:pt x="119" y="230"/>
                      </a:lnTo>
                      <a:lnTo>
                        <a:pt x="117" y="231"/>
                      </a:lnTo>
                      <a:lnTo>
                        <a:pt x="116" y="234"/>
                      </a:lnTo>
                      <a:lnTo>
                        <a:pt x="114" y="235"/>
                      </a:lnTo>
                      <a:lnTo>
                        <a:pt x="113" y="237"/>
                      </a:lnTo>
                      <a:lnTo>
                        <a:pt x="112" y="237"/>
                      </a:lnTo>
                      <a:lnTo>
                        <a:pt x="112" y="239"/>
                      </a:lnTo>
                      <a:lnTo>
                        <a:pt x="113" y="239"/>
                      </a:lnTo>
                      <a:lnTo>
                        <a:pt x="113" y="241"/>
                      </a:lnTo>
                      <a:lnTo>
                        <a:pt x="118" y="241"/>
                      </a:lnTo>
                      <a:lnTo>
                        <a:pt x="118" y="238"/>
                      </a:lnTo>
                      <a:lnTo>
                        <a:pt x="126" y="231"/>
                      </a:lnTo>
                      <a:lnTo>
                        <a:pt x="126" y="230"/>
                      </a:lnTo>
                      <a:lnTo>
                        <a:pt x="127" y="230"/>
                      </a:lnTo>
                      <a:lnTo>
                        <a:pt x="129" y="229"/>
                      </a:lnTo>
                      <a:lnTo>
                        <a:pt x="130" y="229"/>
                      </a:lnTo>
                      <a:lnTo>
                        <a:pt x="130" y="229"/>
                      </a:lnTo>
                      <a:lnTo>
                        <a:pt x="131" y="229"/>
                      </a:lnTo>
                      <a:lnTo>
                        <a:pt x="133" y="228"/>
                      </a:lnTo>
                      <a:lnTo>
                        <a:pt x="136" y="226"/>
                      </a:lnTo>
                      <a:lnTo>
                        <a:pt x="140" y="225"/>
                      </a:lnTo>
                      <a:lnTo>
                        <a:pt x="142" y="222"/>
                      </a:lnTo>
                      <a:lnTo>
                        <a:pt x="143" y="222"/>
                      </a:lnTo>
                      <a:lnTo>
                        <a:pt x="146" y="222"/>
                      </a:lnTo>
                      <a:lnTo>
                        <a:pt x="146" y="222"/>
                      </a:lnTo>
                      <a:lnTo>
                        <a:pt x="146" y="222"/>
                      </a:lnTo>
                      <a:lnTo>
                        <a:pt x="150" y="224"/>
                      </a:lnTo>
                      <a:lnTo>
                        <a:pt x="151" y="224"/>
                      </a:lnTo>
                      <a:lnTo>
                        <a:pt x="152" y="222"/>
                      </a:lnTo>
                      <a:lnTo>
                        <a:pt x="150" y="222"/>
                      </a:lnTo>
                      <a:lnTo>
                        <a:pt x="146" y="221"/>
                      </a:lnTo>
                      <a:lnTo>
                        <a:pt x="143" y="221"/>
                      </a:lnTo>
                      <a:lnTo>
                        <a:pt x="143" y="221"/>
                      </a:lnTo>
                      <a:lnTo>
                        <a:pt x="139" y="221"/>
                      </a:lnTo>
                      <a:lnTo>
                        <a:pt x="138" y="222"/>
                      </a:lnTo>
                      <a:lnTo>
                        <a:pt x="135" y="222"/>
                      </a:lnTo>
                      <a:lnTo>
                        <a:pt x="134" y="222"/>
                      </a:lnTo>
                      <a:lnTo>
                        <a:pt x="134" y="222"/>
                      </a:lnTo>
                      <a:lnTo>
                        <a:pt x="134" y="222"/>
                      </a:lnTo>
                      <a:lnTo>
                        <a:pt x="134" y="222"/>
                      </a:lnTo>
                      <a:lnTo>
                        <a:pt x="133" y="221"/>
                      </a:lnTo>
                      <a:lnTo>
                        <a:pt x="131" y="221"/>
                      </a:lnTo>
                      <a:lnTo>
                        <a:pt x="130" y="220"/>
                      </a:lnTo>
                      <a:lnTo>
                        <a:pt x="127" y="220"/>
                      </a:lnTo>
                      <a:close/>
                      <a:moveTo>
                        <a:pt x="126" y="169"/>
                      </a:moveTo>
                      <a:lnTo>
                        <a:pt x="122" y="170"/>
                      </a:lnTo>
                      <a:lnTo>
                        <a:pt x="122" y="170"/>
                      </a:lnTo>
                      <a:lnTo>
                        <a:pt x="118" y="170"/>
                      </a:lnTo>
                      <a:lnTo>
                        <a:pt x="118" y="171"/>
                      </a:lnTo>
                      <a:lnTo>
                        <a:pt x="117" y="171"/>
                      </a:lnTo>
                      <a:lnTo>
                        <a:pt x="113" y="175"/>
                      </a:lnTo>
                      <a:lnTo>
                        <a:pt x="109" y="175"/>
                      </a:lnTo>
                      <a:lnTo>
                        <a:pt x="108" y="178"/>
                      </a:lnTo>
                      <a:lnTo>
                        <a:pt x="108" y="178"/>
                      </a:lnTo>
                      <a:lnTo>
                        <a:pt x="108" y="179"/>
                      </a:lnTo>
                      <a:lnTo>
                        <a:pt x="102" y="182"/>
                      </a:lnTo>
                      <a:lnTo>
                        <a:pt x="99" y="182"/>
                      </a:lnTo>
                      <a:lnTo>
                        <a:pt x="95" y="182"/>
                      </a:lnTo>
                      <a:lnTo>
                        <a:pt x="89" y="182"/>
                      </a:lnTo>
                      <a:lnTo>
                        <a:pt x="87" y="182"/>
                      </a:lnTo>
                      <a:lnTo>
                        <a:pt x="87" y="182"/>
                      </a:lnTo>
                      <a:lnTo>
                        <a:pt x="87" y="182"/>
                      </a:lnTo>
                      <a:lnTo>
                        <a:pt x="85" y="182"/>
                      </a:lnTo>
                      <a:lnTo>
                        <a:pt x="85" y="180"/>
                      </a:lnTo>
                      <a:lnTo>
                        <a:pt x="85" y="178"/>
                      </a:lnTo>
                      <a:lnTo>
                        <a:pt x="84" y="178"/>
                      </a:lnTo>
                      <a:lnTo>
                        <a:pt x="84" y="175"/>
                      </a:lnTo>
                      <a:lnTo>
                        <a:pt x="85" y="175"/>
                      </a:lnTo>
                      <a:lnTo>
                        <a:pt x="84" y="173"/>
                      </a:lnTo>
                      <a:lnTo>
                        <a:pt x="81" y="174"/>
                      </a:lnTo>
                      <a:lnTo>
                        <a:pt x="80" y="173"/>
                      </a:lnTo>
                      <a:lnTo>
                        <a:pt x="80" y="171"/>
                      </a:lnTo>
                      <a:lnTo>
                        <a:pt x="80" y="171"/>
                      </a:lnTo>
                      <a:lnTo>
                        <a:pt x="80" y="171"/>
                      </a:lnTo>
                      <a:lnTo>
                        <a:pt x="76" y="171"/>
                      </a:lnTo>
                      <a:lnTo>
                        <a:pt x="76" y="170"/>
                      </a:lnTo>
                      <a:lnTo>
                        <a:pt x="72" y="170"/>
                      </a:lnTo>
                      <a:lnTo>
                        <a:pt x="74" y="171"/>
                      </a:lnTo>
                      <a:lnTo>
                        <a:pt x="75" y="173"/>
                      </a:lnTo>
                      <a:lnTo>
                        <a:pt x="75" y="174"/>
                      </a:lnTo>
                      <a:lnTo>
                        <a:pt x="76" y="174"/>
                      </a:lnTo>
                      <a:lnTo>
                        <a:pt x="76" y="175"/>
                      </a:lnTo>
                      <a:lnTo>
                        <a:pt x="76" y="175"/>
                      </a:lnTo>
                      <a:lnTo>
                        <a:pt x="76" y="176"/>
                      </a:lnTo>
                      <a:lnTo>
                        <a:pt x="78" y="176"/>
                      </a:lnTo>
                      <a:lnTo>
                        <a:pt x="78" y="179"/>
                      </a:lnTo>
                      <a:lnTo>
                        <a:pt x="78" y="180"/>
                      </a:lnTo>
                      <a:lnTo>
                        <a:pt x="80" y="180"/>
                      </a:lnTo>
                      <a:lnTo>
                        <a:pt x="80" y="183"/>
                      </a:lnTo>
                      <a:lnTo>
                        <a:pt x="81" y="183"/>
                      </a:lnTo>
                      <a:lnTo>
                        <a:pt x="83" y="183"/>
                      </a:lnTo>
                      <a:lnTo>
                        <a:pt x="83" y="186"/>
                      </a:lnTo>
                      <a:lnTo>
                        <a:pt x="76" y="186"/>
                      </a:lnTo>
                      <a:lnTo>
                        <a:pt x="75" y="187"/>
                      </a:lnTo>
                      <a:lnTo>
                        <a:pt x="72" y="190"/>
                      </a:lnTo>
                      <a:lnTo>
                        <a:pt x="70" y="192"/>
                      </a:lnTo>
                      <a:lnTo>
                        <a:pt x="66" y="193"/>
                      </a:lnTo>
                      <a:lnTo>
                        <a:pt x="63" y="193"/>
                      </a:lnTo>
                      <a:lnTo>
                        <a:pt x="63" y="193"/>
                      </a:lnTo>
                      <a:lnTo>
                        <a:pt x="59" y="193"/>
                      </a:lnTo>
                      <a:lnTo>
                        <a:pt x="59" y="192"/>
                      </a:lnTo>
                      <a:lnTo>
                        <a:pt x="55" y="192"/>
                      </a:lnTo>
                      <a:lnTo>
                        <a:pt x="55" y="192"/>
                      </a:lnTo>
                      <a:lnTo>
                        <a:pt x="55" y="193"/>
                      </a:lnTo>
                      <a:lnTo>
                        <a:pt x="57" y="193"/>
                      </a:lnTo>
                      <a:lnTo>
                        <a:pt x="57" y="193"/>
                      </a:lnTo>
                      <a:lnTo>
                        <a:pt x="58" y="195"/>
                      </a:lnTo>
                      <a:lnTo>
                        <a:pt x="58" y="196"/>
                      </a:lnTo>
                      <a:lnTo>
                        <a:pt x="59" y="196"/>
                      </a:lnTo>
                      <a:lnTo>
                        <a:pt x="59" y="196"/>
                      </a:lnTo>
                      <a:lnTo>
                        <a:pt x="62" y="196"/>
                      </a:lnTo>
                      <a:lnTo>
                        <a:pt x="62" y="197"/>
                      </a:lnTo>
                      <a:lnTo>
                        <a:pt x="64" y="197"/>
                      </a:lnTo>
                      <a:lnTo>
                        <a:pt x="67" y="197"/>
                      </a:lnTo>
                      <a:lnTo>
                        <a:pt x="68" y="201"/>
                      </a:lnTo>
                      <a:lnTo>
                        <a:pt x="70" y="203"/>
                      </a:lnTo>
                      <a:lnTo>
                        <a:pt x="71" y="203"/>
                      </a:lnTo>
                      <a:lnTo>
                        <a:pt x="72" y="203"/>
                      </a:lnTo>
                      <a:lnTo>
                        <a:pt x="72" y="201"/>
                      </a:lnTo>
                      <a:lnTo>
                        <a:pt x="74" y="201"/>
                      </a:lnTo>
                      <a:lnTo>
                        <a:pt x="74" y="201"/>
                      </a:lnTo>
                      <a:lnTo>
                        <a:pt x="76" y="201"/>
                      </a:lnTo>
                      <a:lnTo>
                        <a:pt x="76" y="201"/>
                      </a:lnTo>
                      <a:lnTo>
                        <a:pt x="81" y="201"/>
                      </a:lnTo>
                      <a:lnTo>
                        <a:pt x="81" y="200"/>
                      </a:lnTo>
                      <a:lnTo>
                        <a:pt x="83" y="200"/>
                      </a:lnTo>
                      <a:lnTo>
                        <a:pt x="84" y="201"/>
                      </a:lnTo>
                      <a:lnTo>
                        <a:pt x="85" y="201"/>
                      </a:lnTo>
                      <a:lnTo>
                        <a:pt x="85" y="200"/>
                      </a:lnTo>
                      <a:lnTo>
                        <a:pt x="89" y="199"/>
                      </a:lnTo>
                      <a:lnTo>
                        <a:pt x="89" y="197"/>
                      </a:lnTo>
                      <a:lnTo>
                        <a:pt x="89" y="197"/>
                      </a:lnTo>
                      <a:lnTo>
                        <a:pt x="91" y="196"/>
                      </a:lnTo>
                      <a:lnTo>
                        <a:pt x="91" y="195"/>
                      </a:lnTo>
                      <a:lnTo>
                        <a:pt x="92" y="193"/>
                      </a:lnTo>
                      <a:lnTo>
                        <a:pt x="93" y="193"/>
                      </a:lnTo>
                      <a:lnTo>
                        <a:pt x="96" y="193"/>
                      </a:lnTo>
                      <a:lnTo>
                        <a:pt x="96" y="195"/>
                      </a:lnTo>
                      <a:lnTo>
                        <a:pt x="97" y="195"/>
                      </a:lnTo>
                      <a:lnTo>
                        <a:pt x="99" y="195"/>
                      </a:lnTo>
                      <a:lnTo>
                        <a:pt x="100" y="193"/>
                      </a:lnTo>
                      <a:lnTo>
                        <a:pt x="102" y="193"/>
                      </a:lnTo>
                      <a:lnTo>
                        <a:pt x="102" y="192"/>
                      </a:lnTo>
                      <a:lnTo>
                        <a:pt x="102" y="191"/>
                      </a:lnTo>
                      <a:lnTo>
                        <a:pt x="104" y="191"/>
                      </a:lnTo>
                      <a:lnTo>
                        <a:pt x="106" y="187"/>
                      </a:lnTo>
                      <a:lnTo>
                        <a:pt x="108" y="187"/>
                      </a:lnTo>
                      <a:lnTo>
                        <a:pt x="109" y="186"/>
                      </a:lnTo>
                      <a:lnTo>
                        <a:pt x="109" y="184"/>
                      </a:lnTo>
                      <a:lnTo>
                        <a:pt x="112" y="184"/>
                      </a:lnTo>
                      <a:lnTo>
                        <a:pt x="112" y="183"/>
                      </a:lnTo>
                      <a:lnTo>
                        <a:pt x="113" y="183"/>
                      </a:lnTo>
                      <a:lnTo>
                        <a:pt x="114" y="183"/>
                      </a:lnTo>
                      <a:lnTo>
                        <a:pt x="114" y="183"/>
                      </a:lnTo>
                      <a:lnTo>
                        <a:pt x="116" y="183"/>
                      </a:lnTo>
                      <a:lnTo>
                        <a:pt x="116" y="182"/>
                      </a:lnTo>
                      <a:lnTo>
                        <a:pt x="118" y="179"/>
                      </a:lnTo>
                      <a:lnTo>
                        <a:pt x="118" y="178"/>
                      </a:lnTo>
                      <a:lnTo>
                        <a:pt x="121" y="178"/>
                      </a:lnTo>
                      <a:lnTo>
                        <a:pt x="122" y="176"/>
                      </a:lnTo>
                      <a:lnTo>
                        <a:pt x="122" y="175"/>
                      </a:lnTo>
                      <a:lnTo>
                        <a:pt x="125" y="174"/>
                      </a:lnTo>
                      <a:lnTo>
                        <a:pt x="127" y="174"/>
                      </a:lnTo>
                      <a:lnTo>
                        <a:pt x="126" y="173"/>
                      </a:lnTo>
                      <a:lnTo>
                        <a:pt x="126" y="171"/>
                      </a:lnTo>
                      <a:lnTo>
                        <a:pt x="125" y="170"/>
                      </a:lnTo>
                      <a:lnTo>
                        <a:pt x="130" y="171"/>
                      </a:lnTo>
                      <a:lnTo>
                        <a:pt x="130" y="170"/>
                      </a:lnTo>
                      <a:lnTo>
                        <a:pt x="127" y="170"/>
                      </a:lnTo>
                      <a:lnTo>
                        <a:pt x="127" y="169"/>
                      </a:lnTo>
                      <a:lnTo>
                        <a:pt x="126" y="169"/>
                      </a:lnTo>
                      <a:close/>
                      <a:moveTo>
                        <a:pt x="36" y="165"/>
                      </a:moveTo>
                      <a:lnTo>
                        <a:pt x="34" y="167"/>
                      </a:lnTo>
                      <a:lnTo>
                        <a:pt x="33" y="167"/>
                      </a:lnTo>
                      <a:lnTo>
                        <a:pt x="32" y="167"/>
                      </a:lnTo>
                      <a:lnTo>
                        <a:pt x="32" y="167"/>
                      </a:lnTo>
                      <a:lnTo>
                        <a:pt x="30" y="169"/>
                      </a:lnTo>
                      <a:lnTo>
                        <a:pt x="28" y="169"/>
                      </a:lnTo>
                      <a:lnTo>
                        <a:pt x="28" y="170"/>
                      </a:lnTo>
                      <a:lnTo>
                        <a:pt x="29" y="170"/>
                      </a:lnTo>
                      <a:lnTo>
                        <a:pt x="30" y="170"/>
                      </a:lnTo>
                      <a:lnTo>
                        <a:pt x="32" y="170"/>
                      </a:lnTo>
                      <a:lnTo>
                        <a:pt x="33" y="170"/>
                      </a:lnTo>
                      <a:lnTo>
                        <a:pt x="34" y="170"/>
                      </a:lnTo>
                      <a:lnTo>
                        <a:pt x="34" y="170"/>
                      </a:lnTo>
                      <a:lnTo>
                        <a:pt x="34" y="171"/>
                      </a:lnTo>
                      <a:lnTo>
                        <a:pt x="40" y="171"/>
                      </a:lnTo>
                      <a:lnTo>
                        <a:pt x="40" y="173"/>
                      </a:lnTo>
                      <a:lnTo>
                        <a:pt x="41" y="173"/>
                      </a:lnTo>
                      <a:lnTo>
                        <a:pt x="45" y="171"/>
                      </a:lnTo>
                      <a:lnTo>
                        <a:pt x="46" y="171"/>
                      </a:lnTo>
                      <a:lnTo>
                        <a:pt x="49" y="170"/>
                      </a:lnTo>
                      <a:lnTo>
                        <a:pt x="53" y="170"/>
                      </a:lnTo>
                      <a:lnTo>
                        <a:pt x="53" y="170"/>
                      </a:lnTo>
                      <a:lnTo>
                        <a:pt x="53" y="169"/>
                      </a:lnTo>
                      <a:lnTo>
                        <a:pt x="53" y="169"/>
                      </a:lnTo>
                      <a:lnTo>
                        <a:pt x="54" y="169"/>
                      </a:lnTo>
                      <a:lnTo>
                        <a:pt x="45" y="169"/>
                      </a:lnTo>
                      <a:lnTo>
                        <a:pt x="45" y="169"/>
                      </a:lnTo>
                      <a:lnTo>
                        <a:pt x="44" y="169"/>
                      </a:lnTo>
                      <a:lnTo>
                        <a:pt x="44" y="166"/>
                      </a:lnTo>
                      <a:lnTo>
                        <a:pt x="44" y="166"/>
                      </a:lnTo>
                      <a:lnTo>
                        <a:pt x="41" y="166"/>
                      </a:lnTo>
                      <a:lnTo>
                        <a:pt x="38" y="165"/>
                      </a:lnTo>
                      <a:lnTo>
                        <a:pt x="36" y="165"/>
                      </a:lnTo>
                      <a:close/>
                      <a:moveTo>
                        <a:pt x="0" y="68"/>
                      </a:moveTo>
                      <a:lnTo>
                        <a:pt x="2" y="68"/>
                      </a:lnTo>
                      <a:lnTo>
                        <a:pt x="0" y="69"/>
                      </a:lnTo>
                      <a:lnTo>
                        <a:pt x="0" y="69"/>
                      </a:lnTo>
                      <a:lnTo>
                        <a:pt x="0" y="68"/>
                      </a:lnTo>
                      <a:close/>
                      <a:moveTo>
                        <a:pt x="261" y="25"/>
                      </a:moveTo>
                      <a:lnTo>
                        <a:pt x="258" y="25"/>
                      </a:lnTo>
                      <a:lnTo>
                        <a:pt x="258" y="26"/>
                      </a:lnTo>
                      <a:lnTo>
                        <a:pt x="258" y="27"/>
                      </a:lnTo>
                      <a:lnTo>
                        <a:pt x="260" y="27"/>
                      </a:lnTo>
                      <a:lnTo>
                        <a:pt x="260" y="27"/>
                      </a:lnTo>
                      <a:lnTo>
                        <a:pt x="260" y="27"/>
                      </a:lnTo>
                      <a:lnTo>
                        <a:pt x="261" y="26"/>
                      </a:lnTo>
                      <a:lnTo>
                        <a:pt x="262" y="26"/>
                      </a:lnTo>
                      <a:lnTo>
                        <a:pt x="261" y="25"/>
                      </a:lnTo>
                      <a:close/>
                      <a:moveTo>
                        <a:pt x="266" y="0"/>
                      </a:moveTo>
                      <a:lnTo>
                        <a:pt x="267" y="0"/>
                      </a:lnTo>
                      <a:lnTo>
                        <a:pt x="267" y="0"/>
                      </a:lnTo>
                      <a:lnTo>
                        <a:pt x="267" y="0"/>
                      </a:lnTo>
                      <a:lnTo>
                        <a:pt x="274" y="0"/>
                      </a:lnTo>
                      <a:lnTo>
                        <a:pt x="274" y="1"/>
                      </a:lnTo>
                      <a:lnTo>
                        <a:pt x="277" y="1"/>
                      </a:lnTo>
                      <a:lnTo>
                        <a:pt x="277" y="1"/>
                      </a:lnTo>
                      <a:lnTo>
                        <a:pt x="278" y="1"/>
                      </a:lnTo>
                      <a:lnTo>
                        <a:pt x="278" y="2"/>
                      </a:lnTo>
                      <a:lnTo>
                        <a:pt x="280" y="2"/>
                      </a:lnTo>
                      <a:lnTo>
                        <a:pt x="280" y="2"/>
                      </a:lnTo>
                      <a:lnTo>
                        <a:pt x="283" y="2"/>
                      </a:lnTo>
                      <a:lnTo>
                        <a:pt x="284" y="5"/>
                      </a:lnTo>
                      <a:lnTo>
                        <a:pt x="284" y="5"/>
                      </a:lnTo>
                      <a:lnTo>
                        <a:pt x="284" y="5"/>
                      </a:lnTo>
                      <a:lnTo>
                        <a:pt x="284" y="5"/>
                      </a:lnTo>
                      <a:lnTo>
                        <a:pt x="284" y="4"/>
                      </a:lnTo>
                      <a:lnTo>
                        <a:pt x="286" y="4"/>
                      </a:lnTo>
                      <a:lnTo>
                        <a:pt x="292" y="4"/>
                      </a:lnTo>
                      <a:lnTo>
                        <a:pt x="294" y="5"/>
                      </a:lnTo>
                      <a:lnTo>
                        <a:pt x="300" y="5"/>
                      </a:lnTo>
                      <a:lnTo>
                        <a:pt x="297" y="12"/>
                      </a:lnTo>
                      <a:lnTo>
                        <a:pt x="296" y="12"/>
                      </a:lnTo>
                      <a:lnTo>
                        <a:pt x="296" y="15"/>
                      </a:lnTo>
                      <a:lnTo>
                        <a:pt x="295" y="15"/>
                      </a:lnTo>
                      <a:lnTo>
                        <a:pt x="294" y="17"/>
                      </a:lnTo>
                      <a:lnTo>
                        <a:pt x="294" y="18"/>
                      </a:lnTo>
                      <a:lnTo>
                        <a:pt x="292" y="19"/>
                      </a:lnTo>
                      <a:lnTo>
                        <a:pt x="290" y="21"/>
                      </a:lnTo>
                      <a:lnTo>
                        <a:pt x="288" y="22"/>
                      </a:lnTo>
                      <a:lnTo>
                        <a:pt x="287" y="22"/>
                      </a:lnTo>
                      <a:lnTo>
                        <a:pt x="284" y="22"/>
                      </a:lnTo>
                      <a:lnTo>
                        <a:pt x="279" y="23"/>
                      </a:lnTo>
                      <a:lnTo>
                        <a:pt x="273" y="25"/>
                      </a:lnTo>
                      <a:lnTo>
                        <a:pt x="266" y="25"/>
                      </a:lnTo>
                      <a:lnTo>
                        <a:pt x="266" y="26"/>
                      </a:lnTo>
                      <a:lnTo>
                        <a:pt x="263" y="26"/>
                      </a:lnTo>
                      <a:lnTo>
                        <a:pt x="263" y="27"/>
                      </a:lnTo>
                      <a:lnTo>
                        <a:pt x="263" y="27"/>
                      </a:lnTo>
                      <a:lnTo>
                        <a:pt x="263" y="29"/>
                      </a:lnTo>
                      <a:lnTo>
                        <a:pt x="265" y="29"/>
                      </a:lnTo>
                      <a:lnTo>
                        <a:pt x="265" y="29"/>
                      </a:lnTo>
                      <a:lnTo>
                        <a:pt x="265" y="29"/>
                      </a:lnTo>
                      <a:lnTo>
                        <a:pt x="265" y="30"/>
                      </a:lnTo>
                      <a:lnTo>
                        <a:pt x="266" y="30"/>
                      </a:lnTo>
                      <a:lnTo>
                        <a:pt x="267" y="31"/>
                      </a:lnTo>
                      <a:lnTo>
                        <a:pt x="267" y="32"/>
                      </a:lnTo>
                      <a:lnTo>
                        <a:pt x="267" y="32"/>
                      </a:lnTo>
                      <a:lnTo>
                        <a:pt x="266" y="32"/>
                      </a:lnTo>
                      <a:lnTo>
                        <a:pt x="265" y="34"/>
                      </a:lnTo>
                      <a:lnTo>
                        <a:pt x="263" y="34"/>
                      </a:lnTo>
                      <a:lnTo>
                        <a:pt x="262" y="36"/>
                      </a:lnTo>
                      <a:lnTo>
                        <a:pt x="263" y="36"/>
                      </a:lnTo>
                      <a:lnTo>
                        <a:pt x="263" y="39"/>
                      </a:lnTo>
                      <a:lnTo>
                        <a:pt x="261" y="39"/>
                      </a:lnTo>
                      <a:lnTo>
                        <a:pt x="261" y="42"/>
                      </a:lnTo>
                      <a:lnTo>
                        <a:pt x="263" y="40"/>
                      </a:lnTo>
                      <a:lnTo>
                        <a:pt x="263" y="42"/>
                      </a:lnTo>
                      <a:lnTo>
                        <a:pt x="263" y="42"/>
                      </a:lnTo>
                      <a:lnTo>
                        <a:pt x="263" y="43"/>
                      </a:lnTo>
                      <a:lnTo>
                        <a:pt x="265" y="43"/>
                      </a:lnTo>
                      <a:lnTo>
                        <a:pt x="267" y="46"/>
                      </a:lnTo>
                      <a:lnTo>
                        <a:pt x="269" y="46"/>
                      </a:lnTo>
                      <a:lnTo>
                        <a:pt x="269" y="46"/>
                      </a:lnTo>
                      <a:lnTo>
                        <a:pt x="270" y="47"/>
                      </a:lnTo>
                      <a:lnTo>
                        <a:pt x="270" y="47"/>
                      </a:lnTo>
                      <a:lnTo>
                        <a:pt x="270" y="48"/>
                      </a:lnTo>
                      <a:lnTo>
                        <a:pt x="271" y="48"/>
                      </a:lnTo>
                      <a:lnTo>
                        <a:pt x="273" y="48"/>
                      </a:lnTo>
                      <a:lnTo>
                        <a:pt x="274" y="49"/>
                      </a:lnTo>
                      <a:lnTo>
                        <a:pt x="274" y="49"/>
                      </a:lnTo>
                      <a:lnTo>
                        <a:pt x="275" y="49"/>
                      </a:lnTo>
                      <a:lnTo>
                        <a:pt x="275" y="51"/>
                      </a:lnTo>
                      <a:lnTo>
                        <a:pt x="279" y="51"/>
                      </a:lnTo>
                      <a:lnTo>
                        <a:pt x="280" y="52"/>
                      </a:lnTo>
                      <a:lnTo>
                        <a:pt x="282" y="52"/>
                      </a:lnTo>
                      <a:lnTo>
                        <a:pt x="282" y="53"/>
                      </a:lnTo>
                      <a:lnTo>
                        <a:pt x="283" y="53"/>
                      </a:lnTo>
                      <a:lnTo>
                        <a:pt x="283" y="55"/>
                      </a:lnTo>
                      <a:lnTo>
                        <a:pt x="284" y="55"/>
                      </a:lnTo>
                      <a:lnTo>
                        <a:pt x="286" y="55"/>
                      </a:lnTo>
                      <a:lnTo>
                        <a:pt x="288" y="56"/>
                      </a:lnTo>
                      <a:lnTo>
                        <a:pt x="288" y="57"/>
                      </a:lnTo>
                      <a:lnTo>
                        <a:pt x="290" y="60"/>
                      </a:lnTo>
                      <a:lnTo>
                        <a:pt x="292" y="59"/>
                      </a:lnTo>
                      <a:lnTo>
                        <a:pt x="292" y="60"/>
                      </a:lnTo>
                      <a:lnTo>
                        <a:pt x="294" y="60"/>
                      </a:lnTo>
                      <a:lnTo>
                        <a:pt x="294" y="63"/>
                      </a:lnTo>
                      <a:lnTo>
                        <a:pt x="294" y="63"/>
                      </a:lnTo>
                      <a:lnTo>
                        <a:pt x="294" y="63"/>
                      </a:lnTo>
                      <a:lnTo>
                        <a:pt x="292" y="64"/>
                      </a:lnTo>
                      <a:lnTo>
                        <a:pt x="290" y="63"/>
                      </a:lnTo>
                      <a:lnTo>
                        <a:pt x="290" y="63"/>
                      </a:lnTo>
                      <a:lnTo>
                        <a:pt x="288" y="64"/>
                      </a:lnTo>
                      <a:lnTo>
                        <a:pt x="288" y="64"/>
                      </a:lnTo>
                      <a:lnTo>
                        <a:pt x="288" y="63"/>
                      </a:lnTo>
                      <a:lnTo>
                        <a:pt x="287" y="63"/>
                      </a:lnTo>
                      <a:lnTo>
                        <a:pt x="286" y="63"/>
                      </a:lnTo>
                      <a:lnTo>
                        <a:pt x="286" y="61"/>
                      </a:lnTo>
                      <a:lnTo>
                        <a:pt x="283" y="68"/>
                      </a:lnTo>
                      <a:lnTo>
                        <a:pt x="284" y="66"/>
                      </a:lnTo>
                      <a:lnTo>
                        <a:pt x="287" y="65"/>
                      </a:lnTo>
                      <a:lnTo>
                        <a:pt x="288" y="65"/>
                      </a:lnTo>
                      <a:lnTo>
                        <a:pt x="288" y="68"/>
                      </a:lnTo>
                      <a:lnTo>
                        <a:pt x="287" y="69"/>
                      </a:lnTo>
                      <a:lnTo>
                        <a:pt x="286" y="69"/>
                      </a:lnTo>
                      <a:lnTo>
                        <a:pt x="286" y="70"/>
                      </a:lnTo>
                      <a:lnTo>
                        <a:pt x="283" y="70"/>
                      </a:lnTo>
                      <a:lnTo>
                        <a:pt x="282" y="72"/>
                      </a:lnTo>
                      <a:lnTo>
                        <a:pt x="280" y="73"/>
                      </a:lnTo>
                      <a:lnTo>
                        <a:pt x="280" y="74"/>
                      </a:lnTo>
                      <a:lnTo>
                        <a:pt x="282" y="74"/>
                      </a:lnTo>
                      <a:lnTo>
                        <a:pt x="282" y="76"/>
                      </a:lnTo>
                      <a:lnTo>
                        <a:pt x="284" y="77"/>
                      </a:lnTo>
                      <a:lnTo>
                        <a:pt x="286" y="77"/>
                      </a:lnTo>
                      <a:lnTo>
                        <a:pt x="287" y="78"/>
                      </a:lnTo>
                      <a:lnTo>
                        <a:pt x="290" y="78"/>
                      </a:lnTo>
                      <a:lnTo>
                        <a:pt x="290" y="80"/>
                      </a:lnTo>
                      <a:lnTo>
                        <a:pt x="291" y="80"/>
                      </a:lnTo>
                      <a:lnTo>
                        <a:pt x="291" y="80"/>
                      </a:lnTo>
                      <a:lnTo>
                        <a:pt x="295" y="80"/>
                      </a:lnTo>
                      <a:lnTo>
                        <a:pt x="295" y="82"/>
                      </a:lnTo>
                      <a:lnTo>
                        <a:pt x="297" y="82"/>
                      </a:lnTo>
                      <a:lnTo>
                        <a:pt x="297" y="84"/>
                      </a:lnTo>
                      <a:lnTo>
                        <a:pt x="296" y="84"/>
                      </a:lnTo>
                      <a:lnTo>
                        <a:pt x="296" y="84"/>
                      </a:lnTo>
                      <a:lnTo>
                        <a:pt x="297" y="85"/>
                      </a:lnTo>
                      <a:lnTo>
                        <a:pt x="297" y="85"/>
                      </a:lnTo>
                      <a:lnTo>
                        <a:pt x="297" y="86"/>
                      </a:lnTo>
                      <a:lnTo>
                        <a:pt x="299" y="86"/>
                      </a:lnTo>
                      <a:lnTo>
                        <a:pt x="297" y="89"/>
                      </a:lnTo>
                      <a:lnTo>
                        <a:pt x="300" y="91"/>
                      </a:lnTo>
                      <a:lnTo>
                        <a:pt x="300" y="94"/>
                      </a:lnTo>
                      <a:lnTo>
                        <a:pt x="301" y="94"/>
                      </a:lnTo>
                      <a:lnTo>
                        <a:pt x="301" y="98"/>
                      </a:lnTo>
                      <a:lnTo>
                        <a:pt x="301" y="99"/>
                      </a:lnTo>
                      <a:lnTo>
                        <a:pt x="301" y="99"/>
                      </a:lnTo>
                      <a:lnTo>
                        <a:pt x="301" y="99"/>
                      </a:lnTo>
                      <a:lnTo>
                        <a:pt x="305" y="101"/>
                      </a:lnTo>
                      <a:lnTo>
                        <a:pt x="305" y="95"/>
                      </a:lnTo>
                      <a:lnTo>
                        <a:pt x="307" y="95"/>
                      </a:lnTo>
                      <a:lnTo>
                        <a:pt x="307" y="94"/>
                      </a:lnTo>
                      <a:lnTo>
                        <a:pt x="309" y="94"/>
                      </a:lnTo>
                      <a:lnTo>
                        <a:pt x="308" y="87"/>
                      </a:lnTo>
                      <a:lnTo>
                        <a:pt x="309" y="87"/>
                      </a:lnTo>
                      <a:lnTo>
                        <a:pt x="309" y="86"/>
                      </a:lnTo>
                      <a:lnTo>
                        <a:pt x="311" y="86"/>
                      </a:lnTo>
                      <a:lnTo>
                        <a:pt x="311" y="82"/>
                      </a:lnTo>
                      <a:lnTo>
                        <a:pt x="311" y="82"/>
                      </a:lnTo>
                      <a:lnTo>
                        <a:pt x="313" y="82"/>
                      </a:lnTo>
                      <a:lnTo>
                        <a:pt x="315" y="81"/>
                      </a:lnTo>
                      <a:lnTo>
                        <a:pt x="317" y="80"/>
                      </a:lnTo>
                      <a:lnTo>
                        <a:pt x="317" y="80"/>
                      </a:lnTo>
                      <a:lnTo>
                        <a:pt x="318" y="80"/>
                      </a:lnTo>
                      <a:lnTo>
                        <a:pt x="318" y="80"/>
                      </a:lnTo>
                      <a:lnTo>
                        <a:pt x="320" y="82"/>
                      </a:lnTo>
                      <a:lnTo>
                        <a:pt x="321" y="86"/>
                      </a:lnTo>
                      <a:lnTo>
                        <a:pt x="322" y="89"/>
                      </a:lnTo>
                      <a:lnTo>
                        <a:pt x="321" y="90"/>
                      </a:lnTo>
                      <a:lnTo>
                        <a:pt x="321" y="91"/>
                      </a:lnTo>
                      <a:lnTo>
                        <a:pt x="321" y="91"/>
                      </a:lnTo>
                      <a:lnTo>
                        <a:pt x="318" y="93"/>
                      </a:lnTo>
                      <a:lnTo>
                        <a:pt x="318" y="95"/>
                      </a:lnTo>
                      <a:lnTo>
                        <a:pt x="318" y="98"/>
                      </a:lnTo>
                      <a:lnTo>
                        <a:pt x="318" y="99"/>
                      </a:lnTo>
                      <a:lnTo>
                        <a:pt x="316" y="99"/>
                      </a:lnTo>
                      <a:lnTo>
                        <a:pt x="316" y="101"/>
                      </a:lnTo>
                      <a:lnTo>
                        <a:pt x="315" y="102"/>
                      </a:lnTo>
                      <a:lnTo>
                        <a:pt x="316" y="103"/>
                      </a:lnTo>
                      <a:lnTo>
                        <a:pt x="316" y="103"/>
                      </a:lnTo>
                      <a:lnTo>
                        <a:pt x="316" y="106"/>
                      </a:lnTo>
                      <a:lnTo>
                        <a:pt x="317" y="106"/>
                      </a:lnTo>
                      <a:lnTo>
                        <a:pt x="317" y="107"/>
                      </a:lnTo>
                      <a:lnTo>
                        <a:pt x="318" y="107"/>
                      </a:lnTo>
                      <a:lnTo>
                        <a:pt x="318" y="110"/>
                      </a:lnTo>
                      <a:lnTo>
                        <a:pt x="322" y="110"/>
                      </a:lnTo>
                      <a:lnTo>
                        <a:pt x="324" y="112"/>
                      </a:lnTo>
                      <a:lnTo>
                        <a:pt x="325" y="115"/>
                      </a:lnTo>
                      <a:lnTo>
                        <a:pt x="326" y="118"/>
                      </a:lnTo>
                      <a:lnTo>
                        <a:pt x="329" y="116"/>
                      </a:lnTo>
                      <a:lnTo>
                        <a:pt x="330" y="118"/>
                      </a:lnTo>
                      <a:lnTo>
                        <a:pt x="332" y="118"/>
                      </a:lnTo>
                      <a:lnTo>
                        <a:pt x="332" y="115"/>
                      </a:lnTo>
                      <a:lnTo>
                        <a:pt x="332" y="115"/>
                      </a:lnTo>
                      <a:lnTo>
                        <a:pt x="332" y="115"/>
                      </a:lnTo>
                      <a:lnTo>
                        <a:pt x="332" y="115"/>
                      </a:lnTo>
                      <a:lnTo>
                        <a:pt x="334" y="115"/>
                      </a:lnTo>
                      <a:lnTo>
                        <a:pt x="335" y="114"/>
                      </a:lnTo>
                      <a:lnTo>
                        <a:pt x="338" y="114"/>
                      </a:lnTo>
                      <a:lnTo>
                        <a:pt x="338" y="112"/>
                      </a:lnTo>
                      <a:lnTo>
                        <a:pt x="337" y="111"/>
                      </a:lnTo>
                      <a:lnTo>
                        <a:pt x="335" y="110"/>
                      </a:lnTo>
                      <a:lnTo>
                        <a:pt x="337" y="108"/>
                      </a:lnTo>
                      <a:lnTo>
                        <a:pt x="337" y="108"/>
                      </a:lnTo>
                      <a:lnTo>
                        <a:pt x="338" y="107"/>
                      </a:lnTo>
                      <a:lnTo>
                        <a:pt x="338" y="107"/>
                      </a:lnTo>
                      <a:lnTo>
                        <a:pt x="338" y="106"/>
                      </a:lnTo>
                      <a:lnTo>
                        <a:pt x="341" y="104"/>
                      </a:lnTo>
                      <a:lnTo>
                        <a:pt x="341" y="103"/>
                      </a:lnTo>
                      <a:lnTo>
                        <a:pt x="341" y="103"/>
                      </a:lnTo>
                      <a:lnTo>
                        <a:pt x="342" y="102"/>
                      </a:lnTo>
                      <a:lnTo>
                        <a:pt x="342" y="102"/>
                      </a:lnTo>
                      <a:lnTo>
                        <a:pt x="342" y="102"/>
                      </a:lnTo>
                      <a:lnTo>
                        <a:pt x="343" y="101"/>
                      </a:lnTo>
                      <a:lnTo>
                        <a:pt x="342" y="98"/>
                      </a:lnTo>
                      <a:lnTo>
                        <a:pt x="343" y="98"/>
                      </a:lnTo>
                      <a:lnTo>
                        <a:pt x="345" y="91"/>
                      </a:lnTo>
                      <a:lnTo>
                        <a:pt x="347" y="91"/>
                      </a:lnTo>
                      <a:lnTo>
                        <a:pt x="349" y="91"/>
                      </a:lnTo>
                      <a:lnTo>
                        <a:pt x="349" y="91"/>
                      </a:lnTo>
                      <a:lnTo>
                        <a:pt x="351" y="90"/>
                      </a:lnTo>
                      <a:lnTo>
                        <a:pt x="350" y="89"/>
                      </a:lnTo>
                      <a:lnTo>
                        <a:pt x="352" y="89"/>
                      </a:lnTo>
                      <a:lnTo>
                        <a:pt x="352" y="87"/>
                      </a:lnTo>
                      <a:lnTo>
                        <a:pt x="351" y="87"/>
                      </a:lnTo>
                      <a:lnTo>
                        <a:pt x="351" y="86"/>
                      </a:lnTo>
                      <a:lnTo>
                        <a:pt x="351" y="85"/>
                      </a:lnTo>
                      <a:lnTo>
                        <a:pt x="350" y="85"/>
                      </a:lnTo>
                      <a:lnTo>
                        <a:pt x="350" y="82"/>
                      </a:lnTo>
                      <a:lnTo>
                        <a:pt x="349" y="82"/>
                      </a:lnTo>
                      <a:lnTo>
                        <a:pt x="349" y="82"/>
                      </a:lnTo>
                      <a:lnTo>
                        <a:pt x="349" y="82"/>
                      </a:lnTo>
                      <a:lnTo>
                        <a:pt x="347" y="82"/>
                      </a:lnTo>
                      <a:lnTo>
                        <a:pt x="347" y="74"/>
                      </a:lnTo>
                      <a:lnTo>
                        <a:pt x="346" y="74"/>
                      </a:lnTo>
                      <a:lnTo>
                        <a:pt x="347" y="73"/>
                      </a:lnTo>
                      <a:lnTo>
                        <a:pt x="347" y="73"/>
                      </a:lnTo>
                      <a:lnTo>
                        <a:pt x="346" y="73"/>
                      </a:lnTo>
                      <a:lnTo>
                        <a:pt x="345" y="72"/>
                      </a:lnTo>
                      <a:lnTo>
                        <a:pt x="351" y="72"/>
                      </a:lnTo>
                      <a:lnTo>
                        <a:pt x="351" y="70"/>
                      </a:lnTo>
                      <a:lnTo>
                        <a:pt x="358" y="72"/>
                      </a:lnTo>
                      <a:lnTo>
                        <a:pt x="358" y="73"/>
                      </a:lnTo>
                      <a:lnTo>
                        <a:pt x="359" y="73"/>
                      </a:lnTo>
                      <a:lnTo>
                        <a:pt x="360" y="74"/>
                      </a:lnTo>
                      <a:lnTo>
                        <a:pt x="362" y="73"/>
                      </a:lnTo>
                      <a:lnTo>
                        <a:pt x="362" y="72"/>
                      </a:lnTo>
                      <a:lnTo>
                        <a:pt x="368" y="73"/>
                      </a:lnTo>
                      <a:lnTo>
                        <a:pt x="368" y="74"/>
                      </a:lnTo>
                      <a:lnTo>
                        <a:pt x="368" y="74"/>
                      </a:lnTo>
                      <a:lnTo>
                        <a:pt x="369" y="77"/>
                      </a:lnTo>
                      <a:lnTo>
                        <a:pt x="372" y="77"/>
                      </a:lnTo>
                      <a:lnTo>
                        <a:pt x="372" y="78"/>
                      </a:lnTo>
                      <a:lnTo>
                        <a:pt x="369" y="78"/>
                      </a:lnTo>
                      <a:lnTo>
                        <a:pt x="369" y="78"/>
                      </a:lnTo>
                      <a:lnTo>
                        <a:pt x="371" y="80"/>
                      </a:lnTo>
                      <a:lnTo>
                        <a:pt x="372" y="82"/>
                      </a:lnTo>
                      <a:lnTo>
                        <a:pt x="376" y="82"/>
                      </a:lnTo>
                      <a:lnTo>
                        <a:pt x="380" y="81"/>
                      </a:lnTo>
                      <a:lnTo>
                        <a:pt x="380" y="81"/>
                      </a:lnTo>
                      <a:lnTo>
                        <a:pt x="380" y="82"/>
                      </a:lnTo>
                      <a:lnTo>
                        <a:pt x="381" y="82"/>
                      </a:lnTo>
                      <a:lnTo>
                        <a:pt x="380" y="85"/>
                      </a:lnTo>
                      <a:lnTo>
                        <a:pt x="380" y="85"/>
                      </a:lnTo>
                      <a:lnTo>
                        <a:pt x="379" y="85"/>
                      </a:lnTo>
                      <a:lnTo>
                        <a:pt x="379" y="87"/>
                      </a:lnTo>
                      <a:lnTo>
                        <a:pt x="377" y="87"/>
                      </a:lnTo>
                      <a:lnTo>
                        <a:pt x="376" y="89"/>
                      </a:lnTo>
                      <a:lnTo>
                        <a:pt x="375" y="91"/>
                      </a:lnTo>
                      <a:lnTo>
                        <a:pt x="376" y="91"/>
                      </a:lnTo>
                      <a:lnTo>
                        <a:pt x="376" y="91"/>
                      </a:lnTo>
                      <a:lnTo>
                        <a:pt x="380" y="91"/>
                      </a:lnTo>
                      <a:lnTo>
                        <a:pt x="380" y="94"/>
                      </a:lnTo>
                      <a:lnTo>
                        <a:pt x="375" y="95"/>
                      </a:lnTo>
                      <a:lnTo>
                        <a:pt x="375" y="98"/>
                      </a:lnTo>
                      <a:lnTo>
                        <a:pt x="375" y="99"/>
                      </a:lnTo>
                      <a:lnTo>
                        <a:pt x="373" y="102"/>
                      </a:lnTo>
                      <a:lnTo>
                        <a:pt x="375" y="102"/>
                      </a:lnTo>
                      <a:lnTo>
                        <a:pt x="375" y="103"/>
                      </a:lnTo>
                      <a:lnTo>
                        <a:pt x="375" y="103"/>
                      </a:lnTo>
                      <a:lnTo>
                        <a:pt x="375" y="104"/>
                      </a:lnTo>
                      <a:lnTo>
                        <a:pt x="377" y="106"/>
                      </a:lnTo>
                      <a:lnTo>
                        <a:pt x="377" y="107"/>
                      </a:lnTo>
                      <a:lnTo>
                        <a:pt x="377" y="107"/>
                      </a:lnTo>
                      <a:lnTo>
                        <a:pt x="379" y="108"/>
                      </a:lnTo>
                      <a:lnTo>
                        <a:pt x="380" y="108"/>
                      </a:lnTo>
                      <a:lnTo>
                        <a:pt x="380" y="108"/>
                      </a:lnTo>
                      <a:lnTo>
                        <a:pt x="380" y="108"/>
                      </a:lnTo>
                      <a:lnTo>
                        <a:pt x="381" y="108"/>
                      </a:lnTo>
                      <a:lnTo>
                        <a:pt x="381" y="108"/>
                      </a:lnTo>
                      <a:lnTo>
                        <a:pt x="383" y="108"/>
                      </a:lnTo>
                      <a:lnTo>
                        <a:pt x="384" y="111"/>
                      </a:lnTo>
                      <a:lnTo>
                        <a:pt x="385" y="112"/>
                      </a:lnTo>
                      <a:lnTo>
                        <a:pt x="385" y="115"/>
                      </a:lnTo>
                      <a:lnTo>
                        <a:pt x="384" y="115"/>
                      </a:lnTo>
                      <a:lnTo>
                        <a:pt x="384" y="118"/>
                      </a:lnTo>
                      <a:lnTo>
                        <a:pt x="384" y="118"/>
                      </a:lnTo>
                      <a:lnTo>
                        <a:pt x="383" y="119"/>
                      </a:lnTo>
                      <a:lnTo>
                        <a:pt x="383" y="120"/>
                      </a:lnTo>
                      <a:lnTo>
                        <a:pt x="376" y="120"/>
                      </a:lnTo>
                      <a:lnTo>
                        <a:pt x="376" y="121"/>
                      </a:lnTo>
                      <a:lnTo>
                        <a:pt x="375" y="121"/>
                      </a:lnTo>
                      <a:lnTo>
                        <a:pt x="373" y="123"/>
                      </a:lnTo>
                      <a:lnTo>
                        <a:pt x="372" y="123"/>
                      </a:lnTo>
                      <a:lnTo>
                        <a:pt x="371" y="124"/>
                      </a:lnTo>
                      <a:lnTo>
                        <a:pt x="367" y="124"/>
                      </a:lnTo>
                      <a:lnTo>
                        <a:pt x="367" y="125"/>
                      </a:lnTo>
                      <a:lnTo>
                        <a:pt x="366" y="125"/>
                      </a:lnTo>
                      <a:lnTo>
                        <a:pt x="366" y="127"/>
                      </a:lnTo>
                      <a:lnTo>
                        <a:pt x="360" y="131"/>
                      </a:lnTo>
                      <a:lnTo>
                        <a:pt x="360" y="132"/>
                      </a:lnTo>
                      <a:lnTo>
                        <a:pt x="359" y="131"/>
                      </a:lnTo>
                      <a:lnTo>
                        <a:pt x="359" y="131"/>
                      </a:lnTo>
                      <a:lnTo>
                        <a:pt x="358" y="129"/>
                      </a:lnTo>
                      <a:lnTo>
                        <a:pt x="358" y="129"/>
                      </a:lnTo>
                      <a:lnTo>
                        <a:pt x="356" y="129"/>
                      </a:lnTo>
                      <a:lnTo>
                        <a:pt x="356" y="129"/>
                      </a:lnTo>
                      <a:lnTo>
                        <a:pt x="355" y="129"/>
                      </a:lnTo>
                      <a:lnTo>
                        <a:pt x="355" y="128"/>
                      </a:lnTo>
                      <a:lnTo>
                        <a:pt x="354" y="127"/>
                      </a:lnTo>
                      <a:lnTo>
                        <a:pt x="354" y="127"/>
                      </a:lnTo>
                      <a:lnTo>
                        <a:pt x="354" y="125"/>
                      </a:lnTo>
                      <a:lnTo>
                        <a:pt x="354" y="124"/>
                      </a:lnTo>
                      <a:lnTo>
                        <a:pt x="351" y="125"/>
                      </a:lnTo>
                      <a:lnTo>
                        <a:pt x="351" y="124"/>
                      </a:lnTo>
                      <a:lnTo>
                        <a:pt x="350" y="124"/>
                      </a:lnTo>
                      <a:lnTo>
                        <a:pt x="349" y="123"/>
                      </a:lnTo>
                      <a:lnTo>
                        <a:pt x="349" y="123"/>
                      </a:lnTo>
                      <a:lnTo>
                        <a:pt x="349" y="124"/>
                      </a:lnTo>
                      <a:lnTo>
                        <a:pt x="347" y="124"/>
                      </a:lnTo>
                      <a:lnTo>
                        <a:pt x="347" y="124"/>
                      </a:lnTo>
                      <a:lnTo>
                        <a:pt x="346" y="125"/>
                      </a:lnTo>
                      <a:lnTo>
                        <a:pt x="349" y="125"/>
                      </a:lnTo>
                      <a:lnTo>
                        <a:pt x="350" y="127"/>
                      </a:lnTo>
                      <a:lnTo>
                        <a:pt x="350" y="128"/>
                      </a:lnTo>
                      <a:lnTo>
                        <a:pt x="351" y="128"/>
                      </a:lnTo>
                      <a:lnTo>
                        <a:pt x="351" y="129"/>
                      </a:lnTo>
                      <a:lnTo>
                        <a:pt x="354" y="129"/>
                      </a:lnTo>
                      <a:lnTo>
                        <a:pt x="354" y="131"/>
                      </a:lnTo>
                      <a:lnTo>
                        <a:pt x="354" y="131"/>
                      </a:lnTo>
                      <a:lnTo>
                        <a:pt x="354" y="131"/>
                      </a:lnTo>
                      <a:lnTo>
                        <a:pt x="354" y="132"/>
                      </a:lnTo>
                      <a:lnTo>
                        <a:pt x="355" y="132"/>
                      </a:lnTo>
                      <a:lnTo>
                        <a:pt x="356" y="132"/>
                      </a:lnTo>
                      <a:lnTo>
                        <a:pt x="356" y="132"/>
                      </a:lnTo>
                      <a:lnTo>
                        <a:pt x="356" y="133"/>
                      </a:lnTo>
                      <a:lnTo>
                        <a:pt x="356" y="133"/>
                      </a:lnTo>
                      <a:lnTo>
                        <a:pt x="356" y="133"/>
                      </a:lnTo>
                      <a:lnTo>
                        <a:pt x="356" y="133"/>
                      </a:lnTo>
                      <a:lnTo>
                        <a:pt x="356" y="133"/>
                      </a:lnTo>
                      <a:lnTo>
                        <a:pt x="351" y="135"/>
                      </a:lnTo>
                      <a:lnTo>
                        <a:pt x="351" y="136"/>
                      </a:lnTo>
                      <a:lnTo>
                        <a:pt x="347" y="136"/>
                      </a:lnTo>
                      <a:lnTo>
                        <a:pt x="346" y="133"/>
                      </a:lnTo>
                      <a:lnTo>
                        <a:pt x="343" y="131"/>
                      </a:lnTo>
                      <a:lnTo>
                        <a:pt x="341" y="129"/>
                      </a:lnTo>
                      <a:lnTo>
                        <a:pt x="339" y="129"/>
                      </a:lnTo>
                      <a:lnTo>
                        <a:pt x="339" y="131"/>
                      </a:lnTo>
                      <a:lnTo>
                        <a:pt x="337" y="131"/>
                      </a:lnTo>
                      <a:lnTo>
                        <a:pt x="334" y="131"/>
                      </a:lnTo>
                      <a:lnTo>
                        <a:pt x="333" y="131"/>
                      </a:lnTo>
                      <a:lnTo>
                        <a:pt x="333" y="132"/>
                      </a:lnTo>
                      <a:lnTo>
                        <a:pt x="334" y="132"/>
                      </a:lnTo>
                      <a:lnTo>
                        <a:pt x="335" y="135"/>
                      </a:lnTo>
                      <a:lnTo>
                        <a:pt x="335" y="138"/>
                      </a:lnTo>
                      <a:lnTo>
                        <a:pt x="334" y="140"/>
                      </a:lnTo>
                      <a:lnTo>
                        <a:pt x="334" y="140"/>
                      </a:lnTo>
                      <a:lnTo>
                        <a:pt x="333" y="141"/>
                      </a:lnTo>
                      <a:lnTo>
                        <a:pt x="333" y="142"/>
                      </a:lnTo>
                      <a:lnTo>
                        <a:pt x="332" y="142"/>
                      </a:lnTo>
                      <a:lnTo>
                        <a:pt x="333" y="144"/>
                      </a:lnTo>
                      <a:lnTo>
                        <a:pt x="332" y="144"/>
                      </a:lnTo>
                      <a:lnTo>
                        <a:pt x="332" y="145"/>
                      </a:lnTo>
                      <a:lnTo>
                        <a:pt x="330" y="145"/>
                      </a:lnTo>
                      <a:lnTo>
                        <a:pt x="330" y="145"/>
                      </a:lnTo>
                      <a:lnTo>
                        <a:pt x="329" y="145"/>
                      </a:lnTo>
                      <a:lnTo>
                        <a:pt x="324" y="140"/>
                      </a:lnTo>
                      <a:lnTo>
                        <a:pt x="320" y="140"/>
                      </a:lnTo>
                      <a:lnTo>
                        <a:pt x="320" y="140"/>
                      </a:lnTo>
                      <a:lnTo>
                        <a:pt x="317" y="140"/>
                      </a:lnTo>
                      <a:lnTo>
                        <a:pt x="317" y="138"/>
                      </a:lnTo>
                      <a:lnTo>
                        <a:pt x="317" y="138"/>
                      </a:lnTo>
                      <a:lnTo>
                        <a:pt x="316" y="138"/>
                      </a:lnTo>
                      <a:lnTo>
                        <a:pt x="315" y="138"/>
                      </a:lnTo>
                      <a:lnTo>
                        <a:pt x="315" y="138"/>
                      </a:lnTo>
                      <a:lnTo>
                        <a:pt x="315" y="138"/>
                      </a:lnTo>
                      <a:lnTo>
                        <a:pt x="313" y="140"/>
                      </a:lnTo>
                      <a:lnTo>
                        <a:pt x="312" y="140"/>
                      </a:lnTo>
                      <a:lnTo>
                        <a:pt x="312" y="138"/>
                      </a:lnTo>
                      <a:lnTo>
                        <a:pt x="309" y="138"/>
                      </a:lnTo>
                      <a:lnTo>
                        <a:pt x="309" y="138"/>
                      </a:lnTo>
                      <a:lnTo>
                        <a:pt x="308" y="137"/>
                      </a:lnTo>
                      <a:lnTo>
                        <a:pt x="308" y="137"/>
                      </a:lnTo>
                      <a:lnTo>
                        <a:pt x="307" y="137"/>
                      </a:lnTo>
                      <a:lnTo>
                        <a:pt x="307" y="137"/>
                      </a:lnTo>
                      <a:lnTo>
                        <a:pt x="307" y="137"/>
                      </a:lnTo>
                      <a:lnTo>
                        <a:pt x="307" y="140"/>
                      </a:lnTo>
                      <a:lnTo>
                        <a:pt x="305" y="141"/>
                      </a:lnTo>
                      <a:lnTo>
                        <a:pt x="308" y="141"/>
                      </a:lnTo>
                      <a:lnTo>
                        <a:pt x="308" y="142"/>
                      </a:lnTo>
                      <a:lnTo>
                        <a:pt x="307" y="142"/>
                      </a:lnTo>
                      <a:lnTo>
                        <a:pt x="307" y="142"/>
                      </a:lnTo>
                      <a:lnTo>
                        <a:pt x="303" y="142"/>
                      </a:lnTo>
                      <a:lnTo>
                        <a:pt x="303" y="144"/>
                      </a:lnTo>
                      <a:lnTo>
                        <a:pt x="299" y="142"/>
                      </a:lnTo>
                      <a:lnTo>
                        <a:pt x="299" y="145"/>
                      </a:lnTo>
                      <a:lnTo>
                        <a:pt x="300" y="145"/>
                      </a:lnTo>
                      <a:lnTo>
                        <a:pt x="301" y="145"/>
                      </a:lnTo>
                      <a:lnTo>
                        <a:pt x="305" y="145"/>
                      </a:lnTo>
                      <a:lnTo>
                        <a:pt x="309" y="144"/>
                      </a:lnTo>
                      <a:lnTo>
                        <a:pt x="312" y="144"/>
                      </a:lnTo>
                      <a:lnTo>
                        <a:pt x="322" y="145"/>
                      </a:lnTo>
                      <a:lnTo>
                        <a:pt x="324" y="146"/>
                      </a:lnTo>
                      <a:lnTo>
                        <a:pt x="328" y="146"/>
                      </a:lnTo>
                      <a:lnTo>
                        <a:pt x="328" y="146"/>
                      </a:lnTo>
                      <a:lnTo>
                        <a:pt x="329" y="146"/>
                      </a:lnTo>
                      <a:lnTo>
                        <a:pt x="329" y="148"/>
                      </a:lnTo>
                      <a:lnTo>
                        <a:pt x="328" y="148"/>
                      </a:lnTo>
                      <a:lnTo>
                        <a:pt x="326" y="149"/>
                      </a:lnTo>
                      <a:lnTo>
                        <a:pt x="325" y="150"/>
                      </a:lnTo>
                      <a:lnTo>
                        <a:pt x="325" y="152"/>
                      </a:lnTo>
                      <a:lnTo>
                        <a:pt x="325" y="153"/>
                      </a:lnTo>
                      <a:lnTo>
                        <a:pt x="326" y="154"/>
                      </a:lnTo>
                      <a:lnTo>
                        <a:pt x="325" y="157"/>
                      </a:lnTo>
                      <a:lnTo>
                        <a:pt x="324" y="158"/>
                      </a:lnTo>
                      <a:lnTo>
                        <a:pt x="321" y="158"/>
                      </a:lnTo>
                      <a:lnTo>
                        <a:pt x="318" y="159"/>
                      </a:lnTo>
                      <a:lnTo>
                        <a:pt x="317" y="159"/>
                      </a:lnTo>
                      <a:lnTo>
                        <a:pt x="317" y="162"/>
                      </a:lnTo>
                      <a:lnTo>
                        <a:pt x="316" y="161"/>
                      </a:lnTo>
                      <a:lnTo>
                        <a:pt x="316" y="161"/>
                      </a:lnTo>
                      <a:lnTo>
                        <a:pt x="316" y="161"/>
                      </a:lnTo>
                      <a:lnTo>
                        <a:pt x="316" y="159"/>
                      </a:lnTo>
                      <a:lnTo>
                        <a:pt x="313" y="159"/>
                      </a:lnTo>
                      <a:lnTo>
                        <a:pt x="312" y="158"/>
                      </a:lnTo>
                      <a:lnTo>
                        <a:pt x="308" y="158"/>
                      </a:lnTo>
                      <a:lnTo>
                        <a:pt x="308" y="158"/>
                      </a:lnTo>
                      <a:lnTo>
                        <a:pt x="307" y="158"/>
                      </a:lnTo>
                      <a:lnTo>
                        <a:pt x="307" y="158"/>
                      </a:lnTo>
                      <a:lnTo>
                        <a:pt x="307" y="158"/>
                      </a:lnTo>
                      <a:lnTo>
                        <a:pt x="307" y="161"/>
                      </a:lnTo>
                      <a:lnTo>
                        <a:pt x="304" y="161"/>
                      </a:lnTo>
                      <a:lnTo>
                        <a:pt x="303" y="161"/>
                      </a:lnTo>
                      <a:lnTo>
                        <a:pt x="303" y="161"/>
                      </a:lnTo>
                      <a:lnTo>
                        <a:pt x="301" y="161"/>
                      </a:lnTo>
                      <a:lnTo>
                        <a:pt x="301" y="162"/>
                      </a:lnTo>
                      <a:lnTo>
                        <a:pt x="301" y="163"/>
                      </a:lnTo>
                      <a:lnTo>
                        <a:pt x="301" y="165"/>
                      </a:lnTo>
                      <a:lnTo>
                        <a:pt x="301" y="165"/>
                      </a:lnTo>
                      <a:lnTo>
                        <a:pt x="301" y="165"/>
                      </a:lnTo>
                      <a:lnTo>
                        <a:pt x="303" y="166"/>
                      </a:lnTo>
                      <a:lnTo>
                        <a:pt x="301" y="169"/>
                      </a:lnTo>
                      <a:lnTo>
                        <a:pt x="300" y="169"/>
                      </a:lnTo>
                      <a:lnTo>
                        <a:pt x="300" y="169"/>
                      </a:lnTo>
                      <a:lnTo>
                        <a:pt x="300" y="170"/>
                      </a:lnTo>
                      <a:lnTo>
                        <a:pt x="295" y="170"/>
                      </a:lnTo>
                      <a:lnTo>
                        <a:pt x="295" y="170"/>
                      </a:lnTo>
                      <a:lnTo>
                        <a:pt x="295" y="170"/>
                      </a:lnTo>
                      <a:lnTo>
                        <a:pt x="295" y="174"/>
                      </a:lnTo>
                      <a:lnTo>
                        <a:pt x="299" y="174"/>
                      </a:lnTo>
                      <a:lnTo>
                        <a:pt x="299" y="176"/>
                      </a:lnTo>
                      <a:lnTo>
                        <a:pt x="299" y="178"/>
                      </a:lnTo>
                      <a:lnTo>
                        <a:pt x="297" y="179"/>
                      </a:lnTo>
                      <a:lnTo>
                        <a:pt x="296" y="180"/>
                      </a:lnTo>
                      <a:lnTo>
                        <a:pt x="296" y="180"/>
                      </a:lnTo>
                      <a:lnTo>
                        <a:pt x="295" y="180"/>
                      </a:lnTo>
                      <a:lnTo>
                        <a:pt x="295" y="180"/>
                      </a:lnTo>
                      <a:lnTo>
                        <a:pt x="294" y="180"/>
                      </a:lnTo>
                      <a:lnTo>
                        <a:pt x="294" y="182"/>
                      </a:lnTo>
                      <a:lnTo>
                        <a:pt x="292" y="182"/>
                      </a:lnTo>
                      <a:lnTo>
                        <a:pt x="290" y="182"/>
                      </a:lnTo>
                      <a:lnTo>
                        <a:pt x="287" y="180"/>
                      </a:lnTo>
                      <a:lnTo>
                        <a:pt x="287" y="180"/>
                      </a:lnTo>
                      <a:lnTo>
                        <a:pt x="286" y="180"/>
                      </a:lnTo>
                      <a:lnTo>
                        <a:pt x="284" y="180"/>
                      </a:lnTo>
                      <a:lnTo>
                        <a:pt x="284" y="182"/>
                      </a:lnTo>
                      <a:lnTo>
                        <a:pt x="284" y="182"/>
                      </a:lnTo>
                      <a:lnTo>
                        <a:pt x="284" y="182"/>
                      </a:lnTo>
                      <a:lnTo>
                        <a:pt x="284" y="182"/>
                      </a:lnTo>
                      <a:lnTo>
                        <a:pt x="286" y="182"/>
                      </a:lnTo>
                      <a:lnTo>
                        <a:pt x="286" y="182"/>
                      </a:lnTo>
                      <a:lnTo>
                        <a:pt x="287" y="182"/>
                      </a:lnTo>
                      <a:lnTo>
                        <a:pt x="287" y="184"/>
                      </a:lnTo>
                      <a:lnTo>
                        <a:pt x="283" y="184"/>
                      </a:lnTo>
                      <a:lnTo>
                        <a:pt x="283" y="184"/>
                      </a:lnTo>
                      <a:lnTo>
                        <a:pt x="283" y="184"/>
                      </a:lnTo>
                      <a:lnTo>
                        <a:pt x="284" y="186"/>
                      </a:lnTo>
                      <a:lnTo>
                        <a:pt x="286" y="186"/>
                      </a:lnTo>
                      <a:lnTo>
                        <a:pt x="286" y="187"/>
                      </a:lnTo>
                      <a:lnTo>
                        <a:pt x="280" y="187"/>
                      </a:lnTo>
                      <a:lnTo>
                        <a:pt x="280" y="187"/>
                      </a:lnTo>
                      <a:lnTo>
                        <a:pt x="280" y="187"/>
                      </a:lnTo>
                      <a:lnTo>
                        <a:pt x="279" y="186"/>
                      </a:lnTo>
                      <a:lnTo>
                        <a:pt x="279" y="188"/>
                      </a:lnTo>
                      <a:lnTo>
                        <a:pt x="277" y="188"/>
                      </a:lnTo>
                      <a:lnTo>
                        <a:pt x="277" y="191"/>
                      </a:lnTo>
                      <a:lnTo>
                        <a:pt x="277" y="191"/>
                      </a:lnTo>
                      <a:lnTo>
                        <a:pt x="277" y="193"/>
                      </a:lnTo>
                      <a:lnTo>
                        <a:pt x="277" y="193"/>
                      </a:lnTo>
                      <a:lnTo>
                        <a:pt x="275" y="195"/>
                      </a:lnTo>
                      <a:lnTo>
                        <a:pt x="274" y="195"/>
                      </a:lnTo>
                      <a:lnTo>
                        <a:pt x="271" y="195"/>
                      </a:lnTo>
                      <a:lnTo>
                        <a:pt x="271" y="197"/>
                      </a:lnTo>
                      <a:lnTo>
                        <a:pt x="270" y="199"/>
                      </a:lnTo>
                      <a:lnTo>
                        <a:pt x="269" y="200"/>
                      </a:lnTo>
                      <a:lnTo>
                        <a:pt x="267" y="200"/>
                      </a:lnTo>
                      <a:lnTo>
                        <a:pt x="266" y="201"/>
                      </a:lnTo>
                      <a:lnTo>
                        <a:pt x="266" y="203"/>
                      </a:lnTo>
                      <a:lnTo>
                        <a:pt x="266" y="204"/>
                      </a:lnTo>
                      <a:lnTo>
                        <a:pt x="265" y="205"/>
                      </a:lnTo>
                      <a:lnTo>
                        <a:pt x="266" y="205"/>
                      </a:lnTo>
                      <a:lnTo>
                        <a:pt x="266" y="207"/>
                      </a:lnTo>
                      <a:lnTo>
                        <a:pt x="266" y="207"/>
                      </a:lnTo>
                      <a:lnTo>
                        <a:pt x="262" y="207"/>
                      </a:lnTo>
                      <a:lnTo>
                        <a:pt x="260" y="208"/>
                      </a:lnTo>
                      <a:lnTo>
                        <a:pt x="260" y="208"/>
                      </a:lnTo>
                      <a:lnTo>
                        <a:pt x="260" y="209"/>
                      </a:lnTo>
                      <a:lnTo>
                        <a:pt x="261" y="209"/>
                      </a:lnTo>
                      <a:lnTo>
                        <a:pt x="261" y="209"/>
                      </a:lnTo>
                      <a:lnTo>
                        <a:pt x="261" y="209"/>
                      </a:lnTo>
                      <a:lnTo>
                        <a:pt x="262" y="209"/>
                      </a:lnTo>
                      <a:lnTo>
                        <a:pt x="262" y="212"/>
                      </a:lnTo>
                      <a:lnTo>
                        <a:pt x="261" y="212"/>
                      </a:lnTo>
                      <a:lnTo>
                        <a:pt x="260" y="214"/>
                      </a:lnTo>
                      <a:lnTo>
                        <a:pt x="258" y="214"/>
                      </a:lnTo>
                      <a:lnTo>
                        <a:pt x="258" y="216"/>
                      </a:lnTo>
                      <a:lnTo>
                        <a:pt x="258" y="216"/>
                      </a:lnTo>
                      <a:lnTo>
                        <a:pt x="258" y="222"/>
                      </a:lnTo>
                      <a:lnTo>
                        <a:pt x="257" y="222"/>
                      </a:lnTo>
                      <a:lnTo>
                        <a:pt x="256" y="224"/>
                      </a:lnTo>
                      <a:lnTo>
                        <a:pt x="256" y="224"/>
                      </a:lnTo>
                      <a:lnTo>
                        <a:pt x="257" y="224"/>
                      </a:lnTo>
                      <a:lnTo>
                        <a:pt x="257" y="225"/>
                      </a:lnTo>
                      <a:lnTo>
                        <a:pt x="258" y="226"/>
                      </a:lnTo>
                      <a:lnTo>
                        <a:pt x="258" y="229"/>
                      </a:lnTo>
                      <a:lnTo>
                        <a:pt x="260" y="231"/>
                      </a:lnTo>
                      <a:lnTo>
                        <a:pt x="260" y="234"/>
                      </a:lnTo>
                      <a:lnTo>
                        <a:pt x="262" y="235"/>
                      </a:lnTo>
                      <a:lnTo>
                        <a:pt x="262" y="235"/>
                      </a:lnTo>
                      <a:lnTo>
                        <a:pt x="262" y="235"/>
                      </a:lnTo>
                      <a:lnTo>
                        <a:pt x="263" y="234"/>
                      </a:lnTo>
                      <a:lnTo>
                        <a:pt x="263" y="234"/>
                      </a:lnTo>
                      <a:lnTo>
                        <a:pt x="265" y="234"/>
                      </a:lnTo>
                      <a:lnTo>
                        <a:pt x="265" y="234"/>
                      </a:lnTo>
                      <a:lnTo>
                        <a:pt x="265" y="234"/>
                      </a:lnTo>
                      <a:lnTo>
                        <a:pt x="265" y="234"/>
                      </a:lnTo>
                      <a:lnTo>
                        <a:pt x="273" y="234"/>
                      </a:lnTo>
                      <a:lnTo>
                        <a:pt x="273" y="234"/>
                      </a:lnTo>
                      <a:lnTo>
                        <a:pt x="274" y="234"/>
                      </a:lnTo>
                      <a:lnTo>
                        <a:pt x="274" y="237"/>
                      </a:lnTo>
                      <a:lnTo>
                        <a:pt x="275" y="237"/>
                      </a:lnTo>
                      <a:lnTo>
                        <a:pt x="275" y="238"/>
                      </a:lnTo>
                      <a:lnTo>
                        <a:pt x="275" y="238"/>
                      </a:lnTo>
                      <a:lnTo>
                        <a:pt x="275" y="239"/>
                      </a:lnTo>
                      <a:lnTo>
                        <a:pt x="277" y="239"/>
                      </a:lnTo>
                      <a:lnTo>
                        <a:pt x="277" y="242"/>
                      </a:lnTo>
                      <a:lnTo>
                        <a:pt x="278" y="243"/>
                      </a:lnTo>
                      <a:lnTo>
                        <a:pt x="278" y="247"/>
                      </a:lnTo>
                      <a:lnTo>
                        <a:pt x="279" y="247"/>
                      </a:lnTo>
                      <a:lnTo>
                        <a:pt x="279" y="248"/>
                      </a:lnTo>
                      <a:lnTo>
                        <a:pt x="279" y="248"/>
                      </a:lnTo>
                      <a:lnTo>
                        <a:pt x="279" y="250"/>
                      </a:lnTo>
                      <a:lnTo>
                        <a:pt x="280" y="250"/>
                      </a:lnTo>
                      <a:lnTo>
                        <a:pt x="280" y="252"/>
                      </a:lnTo>
                      <a:lnTo>
                        <a:pt x="282" y="252"/>
                      </a:lnTo>
                      <a:lnTo>
                        <a:pt x="282" y="254"/>
                      </a:lnTo>
                      <a:lnTo>
                        <a:pt x="283" y="254"/>
                      </a:lnTo>
                      <a:lnTo>
                        <a:pt x="283" y="255"/>
                      </a:lnTo>
                      <a:lnTo>
                        <a:pt x="282" y="255"/>
                      </a:lnTo>
                      <a:lnTo>
                        <a:pt x="282" y="256"/>
                      </a:lnTo>
                      <a:lnTo>
                        <a:pt x="282" y="256"/>
                      </a:lnTo>
                      <a:lnTo>
                        <a:pt x="283" y="258"/>
                      </a:lnTo>
                      <a:lnTo>
                        <a:pt x="284" y="258"/>
                      </a:lnTo>
                      <a:lnTo>
                        <a:pt x="284" y="256"/>
                      </a:lnTo>
                      <a:lnTo>
                        <a:pt x="284" y="256"/>
                      </a:lnTo>
                      <a:lnTo>
                        <a:pt x="288" y="256"/>
                      </a:lnTo>
                      <a:lnTo>
                        <a:pt x="288" y="256"/>
                      </a:lnTo>
                      <a:lnTo>
                        <a:pt x="290" y="256"/>
                      </a:lnTo>
                      <a:lnTo>
                        <a:pt x="290" y="255"/>
                      </a:lnTo>
                      <a:lnTo>
                        <a:pt x="295" y="255"/>
                      </a:lnTo>
                      <a:lnTo>
                        <a:pt x="296" y="256"/>
                      </a:lnTo>
                      <a:lnTo>
                        <a:pt x="297" y="256"/>
                      </a:lnTo>
                      <a:lnTo>
                        <a:pt x="299" y="256"/>
                      </a:lnTo>
                      <a:lnTo>
                        <a:pt x="300" y="258"/>
                      </a:lnTo>
                      <a:lnTo>
                        <a:pt x="300" y="259"/>
                      </a:lnTo>
                      <a:lnTo>
                        <a:pt x="304" y="259"/>
                      </a:lnTo>
                      <a:lnTo>
                        <a:pt x="305" y="260"/>
                      </a:lnTo>
                      <a:lnTo>
                        <a:pt x="308" y="262"/>
                      </a:lnTo>
                      <a:lnTo>
                        <a:pt x="308" y="262"/>
                      </a:lnTo>
                      <a:lnTo>
                        <a:pt x="312" y="262"/>
                      </a:lnTo>
                      <a:lnTo>
                        <a:pt x="315" y="265"/>
                      </a:lnTo>
                      <a:lnTo>
                        <a:pt x="320" y="265"/>
                      </a:lnTo>
                      <a:lnTo>
                        <a:pt x="320" y="265"/>
                      </a:lnTo>
                      <a:lnTo>
                        <a:pt x="320" y="265"/>
                      </a:lnTo>
                      <a:lnTo>
                        <a:pt x="320" y="268"/>
                      </a:lnTo>
                      <a:lnTo>
                        <a:pt x="321" y="268"/>
                      </a:lnTo>
                      <a:lnTo>
                        <a:pt x="322" y="269"/>
                      </a:lnTo>
                      <a:lnTo>
                        <a:pt x="322" y="272"/>
                      </a:lnTo>
                      <a:lnTo>
                        <a:pt x="322" y="275"/>
                      </a:lnTo>
                      <a:lnTo>
                        <a:pt x="325" y="275"/>
                      </a:lnTo>
                      <a:lnTo>
                        <a:pt x="328" y="275"/>
                      </a:lnTo>
                      <a:lnTo>
                        <a:pt x="329" y="275"/>
                      </a:lnTo>
                      <a:lnTo>
                        <a:pt x="330" y="277"/>
                      </a:lnTo>
                      <a:lnTo>
                        <a:pt x="330" y="277"/>
                      </a:lnTo>
                      <a:lnTo>
                        <a:pt x="332" y="277"/>
                      </a:lnTo>
                      <a:lnTo>
                        <a:pt x="332" y="277"/>
                      </a:lnTo>
                      <a:lnTo>
                        <a:pt x="332" y="277"/>
                      </a:lnTo>
                      <a:lnTo>
                        <a:pt x="332" y="277"/>
                      </a:lnTo>
                      <a:lnTo>
                        <a:pt x="332" y="277"/>
                      </a:lnTo>
                      <a:lnTo>
                        <a:pt x="333" y="279"/>
                      </a:lnTo>
                      <a:lnTo>
                        <a:pt x="333" y="279"/>
                      </a:lnTo>
                      <a:lnTo>
                        <a:pt x="334" y="279"/>
                      </a:lnTo>
                      <a:lnTo>
                        <a:pt x="337" y="279"/>
                      </a:lnTo>
                      <a:lnTo>
                        <a:pt x="338" y="279"/>
                      </a:lnTo>
                      <a:lnTo>
                        <a:pt x="339" y="279"/>
                      </a:lnTo>
                      <a:lnTo>
                        <a:pt x="341" y="281"/>
                      </a:lnTo>
                      <a:lnTo>
                        <a:pt x="345" y="282"/>
                      </a:lnTo>
                      <a:lnTo>
                        <a:pt x="345" y="284"/>
                      </a:lnTo>
                      <a:lnTo>
                        <a:pt x="347" y="284"/>
                      </a:lnTo>
                      <a:lnTo>
                        <a:pt x="349" y="285"/>
                      </a:lnTo>
                      <a:lnTo>
                        <a:pt x="352" y="285"/>
                      </a:lnTo>
                      <a:lnTo>
                        <a:pt x="352" y="284"/>
                      </a:lnTo>
                      <a:lnTo>
                        <a:pt x="352" y="284"/>
                      </a:lnTo>
                      <a:lnTo>
                        <a:pt x="352" y="285"/>
                      </a:lnTo>
                      <a:lnTo>
                        <a:pt x="354" y="285"/>
                      </a:lnTo>
                      <a:lnTo>
                        <a:pt x="359" y="284"/>
                      </a:lnTo>
                      <a:lnTo>
                        <a:pt x="359" y="285"/>
                      </a:lnTo>
                      <a:lnTo>
                        <a:pt x="362" y="285"/>
                      </a:lnTo>
                      <a:lnTo>
                        <a:pt x="362" y="286"/>
                      </a:lnTo>
                      <a:lnTo>
                        <a:pt x="366" y="285"/>
                      </a:lnTo>
                      <a:lnTo>
                        <a:pt x="366" y="286"/>
                      </a:lnTo>
                      <a:lnTo>
                        <a:pt x="367" y="286"/>
                      </a:lnTo>
                      <a:lnTo>
                        <a:pt x="367" y="286"/>
                      </a:lnTo>
                      <a:lnTo>
                        <a:pt x="369" y="288"/>
                      </a:lnTo>
                      <a:lnTo>
                        <a:pt x="372" y="288"/>
                      </a:lnTo>
                      <a:lnTo>
                        <a:pt x="372" y="297"/>
                      </a:lnTo>
                      <a:lnTo>
                        <a:pt x="371" y="297"/>
                      </a:lnTo>
                      <a:lnTo>
                        <a:pt x="371" y="300"/>
                      </a:lnTo>
                      <a:lnTo>
                        <a:pt x="371" y="300"/>
                      </a:lnTo>
                      <a:lnTo>
                        <a:pt x="372" y="302"/>
                      </a:lnTo>
                      <a:lnTo>
                        <a:pt x="372" y="302"/>
                      </a:lnTo>
                      <a:lnTo>
                        <a:pt x="372" y="303"/>
                      </a:lnTo>
                      <a:lnTo>
                        <a:pt x="372" y="305"/>
                      </a:lnTo>
                      <a:lnTo>
                        <a:pt x="372" y="306"/>
                      </a:lnTo>
                      <a:lnTo>
                        <a:pt x="372" y="310"/>
                      </a:lnTo>
                      <a:lnTo>
                        <a:pt x="372" y="310"/>
                      </a:lnTo>
                      <a:lnTo>
                        <a:pt x="372" y="317"/>
                      </a:lnTo>
                      <a:lnTo>
                        <a:pt x="373" y="318"/>
                      </a:lnTo>
                      <a:lnTo>
                        <a:pt x="375" y="319"/>
                      </a:lnTo>
                      <a:lnTo>
                        <a:pt x="376" y="320"/>
                      </a:lnTo>
                      <a:lnTo>
                        <a:pt x="377" y="322"/>
                      </a:lnTo>
                      <a:lnTo>
                        <a:pt x="379" y="323"/>
                      </a:lnTo>
                      <a:lnTo>
                        <a:pt x="377" y="324"/>
                      </a:lnTo>
                      <a:lnTo>
                        <a:pt x="377" y="324"/>
                      </a:lnTo>
                      <a:lnTo>
                        <a:pt x="376" y="326"/>
                      </a:lnTo>
                      <a:lnTo>
                        <a:pt x="379" y="327"/>
                      </a:lnTo>
                      <a:lnTo>
                        <a:pt x="380" y="330"/>
                      </a:lnTo>
                      <a:lnTo>
                        <a:pt x="383" y="330"/>
                      </a:lnTo>
                      <a:lnTo>
                        <a:pt x="384" y="332"/>
                      </a:lnTo>
                      <a:lnTo>
                        <a:pt x="385" y="334"/>
                      </a:lnTo>
                      <a:lnTo>
                        <a:pt x="387" y="334"/>
                      </a:lnTo>
                      <a:lnTo>
                        <a:pt x="385" y="336"/>
                      </a:lnTo>
                      <a:lnTo>
                        <a:pt x="394" y="336"/>
                      </a:lnTo>
                      <a:lnTo>
                        <a:pt x="394" y="335"/>
                      </a:lnTo>
                      <a:lnTo>
                        <a:pt x="396" y="334"/>
                      </a:lnTo>
                      <a:lnTo>
                        <a:pt x="397" y="332"/>
                      </a:lnTo>
                      <a:lnTo>
                        <a:pt x="400" y="334"/>
                      </a:lnTo>
                      <a:lnTo>
                        <a:pt x="400" y="432"/>
                      </a:lnTo>
                      <a:lnTo>
                        <a:pt x="400" y="432"/>
                      </a:lnTo>
                      <a:lnTo>
                        <a:pt x="396" y="433"/>
                      </a:lnTo>
                      <a:lnTo>
                        <a:pt x="396" y="433"/>
                      </a:lnTo>
                      <a:lnTo>
                        <a:pt x="396" y="434"/>
                      </a:lnTo>
                      <a:lnTo>
                        <a:pt x="394" y="434"/>
                      </a:lnTo>
                      <a:lnTo>
                        <a:pt x="394" y="434"/>
                      </a:lnTo>
                      <a:lnTo>
                        <a:pt x="393" y="436"/>
                      </a:lnTo>
                      <a:lnTo>
                        <a:pt x="393" y="437"/>
                      </a:lnTo>
                      <a:lnTo>
                        <a:pt x="396" y="437"/>
                      </a:lnTo>
                      <a:lnTo>
                        <a:pt x="397" y="438"/>
                      </a:lnTo>
                      <a:lnTo>
                        <a:pt x="397" y="440"/>
                      </a:lnTo>
                      <a:lnTo>
                        <a:pt x="396" y="441"/>
                      </a:lnTo>
                      <a:lnTo>
                        <a:pt x="394" y="441"/>
                      </a:lnTo>
                      <a:lnTo>
                        <a:pt x="394" y="440"/>
                      </a:lnTo>
                      <a:lnTo>
                        <a:pt x="389" y="440"/>
                      </a:lnTo>
                      <a:lnTo>
                        <a:pt x="388" y="441"/>
                      </a:lnTo>
                      <a:lnTo>
                        <a:pt x="388" y="441"/>
                      </a:lnTo>
                      <a:lnTo>
                        <a:pt x="387" y="442"/>
                      </a:lnTo>
                      <a:lnTo>
                        <a:pt x="387" y="444"/>
                      </a:lnTo>
                      <a:lnTo>
                        <a:pt x="380" y="444"/>
                      </a:lnTo>
                      <a:lnTo>
                        <a:pt x="377" y="446"/>
                      </a:lnTo>
                      <a:lnTo>
                        <a:pt x="376" y="446"/>
                      </a:lnTo>
                      <a:lnTo>
                        <a:pt x="376" y="447"/>
                      </a:lnTo>
                      <a:lnTo>
                        <a:pt x="375" y="447"/>
                      </a:lnTo>
                      <a:lnTo>
                        <a:pt x="375" y="447"/>
                      </a:lnTo>
                      <a:lnTo>
                        <a:pt x="375" y="447"/>
                      </a:lnTo>
                      <a:lnTo>
                        <a:pt x="375" y="447"/>
                      </a:lnTo>
                      <a:lnTo>
                        <a:pt x="375" y="447"/>
                      </a:lnTo>
                      <a:lnTo>
                        <a:pt x="373" y="449"/>
                      </a:lnTo>
                      <a:lnTo>
                        <a:pt x="372" y="450"/>
                      </a:lnTo>
                      <a:lnTo>
                        <a:pt x="372" y="450"/>
                      </a:lnTo>
                      <a:lnTo>
                        <a:pt x="371" y="450"/>
                      </a:lnTo>
                      <a:lnTo>
                        <a:pt x="369" y="451"/>
                      </a:lnTo>
                      <a:lnTo>
                        <a:pt x="364" y="451"/>
                      </a:lnTo>
                      <a:lnTo>
                        <a:pt x="364" y="449"/>
                      </a:lnTo>
                      <a:lnTo>
                        <a:pt x="366" y="447"/>
                      </a:lnTo>
                      <a:lnTo>
                        <a:pt x="367" y="446"/>
                      </a:lnTo>
                      <a:lnTo>
                        <a:pt x="368" y="445"/>
                      </a:lnTo>
                      <a:lnTo>
                        <a:pt x="368" y="444"/>
                      </a:lnTo>
                      <a:lnTo>
                        <a:pt x="366" y="444"/>
                      </a:lnTo>
                      <a:lnTo>
                        <a:pt x="366" y="444"/>
                      </a:lnTo>
                      <a:lnTo>
                        <a:pt x="366" y="444"/>
                      </a:lnTo>
                      <a:lnTo>
                        <a:pt x="366" y="446"/>
                      </a:lnTo>
                      <a:lnTo>
                        <a:pt x="363" y="451"/>
                      </a:lnTo>
                      <a:lnTo>
                        <a:pt x="362" y="451"/>
                      </a:lnTo>
                      <a:lnTo>
                        <a:pt x="359" y="453"/>
                      </a:lnTo>
                      <a:lnTo>
                        <a:pt x="359" y="457"/>
                      </a:lnTo>
                      <a:lnTo>
                        <a:pt x="360" y="455"/>
                      </a:lnTo>
                      <a:lnTo>
                        <a:pt x="362" y="455"/>
                      </a:lnTo>
                      <a:lnTo>
                        <a:pt x="362" y="455"/>
                      </a:lnTo>
                      <a:lnTo>
                        <a:pt x="362" y="457"/>
                      </a:lnTo>
                      <a:lnTo>
                        <a:pt x="363" y="457"/>
                      </a:lnTo>
                      <a:lnTo>
                        <a:pt x="363" y="457"/>
                      </a:lnTo>
                      <a:lnTo>
                        <a:pt x="363" y="458"/>
                      </a:lnTo>
                      <a:lnTo>
                        <a:pt x="366" y="458"/>
                      </a:lnTo>
                      <a:lnTo>
                        <a:pt x="366" y="459"/>
                      </a:lnTo>
                      <a:lnTo>
                        <a:pt x="363" y="459"/>
                      </a:lnTo>
                      <a:lnTo>
                        <a:pt x="363" y="459"/>
                      </a:lnTo>
                      <a:lnTo>
                        <a:pt x="364" y="459"/>
                      </a:lnTo>
                      <a:lnTo>
                        <a:pt x="364" y="461"/>
                      </a:lnTo>
                      <a:lnTo>
                        <a:pt x="369" y="461"/>
                      </a:lnTo>
                      <a:lnTo>
                        <a:pt x="369" y="459"/>
                      </a:lnTo>
                      <a:lnTo>
                        <a:pt x="372" y="459"/>
                      </a:lnTo>
                      <a:lnTo>
                        <a:pt x="372" y="459"/>
                      </a:lnTo>
                      <a:lnTo>
                        <a:pt x="375" y="458"/>
                      </a:lnTo>
                      <a:lnTo>
                        <a:pt x="376" y="457"/>
                      </a:lnTo>
                      <a:lnTo>
                        <a:pt x="377" y="454"/>
                      </a:lnTo>
                      <a:lnTo>
                        <a:pt x="384" y="453"/>
                      </a:lnTo>
                      <a:lnTo>
                        <a:pt x="384" y="453"/>
                      </a:lnTo>
                      <a:lnTo>
                        <a:pt x="385" y="453"/>
                      </a:lnTo>
                      <a:lnTo>
                        <a:pt x="385" y="451"/>
                      </a:lnTo>
                      <a:lnTo>
                        <a:pt x="387" y="451"/>
                      </a:lnTo>
                      <a:lnTo>
                        <a:pt x="388" y="450"/>
                      </a:lnTo>
                      <a:lnTo>
                        <a:pt x="389" y="450"/>
                      </a:lnTo>
                      <a:lnTo>
                        <a:pt x="389" y="450"/>
                      </a:lnTo>
                      <a:lnTo>
                        <a:pt x="392" y="450"/>
                      </a:lnTo>
                      <a:lnTo>
                        <a:pt x="393" y="449"/>
                      </a:lnTo>
                      <a:lnTo>
                        <a:pt x="394" y="449"/>
                      </a:lnTo>
                      <a:lnTo>
                        <a:pt x="394" y="447"/>
                      </a:lnTo>
                      <a:lnTo>
                        <a:pt x="397" y="446"/>
                      </a:lnTo>
                      <a:lnTo>
                        <a:pt x="397" y="445"/>
                      </a:lnTo>
                      <a:lnTo>
                        <a:pt x="400" y="442"/>
                      </a:lnTo>
                      <a:lnTo>
                        <a:pt x="398" y="441"/>
                      </a:lnTo>
                      <a:lnTo>
                        <a:pt x="397" y="438"/>
                      </a:lnTo>
                      <a:lnTo>
                        <a:pt x="398" y="438"/>
                      </a:lnTo>
                      <a:lnTo>
                        <a:pt x="400" y="438"/>
                      </a:lnTo>
                      <a:lnTo>
                        <a:pt x="400" y="506"/>
                      </a:lnTo>
                      <a:lnTo>
                        <a:pt x="13" y="506"/>
                      </a:lnTo>
                      <a:lnTo>
                        <a:pt x="13" y="506"/>
                      </a:lnTo>
                      <a:lnTo>
                        <a:pt x="12" y="506"/>
                      </a:lnTo>
                      <a:lnTo>
                        <a:pt x="11" y="505"/>
                      </a:lnTo>
                      <a:lnTo>
                        <a:pt x="11" y="504"/>
                      </a:lnTo>
                      <a:lnTo>
                        <a:pt x="11" y="502"/>
                      </a:lnTo>
                      <a:lnTo>
                        <a:pt x="11" y="502"/>
                      </a:lnTo>
                      <a:lnTo>
                        <a:pt x="11" y="502"/>
                      </a:lnTo>
                      <a:lnTo>
                        <a:pt x="12" y="501"/>
                      </a:lnTo>
                      <a:lnTo>
                        <a:pt x="15" y="504"/>
                      </a:lnTo>
                      <a:lnTo>
                        <a:pt x="15" y="502"/>
                      </a:lnTo>
                      <a:lnTo>
                        <a:pt x="13" y="501"/>
                      </a:lnTo>
                      <a:lnTo>
                        <a:pt x="13" y="500"/>
                      </a:lnTo>
                      <a:lnTo>
                        <a:pt x="13" y="498"/>
                      </a:lnTo>
                      <a:lnTo>
                        <a:pt x="15" y="496"/>
                      </a:lnTo>
                      <a:lnTo>
                        <a:pt x="13" y="496"/>
                      </a:lnTo>
                      <a:lnTo>
                        <a:pt x="13" y="496"/>
                      </a:lnTo>
                      <a:lnTo>
                        <a:pt x="9" y="496"/>
                      </a:lnTo>
                      <a:lnTo>
                        <a:pt x="9" y="496"/>
                      </a:lnTo>
                      <a:lnTo>
                        <a:pt x="11" y="496"/>
                      </a:lnTo>
                      <a:lnTo>
                        <a:pt x="11" y="498"/>
                      </a:lnTo>
                      <a:lnTo>
                        <a:pt x="7" y="498"/>
                      </a:lnTo>
                      <a:lnTo>
                        <a:pt x="7" y="493"/>
                      </a:lnTo>
                      <a:lnTo>
                        <a:pt x="6" y="493"/>
                      </a:lnTo>
                      <a:lnTo>
                        <a:pt x="6" y="492"/>
                      </a:lnTo>
                      <a:lnTo>
                        <a:pt x="4" y="492"/>
                      </a:lnTo>
                      <a:lnTo>
                        <a:pt x="4" y="491"/>
                      </a:lnTo>
                      <a:lnTo>
                        <a:pt x="4" y="491"/>
                      </a:lnTo>
                      <a:lnTo>
                        <a:pt x="4" y="491"/>
                      </a:lnTo>
                      <a:lnTo>
                        <a:pt x="2" y="489"/>
                      </a:lnTo>
                      <a:lnTo>
                        <a:pt x="2" y="483"/>
                      </a:lnTo>
                      <a:lnTo>
                        <a:pt x="0" y="481"/>
                      </a:lnTo>
                      <a:lnTo>
                        <a:pt x="0" y="374"/>
                      </a:lnTo>
                      <a:lnTo>
                        <a:pt x="3" y="374"/>
                      </a:lnTo>
                      <a:lnTo>
                        <a:pt x="3" y="374"/>
                      </a:lnTo>
                      <a:lnTo>
                        <a:pt x="7" y="374"/>
                      </a:lnTo>
                      <a:lnTo>
                        <a:pt x="8" y="373"/>
                      </a:lnTo>
                      <a:lnTo>
                        <a:pt x="9" y="373"/>
                      </a:lnTo>
                      <a:lnTo>
                        <a:pt x="11" y="373"/>
                      </a:lnTo>
                      <a:lnTo>
                        <a:pt x="11" y="374"/>
                      </a:lnTo>
                      <a:lnTo>
                        <a:pt x="12" y="375"/>
                      </a:lnTo>
                      <a:lnTo>
                        <a:pt x="11" y="375"/>
                      </a:lnTo>
                      <a:lnTo>
                        <a:pt x="11" y="375"/>
                      </a:lnTo>
                      <a:lnTo>
                        <a:pt x="11" y="375"/>
                      </a:lnTo>
                      <a:lnTo>
                        <a:pt x="9" y="375"/>
                      </a:lnTo>
                      <a:lnTo>
                        <a:pt x="9" y="378"/>
                      </a:lnTo>
                      <a:lnTo>
                        <a:pt x="9" y="378"/>
                      </a:lnTo>
                      <a:lnTo>
                        <a:pt x="9" y="378"/>
                      </a:lnTo>
                      <a:lnTo>
                        <a:pt x="9" y="378"/>
                      </a:lnTo>
                      <a:lnTo>
                        <a:pt x="9" y="378"/>
                      </a:lnTo>
                      <a:lnTo>
                        <a:pt x="9" y="378"/>
                      </a:lnTo>
                      <a:lnTo>
                        <a:pt x="11" y="379"/>
                      </a:lnTo>
                      <a:lnTo>
                        <a:pt x="11" y="381"/>
                      </a:lnTo>
                      <a:lnTo>
                        <a:pt x="12" y="382"/>
                      </a:lnTo>
                      <a:lnTo>
                        <a:pt x="13" y="382"/>
                      </a:lnTo>
                      <a:lnTo>
                        <a:pt x="12" y="379"/>
                      </a:lnTo>
                      <a:lnTo>
                        <a:pt x="12" y="377"/>
                      </a:lnTo>
                      <a:lnTo>
                        <a:pt x="13" y="375"/>
                      </a:lnTo>
                      <a:lnTo>
                        <a:pt x="15" y="373"/>
                      </a:lnTo>
                      <a:lnTo>
                        <a:pt x="13" y="373"/>
                      </a:lnTo>
                      <a:lnTo>
                        <a:pt x="13" y="373"/>
                      </a:lnTo>
                      <a:lnTo>
                        <a:pt x="12" y="373"/>
                      </a:lnTo>
                      <a:lnTo>
                        <a:pt x="11" y="373"/>
                      </a:lnTo>
                      <a:lnTo>
                        <a:pt x="12" y="373"/>
                      </a:lnTo>
                      <a:lnTo>
                        <a:pt x="11" y="370"/>
                      </a:lnTo>
                      <a:lnTo>
                        <a:pt x="9" y="369"/>
                      </a:lnTo>
                      <a:lnTo>
                        <a:pt x="8" y="368"/>
                      </a:lnTo>
                      <a:lnTo>
                        <a:pt x="11" y="368"/>
                      </a:lnTo>
                      <a:lnTo>
                        <a:pt x="11" y="366"/>
                      </a:lnTo>
                      <a:lnTo>
                        <a:pt x="12" y="365"/>
                      </a:lnTo>
                      <a:lnTo>
                        <a:pt x="8" y="362"/>
                      </a:lnTo>
                      <a:lnTo>
                        <a:pt x="8" y="360"/>
                      </a:lnTo>
                      <a:lnTo>
                        <a:pt x="6" y="360"/>
                      </a:lnTo>
                      <a:lnTo>
                        <a:pt x="6" y="358"/>
                      </a:lnTo>
                      <a:lnTo>
                        <a:pt x="4" y="357"/>
                      </a:lnTo>
                      <a:lnTo>
                        <a:pt x="3" y="357"/>
                      </a:lnTo>
                      <a:lnTo>
                        <a:pt x="3" y="356"/>
                      </a:lnTo>
                      <a:lnTo>
                        <a:pt x="3" y="354"/>
                      </a:lnTo>
                      <a:lnTo>
                        <a:pt x="4" y="354"/>
                      </a:lnTo>
                      <a:lnTo>
                        <a:pt x="4" y="353"/>
                      </a:lnTo>
                      <a:lnTo>
                        <a:pt x="3" y="353"/>
                      </a:lnTo>
                      <a:lnTo>
                        <a:pt x="2" y="353"/>
                      </a:lnTo>
                      <a:lnTo>
                        <a:pt x="0" y="353"/>
                      </a:lnTo>
                      <a:lnTo>
                        <a:pt x="0" y="125"/>
                      </a:lnTo>
                      <a:lnTo>
                        <a:pt x="3" y="125"/>
                      </a:lnTo>
                      <a:lnTo>
                        <a:pt x="3" y="124"/>
                      </a:lnTo>
                      <a:lnTo>
                        <a:pt x="6" y="124"/>
                      </a:lnTo>
                      <a:lnTo>
                        <a:pt x="6" y="125"/>
                      </a:lnTo>
                      <a:lnTo>
                        <a:pt x="9" y="125"/>
                      </a:lnTo>
                      <a:lnTo>
                        <a:pt x="9" y="125"/>
                      </a:lnTo>
                      <a:lnTo>
                        <a:pt x="17" y="125"/>
                      </a:lnTo>
                      <a:lnTo>
                        <a:pt x="17" y="127"/>
                      </a:lnTo>
                      <a:lnTo>
                        <a:pt x="19" y="128"/>
                      </a:lnTo>
                      <a:lnTo>
                        <a:pt x="20" y="129"/>
                      </a:lnTo>
                      <a:lnTo>
                        <a:pt x="21" y="129"/>
                      </a:lnTo>
                      <a:lnTo>
                        <a:pt x="21" y="132"/>
                      </a:lnTo>
                      <a:lnTo>
                        <a:pt x="21" y="132"/>
                      </a:lnTo>
                      <a:lnTo>
                        <a:pt x="19" y="132"/>
                      </a:lnTo>
                      <a:lnTo>
                        <a:pt x="15" y="132"/>
                      </a:lnTo>
                      <a:lnTo>
                        <a:pt x="12" y="131"/>
                      </a:lnTo>
                      <a:lnTo>
                        <a:pt x="9" y="131"/>
                      </a:lnTo>
                      <a:lnTo>
                        <a:pt x="9" y="131"/>
                      </a:lnTo>
                      <a:lnTo>
                        <a:pt x="12" y="132"/>
                      </a:lnTo>
                      <a:lnTo>
                        <a:pt x="13" y="135"/>
                      </a:lnTo>
                      <a:lnTo>
                        <a:pt x="15" y="137"/>
                      </a:lnTo>
                      <a:lnTo>
                        <a:pt x="13" y="137"/>
                      </a:lnTo>
                      <a:lnTo>
                        <a:pt x="13" y="137"/>
                      </a:lnTo>
                      <a:lnTo>
                        <a:pt x="13" y="138"/>
                      </a:lnTo>
                      <a:lnTo>
                        <a:pt x="12" y="138"/>
                      </a:lnTo>
                      <a:lnTo>
                        <a:pt x="11" y="140"/>
                      </a:lnTo>
                      <a:lnTo>
                        <a:pt x="8" y="141"/>
                      </a:lnTo>
                      <a:lnTo>
                        <a:pt x="9" y="142"/>
                      </a:lnTo>
                      <a:lnTo>
                        <a:pt x="9" y="144"/>
                      </a:lnTo>
                      <a:lnTo>
                        <a:pt x="9" y="144"/>
                      </a:lnTo>
                      <a:lnTo>
                        <a:pt x="9" y="145"/>
                      </a:lnTo>
                      <a:lnTo>
                        <a:pt x="8" y="145"/>
                      </a:lnTo>
                      <a:lnTo>
                        <a:pt x="7" y="145"/>
                      </a:lnTo>
                      <a:lnTo>
                        <a:pt x="7" y="146"/>
                      </a:lnTo>
                      <a:lnTo>
                        <a:pt x="9" y="148"/>
                      </a:lnTo>
                      <a:lnTo>
                        <a:pt x="11" y="149"/>
                      </a:lnTo>
                      <a:lnTo>
                        <a:pt x="11" y="149"/>
                      </a:lnTo>
                      <a:lnTo>
                        <a:pt x="20" y="152"/>
                      </a:lnTo>
                      <a:lnTo>
                        <a:pt x="20" y="150"/>
                      </a:lnTo>
                      <a:lnTo>
                        <a:pt x="21" y="149"/>
                      </a:lnTo>
                      <a:lnTo>
                        <a:pt x="21" y="149"/>
                      </a:lnTo>
                      <a:lnTo>
                        <a:pt x="21" y="146"/>
                      </a:lnTo>
                      <a:lnTo>
                        <a:pt x="23" y="145"/>
                      </a:lnTo>
                      <a:lnTo>
                        <a:pt x="23" y="144"/>
                      </a:lnTo>
                      <a:lnTo>
                        <a:pt x="24" y="144"/>
                      </a:lnTo>
                      <a:lnTo>
                        <a:pt x="27" y="142"/>
                      </a:lnTo>
                      <a:lnTo>
                        <a:pt x="28" y="141"/>
                      </a:lnTo>
                      <a:lnTo>
                        <a:pt x="28" y="141"/>
                      </a:lnTo>
                      <a:lnTo>
                        <a:pt x="33" y="141"/>
                      </a:lnTo>
                      <a:lnTo>
                        <a:pt x="34" y="141"/>
                      </a:lnTo>
                      <a:lnTo>
                        <a:pt x="36" y="142"/>
                      </a:lnTo>
                      <a:lnTo>
                        <a:pt x="36" y="144"/>
                      </a:lnTo>
                      <a:lnTo>
                        <a:pt x="33" y="144"/>
                      </a:lnTo>
                      <a:lnTo>
                        <a:pt x="32" y="144"/>
                      </a:lnTo>
                      <a:lnTo>
                        <a:pt x="30" y="145"/>
                      </a:lnTo>
                      <a:lnTo>
                        <a:pt x="29" y="146"/>
                      </a:lnTo>
                      <a:lnTo>
                        <a:pt x="28" y="146"/>
                      </a:lnTo>
                      <a:lnTo>
                        <a:pt x="28" y="148"/>
                      </a:lnTo>
                      <a:lnTo>
                        <a:pt x="25" y="149"/>
                      </a:lnTo>
                      <a:lnTo>
                        <a:pt x="25" y="149"/>
                      </a:lnTo>
                      <a:lnTo>
                        <a:pt x="23" y="149"/>
                      </a:lnTo>
                      <a:lnTo>
                        <a:pt x="23" y="153"/>
                      </a:lnTo>
                      <a:lnTo>
                        <a:pt x="24" y="153"/>
                      </a:lnTo>
                      <a:lnTo>
                        <a:pt x="24" y="152"/>
                      </a:lnTo>
                      <a:lnTo>
                        <a:pt x="24" y="152"/>
                      </a:lnTo>
                      <a:lnTo>
                        <a:pt x="25" y="152"/>
                      </a:lnTo>
                      <a:lnTo>
                        <a:pt x="27" y="150"/>
                      </a:lnTo>
                      <a:lnTo>
                        <a:pt x="28" y="149"/>
                      </a:lnTo>
                      <a:lnTo>
                        <a:pt x="29" y="149"/>
                      </a:lnTo>
                      <a:lnTo>
                        <a:pt x="29" y="148"/>
                      </a:lnTo>
                      <a:lnTo>
                        <a:pt x="30" y="148"/>
                      </a:lnTo>
                      <a:lnTo>
                        <a:pt x="33" y="146"/>
                      </a:lnTo>
                      <a:lnTo>
                        <a:pt x="36" y="145"/>
                      </a:lnTo>
                      <a:lnTo>
                        <a:pt x="38" y="145"/>
                      </a:lnTo>
                      <a:lnTo>
                        <a:pt x="41" y="145"/>
                      </a:lnTo>
                      <a:lnTo>
                        <a:pt x="42" y="145"/>
                      </a:lnTo>
                      <a:lnTo>
                        <a:pt x="42" y="145"/>
                      </a:lnTo>
                      <a:lnTo>
                        <a:pt x="45" y="145"/>
                      </a:lnTo>
                      <a:lnTo>
                        <a:pt x="45" y="145"/>
                      </a:lnTo>
                      <a:lnTo>
                        <a:pt x="46" y="146"/>
                      </a:lnTo>
                      <a:lnTo>
                        <a:pt x="46" y="146"/>
                      </a:lnTo>
                      <a:lnTo>
                        <a:pt x="46" y="145"/>
                      </a:lnTo>
                      <a:lnTo>
                        <a:pt x="45" y="144"/>
                      </a:lnTo>
                      <a:lnTo>
                        <a:pt x="44" y="144"/>
                      </a:lnTo>
                      <a:lnTo>
                        <a:pt x="41" y="142"/>
                      </a:lnTo>
                      <a:lnTo>
                        <a:pt x="40" y="142"/>
                      </a:lnTo>
                      <a:lnTo>
                        <a:pt x="38" y="141"/>
                      </a:lnTo>
                      <a:lnTo>
                        <a:pt x="38" y="138"/>
                      </a:lnTo>
                      <a:lnTo>
                        <a:pt x="40" y="138"/>
                      </a:lnTo>
                      <a:lnTo>
                        <a:pt x="40" y="138"/>
                      </a:lnTo>
                      <a:lnTo>
                        <a:pt x="44" y="137"/>
                      </a:lnTo>
                      <a:lnTo>
                        <a:pt x="44" y="138"/>
                      </a:lnTo>
                      <a:lnTo>
                        <a:pt x="45" y="140"/>
                      </a:lnTo>
                      <a:lnTo>
                        <a:pt x="47" y="140"/>
                      </a:lnTo>
                      <a:lnTo>
                        <a:pt x="50" y="140"/>
                      </a:lnTo>
                      <a:lnTo>
                        <a:pt x="51" y="140"/>
                      </a:lnTo>
                      <a:lnTo>
                        <a:pt x="53" y="140"/>
                      </a:lnTo>
                      <a:lnTo>
                        <a:pt x="54" y="138"/>
                      </a:lnTo>
                      <a:lnTo>
                        <a:pt x="55" y="138"/>
                      </a:lnTo>
                      <a:lnTo>
                        <a:pt x="54" y="137"/>
                      </a:lnTo>
                      <a:lnTo>
                        <a:pt x="54" y="136"/>
                      </a:lnTo>
                      <a:lnTo>
                        <a:pt x="53" y="135"/>
                      </a:lnTo>
                      <a:lnTo>
                        <a:pt x="55" y="132"/>
                      </a:lnTo>
                      <a:lnTo>
                        <a:pt x="57" y="131"/>
                      </a:lnTo>
                      <a:lnTo>
                        <a:pt x="57" y="127"/>
                      </a:lnTo>
                      <a:lnTo>
                        <a:pt x="57" y="127"/>
                      </a:lnTo>
                      <a:lnTo>
                        <a:pt x="55" y="127"/>
                      </a:lnTo>
                      <a:lnTo>
                        <a:pt x="54" y="125"/>
                      </a:lnTo>
                      <a:lnTo>
                        <a:pt x="53" y="127"/>
                      </a:lnTo>
                      <a:lnTo>
                        <a:pt x="50" y="127"/>
                      </a:lnTo>
                      <a:lnTo>
                        <a:pt x="47" y="128"/>
                      </a:lnTo>
                      <a:lnTo>
                        <a:pt x="45" y="127"/>
                      </a:lnTo>
                      <a:lnTo>
                        <a:pt x="45" y="127"/>
                      </a:lnTo>
                      <a:lnTo>
                        <a:pt x="44" y="127"/>
                      </a:lnTo>
                      <a:lnTo>
                        <a:pt x="44" y="125"/>
                      </a:lnTo>
                      <a:lnTo>
                        <a:pt x="40" y="125"/>
                      </a:lnTo>
                      <a:lnTo>
                        <a:pt x="40" y="124"/>
                      </a:lnTo>
                      <a:lnTo>
                        <a:pt x="37" y="124"/>
                      </a:lnTo>
                      <a:lnTo>
                        <a:pt x="36" y="124"/>
                      </a:lnTo>
                      <a:lnTo>
                        <a:pt x="34" y="124"/>
                      </a:lnTo>
                      <a:lnTo>
                        <a:pt x="33" y="123"/>
                      </a:lnTo>
                      <a:lnTo>
                        <a:pt x="34" y="123"/>
                      </a:lnTo>
                      <a:lnTo>
                        <a:pt x="37" y="121"/>
                      </a:lnTo>
                      <a:lnTo>
                        <a:pt x="40" y="120"/>
                      </a:lnTo>
                      <a:lnTo>
                        <a:pt x="42" y="120"/>
                      </a:lnTo>
                      <a:lnTo>
                        <a:pt x="46" y="120"/>
                      </a:lnTo>
                      <a:lnTo>
                        <a:pt x="46" y="119"/>
                      </a:lnTo>
                      <a:lnTo>
                        <a:pt x="41" y="119"/>
                      </a:lnTo>
                      <a:lnTo>
                        <a:pt x="41" y="118"/>
                      </a:lnTo>
                      <a:lnTo>
                        <a:pt x="40" y="118"/>
                      </a:lnTo>
                      <a:lnTo>
                        <a:pt x="40" y="118"/>
                      </a:lnTo>
                      <a:lnTo>
                        <a:pt x="37" y="118"/>
                      </a:lnTo>
                      <a:lnTo>
                        <a:pt x="37" y="116"/>
                      </a:lnTo>
                      <a:lnTo>
                        <a:pt x="33" y="116"/>
                      </a:lnTo>
                      <a:lnTo>
                        <a:pt x="33" y="116"/>
                      </a:lnTo>
                      <a:lnTo>
                        <a:pt x="32" y="116"/>
                      </a:lnTo>
                      <a:lnTo>
                        <a:pt x="32" y="116"/>
                      </a:lnTo>
                      <a:lnTo>
                        <a:pt x="32" y="116"/>
                      </a:lnTo>
                      <a:lnTo>
                        <a:pt x="28" y="118"/>
                      </a:lnTo>
                      <a:lnTo>
                        <a:pt x="28" y="118"/>
                      </a:lnTo>
                      <a:lnTo>
                        <a:pt x="24" y="118"/>
                      </a:lnTo>
                      <a:lnTo>
                        <a:pt x="24" y="119"/>
                      </a:lnTo>
                      <a:lnTo>
                        <a:pt x="21" y="119"/>
                      </a:lnTo>
                      <a:lnTo>
                        <a:pt x="21" y="119"/>
                      </a:lnTo>
                      <a:lnTo>
                        <a:pt x="20" y="119"/>
                      </a:lnTo>
                      <a:lnTo>
                        <a:pt x="20" y="120"/>
                      </a:lnTo>
                      <a:lnTo>
                        <a:pt x="15" y="120"/>
                      </a:lnTo>
                      <a:lnTo>
                        <a:pt x="15" y="120"/>
                      </a:lnTo>
                      <a:lnTo>
                        <a:pt x="13" y="120"/>
                      </a:lnTo>
                      <a:lnTo>
                        <a:pt x="13" y="121"/>
                      </a:lnTo>
                      <a:lnTo>
                        <a:pt x="12" y="121"/>
                      </a:lnTo>
                      <a:lnTo>
                        <a:pt x="9" y="121"/>
                      </a:lnTo>
                      <a:lnTo>
                        <a:pt x="8" y="120"/>
                      </a:lnTo>
                      <a:lnTo>
                        <a:pt x="6" y="120"/>
                      </a:lnTo>
                      <a:lnTo>
                        <a:pt x="6" y="121"/>
                      </a:lnTo>
                      <a:lnTo>
                        <a:pt x="3" y="121"/>
                      </a:lnTo>
                      <a:lnTo>
                        <a:pt x="2" y="121"/>
                      </a:lnTo>
                      <a:lnTo>
                        <a:pt x="0" y="121"/>
                      </a:lnTo>
                      <a:lnTo>
                        <a:pt x="0" y="76"/>
                      </a:lnTo>
                      <a:lnTo>
                        <a:pt x="2" y="76"/>
                      </a:lnTo>
                      <a:lnTo>
                        <a:pt x="2" y="78"/>
                      </a:lnTo>
                      <a:lnTo>
                        <a:pt x="2" y="80"/>
                      </a:lnTo>
                      <a:lnTo>
                        <a:pt x="2" y="80"/>
                      </a:lnTo>
                      <a:lnTo>
                        <a:pt x="2" y="80"/>
                      </a:lnTo>
                      <a:lnTo>
                        <a:pt x="3" y="80"/>
                      </a:lnTo>
                      <a:lnTo>
                        <a:pt x="4" y="80"/>
                      </a:lnTo>
                      <a:lnTo>
                        <a:pt x="6" y="78"/>
                      </a:lnTo>
                      <a:lnTo>
                        <a:pt x="7" y="77"/>
                      </a:lnTo>
                      <a:lnTo>
                        <a:pt x="9" y="76"/>
                      </a:lnTo>
                      <a:lnTo>
                        <a:pt x="9" y="73"/>
                      </a:lnTo>
                      <a:lnTo>
                        <a:pt x="15" y="73"/>
                      </a:lnTo>
                      <a:lnTo>
                        <a:pt x="15" y="73"/>
                      </a:lnTo>
                      <a:lnTo>
                        <a:pt x="19" y="73"/>
                      </a:lnTo>
                      <a:lnTo>
                        <a:pt x="19" y="73"/>
                      </a:lnTo>
                      <a:lnTo>
                        <a:pt x="21" y="73"/>
                      </a:lnTo>
                      <a:lnTo>
                        <a:pt x="21" y="74"/>
                      </a:lnTo>
                      <a:lnTo>
                        <a:pt x="23" y="74"/>
                      </a:lnTo>
                      <a:lnTo>
                        <a:pt x="23" y="74"/>
                      </a:lnTo>
                      <a:lnTo>
                        <a:pt x="30" y="77"/>
                      </a:lnTo>
                      <a:lnTo>
                        <a:pt x="30" y="78"/>
                      </a:lnTo>
                      <a:lnTo>
                        <a:pt x="33" y="78"/>
                      </a:lnTo>
                      <a:lnTo>
                        <a:pt x="33" y="80"/>
                      </a:lnTo>
                      <a:lnTo>
                        <a:pt x="36" y="80"/>
                      </a:lnTo>
                      <a:lnTo>
                        <a:pt x="36" y="81"/>
                      </a:lnTo>
                      <a:lnTo>
                        <a:pt x="38" y="81"/>
                      </a:lnTo>
                      <a:lnTo>
                        <a:pt x="38" y="82"/>
                      </a:lnTo>
                      <a:lnTo>
                        <a:pt x="45" y="82"/>
                      </a:lnTo>
                      <a:lnTo>
                        <a:pt x="45" y="84"/>
                      </a:lnTo>
                      <a:lnTo>
                        <a:pt x="47" y="84"/>
                      </a:lnTo>
                      <a:lnTo>
                        <a:pt x="47" y="86"/>
                      </a:lnTo>
                      <a:lnTo>
                        <a:pt x="51" y="86"/>
                      </a:lnTo>
                      <a:lnTo>
                        <a:pt x="51" y="87"/>
                      </a:lnTo>
                      <a:lnTo>
                        <a:pt x="54" y="87"/>
                      </a:lnTo>
                      <a:lnTo>
                        <a:pt x="55" y="86"/>
                      </a:lnTo>
                      <a:lnTo>
                        <a:pt x="55" y="87"/>
                      </a:lnTo>
                      <a:lnTo>
                        <a:pt x="58" y="89"/>
                      </a:lnTo>
                      <a:lnTo>
                        <a:pt x="59" y="90"/>
                      </a:lnTo>
                      <a:lnTo>
                        <a:pt x="62" y="90"/>
                      </a:lnTo>
                      <a:lnTo>
                        <a:pt x="62" y="90"/>
                      </a:lnTo>
                      <a:lnTo>
                        <a:pt x="64" y="90"/>
                      </a:lnTo>
                      <a:lnTo>
                        <a:pt x="64" y="91"/>
                      </a:lnTo>
                      <a:lnTo>
                        <a:pt x="70" y="91"/>
                      </a:lnTo>
                      <a:lnTo>
                        <a:pt x="70" y="93"/>
                      </a:lnTo>
                      <a:lnTo>
                        <a:pt x="71" y="93"/>
                      </a:lnTo>
                      <a:lnTo>
                        <a:pt x="71" y="91"/>
                      </a:lnTo>
                      <a:lnTo>
                        <a:pt x="70" y="90"/>
                      </a:lnTo>
                      <a:lnTo>
                        <a:pt x="68" y="89"/>
                      </a:lnTo>
                      <a:lnTo>
                        <a:pt x="75" y="87"/>
                      </a:lnTo>
                      <a:lnTo>
                        <a:pt x="76" y="90"/>
                      </a:lnTo>
                      <a:lnTo>
                        <a:pt x="80" y="90"/>
                      </a:lnTo>
                      <a:lnTo>
                        <a:pt x="81" y="93"/>
                      </a:lnTo>
                      <a:lnTo>
                        <a:pt x="83" y="93"/>
                      </a:lnTo>
                      <a:lnTo>
                        <a:pt x="84" y="94"/>
                      </a:lnTo>
                      <a:lnTo>
                        <a:pt x="84" y="94"/>
                      </a:lnTo>
                      <a:lnTo>
                        <a:pt x="84" y="95"/>
                      </a:lnTo>
                      <a:lnTo>
                        <a:pt x="84" y="97"/>
                      </a:lnTo>
                      <a:lnTo>
                        <a:pt x="87" y="97"/>
                      </a:lnTo>
                      <a:lnTo>
                        <a:pt x="85" y="99"/>
                      </a:lnTo>
                      <a:lnTo>
                        <a:pt x="84" y="99"/>
                      </a:lnTo>
                      <a:lnTo>
                        <a:pt x="81" y="99"/>
                      </a:lnTo>
                      <a:lnTo>
                        <a:pt x="79" y="98"/>
                      </a:lnTo>
                      <a:lnTo>
                        <a:pt x="79" y="99"/>
                      </a:lnTo>
                      <a:lnTo>
                        <a:pt x="79" y="101"/>
                      </a:lnTo>
                      <a:lnTo>
                        <a:pt x="79" y="102"/>
                      </a:lnTo>
                      <a:lnTo>
                        <a:pt x="76" y="102"/>
                      </a:lnTo>
                      <a:lnTo>
                        <a:pt x="76" y="107"/>
                      </a:lnTo>
                      <a:lnTo>
                        <a:pt x="81" y="108"/>
                      </a:lnTo>
                      <a:lnTo>
                        <a:pt x="81" y="108"/>
                      </a:lnTo>
                      <a:lnTo>
                        <a:pt x="83" y="108"/>
                      </a:lnTo>
                      <a:lnTo>
                        <a:pt x="85" y="108"/>
                      </a:lnTo>
                      <a:lnTo>
                        <a:pt x="87" y="108"/>
                      </a:lnTo>
                      <a:lnTo>
                        <a:pt x="88" y="108"/>
                      </a:lnTo>
                      <a:lnTo>
                        <a:pt x="88" y="108"/>
                      </a:lnTo>
                      <a:lnTo>
                        <a:pt x="88" y="108"/>
                      </a:lnTo>
                      <a:lnTo>
                        <a:pt x="88" y="108"/>
                      </a:lnTo>
                      <a:lnTo>
                        <a:pt x="89" y="108"/>
                      </a:lnTo>
                      <a:lnTo>
                        <a:pt x="89" y="108"/>
                      </a:lnTo>
                      <a:lnTo>
                        <a:pt x="89" y="108"/>
                      </a:lnTo>
                      <a:lnTo>
                        <a:pt x="96" y="108"/>
                      </a:lnTo>
                      <a:lnTo>
                        <a:pt x="96" y="107"/>
                      </a:lnTo>
                      <a:lnTo>
                        <a:pt x="99" y="107"/>
                      </a:lnTo>
                      <a:lnTo>
                        <a:pt x="99" y="107"/>
                      </a:lnTo>
                      <a:lnTo>
                        <a:pt x="100" y="107"/>
                      </a:lnTo>
                      <a:lnTo>
                        <a:pt x="100" y="107"/>
                      </a:lnTo>
                      <a:lnTo>
                        <a:pt x="102" y="107"/>
                      </a:lnTo>
                      <a:lnTo>
                        <a:pt x="102" y="106"/>
                      </a:lnTo>
                      <a:lnTo>
                        <a:pt x="105" y="106"/>
                      </a:lnTo>
                      <a:lnTo>
                        <a:pt x="105" y="106"/>
                      </a:lnTo>
                      <a:lnTo>
                        <a:pt x="110" y="106"/>
                      </a:lnTo>
                      <a:lnTo>
                        <a:pt x="110" y="104"/>
                      </a:lnTo>
                      <a:lnTo>
                        <a:pt x="112" y="104"/>
                      </a:lnTo>
                      <a:lnTo>
                        <a:pt x="112" y="103"/>
                      </a:lnTo>
                      <a:lnTo>
                        <a:pt x="114" y="103"/>
                      </a:lnTo>
                      <a:lnTo>
                        <a:pt x="114" y="102"/>
                      </a:lnTo>
                      <a:lnTo>
                        <a:pt x="116" y="102"/>
                      </a:lnTo>
                      <a:lnTo>
                        <a:pt x="116" y="102"/>
                      </a:lnTo>
                      <a:lnTo>
                        <a:pt x="117" y="103"/>
                      </a:lnTo>
                      <a:lnTo>
                        <a:pt x="118" y="104"/>
                      </a:lnTo>
                      <a:lnTo>
                        <a:pt x="118" y="106"/>
                      </a:lnTo>
                      <a:lnTo>
                        <a:pt x="119" y="106"/>
                      </a:lnTo>
                      <a:lnTo>
                        <a:pt x="122" y="106"/>
                      </a:lnTo>
                      <a:lnTo>
                        <a:pt x="122" y="107"/>
                      </a:lnTo>
                      <a:lnTo>
                        <a:pt x="125" y="107"/>
                      </a:lnTo>
                      <a:lnTo>
                        <a:pt x="125" y="110"/>
                      </a:lnTo>
                      <a:lnTo>
                        <a:pt x="126" y="110"/>
                      </a:lnTo>
                      <a:lnTo>
                        <a:pt x="126" y="112"/>
                      </a:lnTo>
                      <a:lnTo>
                        <a:pt x="125" y="112"/>
                      </a:lnTo>
                      <a:lnTo>
                        <a:pt x="126" y="116"/>
                      </a:lnTo>
                      <a:lnTo>
                        <a:pt x="127" y="115"/>
                      </a:lnTo>
                      <a:lnTo>
                        <a:pt x="127" y="112"/>
                      </a:lnTo>
                      <a:lnTo>
                        <a:pt x="129" y="111"/>
                      </a:lnTo>
                      <a:lnTo>
                        <a:pt x="129" y="108"/>
                      </a:lnTo>
                      <a:lnTo>
                        <a:pt x="130" y="118"/>
                      </a:lnTo>
                      <a:lnTo>
                        <a:pt x="131" y="118"/>
                      </a:lnTo>
                      <a:lnTo>
                        <a:pt x="131" y="120"/>
                      </a:lnTo>
                      <a:lnTo>
                        <a:pt x="133" y="121"/>
                      </a:lnTo>
                      <a:lnTo>
                        <a:pt x="135" y="124"/>
                      </a:lnTo>
                      <a:lnTo>
                        <a:pt x="135" y="124"/>
                      </a:lnTo>
                      <a:lnTo>
                        <a:pt x="135" y="124"/>
                      </a:lnTo>
                      <a:lnTo>
                        <a:pt x="135" y="124"/>
                      </a:lnTo>
                      <a:lnTo>
                        <a:pt x="135" y="124"/>
                      </a:lnTo>
                      <a:lnTo>
                        <a:pt x="135" y="121"/>
                      </a:lnTo>
                      <a:lnTo>
                        <a:pt x="136" y="120"/>
                      </a:lnTo>
                      <a:lnTo>
                        <a:pt x="139" y="120"/>
                      </a:lnTo>
                      <a:lnTo>
                        <a:pt x="138" y="119"/>
                      </a:lnTo>
                      <a:lnTo>
                        <a:pt x="138" y="118"/>
                      </a:lnTo>
                      <a:lnTo>
                        <a:pt x="136" y="118"/>
                      </a:lnTo>
                      <a:lnTo>
                        <a:pt x="136" y="118"/>
                      </a:lnTo>
                      <a:lnTo>
                        <a:pt x="135" y="116"/>
                      </a:lnTo>
                      <a:lnTo>
                        <a:pt x="136" y="115"/>
                      </a:lnTo>
                      <a:lnTo>
                        <a:pt x="136" y="115"/>
                      </a:lnTo>
                      <a:lnTo>
                        <a:pt x="136" y="114"/>
                      </a:lnTo>
                      <a:lnTo>
                        <a:pt x="136" y="112"/>
                      </a:lnTo>
                      <a:lnTo>
                        <a:pt x="135" y="111"/>
                      </a:lnTo>
                      <a:lnTo>
                        <a:pt x="135" y="111"/>
                      </a:lnTo>
                      <a:lnTo>
                        <a:pt x="134" y="107"/>
                      </a:lnTo>
                      <a:lnTo>
                        <a:pt x="135" y="107"/>
                      </a:lnTo>
                      <a:lnTo>
                        <a:pt x="136" y="106"/>
                      </a:lnTo>
                      <a:lnTo>
                        <a:pt x="136" y="104"/>
                      </a:lnTo>
                      <a:lnTo>
                        <a:pt x="139" y="104"/>
                      </a:lnTo>
                      <a:lnTo>
                        <a:pt x="139" y="103"/>
                      </a:lnTo>
                      <a:lnTo>
                        <a:pt x="140" y="103"/>
                      </a:lnTo>
                      <a:lnTo>
                        <a:pt x="142" y="102"/>
                      </a:lnTo>
                      <a:lnTo>
                        <a:pt x="142" y="102"/>
                      </a:lnTo>
                      <a:lnTo>
                        <a:pt x="146" y="101"/>
                      </a:lnTo>
                      <a:lnTo>
                        <a:pt x="146" y="99"/>
                      </a:lnTo>
                      <a:lnTo>
                        <a:pt x="147" y="99"/>
                      </a:lnTo>
                      <a:lnTo>
                        <a:pt x="148" y="98"/>
                      </a:lnTo>
                      <a:lnTo>
                        <a:pt x="150" y="98"/>
                      </a:lnTo>
                      <a:lnTo>
                        <a:pt x="152" y="97"/>
                      </a:lnTo>
                      <a:lnTo>
                        <a:pt x="152" y="97"/>
                      </a:lnTo>
                      <a:lnTo>
                        <a:pt x="152" y="95"/>
                      </a:lnTo>
                      <a:lnTo>
                        <a:pt x="153" y="95"/>
                      </a:lnTo>
                      <a:lnTo>
                        <a:pt x="153" y="95"/>
                      </a:lnTo>
                      <a:lnTo>
                        <a:pt x="155" y="95"/>
                      </a:lnTo>
                      <a:lnTo>
                        <a:pt x="155" y="95"/>
                      </a:lnTo>
                      <a:lnTo>
                        <a:pt x="156" y="94"/>
                      </a:lnTo>
                      <a:lnTo>
                        <a:pt x="157" y="94"/>
                      </a:lnTo>
                      <a:lnTo>
                        <a:pt x="157" y="94"/>
                      </a:lnTo>
                      <a:lnTo>
                        <a:pt x="157" y="93"/>
                      </a:lnTo>
                      <a:lnTo>
                        <a:pt x="155" y="93"/>
                      </a:lnTo>
                      <a:lnTo>
                        <a:pt x="153" y="93"/>
                      </a:lnTo>
                      <a:lnTo>
                        <a:pt x="153" y="91"/>
                      </a:lnTo>
                      <a:lnTo>
                        <a:pt x="152" y="91"/>
                      </a:lnTo>
                      <a:lnTo>
                        <a:pt x="151" y="91"/>
                      </a:lnTo>
                      <a:lnTo>
                        <a:pt x="151" y="91"/>
                      </a:lnTo>
                      <a:lnTo>
                        <a:pt x="152" y="93"/>
                      </a:lnTo>
                      <a:lnTo>
                        <a:pt x="152" y="93"/>
                      </a:lnTo>
                      <a:lnTo>
                        <a:pt x="152" y="94"/>
                      </a:lnTo>
                      <a:lnTo>
                        <a:pt x="152" y="94"/>
                      </a:lnTo>
                      <a:lnTo>
                        <a:pt x="152" y="95"/>
                      </a:lnTo>
                      <a:lnTo>
                        <a:pt x="150" y="95"/>
                      </a:lnTo>
                      <a:lnTo>
                        <a:pt x="150" y="95"/>
                      </a:lnTo>
                      <a:lnTo>
                        <a:pt x="144" y="95"/>
                      </a:lnTo>
                      <a:lnTo>
                        <a:pt x="143" y="97"/>
                      </a:lnTo>
                      <a:lnTo>
                        <a:pt x="143" y="98"/>
                      </a:lnTo>
                      <a:lnTo>
                        <a:pt x="142" y="98"/>
                      </a:lnTo>
                      <a:lnTo>
                        <a:pt x="139" y="98"/>
                      </a:lnTo>
                      <a:lnTo>
                        <a:pt x="139" y="97"/>
                      </a:lnTo>
                      <a:lnTo>
                        <a:pt x="138" y="97"/>
                      </a:lnTo>
                      <a:lnTo>
                        <a:pt x="138" y="97"/>
                      </a:lnTo>
                      <a:lnTo>
                        <a:pt x="136" y="98"/>
                      </a:lnTo>
                      <a:lnTo>
                        <a:pt x="136" y="98"/>
                      </a:lnTo>
                      <a:lnTo>
                        <a:pt x="136" y="99"/>
                      </a:lnTo>
                      <a:lnTo>
                        <a:pt x="138" y="99"/>
                      </a:lnTo>
                      <a:lnTo>
                        <a:pt x="136" y="101"/>
                      </a:lnTo>
                      <a:lnTo>
                        <a:pt x="135" y="101"/>
                      </a:lnTo>
                      <a:lnTo>
                        <a:pt x="135" y="99"/>
                      </a:lnTo>
                      <a:lnTo>
                        <a:pt x="133" y="101"/>
                      </a:lnTo>
                      <a:lnTo>
                        <a:pt x="133" y="101"/>
                      </a:lnTo>
                      <a:lnTo>
                        <a:pt x="130" y="101"/>
                      </a:lnTo>
                      <a:lnTo>
                        <a:pt x="131" y="98"/>
                      </a:lnTo>
                      <a:lnTo>
                        <a:pt x="133" y="98"/>
                      </a:lnTo>
                      <a:lnTo>
                        <a:pt x="133" y="97"/>
                      </a:lnTo>
                      <a:lnTo>
                        <a:pt x="134" y="95"/>
                      </a:lnTo>
                      <a:lnTo>
                        <a:pt x="134" y="95"/>
                      </a:lnTo>
                      <a:lnTo>
                        <a:pt x="135" y="91"/>
                      </a:lnTo>
                      <a:lnTo>
                        <a:pt x="135" y="91"/>
                      </a:lnTo>
                      <a:lnTo>
                        <a:pt x="135" y="90"/>
                      </a:lnTo>
                      <a:lnTo>
                        <a:pt x="135" y="90"/>
                      </a:lnTo>
                      <a:lnTo>
                        <a:pt x="136" y="89"/>
                      </a:lnTo>
                      <a:lnTo>
                        <a:pt x="139" y="89"/>
                      </a:lnTo>
                      <a:lnTo>
                        <a:pt x="142" y="89"/>
                      </a:lnTo>
                      <a:lnTo>
                        <a:pt x="142" y="90"/>
                      </a:lnTo>
                      <a:lnTo>
                        <a:pt x="143" y="90"/>
                      </a:lnTo>
                      <a:lnTo>
                        <a:pt x="143" y="90"/>
                      </a:lnTo>
                      <a:lnTo>
                        <a:pt x="143" y="89"/>
                      </a:lnTo>
                      <a:lnTo>
                        <a:pt x="146" y="89"/>
                      </a:lnTo>
                      <a:lnTo>
                        <a:pt x="146" y="87"/>
                      </a:lnTo>
                      <a:lnTo>
                        <a:pt x="151" y="89"/>
                      </a:lnTo>
                      <a:lnTo>
                        <a:pt x="151" y="87"/>
                      </a:lnTo>
                      <a:lnTo>
                        <a:pt x="155" y="87"/>
                      </a:lnTo>
                      <a:lnTo>
                        <a:pt x="155" y="87"/>
                      </a:lnTo>
                      <a:lnTo>
                        <a:pt x="161" y="90"/>
                      </a:lnTo>
                      <a:lnTo>
                        <a:pt x="161" y="91"/>
                      </a:lnTo>
                      <a:lnTo>
                        <a:pt x="161" y="93"/>
                      </a:lnTo>
                      <a:lnTo>
                        <a:pt x="161" y="93"/>
                      </a:lnTo>
                      <a:lnTo>
                        <a:pt x="163" y="94"/>
                      </a:lnTo>
                      <a:lnTo>
                        <a:pt x="163" y="94"/>
                      </a:lnTo>
                      <a:lnTo>
                        <a:pt x="163" y="95"/>
                      </a:lnTo>
                      <a:lnTo>
                        <a:pt x="163" y="97"/>
                      </a:lnTo>
                      <a:lnTo>
                        <a:pt x="163" y="97"/>
                      </a:lnTo>
                      <a:lnTo>
                        <a:pt x="163" y="99"/>
                      </a:lnTo>
                      <a:lnTo>
                        <a:pt x="164" y="99"/>
                      </a:lnTo>
                      <a:lnTo>
                        <a:pt x="165" y="101"/>
                      </a:lnTo>
                      <a:lnTo>
                        <a:pt x="167" y="101"/>
                      </a:lnTo>
                      <a:lnTo>
                        <a:pt x="168" y="99"/>
                      </a:lnTo>
                      <a:lnTo>
                        <a:pt x="168" y="99"/>
                      </a:lnTo>
                      <a:lnTo>
                        <a:pt x="169" y="98"/>
                      </a:lnTo>
                      <a:lnTo>
                        <a:pt x="169" y="97"/>
                      </a:lnTo>
                      <a:lnTo>
                        <a:pt x="172" y="98"/>
                      </a:lnTo>
                      <a:lnTo>
                        <a:pt x="172" y="101"/>
                      </a:lnTo>
                      <a:lnTo>
                        <a:pt x="171" y="102"/>
                      </a:lnTo>
                      <a:lnTo>
                        <a:pt x="171" y="103"/>
                      </a:lnTo>
                      <a:lnTo>
                        <a:pt x="172" y="103"/>
                      </a:lnTo>
                      <a:lnTo>
                        <a:pt x="172" y="102"/>
                      </a:lnTo>
                      <a:lnTo>
                        <a:pt x="177" y="102"/>
                      </a:lnTo>
                      <a:lnTo>
                        <a:pt x="178" y="101"/>
                      </a:lnTo>
                      <a:lnTo>
                        <a:pt x="180" y="101"/>
                      </a:lnTo>
                      <a:lnTo>
                        <a:pt x="180" y="102"/>
                      </a:lnTo>
                      <a:lnTo>
                        <a:pt x="181" y="101"/>
                      </a:lnTo>
                      <a:lnTo>
                        <a:pt x="181" y="103"/>
                      </a:lnTo>
                      <a:lnTo>
                        <a:pt x="182" y="103"/>
                      </a:lnTo>
                      <a:lnTo>
                        <a:pt x="182" y="103"/>
                      </a:lnTo>
                      <a:lnTo>
                        <a:pt x="184" y="103"/>
                      </a:lnTo>
                      <a:lnTo>
                        <a:pt x="185" y="106"/>
                      </a:lnTo>
                      <a:lnTo>
                        <a:pt x="186" y="106"/>
                      </a:lnTo>
                      <a:lnTo>
                        <a:pt x="190" y="106"/>
                      </a:lnTo>
                      <a:lnTo>
                        <a:pt x="190" y="107"/>
                      </a:lnTo>
                      <a:lnTo>
                        <a:pt x="190" y="107"/>
                      </a:lnTo>
                      <a:lnTo>
                        <a:pt x="193" y="107"/>
                      </a:lnTo>
                      <a:lnTo>
                        <a:pt x="193" y="107"/>
                      </a:lnTo>
                      <a:lnTo>
                        <a:pt x="193" y="106"/>
                      </a:lnTo>
                      <a:lnTo>
                        <a:pt x="193" y="106"/>
                      </a:lnTo>
                      <a:lnTo>
                        <a:pt x="194" y="107"/>
                      </a:lnTo>
                      <a:lnTo>
                        <a:pt x="195" y="108"/>
                      </a:lnTo>
                      <a:lnTo>
                        <a:pt x="197" y="110"/>
                      </a:lnTo>
                      <a:lnTo>
                        <a:pt x="199" y="107"/>
                      </a:lnTo>
                      <a:lnTo>
                        <a:pt x="199" y="107"/>
                      </a:lnTo>
                      <a:lnTo>
                        <a:pt x="203" y="106"/>
                      </a:lnTo>
                      <a:lnTo>
                        <a:pt x="203" y="106"/>
                      </a:lnTo>
                      <a:lnTo>
                        <a:pt x="205" y="106"/>
                      </a:lnTo>
                      <a:lnTo>
                        <a:pt x="205" y="104"/>
                      </a:lnTo>
                      <a:lnTo>
                        <a:pt x="207" y="104"/>
                      </a:lnTo>
                      <a:lnTo>
                        <a:pt x="208" y="104"/>
                      </a:lnTo>
                      <a:lnTo>
                        <a:pt x="210" y="106"/>
                      </a:lnTo>
                      <a:lnTo>
                        <a:pt x="210" y="107"/>
                      </a:lnTo>
                      <a:lnTo>
                        <a:pt x="216" y="107"/>
                      </a:lnTo>
                      <a:lnTo>
                        <a:pt x="216" y="107"/>
                      </a:lnTo>
                      <a:lnTo>
                        <a:pt x="219" y="107"/>
                      </a:lnTo>
                      <a:lnTo>
                        <a:pt x="219" y="108"/>
                      </a:lnTo>
                      <a:lnTo>
                        <a:pt x="220" y="108"/>
                      </a:lnTo>
                      <a:lnTo>
                        <a:pt x="220" y="108"/>
                      </a:lnTo>
                      <a:lnTo>
                        <a:pt x="220" y="107"/>
                      </a:lnTo>
                      <a:lnTo>
                        <a:pt x="222" y="107"/>
                      </a:lnTo>
                      <a:lnTo>
                        <a:pt x="222" y="107"/>
                      </a:lnTo>
                      <a:lnTo>
                        <a:pt x="222" y="106"/>
                      </a:lnTo>
                      <a:lnTo>
                        <a:pt x="223" y="106"/>
                      </a:lnTo>
                      <a:lnTo>
                        <a:pt x="224" y="106"/>
                      </a:lnTo>
                      <a:lnTo>
                        <a:pt x="224" y="106"/>
                      </a:lnTo>
                      <a:lnTo>
                        <a:pt x="225" y="106"/>
                      </a:lnTo>
                      <a:lnTo>
                        <a:pt x="225" y="106"/>
                      </a:lnTo>
                      <a:lnTo>
                        <a:pt x="225" y="106"/>
                      </a:lnTo>
                      <a:lnTo>
                        <a:pt x="224" y="102"/>
                      </a:lnTo>
                      <a:lnTo>
                        <a:pt x="224" y="97"/>
                      </a:lnTo>
                      <a:lnTo>
                        <a:pt x="225" y="97"/>
                      </a:lnTo>
                      <a:lnTo>
                        <a:pt x="225" y="95"/>
                      </a:lnTo>
                      <a:lnTo>
                        <a:pt x="225" y="95"/>
                      </a:lnTo>
                      <a:lnTo>
                        <a:pt x="225" y="95"/>
                      </a:lnTo>
                      <a:lnTo>
                        <a:pt x="225" y="94"/>
                      </a:lnTo>
                      <a:lnTo>
                        <a:pt x="228" y="95"/>
                      </a:lnTo>
                      <a:lnTo>
                        <a:pt x="231" y="97"/>
                      </a:lnTo>
                      <a:lnTo>
                        <a:pt x="233" y="97"/>
                      </a:lnTo>
                      <a:lnTo>
                        <a:pt x="233" y="99"/>
                      </a:lnTo>
                      <a:lnTo>
                        <a:pt x="235" y="99"/>
                      </a:lnTo>
                      <a:lnTo>
                        <a:pt x="235" y="101"/>
                      </a:lnTo>
                      <a:lnTo>
                        <a:pt x="237" y="101"/>
                      </a:lnTo>
                      <a:lnTo>
                        <a:pt x="239" y="99"/>
                      </a:lnTo>
                      <a:lnTo>
                        <a:pt x="239" y="99"/>
                      </a:lnTo>
                      <a:lnTo>
                        <a:pt x="239" y="98"/>
                      </a:lnTo>
                      <a:lnTo>
                        <a:pt x="240" y="98"/>
                      </a:lnTo>
                      <a:lnTo>
                        <a:pt x="240" y="98"/>
                      </a:lnTo>
                      <a:lnTo>
                        <a:pt x="240" y="98"/>
                      </a:lnTo>
                      <a:lnTo>
                        <a:pt x="240" y="101"/>
                      </a:lnTo>
                      <a:lnTo>
                        <a:pt x="240" y="101"/>
                      </a:lnTo>
                      <a:lnTo>
                        <a:pt x="240" y="102"/>
                      </a:lnTo>
                      <a:lnTo>
                        <a:pt x="239" y="102"/>
                      </a:lnTo>
                      <a:lnTo>
                        <a:pt x="239" y="103"/>
                      </a:lnTo>
                      <a:lnTo>
                        <a:pt x="240" y="103"/>
                      </a:lnTo>
                      <a:lnTo>
                        <a:pt x="240" y="103"/>
                      </a:lnTo>
                      <a:lnTo>
                        <a:pt x="240" y="102"/>
                      </a:lnTo>
                      <a:lnTo>
                        <a:pt x="241" y="102"/>
                      </a:lnTo>
                      <a:lnTo>
                        <a:pt x="241" y="102"/>
                      </a:lnTo>
                      <a:lnTo>
                        <a:pt x="241" y="102"/>
                      </a:lnTo>
                      <a:lnTo>
                        <a:pt x="241" y="102"/>
                      </a:lnTo>
                      <a:lnTo>
                        <a:pt x="243" y="101"/>
                      </a:lnTo>
                      <a:lnTo>
                        <a:pt x="243" y="104"/>
                      </a:lnTo>
                      <a:lnTo>
                        <a:pt x="241" y="104"/>
                      </a:lnTo>
                      <a:lnTo>
                        <a:pt x="241" y="108"/>
                      </a:lnTo>
                      <a:lnTo>
                        <a:pt x="240" y="108"/>
                      </a:lnTo>
                      <a:lnTo>
                        <a:pt x="240" y="110"/>
                      </a:lnTo>
                      <a:lnTo>
                        <a:pt x="239" y="110"/>
                      </a:lnTo>
                      <a:lnTo>
                        <a:pt x="239" y="111"/>
                      </a:lnTo>
                      <a:lnTo>
                        <a:pt x="240" y="111"/>
                      </a:lnTo>
                      <a:lnTo>
                        <a:pt x="240" y="111"/>
                      </a:lnTo>
                      <a:lnTo>
                        <a:pt x="241" y="114"/>
                      </a:lnTo>
                      <a:lnTo>
                        <a:pt x="243" y="115"/>
                      </a:lnTo>
                      <a:lnTo>
                        <a:pt x="244" y="115"/>
                      </a:lnTo>
                      <a:lnTo>
                        <a:pt x="246" y="116"/>
                      </a:lnTo>
                      <a:lnTo>
                        <a:pt x="245" y="118"/>
                      </a:lnTo>
                      <a:lnTo>
                        <a:pt x="246" y="118"/>
                      </a:lnTo>
                      <a:lnTo>
                        <a:pt x="246" y="118"/>
                      </a:lnTo>
                      <a:lnTo>
                        <a:pt x="250" y="119"/>
                      </a:lnTo>
                      <a:lnTo>
                        <a:pt x="250" y="120"/>
                      </a:lnTo>
                      <a:lnTo>
                        <a:pt x="252" y="120"/>
                      </a:lnTo>
                      <a:lnTo>
                        <a:pt x="253" y="120"/>
                      </a:lnTo>
                      <a:lnTo>
                        <a:pt x="254" y="119"/>
                      </a:lnTo>
                      <a:lnTo>
                        <a:pt x="254" y="118"/>
                      </a:lnTo>
                      <a:lnTo>
                        <a:pt x="250" y="118"/>
                      </a:lnTo>
                      <a:lnTo>
                        <a:pt x="250" y="116"/>
                      </a:lnTo>
                      <a:lnTo>
                        <a:pt x="250" y="115"/>
                      </a:lnTo>
                      <a:lnTo>
                        <a:pt x="250" y="115"/>
                      </a:lnTo>
                      <a:lnTo>
                        <a:pt x="250" y="114"/>
                      </a:lnTo>
                      <a:lnTo>
                        <a:pt x="250" y="114"/>
                      </a:lnTo>
                      <a:lnTo>
                        <a:pt x="249" y="112"/>
                      </a:lnTo>
                      <a:lnTo>
                        <a:pt x="249" y="112"/>
                      </a:lnTo>
                      <a:lnTo>
                        <a:pt x="248" y="112"/>
                      </a:lnTo>
                      <a:lnTo>
                        <a:pt x="248" y="111"/>
                      </a:lnTo>
                      <a:lnTo>
                        <a:pt x="249" y="110"/>
                      </a:lnTo>
                      <a:lnTo>
                        <a:pt x="250" y="110"/>
                      </a:lnTo>
                      <a:lnTo>
                        <a:pt x="250" y="107"/>
                      </a:lnTo>
                      <a:lnTo>
                        <a:pt x="252" y="107"/>
                      </a:lnTo>
                      <a:lnTo>
                        <a:pt x="252" y="106"/>
                      </a:lnTo>
                      <a:lnTo>
                        <a:pt x="252" y="106"/>
                      </a:lnTo>
                      <a:lnTo>
                        <a:pt x="252" y="103"/>
                      </a:lnTo>
                      <a:lnTo>
                        <a:pt x="254" y="103"/>
                      </a:lnTo>
                      <a:lnTo>
                        <a:pt x="256" y="104"/>
                      </a:lnTo>
                      <a:lnTo>
                        <a:pt x="256" y="103"/>
                      </a:lnTo>
                      <a:lnTo>
                        <a:pt x="257" y="103"/>
                      </a:lnTo>
                      <a:lnTo>
                        <a:pt x="257" y="103"/>
                      </a:lnTo>
                      <a:lnTo>
                        <a:pt x="257" y="102"/>
                      </a:lnTo>
                      <a:lnTo>
                        <a:pt x="257" y="102"/>
                      </a:lnTo>
                      <a:lnTo>
                        <a:pt x="258" y="102"/>
                      </a:lnTo>
                      <a:lnTo>
                        <a:pt x="258" y="101"/>
                      </a:lnTo>
                      <a:lnTo>
                        <a:pt x="261" y="98"/>
                      </a:lnTo>
                      <a:lnTo>
                        <a:pt x="261" y="97"/>
                      </a:lnTo>
                      <a:lnTo>
                        <a:pt x="263" y="97"/>
                      </a:lnTo>
                      <a:lnTo>
                        <a:pt x="263" y="97"/>
                      </a:lnTo>
                      <a:lnTo>
                        <a:pt x="266" y="97"/>
                      </a:lnTo>
                      <a:lnTo>
                        <a:pt x="267" y="95"/>
                      </a:lnTo>
                      <a:lnTo>
                        <a:pt x="269" y="95"/>
                      </a:lnTo>
                      <a:lnTo>
                        <a:pt x="269" y="95"/>
                      </a:lnTo>
                      <a:lnTo>
                        <a:pt x="269" y="95"/>
                      </a:lnTo>
                      <a:lnTo>
                        <a:pt x="270" y="94"/>
                      </a:lnTo>
                      <a:lnTo>
                        <a:pt x="270" y="93"/>
                      </a:lnTo>
                      <a:lnTo>
                        <a:pt x="269" y="93"/>
                      </a:lnTo>
                      <a:lnTo>
                        <a:pt x="269" y="91"/>
                      </a:lnTo>
                      <a:lnTo>
                        <a:pt x="270" y="91"/>
                      </a:lnTo>
                      <a:lnTo>
                        <a:pt x="270" y="91"/>
                      </a:lnTo>
                      <a:lnTo>
                        <a:pt x="270" y="90"/>
                      </a:lnTo>
                      <a:lnTo>
                        <a:pt x="269" y="90"/>
                      </a:lnTo>
                      <a:lnTo>
                        <a:pt x="267" y="91"/>
                      </a:lnTo>
                      <a:lnTo>
                        <a:pt x="265" y="93"/>
                      </a:lnTo>
                      <a:lnTo>
                        <a:pt x="262" y="93"/>
                      </a:lnTo>
                      <a:lnTo>
                        <a:pt x="262" y="93"/>
                      </a:lnTo>
                      <a:lnTo>
                        <a:pt x="262" y="90"/>
                      </a:lnTo>
                      <a:lnTo>
                        <a:pt x="262" y="89"/>
                      </a:lnTo>
                      <a:lnTo>
                        <a:pt x="263" y="89"/>
                      </a:lnTo>
                      <a:lnTo>
                        <a:pt x="263" y="87"/>
                      </a:lnTo>
                      <a:lnTo>
                        <a:pt x="262" y="86"/>
                      </a:lnTo>
                      <a:lnTo>
                        <a:pt x="262" y="84"/>
                      </a:lnTo>
                      <a:lnTo>
                        <a:pt x="263" y="82"/>
                      </a:lnTo>
                      <a:lnTo>
                        <a:pt x="265" y="81"/>
                      </a:lnTo>
                      <a:lnTo>
                        <a:pt x="267" y="82"/>
                      </a:lnTo>
                      <a:lnTo>
                        <a:pt x="267" y="82"/>
                      </a:lnTo>
                      <a:lnTo>
                        <a:pt x="267" y="82"/>
                      </a:lnTo>
                      <a:lnTo>
                        <a:pt x="269" y="82"/>
                      </a:lnTo>
                      <a:lnTo>
                        <a:pt x="270" y="82"/>
                      </a:lnTo>
                      <a:lnTo>
                        <a:pt x="270" y="82"/>
                      </a:lnTo>
                      <a:lnTo>
                        <a:pt x="271" y="82"/>
                      </a:lnTo>
                      <a:lnTo>
                        <a:pt x="273" y="82"/>
                      </a:lnTo>
                      <a:lnTo>
                        <a:pt x="273" y="82"/>
                      </a:lnTo>
                      <a:lnTo>
                        <a:pt x="271" y="82"/>
                      </a:lnTo>
                      <a:lnTo>
                        <a:pt x="271" y="77"/>
                      </a:lnTo>
                      <a:lnTo>
                        <a:pt x="273" y="76"/>
                      </a:lnTo>
                      <a:lnTo>
                        <a:pt x="273" y="76"/>
                      </a:lnTo>
                      <a:lnTo>
                        <a:pt x="274" y="74"/>
                      </a:lnTo>
                      <a:lnTo>
                        <a:pt x="278" y="74"/>
                      </a:lnTo>
                      <a:lnTo>
                        <a:pt x="278" y="74"/>
                      </a:lnTo>
                      <a:lnTo>
                        <a:pt x="278" y="73"/>
                      </a:lnTo>
                      <a:lnTo>
                        <a:pt x="277" y="73"/>
                      </a:lnTo>
                      <a:lnTo>
                        <a:pt x="275" y="73"/>
                      </a:lnTo>
                      <a:lnTo>
                        <a:pt x="275" y="73"/>
                      </a:lnTo>
                      <a:lnTo>
                        <a:pt x="273" y="74"/>
                      </a:lnTo>
                      <a:lnTo>
                        <a:pt x="273" y="74"/>
                      </a:lnTo>
                      <a:lnTo>
                        <a:pt x="271" y="74"/>
                      </a:lnTo>
                      <a:lnTo>
                        <a:pt x="271" y="76"/>
                      </a:lnTo>
                      <a:lnTo>
                        <a:pt x="270" y="76"/>
                      </a:lnTo>
                      <a:lnTo>
                        <a:pt x="269" y="77"/>
                      </a:lnTo>
                      <a:lnTo>
                        <a:pt x="266" y="77"/>
                      </a:lnTo>
                      <a:lnTo>
                        <a:pt x="266" y="78"/>
                      </a:lnTo>
                      <a:lnTo>
                        <a:pt x="263" y="78"/>
                      </a:lnTo>
                      <a:lnTo>
                        <a:pt x="262" y="76"/>
                      </a:lnTo>
                      <a:lnTo>
                        <a:pt x="262" y="76"/>
                      </a:lnTo>
                      <a:lnTo>
                        <a:pt x="262" y="74"/>
                      </a:lnTo>
                      <a:lnTo>
                        <a:pt x="261" y="74"/>
                      </a:lnTo>
                      <a:lnTo>
                        <a:pt x="258" y="70"/>
                      </a:lnTo>
                      <a:lnTo>
                        <a:pt x="257" y="70"/>
                      </a:lnTo>
                      <a:lnTo>
                        <a:pt x="257" y="70"/>
                      </a:lnTo>
                      <a:lnTo>
                        <a:pt x="254" y="70"/>
                      </a:lnTo>
                      <a:lnTo>
                        <a:pt x="253" y="69"/>
                      </a:lnTo>
                      <a:lnTo>
                        <a:pt x="253" y="70"/>
                      </a:lnTo>
                      <a:lnTo>
                        <a:pt x="253" y="70"/>
                      </a:lnTo>
                      <a:lnTo>
                        <a:pt x="253" y="76"/>
                      </a:lnTo>
                      <a:lnTo>
                        <a:pt x="252" y="76"/>
                      </a:lnTo>
                      <a:lnTo>
                        <a:pt x="252" y="73"/>
                      </a:lnTo>
                      <a:lnTo>
                        <a:pt x="250" y="73"/>
                      </a:lnTo>
                      <a:lnTo>
                        <a:pt x="250" y="74"/>
                      </a:lnTo>
                      <a:lnTo>
                        <a:pt x="249" y="76"/>
                      </a:lnTo>
                      <a:lnTo>
                        <a:pt x="248" y="76"/>
                      </a:lnTo>
                      <a:lnTo>
                        <a:pt x="248" y="73"/>
                      </a:lnTo>
                      <a:lnTo>
                        <a:pt x="249" y="72"/>
                      </a:lnTo>
                      <a:lnTo>
                        <a:pt x="250" y="70"/>
                      </a:lnTo>
                      <a:lnTo>
                        <a:pt x="250" y="69"/>
                      </a:lnTo>
                      <a:lnTo>
                        <a:pt x="250" y="69"/>
                      </a:lnTo>
                      <a:lnTo>
                        <a:pt x="250" y="69"/>
                      </a:lnTo>
                      <a:lnTo>
                        <a:pt x="250" y="68"/>
                      </a:lnTo>
                      <a:lnTo>
                        <a:pt x="248" y="68"/>
                      </a:lnTo>
                      <a:lnTo>
                        <a:pt x="248" y="68"/>
                      </a:lnTo>
                      <a:lnTo>
                        <a:pt x="246" y="66"/>
                      </a:lnTo>
                      <a:lnTo>
                        <a:pt x="244" y="66"/>
                      </a:lnTo>
                      <a:lnTo>
                        <a:pt x="245" y="64"/>
                      </a:lnTo>
                      <a:lnTo>
                        <a:pt x="244" y="64"/>
                      </a:lnTo>
                      <a:lnTo>
                        <a:pt x="244" y="61"/>
                      </a:lnTo>
                      <a:lnTo>
                        <a:pt x="249" y="61"/>
                      </a:lnTo>
                      <a:lnTo>
                        <a:pt x="249" y="60"/>
                      </a:lnTo>
                      <a:lnTo>
                        <a:pt x="246" y="59"/>
                      </a:lnTo>
                      <a:lnTo>
                        <a:pt x="246" y="57"/>
                      </a:lnTo>
                      <a:lnTo>
                        <a:pt x="246" y="55"/>
                      </a:lnTo>
                      <a:lnTo>
                        <a:pt x="246" y="53"/>
                      </a:lnTo>
                      <a:lnTo>
                        <a:pt x="246" y="53"/>
                      </a:lnTo>
                      <a:lnTo>
                        <a:pt x="248" y="52"/>
                      </a:lnTo>
                      <a:lnTo>
                        <a:pt x="246" y="52"/>
                      </a:lnTo>
                      <a:lnTo>
                        <a:pt x="246" y="51"/>
                      </a:lnTo>
                      <a:lnTo>
                        <a:pt x="248" y="49"/>
                      </a:lnTo>
                      <a:lnTo>
                        <a:pt x="249" y="49"/>
                      </a:lnTo>
                      <a:lnTo>
                        <a:pt x="249" y="47"/>
                      </a:lnTo>
                      <a:lnTo>
                        <a:pt x="252" y="47"/>
                      </a:lnTo>
                      <a:lnTo>
                        <a:pt x="253" y="48"/>
                      </a:lnTo>
                      <a:lnTo>
                        <a:pt x="256" y="48"/>
                      </a:lnTo>
                      <a:lnTo>
                        <a:pt x="256" y="47"/>
                      </a:lnTo>
                      <a:lnTo>
                        <a:pt x="254" y="46"/>
                      </a:lnTo>
                      <a:lnTo>
                        <a:pt x="253" y="44"/>
                      </a:lnTo>
                      <a:lnTo>
                        <a:pt x="250" y="44"/>
                      </a:lnTo>
                      <a:lnTo>
                        <a:pt x="250" y="43"/>
                      </a:lnTo>
                      <a:lnTo>
                        <a:pt x="252" y="43"/>
                      </a:lnTo>
                      <a:lnTo>
                        <a:pt x="253" y="40"/>
                      </a:lnTo>
                      <a:lnTo>
                        <a:pt x="257" y="40"/>
                      </a:lnTo>
                      <a:lnTo>
                        <a:pt x="257" y="36"/>
                      </a:lnTo>
                      <a:lnTo>
                        <a:pt x="257" y="36"/>
                      </a:lnTo>
                      <a:lnTo>
                        <a:pt x="257" y="36"/>
                      </a:lnTo>
                      <a:lnTo>
                        <a:pt x="257" y="35"/>
                      </a:lnTo>
                      <a:lnTo>
                        <a:pt x="257" y="35"/>
                      </a:lnTo>
                      <a:lnTo>
                        <a:pt x="257" y="34"/>
                      </a:lnTo>
                      <a:lnTo>
                        <a:pt x="257" y="34"/>
                      </a:lnTo>
                      <a:lnTo>
                        <a:pt x="257" y="32"/>
                      </a:lnTo>
                      <a:lnTo>
                        <a:pt x="257" y="32"/>
                      </a:lnTo>
                      <a:lnTo>
                        <a:pt x="257" y="32"/>
                      </a:lnTo>
                      <a:lnTo>
                        <a:pt x="257" y="30"/>
                      </a:lnTo>
                      <a:lnTo>
                        <a:pt x="254" y="29"/>
                      </a:lnTo>
                      <a:lnTo>
                        <a:pt x="253" y="26"/>
                      </a:lnTo>
                      <a:lnTo>
                        <a:pt x="254" y="26"/>
                      </a:lnTo>
                      <a:lnTo>
                        <a:pt x="256" y="26"/>
                      </a:lnTo>
                      <a:lnTo>
                        <a:pt x="256" y="26"/>
                      </a:lnTo>
                      <a:lnTo>
                        <a:pt x="256" y="26"/>
                      </a:lnTo>
                      <a:lnTo>
                        <a:pt x="256" y="26"/>
                      </a:lnTo>
                      <a:lnTo>
                        <a:pt x="256" y="26"/>
                      </a:lnTo>
                      <a:lnTo>
                        <a:pt x="256" y="22"/>
                      </a:lnTo>
                      <a:lnTo>
                        <a:pt x="254" y="22"/>
                      </a:lnTo>
                      <a:lnTo>
                        <a:pt x="254" y="21"/>
                      </a:lnTo>
                      <a:lnTo>
                        <a:pt x="253" y="19"/>
                      </a:lnTo>
                      <a:lnTo>
                        <a:pt x="253" y="19"/>
                      </a:lnTo>
                      <a:lnTo>
                        <a:pt x="253" y="18"/>
                      </a:lnTo>
                      <a:lnTo>
                        <a:pt x="253" y="18"/>
                      </a:lnTo>
                      <a:lnTo>
                        <a:pt x="253" y="17"/>
                      </a:lnTo>
                      <a:lnTo>
                        <a:pt x="253" y="17"/>
                      </a:lnTo>
                      <a:lnTo>
                        <a:pt x="253" y="15"/>
                      </a:lnTo>
                      <a:lnTo>
                        <a:pt x="252" y="15"/>
                      </a:lnTo>
                      <a:lnTo>
                        <a:pt x="252" y="13"/>
                      </a:lnTo>
                      <a:lnTo>
                        <a:pt x="252" y="13"/>
                      </a:lnTo>
                      <a:lnTo>
                        <a:pt x="252" y="13"/>
                      </a:lnTo>
                      <a:lnTo>
                        <a:pt x="252" y="13"/>
                      </a:lnTo>
                      <a:lnTo>
                        <a:pt x="252" y="13"/>
                      </a:lnTo>
                      <a:lnTo>
                        <a:pt x="252" y="12"/>
                      </a:lnTo>
                      <a:lnTo>
                        <a:pt x="250" y="12"/>
                      </a:lnTo>
                      <a:lnTo>
                        <a:pt x="250" y="8"/>
                      </a:lnTo>
                      <a:lnTo>
                        <a:pt x="254" y="9"/>
                      </a:lnTo>
                      <a:lnTo>
                        <a:pt x="254" y="6"/>
                      </a:lnTo>
                      <a:lnTo>
                        <a:pt x="253" y="5"/>
                      </a:lnTo>
                      <a:lnTo>
                        <a:pt x="253" y="4"/>
                      </a:lnTo>
                      <a:lnTo>
                        <a:pt x="262" y="2"/>
                      </a:lnTo>
                      <a:lnTo>
                        <a:pt x="263" y="5"/>
                      </a:lnTo>
                      <a:lnTo>
                        <a:pt x="263" y="4"/>
                      </a:lnTo>
                      <a:lnTo>
                        <a:pt x="265" y="2"/>
                      </a:lnTo>
                      <a:lnTo>
                        <a:pt x="26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" name="Freeform 11"/>
                <p:cNvSpPr>
                  <a:spLocks noEditPoints="1"/>
                </p:cNvSpPr>
                <p:nvPr/>
              </p:nvSpPr>
              <p:spPr bwMode="auto">
                <a:xfrm>
                  <a:off x="5642008" y="2026021"/>
                  <a:ext cx="1897867" cy="1420813"/>
                </a:xfrm>
                <a:custGeom>
                  <a:avLst/>
                  <a:gdLst>
                    <a:gd name="T0" fmla="*/ 421 w 1191"/>
                    <a:gd name="T1" fmla="*/ 655 h 895"/>
                    <a:gd name="T2" fmla="*/ 408 w 1191"/>
                    <a:gd name="T3" fmla="*/ 604 h 895"/>
                    <a:gd name="T4" fmla="*/ 386 w 1191"/>
                    <a:gd name="T5" fmla="*/ 609 h 895"/>
                    <a:gd name="T6" fmla="*/ 378 w 1191"/>
                    <a:gd name="T7" fmla="*/ 570 h 895"/>
                    <a:gd name="T8" fmla="*/ 402 w 1191"/>
                    <a:gd name="T9" fmla="*/ 524 h 895"/>
                    <a:gd name="T10" fmla="*/ 413 w 1191"/>
                    <a:gd name="T11" fmla="*/ 557 h 895"/>
                    <a:gd name="T12" fmla="*/ 416 w 1191"/>
                    <a:gd name="T13" fmla="*/ 525 h 895"/>
                    <a:gd name="T14" fmla="*/ 434 w 1191"/>
                    <a:gd name="T15" fmla="*/ 481 h 895"/>
                    <a:gd name="T16" fmla="*/ 540 w 1191"/>
                    <a:gd name="T17" fmla="*/ 478 h 895"/>
                    <a:gd name="T18" fmla="*/ 492 w 1191"/>
                    <a:gd name="T19" fmla="*/ 528 h 895"/>
                    <a:gd name="T20" fmla="*/ 460 w 1191"/>
                    <a:gd name="T21" fmla="*/ 592 h 895"/>
                    <a:gd name="T22" fmla="*/ 475 w 1191"/>
                    <a:gd name="T23" fmla="*/ 673 h 895"/>
                    <a:gd name="T24" fmla="*/ 432 w 1191"/>
                    <a:gd name="T25" fmla="*/ 722 h 895"/>
                    <a:gd name="T26" fmla="*/ 419 w 1191"/>
                    <a:gd name="T27" fmla="*/ 789 h 895"/>
                    <a:gd name="T28" fmla="*/ 383 w 1191"/>
                    <a:gd name="T29" fmla="*/ 849 h 895"/>
                    <a:gd name="T30" fmla="*/ 326 w 1191"/>
                    <a:gd name="T31" fmla="*/ 887 h 895"/>
                    <a:gd name="T32" fmla="*/ 272 w 1191"/>
                    <a:gd name="T33" fmla="*/ 891 h 895"/>
                    <a:gd name="T34" fmla="*/ 256 w 1191"/>
                    <a:gd name="T35" fmla="*/ 823 h 895"/>
                    <a:gd name="T36" fmla="*/ 242 w 1191"/>
                    <a:gd name="T37" fmla="*/ 765 h 895"/>
                    <a:gd name="T38" fmla="*/ 217 w 1191"/>
                    <a:gd name="T39" fmla="*/ 700 h 895"/>
                    <a:gd name="T40" fmla="*/ 230 w 1191"/>
                    <a:gd name="T41" fmla="*/ 616 h 895"/>
                    <a:gd name="T42" fmla="*/ 208 w 1191"/>
                    <a:gd name="T43" fmla="*/ 559 h 895"/>
                    <a:gd name="T44" fmla="*/ 199 w 1191"/>
                    <a:gd name="T45" fmla="*/ 503 h 895"/>
                    <a:gd name="T46" fmla="*/ 179 w 1191"/>
                    <a:gd name="T47" fmla="*/ 476 h 895"/>
                    <a:gd name="T48" fmla="*/ 140 w 1191"/>
                    <a:gd name="T49" fmla="*/ 453 h 895"/>
                    <a:gd name="T50" fmla="*/ 98 w 1191"/>
                    <a:gd name="T51" fmla="*/ 466 h 895"/>
                    <a:gd name="T52" fmla="*/ 2 w 1191"/>
                    <a:gd name="T53" fmla="*/ 448 h 895"/>
                    <a:gd name="T54" fmla="*/ 646 w 1191"/>
                    <a:gd name="T55" fmla="*/ 285 h 895"/>
                    <a:gd name="T56" fmla="*/ 606 w 1191"/>
                    <a:gd name="T57" fmla="*/ 338 h 895"/>
                    <a:gd name="T58" fmla="*/ 595 w 1191"/>
                    <a:gd name="T59" fmla="*/ 262 h 895"/>
                    <a:gd name="T60" fmla="*/ 1187 w 1191"/>
                    <a:gd name="T61" fmla="*/ 192 h 895"/>
                    <a:gd name="T62" fmla="*/ 807 w 1191"/>
                    <a:gd name="T63" fmla="*/ 52 h 895"/>
                    <a:gd name="T64" fmla="*/ 633 w 1191"/>
                    <a:gd name="T65" fmla="*/ 41 h 895"/>
                    <a:gd name="T66" fmla="*/ 662 w 1191"/>
                    <a:gd name="T67" fmla="*/ 37 h 895"/>
                    <a:gd name="T68" fmla="*/ 797 w 1191"/>
                    <a:gd name="T69" fmla="*/ 0 h 895"/>
                    <a:gd name="T70" fmla="*/ 775 w 1191"/>
                    <a:gd name="T71" fmla="*/ 17 h 895"/>
                    <a:gd name="T72" fmla="*/ 823 w 1191"/>
                    <a:gd name="T73" fmla="*/ 2 h 895"/>
                    <a:gd name="T74" fmla="*/ 1191 w 1191"/>
                    <a:gd name="T75" fmla="*/ 114 h 895"/>
                    <a:gd name="T76" fmla="*/ 1190 w 1191"/>
                    <a:gd name="T77" fmla="*/ 228 h 895"/>
                    <a:gd name="T78" fmla="*/ 1165 w 1191"/>
                    <a:gd name="T79" fmla="*/ 268 h 895"/>
                    <a:gd name="T80" fmla="*/ 1114 w 1191"/>
                    <a:gd name="T81" fmla="*/ 292 h 895"/>
                    <a:gd name="T82" fmla="*/ 1082 w 1191"/>
                    <a:gd name="T83" fmla="*/ 296 h 895"/>
                    <a:gd name="T84" fmla="*/ 1069 w 1191"/>
                    <a:gd name="T85" fmla="*/ 346 h 895"/>
                    <a:gd name="T86" fmla="*/ 1084 w 1191"/>
                    <a:gd name="T87" fmla="*/ 408 h 895"/>
                    <a:gd name="T88" fmla="*/ 1053 w 1191"/>
                    <a:gd name="T89" fmla="*/ 419 h 895"/>
                    <a:gd name="T90" fmla="*/ 1021 w 1191"/>
                    <a:gd name="T91" fmla="*/ 392 h 895"/>
                    <a:gd name="T92" fmla="*/ 1013 w 1191"/>
                    <a:gd name="T93" fmla="*/ 448 h 895"/>
                    <a:gd name="T94" fmla="*/ 988 w 1191"/>
                    <a:gd name="T95" fmla="*/ 374 h 895"/>
                    <a:gd name="T96" fmla="*/ 954 w 1191"/>
                    <a:gd name="T97" fmla="*/ 355 h 895"/>
                    <a:gd name="T98" fmla="*/ 936 w 1191"/>
                    <a:gd name="T99" fmla="*/ 304 h 895"/>
                    <a:gd name="T100" fmla="*/ 899 w 1191"/>
                    <a:gd name="T101" fmla="*/ 296 h 895"/>
                    <a:gd name="T102" fmla="*/ 847 w 1191"/>
                    <a:gd name="T103" fmla="*/ 342 h 895"/>
                    <a:gd name="T104" fmla="*/ 822 w 1191"/>
                    <a:gd name="T105" fmla="*/ 414 h 895"/>
                    <a:gd name="T106" fmla="*/ 792 w 1191"/>
                    <a:gd name="T107" fmla="*/ 421 h 895"/>
                    <a:gd name="T108" fmla="*/ 768 w 1191"/>
                    <a:gd name="T109" fmla="*/ 358 h 895"/>
                    <a:gd name="T110" fmla="*/ 763 w 1191"/>
                    <a:gd name="T111" fmla="*/ 302 h 895"/>
                    <a:gd name="T112" fmla="*/ 744 w 1191"/>
                    <a:gd name="T113" fmla="*/ 279 h 895"/>
                    <a:gd name="T114" fmla="*/ 693 w 1191"/>
                    <a:gd name="T115" fmla="*/ 253 h 895"/>
                    <a:gd name="T116" fmla="*/ 619 w 1191"/>
                    <a:gd name="T117" fmla="*/ 236 h 895"/>
                    <a:gd name="T118" fmla="*/ 582 w 1191"/>
                    <a:gd name="T119" fmla="*/ 125 h 895"/>
                    <a:gd name="T120" fmla="*/ 586 w 1191"/>
                    <a:gd name="T121" fmla="*/ 75 h 895"/>
                    <a:gd name="T122" fmla="*/ 572 w 1191"/>
                    <a:gd name="T123" fmla="*/ 50 h 895"/>
                    <a:gd name="T124" fmla="*/ 586 w 1191"/>
                    <a:gd name="T125" fmla="*/ 36 h 8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91" h="895">
                      <a:moveTo>
                        <a:pt x="242" y="731"/>
                      </a:moveTo>
                      <a:lnTo>
                        <a:pt x="242" y="732"/>
                      </a:lnTo>
                      <a:lnTo>
                        <a:pt x="242" y="732"/>
                      </a:lnTo>
                      <a:lnTo>
                        <a:pt x="240" y="732"/>
                      </a:lnTo>
                      <a:lnTo>
                        <a:pt x="242" y="734"/>
                      </a:lnTo>
                      <a:lnTo>
                        <a:pt x="243" y="734"/>
                      </a:lnTo>
                      <a:lnTo>
                        <a:pt x="243" y="731"/>
                      </a:lnTo>
                      <a:lnTo>
                        <a:pt x="242" y="731"/>
                      </a:lnTo>
                      <a:close/>
                      <a:moveTo>
                        <a:pt x="416" y="624"/>
                      </a:moveTo>
                      <a:lnTo>
                        <a:pt x="416" y="629"/>
                      </a:lnTo>
                      <a:lnTo>
                        <a:pt x="417" y="629"/>
                      </a:lnTo>
                      <a:lnTo>
                        <a:pt x="417" y="639"/>
                      </a:lnTo>
                      <a:lnTo>
                        <a:pt x="417" y="639"/>
                      </a:lnTo>
                      <a:lnTo>
                        <a:pt x="417" y="643"/>
                      </a:lnTo>
                      <a:lnTo>
                        <a:pt x="416" y="643"/>
                      </a:lnTo>
                      <a:lnTo>
                        <a:pt x="416" y="646"/>
                      </a:lnTo>
                      <a:lnTo>
                        <a:pt x="416" y="646"/>
                      </a:lnTo>
                      <a:lnTo>
                        <a:pt x="415" y="647"/>
                      </a:lnTo>
                      <a:lnTo>
                        <a:pt x="415" y="648"/>
                      </a:lnTo>
                      <a:lnTo>
                        <a:pt x="416" y="650"/>
                      </a:lnTo>
                      <a:lnTo>
                        <a:pt x="417" y="650"/>
                      </a:lnTo>
                      <a:lnTo>
                        <a:pt x="417" y="651"/>
                      </a:lnTo>
                      <a:lnTo>
                        <a:pt x="416" y="654"/>
                      </a:lnTo>
                      <a:lnTo>
                        <a:pt x="417" y="655"/>
                      </a:lnTo>
                      <a:lnTo>
                        <a:pt x="417" y="656"/>
                      </a:lnTo>
                      <a:lnTo>
                        <a:pt x="417" y="656"/>
                      </a:lnTo>
                      <a:lnTo>
                        <a:pt x="419" y="656"/>
                      </a:lnTo>
                      <a:lnTo>
                        <a:pt x="417" y="663"/>
                      </a:lnTo>
                      <a:lnTo>
                        <a:pt x="420" y="664"/>
                      </a:lnTo>
                      <a:lnTo>
                        <a:pt x="420" y="669"/>
                      </a:lnTo>
                      <a:lnTo>
                        <a:pt x="421" y="669"/>
                      </a:lnTo>
                      <a:lnTo>
                        <a:pt x="421" y="669"/>
                      </a:lnTo>
                      <a:lnTo>
                        <a:pt x="424" y="671"/>
                      </a:lnTo>
                      <a:lnTo>
                        <a:pt x="424" y="668"/>
                      </a:lnTo>
                      <a:lnTo>
                        <a:pt x="422" y="667"/>
                      </a:lnTo>
                      <a:lnTo>
                        <a:pt x="422" y="665"/>
                      </a:lnTo>
                      <a:lnTo>
                        <a:pt x="422" y="664"/>
                      </a:lnTo>
                      <a:lnTo>
                        <a:pt x="422" y="662"/>
                      </a:lnTo>
                      <a:lnTo>
                        <a:pt x="422" y="662"/>
                      </a:lnTo>
                      <a:lnTo>
                        <a:pt x="421" y="662"/>
                      </a:lnTo>
                      <a:lnTo>
                        <a:pt x="421" y="660"/>
                      </a:lnTo>
                      <a:lnTo>
                        <a:pt x="422" y="660"/>
                      </a:lnTo>
                      <a:lnTo>
                        <a:pt x="422" y="656"/>
                      </a:lnTo>
                      <a:lnTo>
                        <a:pt x="421" y="656"/>
                      </a:lnTo>
                      <a:lnTo>
                        <a:pt x="421" y="655"/>
                      </a:lnTo>
                      <a:lnTo>
                        <a:pt x="420" y="654"/>
                      </a:lnTo>
                      <a:lnTo>
                        <a:pt x="421" y="646"/>
                      </a:lnTo>
                      <a:lnTo>
                        <a:pt x="421" y="646"/>
                      </a:lnTo>
                      <a:lnTo>
                        <a:pt x="421" y="638"/>
                      </a:lnTo>
                      <a:lnTo>
                        <a:pt x="421" y="638"/>
                      </a:lnTo>
                      <a:lnTo>
                        <a:pt x="421" y="637"/>
                      </a:lnTo>
                      <a:lnTo>
                        <a:pt x="422" y="637"/>
                      </a:lnTo>
                      <a:lnTo>
                        <a:pt x="421" y="634"/>
                      </a:lnTo>
                      <a:lnTo>
                        <a:pt x="421" y="634"/>
                      </a:lnTo>
                      <a:lnTo>
                        <a:pt x="421" y="629"/>
                      </a:lnTo>
                      <a:lnTo>
                        <a:pt x="420" y="628"/>
                      </a:lnTo>
                      <a:lnTo>
                        <a:pt x="420" y="626"/>
                      </a:lnTo>
                      <a:lnTo>
                        <a:pt x="419" y="626"/>
                      </a:lnTo>
                      <a:lnTo>
                        <a:pt x="417" y="625"/>
                      </a:lnTo>
                      <a:lnTo>
                        <a:pt x="417" y="624"/>
                      </a:lnTo>
                      <a:lnTo>
                        <a:pt x="416" y="624"/>
                      </a:lnTo>
                      <a:close/>
                      <a:moveTo>
                        <a:pt x="366" y="616"/>
                      </a:moveTo>
                      <a:lnTo>
                        <a:pt x="365" y="617"/>
                      </a:lnTo>
                      <a:lnTo>
                        <a:pt x="364" y="617"/>
                      </a:lnTo>
                      <a:lnTo>
                        <a:pt x="362" y="617"/>
                      </a:lnTo>
                      <a:lnTo>
                        <a:pt x="362" y="618"/>
                      </a:lnTo>
                      <a:lnTo>
                        <a:pt x="362" y="621"/>
                      </a:lnTo>
                      <a:lnTo>
                        <a:pt x="362" y="621"/>
                      </a:lnTo>
                      <a:lnTo>
                        <a:pt x="362" y="621"/>
                      </a:lnTo>
                      <a:lnTo>
                        <a:pt x="362" y="622"/>
                      </a:lnTo>
                      <a:lnTo>
                        <a:pt x="365" y="622"/>
                      </a:lnTo>
                      <a:lnTo>
                        <a:pt x="365" y="621"/>
                      </a:lnTo>
                      <a:lnTo>
                        <a:pt x="366" y="620"/>
                      </a:lnTo>
                      <a:lnTo>
                        <a:pt x="366" y="620"/>
                      </a:lnTo>
                      <a:lnTo>
                        <a:pt x="367" y="620"/>
                      </a:lnTo>
                      <a:lnTo>
                        <a:pt x="367" y="618"/>
                      </a:lnTo>
                      <a:lnTo>
                        <a:pt x="369" y="618"/>
                      </a:lnTo>
                      <a:lnTo>
                        <a:pt x="369" y="616"/>
                      </a:lnTo>
                      <a:lnTo>
                        <a:pt x="367" y="616"/>
                      </a:lnTo>
                      <a:lnTo>
                        <a:pt x="366" y="616"/>
                      </a:lnTo>
                      <a:close/>
                      <a:moveTo>
                        <a:pt x="407" y="604"/>
                      </a:moveTo>
                      <a:lnTo>
                        <a:pt x="407" y="604"/>
                      </a:lnTo>
                      <a:lnTo>
                        <a:pt x="405" y="604"/>
                      </a:lnTo>
                      <a:lnTo>
                        <a:pt x="405" y="607"/>
                      </a:lnTo>
                      <a:lnTo>
                        <a:pt x="407" y="607"/>
                      </a:lnTo>
                      <a:lnTo>
                        <a:pt x="408" y="608"/>
                      </a:lnTo>
                      <a:lnTo>
                        <a:pt x="411" y="608"/>
                      </a:lnTo>
                      <a:lnTo>
                        <a:pt x="411" y="607"/>
                      </a:lnTo>
                      <a:lnTo>
                        <a:pt x="409" y="605"/>
                      </a:lnTo>
                      <a:lnTo>
                        <a:pt x="408" y="604"/>
                      </a:lnTo>
                      <a:lnTo>
                        <a:pt x="407" y="604"/>
                      </a:lnTo>
                      <a:close/>
                      <a:moveTo>
                        <a:pt x="425" y="565"/>
                      </a:moveTo>
                      <a:lnTo>
                        <a:pt x="422" y="569"/>
                      </a:lnTo>
                      <a:lnTo>
                        <a:pt x="425" y="569"/>
                      </a:lnTo>
                      <a:lnTo>
                        <a:pt x="425" y="567"/>
                      </a:lnTo>
                      <a:lnTo>
                        <a:pt x="426" y="566"/>
                      </a:lnTo>
                      <a:lnTo>
                        <a:pt x="426" y="565"/>
                      </a:lnTo>
                      <a:lnTo>
                        <a:pt x="425" y="565"/>
                      </a:lnTo>
                      <a:close/>
                      <a:moveTo>
                        <a:pt x="373" y="558"/>
                      </a:moveTo>
                      <a:lnTo>
                        <a:pt x="373" y="559"/>
                      </a:lnTo>
                      <a:lnTo>
                        <a:pt x="373" y="561"/>
                      </a:lnTo>
                      <a:lnTo>
                        <a:pt x="373" y="563"/>
                      </a:lnTo>
                      <a:lnTo>
                        <a:pt x="371" y="565"/>
                      </a:lnTo>
                      <a:lnTo>
                        <a:pt x="371" y="565"/>
                      </a:lnTo>
                      <a:lnTo>
                        <a:pt x="370" y="569"/>
                      </a:lnTo>
                      <a:lnTo>
                        <a:pt x="373" y="569"/>
                      </a:lnTo>
                      <a:lnTo>
                        <a:pt x="371" y="574"/>
                      </a:lnTo>
                      <a:lnTo>
                        <a:pt x="373" y="574"/>
                      </a:lnTo>
                      <a:lnTo>
                        <a:pt x="373" y="575"/>
                      </a:lnTo>
                      <a:lnTo>
                        <a:pt x="373" y="575"/>
                      </a:lnTo>
                      <a:lnTo>
                        <a:pt x="373" y="578"/>
                      </a:lnTo>
                      <a:lnTo>
                        <a:pt x="374" y="578"/>
                      </a:lnTo>
                      <a:lnTo>
                        <a:pt x="374" y="579"/>
                      </a:lnTo>
                      <a:lnTo>
                        <a:pt x="374" y="582"/>
                      </a:lnTo>
                      <a:lnTo>
                        <a:pt x="373" y="583"/>
                      </a:lnTo>
                      <a:lnTo>
                        <a:pt x="373" y="584"/>
                      </a:lnTo>
                      <a:lnTo>
                        <a:pt x="373" y="586"/>
                      </a:lnTo>
                      <a:lnTo>
                        <a:pt x="373" y="586"/>
                      </a:lnTo>
                      <a:lnTo>
                        <a:pt x="373" y="587"/>
                      </a:lnTo>
                      <a:lnTo>
                        <a:pt x="375" y="588"/>
                      </a:lnTo>
                      <a:lnTo>
                        <a:pt x="375" y="591"/>
                      </a:lnTo>
                      <a:lnTo>
                        <a:pt x="375" y="591"/>
                      </a:lnTo>
                      <a:lnTo>
                        <a:pt x="375" y="592"/>
                      </a:lnTo>
                      <a:lnTo>
                        <a:pt x="377" y="595"/>
                      </a:lnTo>
                      <a:lnTo>
                        <a:pt x="377" y="596"/>
                      </a:lnTo>
                      <a:lnTo>
                        <a:pt x="378" y="596"/>
                      </a:lnTo>
                      <a:lnTo>
                        <a:pt x="378" y="597"/>
                      </a:lnTo>
                      <a:lnTo>
                        <a:pt x="379" y="597"/>
                      </a:lnTo>
                      <a:lnTo>
                        <a:pt x="381" y="599"/>
                      </a:lnTo>
                      <a:lnTo>
                        <a:pt x="384" y="601"/>
                      </a:lnTo>
                      <a:lnTo>
                        <a:pt x="384" y="604"/>
                      </a:lnTo>
                      <a:lnTo>
                        <a:pt x="384" y="604"/>
                      </a:lnTo>
                      <a:lnTo>
                        <a:pt x="386" y="607"/>
                      </a:lnTo>
                      <a:lnTo>
                        <a:pt x="386" y="607"/>
                      </a:lnTo>
                      <a:lnTo>
                        <a:pt x="386" y="609"/>
                      </a:lnTo>
                      <a:lnTo>
                        <a:pt x="387" y="609"/>
                      </a:lnTo>
                      <a:lnTo>
                        <a:pt x="387" y="610"/>
                      </a:lnTo>
                      <a:lnTo>
                        <a:pt x="388" y="610"/>
                      </a:lnTo>
                      <a:lnTo>
                        <a:pt x="388" y="612"/>
                      </a:lnTo>
                      <a:lnTo>
                        <a:pt x="387" y="614"/>
                      </a:lnTo>
                      <a:lnTo>
                        <a:pt x="387" y="616"/>
                      </a:lnTo>
                      <a:lnTo>
                        <a:pt x="390" y="616"/>
                      </a:lnTo>
                      <a:lnTo>
                        <a:pt x="390" y="614"/>
                      </a:lnTo>
                      <a:lnTo>
                        <a:pt x="391" y="614"/>
                      </a:lnTo>
                      <a:lnTo>
                        <a:pt x="392" y="614"/>
                      </a:lnTo>
                      <a:lnTo>
                        <a:pt x="392" y="616"/>
                      </a:lnTo>
                      <a:lnTo>
                        <a:pt x="396" y="616"/>
                      </a:lnTo>
                      <a:lnTo>
                        <a:pt x="396" y="614"/>
                      </a:lnTo>
                      <a:lnTo>
                        <a:pt x="396" y="614"/>
                      </a:lnTo>
                      <a:lnTo>
                        <a:pt x="396" y="613"/>
                      </a:lnTo>
                      <a:lnTo>
                        <a:pt x="395" y="612"/>
                      </a:lnTo>
                      <a:lnTo>
                        <a:pt x="392" y="610"/>
                      </a:lnTo>
                      <a:lnTo>
                        <a:pt x="392" y="608"/>
                      </a:lnTo>
                      <a:lnTo>
                        <a:pt x="391" y="608"/>
                      </a:lnTo>
                      <a:lnTo>
                        <a:pt x="391" y="607"/>
                      </a:lnTo>
                      <a:lnTo>
                        <a:pt x="390" y="607"/>
                      </a:lnTo>
                      <a:lnTo>
                        <a:pt x="390" y="605"/>
                      </a:lnTo>
                      <a:lnTo>
                        <a:pt x="388" y="604"/>
                      </a:lnTo>
                      <a:lnTo>
                        <a:pt x="388" y="603"/>
                      </a:lnTo>
                      <a:lnTo>
                        <a:pt x="386" y="603"/>
                      </a:lnTo>
                      <a:lnTo>
                        <a:pt x="387" y="597"/>
                      </a:lnTo>
                      <a:lnTo>
                        <a:pt x="388" y="595"/>
                      </a:lnTo>
                      <a:lnTo>
                        <a:pt x="387" y="595"/>
                      </a:lnTo>
                      <a:lnTo>
                        <a:pt x="387" y="593"/>
                      </a:lnTo>
                      <a:lnTo>
                        <a:pt x="384" y="593"/>
                      </a:lnTo>
                      <a:lnTo>
                        <a:pt x="383" y="592"/>
                      </a:lnTo>
                      <a:lnTo>
                        <a:pt x="383" y="592"/>
                      </a:lnTo>
                      <a:lnTo>
                        <a:pt x="383" y="591"/>
                      </a:lnTo>
                      <a:lnTo>
                        <a:pt x="382" y="590"/>
                      </a:lnTo>
                      <a:lnTo>
                        <a:pt x="382" y="590"/>
                      </a:lnTo>
                      <a:lnTo>
                        <a:pt x="378" y="588"/>
                      </a:lnTo>
                      <a:lnTo>
                        <a:pt x="378" y="583"/>
                      </a:lnTo>
                      <a:lnTo>
                        <a:pt x="379" y="582"/>
                      </a:lnTo>
                      <a:lnTo>
                        <a:pt x="379" y="580"/>
                      </a:lnTo>
                      <a:lnTo>
                        <a:pt x="378" y="580"/>
                      </a:lnTo>
                      <a:lnTo>
                        <a:pt x="378" y="579"/>
                      </a:lnTo>
                      <a:lnTo>
                        <a:pt x="378" y="578"/>
                      </a:lnTo>
                      <a:lnTo>
                        <a:pt x="379" y="578"/>
                      </a:lnTo>
                      <a:lnTo>
                        <a:pt x="378" y="574"/>
                      </a:lnTo>
                      <a:lnTo>
                        <a:pt x="378" y="570"/>
                      </a:lnTo>
                      <a:lnTo>
                        <a:pt x="378" y="567"/>
                      </a:lnTo>
                      <a:lnTo>
                        <a:pt x="377" y="563"/>
                      </a:lnTo>
                      <a:lnTo>
                        <a:pt x="377" y="559"/>
                      </a:lnTo>
                      <a:lnTo>
                        <a:pt x="374" y="559"/>
                      </a:lnTo>
                      <a:lnTo>
                        <a:pt x="373" y="558"/>
                      </a:lnTo>
                      <a:close/>
                      <a:moveTo>
                        <a:pt x="369" y="541"/>
                      </a:moveTo>
                      <a:lnTo>
                        <a:pt x="369" y="541"/>
                      </a:lnTo>
                      <a:lnTo>
                        <a:pt x="369" y="544"/>
                      </a:lnTo>
                      <a:lnTo>
                        <a:pt x="369" y="545"/>
                      </a:lnTo>
                      <a:lnTo>
                        <a:pt x="369" y="548"/>
                      </a:lnTo>
                      <a:lnTo>
                        <a:pt x="369" y="549"/>
                      </a:lnTo>
                      <a:lnTo>
                        <a:pt x="373" y="549"/>
                      </a:lnTo>
                      <a:lnTo>
                        <a:pt x="373" y="548"/>
                      </a:lnTo>
                      <a:lnTo>
                        <a:pt x="374" y="546"/>
                      </a:lnTo>
                      <a:lnTo>
                        <a:pt x="374" y="545"/>
                      </a:lnTo>
                      <a:lnTo>
                        <a:pt x="373" y="545"/>
                      </a:lnTo>
                      <a:lnTo>
                        <a:pt x="373" y="542"/>
                      </a:lnTo>
                      <a:lnTo>
                        <a:pt x="373" y="542"/>
                      </a:lnTo>
                      <a:lnTo>
                        <a:pt x="371" y="541"/>
                      </a:lnTo>
                      <a:lnTo>
                        <a:pt x="370" y="541"/>
                      </a:lnTo>
                      <a:lnTo>
                        <a:pt x="369" y="541"/>
                      </a:lnTo>
                      <a:close/>
                      <a:moveTo>
                        <a:pt x="374" y="528"/>
                      </a:moveTo>
                      <a:lnTo>
                        <a:pt x="373" y="529"/>
                      </a:lnTo>
                      <a:lnTo>
                        <a:pt x="373" y="529"/>
                      </a:lnTo>
                      <a:lnTo>
                        <a:pt x="373" y="532"/>
                      </a:lnTo>
                      <a:lnTo>
                        <a:pt x="370" y="532"/>
                      </a:lnTo>
                      <a:lnTo>
                        <a:pt x="370" y="533"/>
                      </a:lnTo>
                      <a:lnTo>
                        <a:pt x="371" y="533"/>
                      </a:lnTo>
                      <a:lnTo>
                        <a:pt x="371" y="535"/>
                      </a:lnTo>
                      <a:lnTo>
                        <a:pt x="373" y="535"/>
                      </a:lnTo>
                      <a:lnTo>
                        <a:pt x="374" y="533"/>
                      </a:lnTo>
                      <a:lnTo>
                        <a:pt x="377" y="531"/>
                      </a:lnTo>
                      <a:lnTo>
                        <a:pt x="378" y="529"/>
                      </a:lnTo>
                      <a:lnTo>
                        <a:pt x="378" y="528"/>
                      </a:lnTo>
                      <a:lnTo>
                        <a:pt x="374" y="528"/>
                      </a:lnTo>
                      <a:close/>
                      <a:moveTo>
                        <a:pt x="411" y="521"/>
                      </a:moveTo>
                      <a:lnTo>
                        <a:pt x="411" y="524"/>
                      </a:lnTo>
                      <a:lnTo>
                        <a:pt x="408" y="524"/>
                      </a:lnTo>
                      <a:lnTo>
                        <a:pt x="407" y="523"/>
                      </a:lnTo>
                      <a:lnTo>
                        <a:pt x="407" y="523"/>
                      </a:lnTo>
                      <a:lnTo>
                        <a:pt x="405" y="523"/>
                      </a:lnTo>
                      <a:lnTo>
                        <a:pt x="405" y="523"/>
                      </a:lnTo>
                      <a:lnTo>
                        <a:pt x="405" y="524"/>
                      </a:lnTo>
                      <a:lnTo>
                        <a:pt x="402" y="523"/>
                      </a:lnTo>
                      <a:lnTo>
                        <a:pt x="402" y="524"/>
                      </a:lnTo>
                      <a:lnTo>
                        <a:pt x="398" y="525"/>
                      </a:lnTo>
                      <a:lnTo>
                        <a:pt x="398" y="528"/>
                      </a:lnTo>
                      <a:lnTo>
                        <a:pt x="396" y="528"/>
                      </a:lnTo>
                      <a:lnTo>
                        <a:pt x="396" y="528"/>
                      </a:lnTo>
                      <a:lnTo>
                        <a:pt x="396" y="531"/>
                      </a:lnTo>
                      <a:lnTo>
                        <a:pt x="398" y="532"/>
                      </a:lnTo>
                      <a:lnTo>
                        <a:pt x="398" y="533"/>
                      </a:lnTo>
                      <a:lnTo>
                        <a:pt x="396" y="535"/>
                      </a:lnTo>
                      <a:lnTo>
                        <a:pt x="395" y="536"/>
                      </a:lnTo>
                      <a:lnTo>
                        <a:pt x="395" y="537"/>
                      </a:lnTo>
                      <a:lnTo>
                        <a:pt x="395" y="537"/>
                      </a:lnTo>
                      <a:lnTo>
                        <a:pt x="395" y="537"/>
                      </a:lnTo>
                      <a:lnTo>
                        <a:pt x="395" y="537"/>
                      </a:lnTo>
                      <a:lnTo>
                        <a:pt x="395" y="537"/>
                      </a:lnTo>
                      <a:lnTo>
                        <a:pt x="396" y="538"/>
                      </a:lnTo>
                      <a:lnTo>
                        <a:pt x="398" y="540"/>
                      </a:lnTo>
                      <a:lnTo>
                        <a:pt x="398" y="540"/>
                      </a:lnTo>
                      <a:lnTo>
                        <a:pt x="399" y="541"/>
                      </a:lnTo>
                      <a:lnTo>
                        <a:pt x="398" y="542"/>
                      </a:lnTo>
                      <a:lnTo>
                        <a:pt x="398" y="544"/>
                      </a:lnTo>
                      <a:lnTo>
                        <a:pt x="398" y="545"/>
                      </a:lnTo>
                      <a:lnTo>
                        <a:pt x="398" y="546"/>
                      </a:lnTo>
                      <a:lnTo>
                        <a:pt x="396" y="546"/>
                      </a:lnTo>
                      <a:lnTo>
                        <a:pt x="396" y="548"/>
                      </a:lnTo>
                      <a:lnTo>
                        <a:pt x="396" y="548"/>
                      </a:lnTo>
                      <a:lnTo>
                        <a:pt x="396" y="549"/>
                      </a:lnTo>
                      <a:lnTo>
                        <a:pt x="396" y="550"/>
                      </a:lnTo>
                      <a:lnTo>
                        <a:pt x="398" y="550"/>
                      </a:lnTo>
                      <a:lnTo>
                        <a:pt x="398" y="550"/>
                      </a:lnTo>
                      <a:lnTo>
                        <a:pt x="396" y="553"/>
                      </a:lnTo>
                      <a:lnTo>
                        <a:pt x="399" y="553"/>
                      </a:lnTo>
                      <a:lnTo>
                        <a:pt x="398" y="554"/>
                      </a:lnTo>
                      <a:lnTo>
                        <a:pt x="400" y="556"/>
                      </a:lnTo>
                      <a:lnTo>
                        <a:pt x="402" y="558"/>
                      </a:lnTo>
                      <a:lnTo>
                        <a:pt x="402" y="558"/>
                      </a:lnTo>
                      <a:lnTo>
                        <a:pt x="402" y="557"/>
                      </a:lnTo>
                      <a:lnTo>
                        <a:pt x="404" y="557"/>
                      </a:lnTo>
                      <a:lnTo>
                        <a:pt x="404" y="557"/>
                      </a:lnTo>
                      <a:lnTo>
                        <a:pt x="403" y="557"/>
                      </a:lnTo>
                      <a:lnTo>
                        <a:pt x="403" y="556"/>
                      </a:lnTo>
                      <a:lnTo>
                        <a:pt x="403" y="554"/>
                      </a:lnTo>
                      <a:lnTo>
                        <a:pt x="407" y="553"/>
                      </a:lnTo>
                      <a:lnTo>
                        <a:pt x="405" y="552"/>
                      </a:lnTo>
                      <a:lnTo>
                        <a:pt x="413" y="554"/>
                      </a:lnTo>
                      <a:lnTo>
                        <a:pt x="413" y="557"/>
                      </a:lnTo>
                      <a:lnTo>
                        <a:pt x="415" y="558"/>
                      </a:lnTo>
                      <a:lnTo>
                        <a:pt x="416" y="558"/>
                      </a:lnTo>
                      <a:lnTo>
                        <a:pt x="416" y="559"/>
                      </a:lnTo>
                      <a:lnTo>
                        <a:pt x="416" y="559"/>
                      </a:lnTo>
                      <a:lnTo>
                        <a:pt x="416" y="558"/>
                      </a:lnTo>
                      <a:lnTo>
                        <a:pt x="417" y="558"/>
                      </a:lnTo>
                      <a:lnTo>
                        <a:pt x="417" y="558"/>
                      </a:lnTo>
                      <a:lnTo>
                        <a:pt x="416" y="558"/>
                      </a:lnTo>
                      <a:lnTo>
                        <a:pt x="416" y="554"/>
                      </a:lnTo>
                      <a:lnTo>
                        <a:pt x="416" y="554"/>
                      </a:lnTo>
                      <a:lnTo>
                        <a:pt x="416" y="554"/>
                      </a:lnTo>
                      <a:lnTo>
                        <a:pt x="416" y="552"/>
                      </a:lnTo>
                      <a:lnTo>
                        <a:pt x="417" y="552"/>
                      </a:lnTo>
                      <a:lnTo>
                        <a:pt x="419" y="552"/>
                      </a:lnTo>
                      <a:lnTo>
                        <a:pt x="420" y="552"/>
                      </a:lnTo>
                      <a:lnTo>
                        <a:pt x="421" y="552"/>
                      </a:lnTo>
                      <a:lnTo>
                        <a:pt x="422" y="549"/>
                      </a:lnTo>
                      <a:lnTo>
                        <a:pt x="419" y="549"/>
                      </a:lnTo>
                      <a:lnTo>
                        <a:pt x="419" y="548"/>
                      </a:lnTo>
                      <a:lnTo>
                        <a:pt x="419" y="548"/>
                      </a:lnTo>
                      <a:lnTo>
                        <a:pt x="420" y="546"/>
                      </a:lnTo>
                      <a:lnTo>
                        <a:pt x="417" y="546"/>
                      </a:lnTo>
                      <a:lnTo>
                        <a:pt x="416" y="546"/>
                      </a:lnTo>
                      <a:lnTo>
                        <a:pt x="416" y="545"/>
                      </a:lnTo>
                      <a:lnTo>
                        <a:pt x="420" y="544"/>
                      </a:lnTo>
                      <a:lnTo>
                        <a:pt x="420" y="536"/>
                      </a:lnTo>
                      <a:lnTo>
                        <a:pt x="422" y="535"/>
                      </a:lnTo>
                      <a:lnTo>
                        <a:pt x="422" y="531"/>
                      </a:lnTo>
                      <a:lnTo>
                        <a:pt x="425" y="531"/>
                      </a:lnTo>
                      <a:lnTo>
                        <a:pt x="425" y="529"/>
                      </a:lnTo>
                      <a:lnTo>
                        <a:pt x="424" y="529"/>
                      </a:lnTo>
                      <a:lnTo>
                        <a:pt x="422" y="529"/>
                      </a:lnTo>
                      <a:lnTo>
                        <a:pt x="421" y="529"/>
                      </a:lnTo>
                      <a:lnTo>
                        <a:pt x="421" y="531"/>
                      </a:lnTo>
                      <a:lnTo>
                        <a:pt x="420" y="531"/>
                      </a:lnTo>
                      <a:lnTo>
                        <a:pt x="420" y="531"/>
                      </a:lnTo>
                      <a:lnTo>
                        <a:pt x="420" y="531"/>
                      </a:lnTo>
                      <a:lnTo>
                        <a:pt x="419" y="529"/>
                      </a:lnTo>
                      <a:lnTo>
                        <a:pt x="419" y="528"/>
                      </a:lnTo>
                      <a:lnTo>
                        <a:pt x="416" y="528"/>
                      </a:lnTo>
                      <a:lnTo>
                        <a:pt x="416" y="527"/>
                      </a:lnTo>
                      <a:lnTo>
                        <a:pt x="416" y="527"/>
                      </a:lnTo>
                      <a:lnTo>
                        <a:pt x="416" y="527"/>
                      </a:lnTo>
                      <a:lnTo>
                        <a:pt x="416" y="525"/>
                      </a:lnTo>
                      <a:lnTo>
                        <a:pt x="416" y="525"/>
                      </a:lnTo>
                      <a:lnTo>
                        <a:pt x="416" y="523"/>
                      </a:lnTo>
                      <a:lnTo>
                        <a:pt x="413" y="523"/>
                      </a:lnTo>
                      <a:lnTo>
                        <a:pt x="413" y="523"/>
                      </a:lnTo>
                      <a:lnTo>
                        <a:pt x="413" y="521"/>
                      </a:lnTo>
                      <a:lnTo>
                        <a:pt x="413" y="521"/>
                      </a:lnTo>
                      <a:lnTo>
                        <a:pt x="413" y="521"/>
                      </a:lnTo>
                      <a:lnTo>
                        <a:pt x="411" y="521"/>
                      </a:lnTo>
                      <a:close/>
                      <a:moveTo>
                        <a:pt x="402" y="507"/>
                      </a:moveTo>
                      <a:lnTo>
                        <a:pt x="400" y="508"/>
                      </a:lnTo>
                      <a:lnTo>
                        <a:pt x="400" y="508"/>
                      </a:lnTo>
                      <a:lnTo>
                        <a:pt x="399" y="510"/>
                      </a:lnTo>
                      <a:lnTo>
                        <a:pt x="402" y="510"/>
                      </a:lnTo>
                      <a:lnTo>
                        <a:pt x="402" y="511"/>
                      </a:lnTo>
                      <a:lnTo>
                        <a:pt x="403" y="511"/>
                      </a:lnTo>
                      <a:lnTo>
                        <a:pt x="404" y="511"/>
                      </a:lnTo>
                      <a:lnTo>
                        <a:pt x="404" y="511"/>
                      </a:lnTo>
                      <a:lnTo>
                        <a:pt x="405" y="511"/>
                      </a:lnTo>
                      <a:lnTo>
                        <a:pt x="404" y="510"/>
                      </a:lnTo>
                      <a:lnTo>
                        <a:pt x="404" y="510"/>
                      </a:lnTo>
                      <a:lnTo>
                        <a:pt x="404" y="510"/>
                      </a:lnTo>
                      <a:lnTo>
                        <a:pt x="404" y="510"/>
                      </a:lnTo>
                      <a:lnTo>
                        <a:pt x="404" y="508"/>
                      </a:lnTo>
                      <a:lnTo>
                        <a:pt x="404" y="508"/>
                      </a:lnTo>
                      <a:lnTo>
                        <a:pt x="404" y="507"/>
                      </a:lnTo>
                      <a:lnTo>
                        <a:pt x="402" y="507"/>
                      </a:lnTo>
                      <a:close/>
                      <a:moveTo>
                        <a:pt x="391" y="504"/>
                      </a:moveTo>
                      <a:lnTo>
                        <a:pt x="391" y="506"/>
                      </a:lnTo>
                      <a:lnTo>
                        <a:pt x="390" y="507"/>
                      </a:lnTo>
                      <a:lnTo>
                        <a:pt x="390" y="507"/>
                      </a:lnTo>
                      <a:lnTo>
                        <a:pt x="388" y="508"/>
                      </a:lnTo>
                      <a:lnTo>
                        <a:pt x="387" y="508"/>
                      </a:lnTo>
                      <a:lnTo>
                        <a:pt x="386" y="510"/>
                      </a:lnTo>
                      <a:lnTo>
                        <a:pt x="384" y="511"/>
                      </a:lnTo>
                      <a:lnTo>
                        <a:pt x="386" y="512"/>
                      </a:lnTo>
                      <a:lnTo>
                        <a:pt x="386" y="512"/>
                      </a:lnTo>
                      <a:lnTo>
                        <a:pt x="386" y="512"/>
                      </a:lnTo>
                      <a:lnTo>
                        <a:pt x="386" y="514"/>
                      </a:lnTo>
                      <a:lnTo>
                        <a:pt x="387" y="514"/>
                      </a:lnTo>
                      <a:lnTo>
                        <a:pt x="390" y="510"/>
                      </a:lnTo>
                      <a:lnTo>
                        <a:pt x="392" y="507"/>
                      </a:lnTo>
                      <a:lnTo>
                        <a:pt x="392" y="504"/>
                      </a:lnTo>
                      <a:lnTo>
                        <a:pt x="391" y="504"/>
                      </a:lnTo>
                      <a:close/>
                      <a:moveTo>
                        <a:pt x="434" y="478"/>
                      </a:moveTo>
                      <a:lnTo>
                        <a:pt x="434" y="481"/>
                      </a:lnTo>
                      <a:lnTo>
                        <a:pt x="434" y="481"/>
                      </a:lnTo>
                      <a:lnTo>
                        <a:pt x="434" y="481"/>
                      </a:lnTo>
                      <a:lnTo>
                        <a:pt x="434" y="481"/>
                      </a:lnTo>
                      <a:lnTo>
                        <a:pt x="434" y="484"/>
                      </a:lnTo>
                      <a:lnTo>
                        <a:pt x="434" y="484"/>
                      </a:lnTo>
                      <a:lnTo>
                        <a:pt x="433" y="489"/>
                      </a:lnTo>
                      <a:lnTo>
                        <a:pt x="434" y="489"/>
                      </a:lnTo>
                      <a:lnTo>
                        <a:pt x="434" y="490"/>
                      </a:lnTo>
                      <a:lnTo>
                        <a:pt x="438" y="494"/>
                      </a:lnTo>
                      <a:lnTo>
                        <a:pt x="439" y="495"/>
                      </a:lnTo>
                      <a:lnTo>
                        <a:pt x="439" y="497"/>
                      </a:lnTo>
                      <a:lnTo>
                        <a:pt x="439" y="497"/>
                      </a:lnTo>
                      <a:lnTo>
                        <a:pt x="441" y="498"/>
                      </a:lnTo>
                      <a:lnTo>
                        <a:pt x="442" y="499"/>
                      </a:lnTo>
                      <a:lnTo>
                        <a:pt x="442" y="494"/>
                      </a:lnTo>
                      <a:lnTo>
                        <a:pt x="439" y="493"/>
                      </a:lnTo>
                      <a:lnTo>
                        <a:pt x="438" y="489"/>
                      </a:lnTo>
                      <a:lnTo>
                        <a:pt x="438" y="489"/>
                      </a:lnTo>
                      <a:lnTo>
                        <a:pt x="438" y="484"/>
                      </a:lnTo>
                      <a:lnTo>
                        <a:pt x="438" y="484"/>
                      </a:lnTo>
                      <a:lnTo>
                        <a:pt x="438" y="482"/>
                      </a:lnTo>
                      <a:lnTo>
                        <a:pt x="437" y="482"/>
                      </a:lnTo>
                      <a:lnTo>
                        <a:pt x="437" y="480"/>
                      </a:lnTo>
                      <a:lnTo>
                        <a:pt x="437" y="478"/>
                      </a:lnTo>
                      <a:lnTo>
                        <a:pt x="434" y="478"/>
                      </a:lnTo>
                      <a:close/>
                      <a:moveTo>
                        <a:pt x="0" y="448"/>
                      </a:moveTo>
                      <a:lnTo>
                        <a:pt x="553" y="448"/>
                      </a:lnTo>
                      <a:lnTo>
                        <a:pt x="553" y="449"/>
                      </a:lnTo>
                      <a:lnTo>
                        <a:pt x="553" y="449"/>
                      </a:lnTo>
                      <a:lnTo>
                        <a:pt x="553" y="452"/>
                      </a:lnTo>
                      <a:lnTo>
                        <a:pt x="552" y="452"/>
                      </a:lnTo>
                      <a:lnTo>
                        <a:pt x="552" y="456"/>
                      </a:lnTo>
                      <a:lnTo>
                        <a:pt x="551" y="456"/>
                      </a:lnTo>
                      <a:lnTo>
                        <a:pt x="551" y="461"/>
                      </a:lnTo>
                      <a:lnTo>
                        <a:pt x="547" y="464"/>
                      </a:lnTo>
                      <a:lnTo>
                        <a:pt x="547" y="465"/>
                      </a:lnTo>
                      <a:lnTo>
                        <a:pt x="547" y="468"/>
                      </a:lnTo>
                      <a:lnTo>
                        <a:pt x="547" y="469"/>
                      </a:lnTo>
                      <a:lnTo>
                        <a:pt x="544" y="470"/>
                      </a:lnTo>
                      <a:lnTo>
                        <a:pt x="544" y="472"/>
                      </a:lnTo>
                      <a:lnTo>
                        <a:pt x="543" y="473"/>
                      </a:lnTo>
                      <a:lnTo>
                        <a:pt x="543" y="474"/>
                      </a:lnTo>
                      <a:lnTo>
                        <a:pt x="543" y="474"/>
                      </a:lnTo>
                      <a:lnTo>
                        <a:pt x="543" y="476"/>
                      </a:lnTo>
                      <a:lnTo>
                        <a:pt x="542" y="477"/>
                      </a:lnTo>
                      <a:lnTo>
                        <a:pt x="540" y="478"/>
                      </a:lnTo>
                      <a:lnTo>
                        <a:pt x="542" y="478"/>
                      </a:lnTo>
                      <a:lnTo>
                        <a:pt x="542" y="480"/>
                      </a:lnTo>
                      <a:lnTo>
                        <a:pt x="540" y="480"/>
                      </a:lnTo>
                      <a:lnTo>
                        <a:pt x="539" y="481"/>
                      </a:lnTo>
                      <a:lnTo>
                        <a:pt x="539" y="481"/>
                      </a:lnTo>
                      <a:lnTo>
                        <a:pt x="535" y="482"/>
                      </a:lnTo>
                      <a:lnTo>
                        <a:pt x="535" y="484"/>
                      </a:lnTo>
                      <a:lnTo>
                        <a:pt x="535" y="484"/>
                      </a:lnTo>
                      <a:lnTo>
                        <a:pt x="534" y="484"/>
                      </a:lnTo>
                      <a:lnTo>
                        <a:pt x="534" y="487"/>
                      </a:lnTo>
                      <a:lnTo>
                        <a:pt x="531" y="490"/>
                      </a:lnTo>
                      <a:lnTo>
                        <a:pt x="531" y="491"/>
                      </a:lnTo>
                      <a:lnTo>
                        <a:pt x="530" y="491"/>
                      </a:lnTo>
                      <a:lnTo>
                        <a:pt x="530" y="491"/>
                      </a:lnTo>
                      <a:lnTo>
                        <a:pt x="528" y="491"/>
                      </a:lnTo>
                      <a:lnTo>
                        <a:pt x="528" y="491"/>
                      </a:lnTo>
                      <a:lnTo>
                        <a:pt x="528" y="494"/>
                      </a:lnTo>
                      <a:lnTo>
                        <a:pt x="518" y="502"/>
                      </a:lnTo>
                      <a:lnTo>
                        <a:pt x="518" y="503"/>
                      </a:lnTo>
                      <a:lnTo>
                        <a:pt x="517" y="504"/>
                      </a:lnTo>
                      <a:lnTo>
                        <a:pt x="517" y="504"/>
                      </a:lnTo>
                      <a:lnTo>
                        <a:pt x="514" y="506"/>
                      </a:lnTo>
                      <a:lnTo>
                        <a:pt x="513" y="507"/>
                      </a:lnTo>
                      <a:lnTo>
                        <a:pt x="511" y="507"/>
                      </a:lnTo>
                      <a:lnTo>
                        <a:pt x="510" y="508"/>
                      </a:lnTo>
                      <a:lnTo>
                        <a:pt x="509" y="508"/>
                      </a:lnTo>
                      <a:lnTo>
                        <a:pt x="508" y="511"/>
                      </a:lnTo>
                      <a:lnTo>
                        <a:pt x="506" y="511"/>
                      </a:lnTo>
                      <a:lnTo>
                        <a:pt x="506" y="512"/>
                      </a:lnTo>
                      <a:lnTo>
                        <a:pt x="505" y="512"/>
                      </a:lnTo>
                      <a:lnTo>
                        <a:pt x="504" y="515"/>
                      </a:lnTo>
                      <a:lnTo>
                        <a:pt x="504" y="515"/>
                      </a:lnTo>
                      <a:lnTo>
                        <a:pt x="502" y="515"/>
                      </a:lnTo>
                      <a:lnTo>
                        <a:pt x="502" y="516"/>
                      </a:lnTo>
                      <a:lnTo>
                        <a:pt x="501" y="516"/>
                      </a:lnTo>
                      <a:lnTo>
                        <a:pt x="500" y="518"/>
                      </a:lnTo>
                      <a:lnTo>
                        <a:pt x="498" y="520"/>
                      </a:lnTo>
                      <a:lnTo>
                        <a:pt x="498" y="521"/>
                      </a:lnTo>
                      <a:lnTo>
                        <a:pt x="497" y="521"/>
                      </a:lnTo>
                      <a:lnTo>
                        <a:pt x="496" y="523"/>
                      </a:lnTo>
                      <a:lnTo>
                        <a:pt x="494" y="523"/>
                      </a:lnTo>
                      <a:lnTo>
                        <a:pt x="494" y="524"/>
                      </a:lnTo>
                      <a:lnTo>
                        <a:pt x="492" y="527"/>
                      </a:lnTo>
                      <a:lnTo>
                        <a:pt x="492" y="527"/>
                      </a:lnTo>
                      <a:lnTo>
                        <a:pt x="492" y="528"/>
                      </a:lnTo>
                      <a:lnTo>
                        <a:pt x="492" y="529"/>
                      </a:lnTo>
                      <a:lnTo>
                        <a:pt x="491" y="531"/>
                      </a:lnTo>
                      <a:lnTo>
                        <a:pt x="491" y="532"/>
                      </a:lnTo>
                      <a:lnTo>
                        <a:pt x="488" y="533"/>
                      </a:lnTo>
                      <a:lnTo>
                        <a:pt x="489" y="535"/>
                      </a:lnTo>
                      <a:lnTo>
                        <a:pt x="485" y="537"/>
                      </a:lnTo>
                      <a:lnTo>
                        <a:pt x="485" y="540"/>
                      </a:lnTo>
                      <a:lnTo>
                        <a:pt x="485" y="540"/>
                      </a:lnTo>
                      <a:lnTo>
                        <a:pt x="484" y="545"/>
                      </a:lnTo>
                      <a:lnTo>
                        <a:pt x="483" y="545"/>
                      </a:lnTo>
                      <a:lnTo>
                        <a:pt x="481" y="546"/>
                      </a:lnTo>
                      <a:lnTo>
                        <a:pt x="480" y="545"/>
                      </a:lnTo>
                      <a:lnTo>
                        <a:pt x="480" y="546"/>
                      </a:lnTo>
                      <a:lnTo>
                        <a:pt x="479" y="546"/>
                      </a:lnTo>
                      <a:lnTo>
                        <a:pt x="479" y="548"/>
                      </a:lnTo>
                      <a:lnTo>
                        <a:pt x="477" y="549"/>
                      </a:lnTo>
                      <a:lnTo>
                        <a:pt x="477" y="550"/>
                      </a:lnTo>
                      <a:lnTo>
                        <a:pt x="476" y="552"/>
                      </a:lnTo>
                      <a:lnTo>
                        <a:pt x="476" y="553"/>
                      </a:lnTo>
                      <a:lnTo>
                        <a:pt x="474" y="553"/>
                      </a:lnTo>
                      <a:lnTo>
                        <a:pt x="471" y="554"/>
                      </a:lnTo>
                      <a:lnTo>
                        <a:pt x="468" y="558"/>
                      </a:lnTo>
                      <a:lnTo>
                        <a:pt x="467" y="561"/>
                      </a:lnTo>
                      <a:lnTo>
                        <a:pt x="466" y="561"/>
                      </a:lnTo>
                      <a:lnTo>
                        <a:pt x="466" y="563"/>
                      </a:lnTo>
                      <a:lnTo>
                        <a:pt x="464" y="565"/>
                      </a:lnTo>
                      <a:lnTo>
                        <a:pt x="466" y="569"/>
                      </a:lnTo>
                      <a:lnTo>
                        <a:pt x="466" y="569"/>
                      </a:lnTo>
                      <a:lnTo>
                        <a:pt x="466" y="570"/>
                      </a:lnTo>
                      <a:lnTo>
                        <a:pt x="464" y="571"/>
                      </a:lnTo>
                      <a:lnTo>
                        <a:pt x="463" y="575"/>
                      </a:lnTo>
                      <a:lnTo>
                        <a:pt x="462" y="576"/>
                      </a:lnTo>
                      <a:lnTo>
                        <a:pt x="462" y="578"/>
                      </a:lnTo>
                      <a:lnTo>
                        <a:pt x="462" y="578"/>
                      </a:lnTo>
                      <a:lnTo>
                        <a:pt x="460" y="582"/>
                      </a:lnTo>
                      <a:lnTo>
                        <a:pt x="460" y="582"/>
                      </a:lnTo>
                      <a:lnTo>
                        <a:pt x="460" y="584"/>
                      </a:lnTo>
                      <a:lnTo>
                        <a:pt x="459" y="584"/>
                      </a:lnTo>
                      <a:lnTo>
                        <a:pt x="459" y="586"/>
                      </a:lnTo>
                      <a:lnTo>
                        <a:pt x="459" y="587"/>
                      </a:lnTo>
                      <a:lnTo>
                        <a:pt x="458" y="587"/>
                      </a:lnTo>
                      <a:lnTo>
                        <a:pt x="458" y="587"/>
                      </a:lnTo>
                      <a:lnTo>
                        <a:pt x="459" y="587"/>
                      </a:lnTo>
                      <a:lnTo>
                        <a:pt x="459" y="592"/>
                      </a:lnTo>
                      <a:lnTo>
                        <a:pt x="460" y="592"/>
                      </a:lnTo>
                      <a:lnTo>
                        <a:pt x="462" y="593"/>
                      </a:lnTo>
                      <a:lnTo>
                        <a:pt x="462" y="596"/>
                      </a:lnTo>
                      <a:lnTo>
                        <a:pt x="463" y="596"/>
                      </a:lnTo>
                      <a:lnTo>
                        <a:pt x="463" y="596"/>
                      </a:lnTo>
                      <a:lnTo>
                        <a:pt x="463" y="597"/>
                      </a:lnTo>
                      <a:lnTo>
                        <a:pt x="464" y="597"/>
                      </a:lnTo>
                      <a:lnTo>
                        <a:pt x="464" y="597"/>
                      </a:lnTo>
                      <a:lnTo>
                        <a:pt x="466" y="599"/>
                      </a:lnTo>
                      <a:lnTo>
                        <a:pt x="466" y="600"/>
                      </a:lnTo>
                      <a:lnTo>
                        <a:pt x="466" y="601"/>
                      </a:lnTo>
                      <a:lnTo>
                        <a:pt x="466" y="603"/>
                      </a:lnTo>
                      <a:lnTo>
                        <a:pt x="464" y="605"/>
                      </a:lnTo>
                      <a:lnTo>
                        <a:pt x="464" y="608"/>
                      </a:lnTo>
                      <a:lnTo>
                        <a:pt x="463" y="610"/>
                      </a:lnTo>
                      <a:lnTo>
                        <a:pt x="463" y="613"/>
                      </a:lnTo>
                      <a:lnTo>
                        <a:pt x="464" y="613"/>
                      </a:lnTo>
                      <a:lnTo>
                        <a:pt x="464" y="618"/>
                      </a:lnTo>
                      <a:lnTo>
                        <a:pt x="464" y="618"/>
                      </a:lnTo>
                      <a:lnTo>
                        <a:pt x="464" y="625"/>
                      </a:lnTo>
                      <a:lnTo>
                        <a:pt x="466" y="625"/>
                      </a:lnTo>
                      <a:lnTo>
                        <a:pt x="466" y="628"/>
                      </a:lnTo>
                      <a:lnTo>
                        <a:pt x="468" y="629"/>
                      </a:lnTo>
                      <a:lnTo>
                        <a:pt x="471" y="631"/>
                      </a:lnTo>
                      <a:lnTo>
                        <a:pt x="472" y="634"/>
                      </a:lnTo>
                      <a:lnTo>
                        <a:pt x="474" y="634"/>
                      </a:lnTo>
                      <a:lnTo>
                        <a:pt x="474" y="638"/>
                      </a:lnTo>
                      <a:lnTo>
                        <a:pt x="472" y="638"/>
                      </a:lnTo>
                      <a:lnTo>
                        <a:pt x="472" y="642"/>
                      </a:lnTo>
                      <a:lnTo>
                        <a:pt x="472" y="642"/>
                      </a:lnTo>
                      <a:lnTo>
                        <a:pt x="474" y="646"/>
                      </a:lnTo>
                      <a:lnTo>
                        <a:pt x="474" y="646"/>
                      </a:lnTo>
                      <a:lnTo>
                        <a:pt x="474" y="648"/>
                      </a:lnTo>
                      <a:lnTo>
                        <a:pt x="474" y="648"/>
                      </a:lnTo>
                      <a:lnTo>
                        <a:pt x="474" y="655"/>
                      </a:lnTo>
                      <a:lnTo>
                        <a:pt x="475" y="655"/>
                      </a:lnTo>
                      <a:lnTo>
                        <a:pt x="475" y="658"/>
                      </a:lnTo>
                      <a:lnTo>
                        <a:pt x="474" y="658"/>
                      </a:lnTo>
                      <a:lnTo>
                        <a:pt x="475" y="664"/>
                      </a:lnTo>
                      <a:lnTo>
                        <a:pt x="475" y="664"/>
                      </a:lnTo>
                      <a:lnTo>
                        <a:pt x="475" y="665"/>
                      </a:lnTo>
                      <a:lnTo>
                        <a:pt x="476" y="665"/>
                      </a:lnTo>
                      <a:lnTo>
                        <a:pt x="476" y="667"/>
                      </a:lnTo>
                      <a:lnTo>
                        <a:pt x="475" y="667"/>
                      </a:lnTo>
                      <a:lnTo>
                        <a:pt x="475" y="667"/>
                      </a:lnTo>
                      <a:lnTo>
                        <a:pt x="475" y="673"/>
                      </a:lnTo>
                      <a:lnTo>
                        <a:pt x="474" y="673"/>
                      </a:lnTo>
                      <a:lnTo>
                        <a:pt x="474" y="675"/>
                      </a:lnTo>
                      <a:lnTo>
                        <a:pt x="474" y="675"/>
                      </a:lnTo>
                      <a:lnTo>
                        <a:pt x="472" y="677"/>
                      </a:lnTo>
                      <a:lnTo>
                        <a:pt x="472" y="680"/>
                      </a:lnTo>
                      <a:lnTo>
                        <a:pt x="474" y="682"/>
                      </a:lnTo>
                      <a:lnTo>
                        <a:pt x="475" y="684"/>
                      </a:lnTo>
                      <a:lnTo>
                        <a:pt x="475" y="685"/>
                      </a:lnTo>
                      <a:lnTo>
                        <a:pt x="475" y="685"/>
                      </a:lnTo>
                      <a:lnTo>
                        <a:pt x="474" y="686"/>
                      </a:lnTo>
                      <a:lnTo>
                        <a:pt x="474" y="686"/>
                      </a:lnTo>
                      <a:lnTo>
                        <a:pt x="472" y="686"/>
                      </a:lnTo>
                      <a:lnTo>
                        <a:pt x="474" y="690"/>
                      </a:lnTo>
                      <a:lnTo>
                        <a:pt x="471" y="694"/>
                      </a:lnTo>
                      <a:lnTo>
                        <a:pt x="468" y="694"/>
                      </a:lnTo>
                      <a:lnTo>
                        <a:pt x="467" y="698"/>
                      </a:lnTo>
                      <a:lnTo>
                        <a:pt x="467" y="698"/>
                      </a:lnTo>
                      <a:lnTo>
                        <a:pt x="466" y="701"/>
                      </a:lnTo>
                      <a:lnTo>
                        <a:pt x="463" y="701"/>
                      </a:lnTo>
                      <a:lnTo>
                        <a:pt x="463" y="702"/>
                      </a:lnTo>
                      <a:lnTo>
                        <a:pt x="459" y="705"/>
                      </a:lnTo>
                      <a:lnTo>
                        <a:pt x="459" y="706"/>
                      </a:lnTo>
                      <a:lnTo>
                        <a:pt x="458" y="706"/>
                      </a:lnTo>
                      <a:lnTo>
                        <a:pt x="458" y="706"/>
                      </a:lnTo>
                      <a:lnTo>
                        <a:pt x="456" y="706"/>
                      </a:lnTo>
                      <a:lnTo>
                        <a:pt x="456" y="707"/>
                      </a:lnTo>
                      <a:lnTo>
                        <a:pt x="451" y="707"/>
                      </a:lnTo>
                      <a:lnTo>
                        <a:pt x="450" y="709"/>
                      </a:lnTo>
                      <a:lnTo>
                        <a:pt x="447" y="710"/>
                      </a:lnTo>
                      <a:lnTo>
                        <a:pt x="445" y="711"/>
                      </a:lnTo>
                      <a:lnTo>
                        <a:pt x="445" y="713"/>
                      </a:lnTo>
                      <a:lnTo>
                        <a:pt x="441" y="713"/>
                      </a:lnTo>
                      <a:lnTo>
                        <a:pt x="439" y="714"/>
                      </a:lnTo>
                      <a:lnTo>
                        <a:pt x="439" y="714"/>
                      </a:lnTo>
                      <a:lnTo>
                        <a:pt x="439" y="714"/>
                      </a:lnTo>
                      <a:lnTo>
                        <a:pt x="438" y="714"/>
                      </a:lnTo>
                      <a:lnTo>
                        <a:pt x="438" y="714"/>
                      </a:lnTo>
                      <a:lnTo>
                        <a:pt x="438" y="714"/>
                      </a:lnTo>
                      <a:lnTo>
                        <a:pt x="433" y="714"/>
                      </a:lnTo>
                      <a:lnTo>
                        <a:pt x="433" y="715"/>
                      </a:lnTo>
                      <a:lnTo>
                        <a:pt x="433" y="715"/>
                      </a:lnTo>
                      <a:lnTo>
                        <a:pt x="433" y="715"/>
                      </a:lnTo>
                      <a:lnTo>
                        <a:pt x="433" y="715"/>
                      </a:lnTo>
                      <a:lnTo>
                        <a:pt x="433" y="720"/>
                      </a:lnTo>
                      <a:lnTo>
                        <a:pt x="432" y="722"/>
                      </a:lnTo>
                      <a:lnTo>
                        <a:pt x="430" y="723"/>
                      </a:lnTo>
                      <a:lnTo>
                        <a:pt x="429" y="723"/>
                      </a:lnTo>
                      <a:lnTo>
                        <a:pt x="428" y="724"/>
                      </a:lnTo>
                      <a:lnTo>
                        <a:pt x="426" y="724"/>
                      </a:lnTo>
                      <a:lnTo>
                        <a:pt x="426" y="727"/>
                      </a:lnTo>
                      <a:lnTo>
                        <a:pt x="425" y="728"/>
                      </a:lnTo>
                      <a:lnTo>
                        <a:pt x="425" y="730"/>
                      </a:lnTo>
                      <a:lnTo>
                        <a:pt x="420" y="732"/>
                      </a:lnTo>
                      <a:lnTo>
                        <a:pt x="420" y="735"/>
                      </a:lnTo>
                      <a:lnTo>
                        <a:pt x="419" y="737"/>
                      </a:lnTo>
                      <a:lnTo>
                        <a:pt x="420" y="740"/>
                      </a:lnTo>
                      <a:lnTo>
                        <a:pt x="420" y="743"/>
                      </a:lnTo>
                      <a:lnTo>
                        <a:pt x="422" y="744"/>
                      </a:lnTo>
                      <a:lnTo>
                        <a:pt x="422" y="745"/>
                      </a:lnTo>
                      <a:lnTo>
                        <a:pt x="422" y="745"/>
                      </a:lnTo>
                      <a:lnTo>
                        <a:pt x="422" y="745"/>
                      </a:lnTo>
                      <a:lnTo>
                        <a:pt x="422" y="753"/>
                      </a:lnTo>
                      <a:lnTo>
                        <a:pt x="424" y="753"/>
                      </a:lnTo>
                      <a:lnTo>
                        <a:pt x="424" y="754"/>
                      </a:lnTo>
                      <a:lnTo>
                        <a:pt x="424" y="754"/>
                      </a:lnTo>
                      <a:lnTo>
                        <a:pt x="424" y="757"/>
                      </a:lnTo>
                      <a:lnTo>
                        <a:pt x="425" y="757"/>
                      </a:lnTo>
                      <a:lnTo>
                        <a:pt x="425" y="758"/>
                      </a:lnTo>
                      <a:lnTo>
                        <a:pt x="425" y="758"/>
                      </a:lnTo>
                      <a:lnTo>
                        <a:pt x="425" y="761"/>
                      </a:lnTo>
                      <a:lnTo>
                        <a:pt x="426" y="761"/>
                      </a:lnTo>
                      <a:lnTo>
                        <a:pt x="426" y="762"/>
                      </a:lnTo>
                      <a:lnTo>
                        <a:pt x="425" y="764"/>
                      </a:lnTo>
                      <a:lnTo>
                        <a:pt x="425" y="765"/>
                      </a:lnTo>
                      <a:lnTo>
                        <a:pt x="426" y="765"/>
                      </a:lnTo>
                      <a:lnTo>
                        <a:pt x="426" y="768"/>
                      </a:lnTo>
                      <a:lnTo>
                        <a:pt x="426" y="768"/>
                      </a:lnTo>
                      <a:lnTo>
                        <a:pt x="426" y="775"/>
                      </a:lnTo>
                      <a:lnTo>
                        <a:pt x="426" y="775"/>
                      </a:lnTo>
                      <a:lnTo>
                        <a:pt x="426" y="777"/>
                      </a:lnTo>
                      <a:lnTo>
                        <a:pt x="426" y="777"/>
                      </a:lnTo>
                      <a:lnTo>
                        <a:pt x="426" y="779"/>
                      </a:lnTo>
                      <a:lnTo>
                        <a:pt x="428" y="779"/>
                      </a:lnTo>
                      <a:lnTo>
                        <a:pt x="426" y="783"/>
                      </a:lnTo>
                      <a:lnTo>
                        <a:pt x="424" y="785"/>
                      </a:lnTo>
                      <a:lnTo>
                        <a:pt x="424" y="786"/>
                      </a:lnTo>
                      <a:lnTo>
                        <a:pt x="422" y="786"/>
                      </a:lnTo>
                      <a:lnTo>
                        <a:pt x="421" y="787"/>
                      </a:lnTo>
                      <a:lnTo>
                        <a:pt x="419" y="787"/>
                      </a:lnTo>
                      <a:lnTo>
                        <a:pt x="419" y="789"/>
                      </a:lnTo>
                      <a:lnTo>
                        <a:pt x="416" y="789"/>
                      </a:lnTo>
                      <a:lnTo>
                        <a:pt x="416" y="790"/>
                      </a:lnTo>
                      <a:lnTo>
                        <a:pt x="412" y="790"/>
                      </a:lnTo>
                      <a:lnTo>
                        <a:pt x="412" y="791"/>
                      </a:lnTo>
                      <a:lnTo>
                        <a:pt x="408" y="792"/>
                      </a:lnTo>
                      <a:lnTo>
                        <a:pt x="408" y="792"/>
                      </a:lnTo>
                      <a:lnTo>
                        <a:pt x="404" y="794"/>
                      </a:lnTo>
                      <a:lnTo>
                        <a:pt x="403" y="795"/>
                      </a:lnTo>
                      <a:lnTo>
                        <a:pt x="400" y="798"/>
                      </a:lnTo>
                      <a:lnTo>
                        <a:pt x="400" y="799"/>
                      </a:lnTo>
                      <a:lnTo>
                        <a:pt x="402" y="800"/>
                      </a:lnTo>
                      <a:lnTo>
                        <a:pt x="403" y="800"/>
                      </a:lnTo>
                      <a:lnTo>
                        <a:pt x="404" y="802"/>
                      </a:lnTo>
                      <a:lnTo>
                        <a:pt x="403" y="804"/>
                      </a:lnTo>
                      <a:lnTo>
                        <a:pt x="403" y="804"/>
                      </a:lnTo>
                      <a:lnTo>
                        <a:pt x="403" y="809"/>
                      </a:lnTo>
                      <a:lnTo>
                        <a:pt x="403" y="809"/>
                      </a:lnTo>
                      <a:lnTo>
                        <a:pt x="403" y="812"/>
                      </a:lnTo>
                      <a:lnTo>
                        <a:pt x="403" y="815"/>
                      </a:lnTo>
                      <a:lnTo>
                        <a:pt x="403" y="817"/>
                      </a:lnTo>
                      <a:lnTo>
                        <a:pt x="402" y="820"/>
                      </a:lnTo>
                      <a:lnTo>
                        <a:pt x="402" y="821"/>
                      </a:lnTo>
                      <a:lnTo>
                        <a:pt x="402" y="821"/>
                      </a:lnTo>
                      <a:lnTo>
                        <a:pt x="398" y="821"/>
                      </a:lnTo>
                      <a:lnTo>
                        <a:pt x="399" y="824"/>
                      </a:lnTo>
                      <a:lnTo>
                        <a:pt x="399" y="825"/>
                      </a:lnTo>
                      <a:lnTo>
                        <a:pt x="399" y="825"/>
                      </a:lnTo>
                      <a:lnTo>
                        <a:pt x="400" y="830"/>
                      </a:lnTo>
                      <a:lnTo>
                        <a:pt x="399" y="832"/>
                      </a:lnTo>
                      <a:lnTo>
                        <a:pt x="398" y="832"/>
                      </a:lnTo>
                      <a:lnTo>
                        <a:pt x="395" y="833"/>
                      </a:lnTo>
                      <a:lnTo>
                        <a:pt x="395" y="834"/>
                      </a:lnTo>
                      <a:lnTo>
                        <a:pt x="394" y="834"/>
                      </a:lnTo>
                      <a:lnTo>
                        <a:pt x="391" y="836"/>
                      </a:lnTo>
                      <a:lnTo>
                        <a:pt x="391" y="837"/>
                      </a:lnTo>
                      <a:lnTo>
                        <a:pt x="390" y="838"/>
                      </a:lnTo>
                      <a:lnTo>
                        <a:pt x="390" y="838"/>
                      </a:lnTo>
                      <a:lnTo>
                        <a:pt x="388" y="841"/>
                      </a:lnTo>
                      <a:lnTo>
                        <a:pt x="388" y="841"/>
                      </a:lnTo>
                      <a:lnTo>
                        <a:pt x="388" y="845"/>
                      </a:lnTo>
                      <a:lnTo>
                        <a:pt x="386" y="845"/>
                      </a:lnTo>
                      <a:lnTo>
                        <a:pt x="386" y="846"/>
                      </a:lnTo>
                      <a:lnTo>
                        <a:pt x="386" y="847"/>
                      </a:lnTo>
                      <a:lnTo>
                        <a:pt x="384" y="849"/>
                      </a:lnTo>
                      <a:lnTo>
                        <a:pt x="383" y="849"/>
                      </a:lnTo>
                      <a:lnTo>
                        <a:pt x="382" y="853"/>
                      </a:lnTo>
                      <a:lnTo>
                        <a:pt x="381" y="855"/>
                      </a:lnTo>
                      <a:lnTo>
                        <a:pt x="378" y="857"/>
                      </a:lnTo>
                      <a:lnTo>
                        <a:pt x="378" y="858"/>
                      </a:lnTo>
                      <a:lnTo>
                        <a:pt x="377" y="858"/>
                      </a:lnTo>
                      <a:lnTo>
                        <a:pt x="375" y="861"/>
                      </a:lnTo>
                      <a:lnTo>
                        <a:pt x="374" y="862"/>
                      </a:lnTo>
                      <a:lnTo>
                        <a:pt x="371" y="863"/>
                      </a:lnTo>
                      <a:lnTo>
                        <a:pt x="371" y="864"/>
                      </a:lnTo>
                      <a:lnTo>
                        <a:pt x="370" y="866"/>
                      </a:lnTo>
                      <a:lnTo>
                        <a:pt x="369" y="866"/>
                      </a:lnTo>
                      <a:lnTo>
                        <a:pt x="369" y="867"/>
                      </a:lnTo>
                      <a:lnTo>
                        <a:pt x="367" y="868"/>
                      </a:lnTo>
                      <a:lnTo>
                        <a:pt x="367" y="868"/>
                      </a:lnTo>
                      <a:lnTo>
                        <a:pt x="366" y="868"/>
                      </a:lnTo>
                      <a:lnTo>
                        <a:pt x="365" y="870"/>
                      </a:lnTo>
                      <a:lnTo>
                        <a:pt x="365" y="871"/>
                      </a:lnTo>
                      <a:lnTo>
                        <a:pt x="364" y="872"/>
                      </a:lnTo>
                      <a:lnTo>
                        <a:pt x="362" y="872"/>
                      </a:lnTo>
                      <a:lnTo>
                        <a:pt x="361" y="874"/>
                      </a:lnTo>
                      <a:lnTo>
                        <a:pt x="360" y="875"/>
                      </a:lnTo>
                      <a:lnTo>
                        <a:pt x="358" y="878"/>
                      </a:lnTo>
                      <a:lnTo>
                        <a:pt x="357" y="879"/>
                      </a:lnTo>
                      <a:lnTo>
                        <a:pt x="356" y="879"/>
                      </a:lnTo>
                      <a:lnTo>
                        <a:pt x="354" y="881"/>
                      </a:lnTo>
                      <a:lnTo>
                        <a:pt x="350" y="881"/>
                      </a:lnTo>
                      <a:lnTo>
                        <a:pt x="350" y="883"/>
                      </a:lnTo>
                      <a:lnTo>
                        <a:pt x="349" y="883"/>
                      </a:lnTo>
                      <a:lnTo>
                        <a:pt x="349" y="884"/>
                      </a:lnTo>
                      <a:lnTo>
                        <a:pt x="348" y="884"/>
                      </a:lnTo>
                      <a:lnTo>
                        <a:pt x="345" y="884"/>
                      </a:lnTo>
                      <a:lnTo>
                        <a:pt x="344" y="883"/>
                      </a:lnTo>
                      <a:lnTo>
                        <a:pt x="344" y="883"/>
                      </a:lnTo>
                      <a:lnTo>
                        <a:pt x="343" y="884"/>
                      </a:lnTo>
                      <a:lnTo>
                        <a:pt x="341" y="884"/>
                      </a:lnTo>
                      <a:lnTo>
                        <a:pt x="341" y="887"/>
                      </a:lnTo>
                      <a:lnTo>
                        <a:pt x="339" y="887"/>
                      </a:lnTo>
                      <a:lnTo>
                        <a:pt x="336" y="887"/>
                      </a:lnTo>
                      <a:lnTo>
                        <a:pt x="335" y="887"/>
                      </a:lnTo>
                      <a:lnTo>
                        <a:pt x="335" y="887"/>
                      </a:lnTo>
                      <a:lnTo>
                        <a:pt x="332" y="888"/>
                      </a:lnTo>
                      <a:lnTo>
                        <a:pt x="331" y="889"/>
                      </a:lnTo>
                      <a:lnTo>
                        <a:pt x="328" y="888"/>
                      </a:lnTo>
                      <a:lnTo>
                        <a:pt x="327" y="888"/>
                      </a:lnTo>
                      <a:lnTo>
                        <a:pt x="326" y="887"/>
                      </a:lnTo>
                      <a:lnTo>
                        <a:pt x="323" y="887"/>
                      </a:lnTo>
                      <a:lnTo>
                        <a:pt x="322" y="885"/>
                      </a:lnTo>
                      <a:lnTo>
                        <a:pt x="320" y="885"/>
                      </a:lnTo>
                      <a:lnTo>
                        <a:pt x="320" y="887"/>
                      </a:lnTo>
                      <a:lnTo>
                        <a:pt x="318" y="887"/>
                      </a:lnTo>
                      <a:lnTo>
                        <a:pt x="318" y="888"/>
                      </a:lnTo>
                      <a:lnTo>
                        <a:pt x="314" y="887"/>
                      </a:lnTo>
                      <a:lnTo>
                        <a:pt x="314" y="887"/>
                      </a:lnTo>
                      <a:lnTo>
                        <a:pt x="312" y="887"/>
                      </a:lnTo>
                      <a:lnTo>
                        <a:pt x="311" y="888"/>
                      </a:lnTo>
                      <a:lnTo>
                        <a:pt x="311" y="888"/>
                      </a:lnTo>
                      <a:lnTo>
                        <a:pt x="311" y="888"/>
                      </a:lnTo>
                      <a:lnTo>
                        <a:pt x="310" y="888"/>
                      </a:lnTo>
                      <a:lnTo>
                        <a:pt x="310" y="888"/>
                      </a:lnTo>
                      <a:lnTo>
                        <a:pt x="309" y="888"/>
                      </a:lnTo>
                      <a:lnTo>
                        <a:pt x="309" y="891"/>
                      </a:lnTo>
                      <a:lnTo>
                        <a:pt x="305" y="891"/>
                      </a:lnTo>
                      <a:lnTo>
                        <a:pt x="303" y="889"/>
                      </a:lnTo>
                      <a:lnTo>
                        <a:pt x="297" y="889"/>
                      </a:lnTo>
                      <a:lnTo>
                        <a:pt x="297" y="891"/>
                      </a:lnTo>
                      <a:lnTo>
                        <a:pt x="293" y="892"/>
                      </a:lnTo>
                      <a:lnTo>
                        <a:pt x="290" y="893"/>
                      </a:lnTo>
                      <a:lnTo>
                        <a:pt x="288" y="895"/>
                      </a:lnTo>
                      <a:lnTo>
                        <a:pt x="284" y="895"/>
                      </a:lnTo>
                      <a:lnTo>
                        <a:pt x="284" y="895"/>
                      </a:lnTo>
                      <a:lnTo>
                        <a:pt x="284" y="893"/>
                      </a:lnTo>
                      <a:lnTo>
                        <a:pt x="284" y="893"/>
                      </a:lnTo>
                      <a:lnTo>
                        <a:pt x="282" y="893"/>
                      </a:lnTo>
                      <a:lnTo>
                        <a:pt x="282" y="893"/>
                      </a:lnTo>
                      <a:lnTo>
                        <a:pt x="282" y="893"/>
                      </a:lnTo>
                      <a:lnTo>
                        <a:pt x="281" y="893"/>
                      </a:lnTo>
                      <a:lnTo>
                        <a:pt x="281" y="892"/>
                      </a:lnTo>
                      <a:lnTo>
                        <a:pt x="280" y="892"/>
                      </a:lnTo>
                      <a:lnTo>
                        <a:pt x="280" y="891"/>
                      </a:lnTo>
                      <a:lnTo>
                        <a:pt x="277" y="892"/>
                      </a:lnTo>
                      <a:lnTo>
                        <a:pt x="277" y="891"/>
                      </a:lnTo>
                      <a:lnTo>
                        <a:pt x="277" y="891"/>
                      </a:lnTo>
                      <a:lnTo>
                        <a:pt x="277" y="891"/>
                      </a:lnTo>
                      <a:lnTo>
                        <a:pt x="277" y="889"/>
                      </a:lnTo>
                      <a:lnTo>
                        <a:pt x="275" y="889"/>
                      </a:lnTo>
                      <a:lnTo>
                        <a:pt x="275" y="892"/>
                      </a:lnTo>
                      <a:lnTo>
                        <a:pt x="273" y="892"/>
                      </a:lnTo>
                      <a:lnTo>
                        <a:pt x="273" y="891"/>
                      </a:lnTo>
                      <a:lnTo>
                        <a:pt x="272" y="891"/>
                      </a:lnTo>
                      <a:lnTo>
                        <a:pt x="272" y="891"/>
                      </a:lnTo>
                      <a:lnTo>
                        <a:pt x="272" y="889"/>
                      </a:lnTo>
                      <a:lnTo>
                        <a:pt x="271" y="888"/>
                      </a:lnTo>
                      <a:lnTo>
                        <a:pt x="272" y="887"/>
                      </a:lnTo>
                      <a:lnTo>
                        <a:pt x="272" y="887"/>
                      </a:lnTo>
                      <a:lnTo>
                        <a:pt x="272" y="885"/>
                      </a:lnTo>
                      <a:lnTo>
                        <a:pt x="272" y="883"/>
                      </a:lnTo>
                      <a:lnTo>
                        <a:pt x="271" y="881"/>
                      </a:lnTo>
                      <a:lnTo>
                        <a:pt x="269" y="879"/>
                      </a:lnTo>
                      <a:lnTo>
                        <a:pt x="271" y="879"/>
                      </a:lnTo>
                      <a:lnTo>
                        <a:pt x="271" y="878"/>
                      </a:lnTo>
                      <a:lnTo>
                        <a:pt x="269" y="876"/>
                      </a:lnTo>
                      <a:lnTo>
                        <a:pt x="269" y="876"/>
                      </a:lnTo>
                      <a:lnTo>
                        <a:pt x="268" y="875"/>
                      </a:lnTo>
                      <a:lnTo>
                        <a:pt x="268" y="872"/>
                      </a:lnTo>
                      <a:lnTo>
                        <a:pt x="269" y="871"/>
                      </a:lnTo>
                      <a:lnTo>
                        <a:pt x="272" y="872"/>
                      </a:lnTo>
                      <a:lnTo>
                        <a:pt x="272" y="871"/>
                      </a:lnTo>
                      <a:lnTo>
                        <a:pt x="272" y="871"/>
                      </a:lnTo>
                      <a:lnTo>
                        <a:pt x="272" y="871"/>
                      </a:lnTo>
                      <a:lnTo>
                        <a:pt x="272" y="870"/>
                      </a:lnTo>
                      <a:lnTo>
                        <a:pt x="272" y="867"/>
                      </a:lnTo>
                      <a:lnTo>
                        <a:pt x="273" y="867"/>
                      </a:lnTo>
                      <a:lnTo>
                        <a:pt x="272" y="857"/>
                      </a:lnTo>
                      <a:lnTo>
                        <a:pt x="271" y="857"/>
                      </a:lnTo>
                      <a:lnTo>
                        <a:pt x="271" y="855"/>
                      </a:lnTo>
                      <a:lnTo>
                        <a:pt x="269" y="855"/>
                      </a:lnTo>
                      <a:lnTo>
                        <a:pt x="269" y="853"/>
                      </a:lnTo>
                      <a:lnTo>
                        <a:pt x="269" y="851"/>
                      </a:lnTo>
                      <a:lnTo>
                        <a:pt x="269" y="851"/>
                      </a:lnTo>
                      <a:lnTo>
                        <a:pt x="268" y="850"/>
                      </a:lnTo>
                      <a:lnTo>
                        <a:pt x="267" y="850"/>
                      </a:lnTo>
                      <a:lnTo>
                        <a:pt x="267" y="850"/>
                      </a:lnTo>
                      <a:lnTo>
                        <a:pt x="267" y="850"/>
                      </a:lnTo>
                      <a:lnTo>
                        <a:pt x="265" y="846"/>
                      </a:lnTo>
                      <a:lnTo>
                        <a:pt x="264" y="846"/>
                      </a:lnTo>
                      <a:lnTo>
                        <a:pt x="264" y="838"/>
                      </a:lnTo>
                      <a:lnTo>
                        <a:pt x="263" y="838"/>
                      </a:lnTo>
                      <a:lnTo>
                        <a:pt x="263" y="837"/>
                      </a:lnTo>
                      <a:lnTo>
                        <a:pt x="263" y="837"/>
                      </a:lnTo>
                      <a:lnTo>
                        <a:pt x="263" y="837"/>
                      </a:lnTo>
                      <a:lnTo>
                        <a:pt x="263" y="834"/>
                      </a:lnTo>
                      <a:lnTo>
                        <a:pt x="261" y="834"/>
                      </a:lnTo>
                      <a:lnTo>
                        <a:pt x="260" y="832"/>
                      </a:lnTo>
                      <a:lnTo>
                        <a:pt x="259" y="830"/>
                      </a:lnTo>
                      <a:lnTo>
                        <a:pt x="256" y="823"/>
                      </a:lnTo>
                      <a:lnTo>
                        <a:pt x="254" y="823"/>
                      </a:lnTo>
                      <a:lnTo>
                        <a:pt x="251" y="821"/>
                      </a:lnTo>
                      <a:lnTo>
                        <a:pt x="251" y="821"/>
                      </a:lnTo>
                      <a:lnTo>
                        <a:pt x="250" y="819"/>
                      </a:lnTo>
                      <a:lnTo>
                        <a:pt x="248" y="817"/>
                      </a:lnTo>
                      <a:lnTo>
                        <a:pt x="248" y="816"/>
                      </a:lnTo>
                      <a:lnTo>
                        <a:pt x="248" y="816"/>
                      </a:lnTo>
                      <a:lnTo>
                        <a:pt x="247" y="811"/>
                      </a:lnTo>
                      <a:lnTo>
                        <a:pt x="247" y="811"/>
                      </a:lnTo>
                      <a:lnTo>
                        <a:pt x="247" y="808"/>
                      </a:lnTo>
                      <a:lnTo>
                        <a:pt x="246" y="808"/>
                      </a:lnTo>
                      <a:lnTo>
                        <a:pt x="246" y="803"/>
                      </a:lnTo>
                      <a:lnTo>
                        <a:pt x="244" y="803"/>
                      </a:lnTo>
                      <a:lnTo>
                        <a:pt x="244" y="802"/>
                      </a:lnTo>
                      <a:lnTo>
                        <a:pt x="244" y="802"/>
                      </a:lnTo>
                      <a:lnTo>
                        <a:pt x="246" y="800"/>
                      </a:lnTo>
                      <a:lnTo>
                        <a:pt x="246" y="799"/>
                      </a:lnTo>
                      <a:lnTo>
                        <a:pt x="244" y="799"/>
                      </a:lnTo>
                      <a:lnTo>
                        <a:pt x="244" y="798"/>
                      </a:lnTo>
                      <a:lnTo>
                        <a:pt x="243" y="796"/>
                      </a:lnTo>
                      <a:lnTo>
                        <a:pt x="243" y="796"/>
                      </a:lnTo>
                      <a:lnTo>
                        <a:pt x="244" y="795"/>
                      </a:lnTo>
                      <a:lnTo>
                        <a:pt x="244" y="795"/>
                      </a:lnTo>
                      <a:lnTo>
                        <a:pt x="244" y="795"/>
                      </a:lnTo>
                      <a:lnTo>
                        <a:pt x="244" y="789"/>
                      </a:lnTo>
                      <a:lnTo>
                        <a:pt x="244" y="789"/>
                      </a:lnTo>
                      <a:lnTo>
                        <a:pt x="244" y="787"/>
                      </a:lnTo>
                      <a:lnTo>
                        <a:pt x="244" y="787"/>
                      </a:lnTo>
                      <a:lnTo>
                        <a:pt x="244" y="785"/>
                      </a:lnTo>
                      <a:lnTo>
                        <a:pt x="243" y="785"/>
                      </a:lnTo>
                      <a:lnTo>
                        <a:pt x="242" y="781"/>
                      </a:lnTo>
                      <a:lnTo>
                        <a:pt x="242" y="781"/>
                      </a:lnTo>
                      <a:lnTo>
                        <a:pt x="242" y="779"/>
                      </a:lnTo>
                      <a:lnTo>
                        <a:pt x="242" y="778"/>
                      </a:lnTo>
                      <a:lnTo>
                        <a:pt x="242" y="777"/>
                      </a:lnTo>
                      <a:lnTo>
                        <a:pt x="242" y="777"/>
                      </a:lnTo>
                      <a:lnTo>
                        <a:pt x="240" y="772"/>
                      </a:lnTo>
                      <a:lnTo>
                        <a:pt x="242" y="772"/>
                      </a:lnTo>
                      <a:lnTo>
                        <a:pt x="242" y="770"/>
                      </a:lnTo>
                      <a:lnTo>
                        <a:pt x="240" y="770"/>
                      </a:lnTo>
                      <a:lnTo>
                        <a:pt x="240" y="770"/>
                      </a:lnTo>
                      <a:lnTo>
                        <a:pt x="240" y="769"/>
                      </a:lnTo>
                      <a:lnTo>
                        <a:pt x="240" y="768"/>
                      </a:lnTo>
                      <a:lnTo>
                        <a:pt x="240" y="766"/>
                      </a:lnTo>
                      <a:lnTo>
                        <a:pt x="242" y="765"/>
                      </a:lnTo>
                      <a:lnTo>
                        <a:pt x="242" y="765"/>
                      </a:lnTo>
                      <a:lnTo>
                        <a:pt x="242" y="765"/>
                      </a:lnTo>
                      <a:lnTo>
                        <a:pt x="240" y="765"/>
                      </a:lnTo>
                      <a:lnTo>
                        <a:pt x="240" y="762"/>
                      </a:lnTo>
                      <a:lnTo>
                        <a:pt x="242" y="762"/>
                      </a:lnTo>
                      <a:lnTo>
                        <a:pt x="242" y="761"/>
                      </a:lnTo>
                      <a:lnTo>
                        <a:pt x="242" y="761"/>
                      </a:lnTo>
                      <a:lnTo>
                        <a:pt x="240" y="757"/>
                      </a:lnTo>
                      <a:lnTo>
                        <a:pt x="239" y="757"/>
                      </a:lnTo>
                      <a:lnTo>
                        <a:pt x="238" y="756"/>
                      </a:lnTo>
                      <a:lnTo>
                        <a:pt x="237" y="753"/>
                      </a:lnTo>
                      <a:lnTo>
                        <a:pt x="235" y="753"/>
                      </a:lnTo>
                      <a:lnTo>
                        <a:pt x="237" y="752"/>
                      </a:lnTo>
                      <a:lnTo>
                        <a:pt x="237" y="749"/>
                      </a:lnTo>
                      <a:lnTo>
                        <a:pt x="237" y="748"/>
                      </a:lnTo>
                      <a:lnTo>
                        <a:pt x="235" y="748"/>
                      </a:lnTo>
                      <a:lnTo>
                        <a:pt x="235" y="747"/>
                      </a:lnTo>
                      <a:lnTo>
                        <a:pt x="235" y="745"/>
                      </a:lnTo>
                      <a:lnTo>
                        <a:pt x="233" y="745"/>
                      </a:lnTo>
                      <a:lnTo>
                        <a:pt x="231" y="741"/>
                      </a:lnTo>
                      <a:lnTo>
                        <a:pt x="230" y="741"/>
                      </a:lnTo>
                      <a:lnTo>
                        <a:pt x="230" y="740"/>
                      </a:lnTo>
                      <a:lnTo>
                        <a:pt x="229" y="739"/>
                      </a:lnTo>
                      <a:lnTo>
                        <a:pt x="229" y="734"/>
                      </a:lnTo>
                      <a:lnTo>
                        <a:pt x="227" y="734"/>
                      </a:lnTo>
                      <a:lnTo>
                        <a:pt x="227" y="731"/>
                      </a:lnTo>
                      <a:lnTo>
                        <a:pt x="227" y="731"/>
                      </a:lnTo>
                      <a:lnTo>
                        <a:pt x="227" y="730"/>
                      </a:lnTo>
                      <a:lnTo>
                        <a:pt x="227" y="728"/>
                      </a:lnTo>
                      <a:lnTo>
                        <a:pt x="227" y="727"/>
                      </a:lnTo>
                      <a:lnTo>
                        <a:pt x="227" y="726"/>
                      </a:lnTo>
                      <a:lnTo>
                        <a:pt x="226" y="724"/>
                      </a:lnTo>
                      <a:lnTo>
                        <a:pt x="225" y="723"/>
                      </a:lnTo>
                      <a:lnTo>
                        <a:pt x="223" y="722"/>
                      </a:lnTo>
                      <a:lnTo>
                        <a:pt x="222" y="720"/>
                      </a:lnTo>
                      <a:lnTo>
                        <a:pt x="221" y="718"/>
                      </a:lnTo>
                      <a:lnTo>
                        <a:pt x="220" y="717"/>
                      </a:lnTo>
                      <a:lnTo>
                        <a:pt x="218" y="717"/>
                      </a:lnTo>
                      <a:lnTo>
                        <a:pt x="217" y="717"/>
                      </a:lnTo>
                      <a:lnTo>
                        <a:pt x="217" y="707"/>
                      </a:lnTo>
                      <a:lnTo>
                        <a:pt x="217" y="707"/>
                      </a:lnTo>
                      <a:lnTo>
                        <a:pt x="218" y="705"/>
                      </a:lnTo>
                      <a:lnTo>
                        <a:pt x="217" y="705"/>
                      </a:lnTo>
                      <a:lnTo>
                        <a:pt x="217" y="701"/>
                      </a:lnTo>
                      <a:lnTo>
                        <a:pt x="217" y="700"/>
                      </a:lnTo>
                      <a:lnTo>
                        <a:pt x="218" y="700"/>
                      </a:lnTo>
                      <a:lnTo>
                        <a:pt x="218" y="697"/>
                      </a:lnTo>
                      <a:lnTo>
                        <a:pt x="217" y="694"/>
                      </a:lnTo>
                      <a:lnTo>
                        <a:pt x="217" y="692"/>
                      </a:lnTo>
                      <a:lnTo>
                        <a:pt x="217" y="689"/>
                      </a:lnTo>
                      <a:lnTo>
                        <a:pt x="217" y="689"/>
                      </a:lnTo>
                      <a:lnTo>
                        <a:pt x="218" y="685"/>
                      </a:lnTo>
                      <a:lnTo>
                        <a:pt x="220" y="685"/>
                      </a:lnTo>
                      <a:lnTo>
                        <a:pt x="220" y="684"/>
                      </a:lnTo>
                      <a:lnTo>
                        <a:pt x="221" y="682"/>
                      </a:lnTo>
                      <a:lnTo>
                        <a:pt x="221" y="682"/>
                      </a:lnTo>
                      <a:lnTo>
                        <a:pt x="222" y="681"/>
                      </a:lnTo>
                      <a:lnTo>
                        <a:pt x="222" y="679"/>
                      </a:lnTo>
                      <a:lnTo>
                        <a:pt x="222" y="677"/>
                      </a:lnTo>
                      <a:lnTo>
                        <a:pt x="223" y="676"/>
                      </a:lnTo>
                      <a:lnTo>
                        <a:pt x="223" y="669"/>
                      </a:lnTo>
                      <a:lnTo>
                        <a:pt x="225" y="669"/>
                      </a:lnTo>
                      <a:lnTo>
                        <a:pt x="226" y="663"/>
                      </a:lnTo>
                      <a:lnTo>
                        <a:pt x="227" y="663"/>
                      </a:lnTo>
                      <a:lnTo>
                        <a:pt x="229" y="660"/>
                      </a:lnTo>
                      <a:lnTo>
                        <a:pt x="230" y="660"/>
                      </a:lnTo>
                      <a:lnTo>
                        <a:pt x="230" y="656"/>
                      </a:lnTo>
                      <a:lnTo>
                        <a:pt x="231" y="656"/>
                      </a:lnTo>
                      <a:lnTo>
                        <a:pt x="231" y="655"/>
                      </a:lnTo>
                      <a:lnTo>
                        <a:pt x="233" y="655"/>
                      </a:lnTo>
                      <a:lnTo>
                        <a:pt x="233" y="654"/>
                      </a:lnTo>
                      <a:lnTo>
                        <a:pt x="234" y="652"/>
                      </a:lnTo>
                      <a:lnTo>
                        <a:pt x="234" y="652"/>
                      </a:lnTo>
                      <a:lnTo>
                        <a:pt x="234" y="648"/>
                      </a:lnTo>
                      <a:lnTo>
                        <a:pt x="235" y="648"/>
                      </a:lnTo>
                      <a:lnTo>
                        <a:pt x="235" y="641"/>
                      </a:lnTo>
                      <a:lnTo>
                        <a:pt x="235" y="641"/>
                      </a:lnTo>
                      <a:lnTo>
                        <a:pt x="235" y="637"/>
                      </a:lnTo>
                      <a:lnTo>
                        <a:pt x="234" y="637"/>
                      </a:lnTo>
                      <a:lnTo>
                        <a:pt x="234" y="634"/>
                      </a:lnTo>
                      <a:lnTo>
                        <a:pt x="233" y="633"/>
                      </a:lnTo>
                      <a:lnTo>
                        <a:pt x="233" y="631"/>
                      </a:lnTo>
                      <a:lnTo>
                        <a:pt x="231" y="630"/>
                      </a:lnTo>
                      <a:lnTo>
                        <a:pt x="231" y="626"/>
                      </a:lnTo>
                      <a:lnTo>
                        <a:pt x="231" y="626"/>
                      </a:lnTo>
                      <a:lnTo>
                        <a:pt x="231" y="624"/>
                      </a:lnTo>
                      <a:lnTo>
                        <a:pt x="230" y="624"/>
                      </a:lnTo>
                      <a:lnTo>
                        <a:pt x="230" y="621"/>
                      </a:lnTo>
                      <a:lnTo>
                        <a:pt x="231" y="621"/>
                      </a:lnTo>
                      <a:lnTo>
                        <a:pt x="230" y="616"/>
                      </a:lnTo>
                      <a:lnTo>
                        <a:pt x="233" y="614"/>
                      </a:lnTo>
                      <a:lnTo>
                        <a:pt x="231" y="613"/>
                      </a:lnTo>
                      <a:lnTo>
                        <a:pt x="233" y="612"/>
                      </a:lnTo>
                      <a:lnTo>
                        <a:pt x="233" y="612"/>
                      </a:lnTo>
                      <a:lnTo>
                        <a:pt x="233" y="612"/>
                      </a:lnTo>
                      <a:lnTo>
                        <a:pt x="233" y="610"/>
                      </a:lnTo>
                      <a:lnTo>
                        <a:pt x="233" y="610"/>
                      </a:lnTo>
                      <a:lnTo>
                        <a:pt x="231" y="609"/>
                      </a:lnTo>
                      <a:lnTo>
                        <a:pt x="231" y="609"/>
                      </a:lnTo>
                      <a:lnTo>
                        <a:pt x="231" y="605"/>
                      </a:lnTo>
                      <a:lnTo>
                        <a:pt x="231" y="605"/>
                      </a:lnTo>
                      <a:lnTo>
                        <a:pt x="231" y="604"/>
                      </a:lnTo>
                      <a:lnTo>
                        <a:pt x="230" y="603"/>
                      </a:lnTo>
                      <a:lnTo>
                        <a:pt x="229" y="597"/>
                      </a:lnTo>
                      <a:lnTo>
                        <a:pt x="229" y="597"/>
                      </a:lnTo>
                      <a:lnTo>
                        <a:pt x="229" y="596"/>
                      </a:lnTo>
                      <a:lnTo>
                        <a:pt x="227" y="595"/>
                      </a:lnTo>
                      <a:lnTo>
                        <a:pt x="226" y="592"/>
                      </a:lnTo>
                      <a:lnTo>
                        <a:pt x="226" y="592"/>
                      </a:lnTo>
                      <a:lnTo>
                        <a:pt x="226" y="590"/>
                      </a:lnTo>
                      <a:lnTo>
                        <a:pt x="225" y="590"/>
                      </a:lnTo>
                      <a:lnTo>
                        <a:pt x="225" y="588"/>
                      </a:lnTo>
                      <a:lnTo>
                        <a:pt x="223" y="588"/>
                      </a:lnTo>
                      <a:lnTo>
                        <a:pt x="223" y="584"/>
                      </a:lnTo>
                      <a:lnTo>
                        <a:pt x="222" y="584"/>
                      </a:lnTo>
                      <a:lnTo>
                        <a:pt x="223" y="582"/>
                      </a:lnTo>
                      <a:lnTo>
                        <a:pt x="221" y="580"/>
                      </a:lnTo>
                      <a:lnTo>
                        <a:pt x="221" y="579"/>
                      </a:lnTo>
                      <a:lnTo>
                        <a:pt x="220" y="579"/>
                      </a:lnTo>
                      <a:lnTo>
                        <a:pt x="220" y="578"/>
                      </a:lnTo>
                      <a:lnTo>
                        <a:pt x="221" y="576"/>
                      </a:lnTo>
                      <a:lnTo>
                        <a:pt x="221" y="576"/>
                      </a:lnTo>
                      <a:lnTo>
                        <a:pt x="221" y="576"/>
                      </a:lnTo>
                      <a:lnTo>
                        <a:pt x="221" y="574"/>
                      </a:lnTo>
                      <a:lnTo>
                        <a:pt x="220" y="574"/>
                      </a:lnTo>
                      <a:lnTo>
                        <a:pt x="220" y="573"/>
                      </a:lnTo>
                      <a:lnTo>
                        <a:pt x="218" y="573"/>
                      </a:lnTo>
                      <a:lnTo>
                        <a:pt x="218" y="571"/>
                      </a:lnTo>
                      <a:lnTo>
                        <a:pt x="218" y="570"/>
                      </a:lnTo>
                      <a:lnTo>
                        <a:pt x="217" y="567"/>
                      </a:lnTo>
                      <a:lnTo>
                        <a:pt x="216" y="567"/>
                      </a:lnTo>
                      <a:lnTo>
                        <a:pt x="216" y="566"/>
                      </a:lnTo>
                      <a:lnTo>
                        <a:pt x="214" y="566"/>
                      </a:lnTo>
                      <a:lnTo>
                        <a:pt x="214" y="563"/>
                      </a:lnTo>
                      <a:lnTo>
                        <a:pt x="208" y="559"/>
                      </a:lnTo>
                      <a:lnTo>
                        <a:pt x="208" y="558"/>
                      </a:lnTo>
                      <a:lnTo>
                        <a:pt x="208" y="558"/>
                      </a:lnTo>
                      <a:lnTo>
                        <a:pt x="208" y="556"/>
                      </a:lnTo>
                      <a:lnTo>
                        <a:pt x="206" y="554"/>
                      </a:lnTo>
                      <a:lnTo>
                        <a:pt x="205" y="553"/>
                      </a:lnTo>
                      <a:lnTo>
                        <a:pt x="204" y="553"/>
                      </a:lnTo>
                      <a:lnTo>
                        <a:pt x="203" y="550"/>
                      </a:lnTo>
                      <a:lnTo>
                        <a:pt x="201" y="550"/>
                      </a:lnTo>
                      <a:lnTo>
                        <a:pt x="200" y="549"/>
                      </a:lnTo>
                      <a:lnTo>
                        <a:pt x="199" y="546"/>
                      </a:lnTo>
                      <a:lnTo>
                        <a:pt x="197" y="546"/>
                      </a:lnTo>
                      <a:lnTo>
                        <a:pt x="197" y="545"/>
                      </a:lnTo>
                      <a:lnTo>
                        <a:pt x="196" y="545"/>
                      </a:lnTo>
                      <a:lnTo>
                        <a:pt x="196" y="545"/>
                      </a:lnTo>
                      <a:lnTo>
                        <a:pt x="195" y="545"/>
                      </a:lnTo>
                      <a:lnTo>
                        <a:pt x="195" y="544"/>
                      </a:lnTo>
                      <a:lnTo>
                        <a:pt x="193" y="541"/>
                      </a:lnTo>
                      <a:lnTo>
                        <a:pt x="197" y="541"/>
                      </a:lnTo>
                      <a:lnTo>
                        <a:pt x="197" y="540"/>
                      </a:lnTo>
                      <a:lnTo>
                        <a:pt x="195" y="540"/>
                      </a:lnTo>
                      <a:lnTo>
                        <a:pt x="196" y="538"/>
                      </a:lnTo>
                      <a:lnTo>
                        <a:pt x="193" y="538"/>
                      </a:lnTo>
                      <a:lnTo>
                        <a:pt x="192" y="537"/>
                      </a:lnTo>
                      <a:lnTo>
                        <a:pt x="192" y="537"/>
                      </a:lnTo>
                      <a:lnTo>
                        <a:pt x="192" y="535"/>
                      </a:lnTo>
                      <a:lnTo>
                        <a:pt x="191" y="535"/>
                      </a:lnTo>
                      <a:lnTo>
                        <a:pt x="191" y="535"/>
                      </a:lnTo>
                      <a:lnTo>
                        <a:pt x="189" y="535"/>
                      </a:lnTo>
                      <a:lnTo>
                        <a:pt x="189" y="532"/>
                      </a:lnTo>
                      <a:lnTo>
                        <a:pt x="192" y="532"/>
                      </a:lnTo>
                      <a:lnTo>
                        <a:pt x="193" y="529"/>
                      </a:lnTo>
                      <a:lnTo>
                        <a:pt x="195" y="527"/>
                      </a:lnTo>
                      <a:lnTo>
                        <a:pt x="195" y="524"/>
                      </a:lnTo>
                      <a:lnTo>
                        <a:pt x="193" y="521"/>
                      </a:lnTo>
                      <a:lnTo>
                        <a:pt x="196" y="521"/>
                      </a:lnTo>
                      <a:lnTo>
                        <a:pt x="196" y="520"/>
                      </a:lnTo>
                      <a:lnTo>
                        <a:pt x="196" y="520"/>
                      </a:lnTo>
                      <a:lnTo>
                        <a:pt x="195" y="519"/>
                      </a:lnTo>
                      <a:lnTo>
                        <a:pt x="193" y="519"/>
                      </a:lnTo>
                      <a:lnTo>
                        <a:pt x="193" y="518"/>
                      </a:lnTo>
                      <a:lnTo>
                        <a:pt x="199" y="518"/>
                      </a:lnTo>
                      <a:lnTo>
                        <a:pt x="196" y="512"/>
                      </a:lnTo>
                      <a:lnTo>
                        <a:pt x="195" y="511"/>
                      </a:lnTo>
                      <a:lnTo>
                        <a:pt x="199" y="503"/>
                      </a:lnTo>
                      <a:lnTo>
                        <a:pt x="199" y="503"/>
                      </a:lnTo>
                      <a:lnTo>
                        <a:pt x="199" y="502"/>
                      </a:lnTo>
                      <a:lnTo>
                        <a:pt x="199" y="499"/>
                      </a:lnTo>
                      <a:lnTo>
                        <a:pt x="199" y="498"/>
                      </a:lnTo>
                      <a:lnTo>
                        <a:pt x="200" y="498"/>
                      </a:lnTo>
                      <a:lnTo>
                        <a:pt x="200" y="493"/>
                      </a:lnTo>
                      <a:lnTo>
                        <a:pt x="200" y="493"/>
                      </a:lnTo>
                      <a:lnTo>
                        <a:pt x="200" y="490"/>
                      </a:lnTo>
                      <a:lnTo>
                        <a:pt x="201" y="490"/>
                      </a:lnTo>
                      <a:lnTo>
                        <a:pt x="201" y="489"/>
                      </a:lnTo>
                      <a:lnTo>
                        <a:pt x="200" y="487"/>
                      </a:lnTo>
                      <a:lnTo>
                        <a:pt x="200" y="487"/>
                      </a:lnTo>
                      <a:lnTo>
                        <a:pt x="200" y="486"/>
                      </a:lnTo>
                      <a:lnTo>
                        <a:pt x="199" y="485"/>
                      </a:lnTo>
                      <a:lnTo>
                        <a:pt x="199" y="482"/>
                      </a:lnTo>
                      <a:lnTo>
                        <a:pt x="197" y="482"/>
                      </a:lnTo>
                      <a:lnTo>
                        <a:pt x="197" y="481"/>
                      </a:lnTo>
                      <a:lnTo>
                        <a:pt x="197" y="481"/>
                      </a:lnTo>
                      <a:lnTo>
                        <a:pt x="197" y="481"/>
                      </a:lnTo>
                      <a:lnTo>
                        <a:pt x="197" y="480"/>
                      </a:lnTo>
                      <a:lnTo>
                        <a:pt x="199" y="480"/>
                      </a:lnTo>
                      <a:lnTo>
                        <a:pt x="199" y="478"/>
                      </a:lnTo>
                      <a:lnTo>
                        <a:pt x="196" y="478"/>
                      </a:lnTo>
                      <a:lnTo>
                        <a:pt x="196" y="480"/>
                      </a:lnTo>
                      <a:lnTo>
                        <a:pt x="195" y="480"/>
                      </a:lnTo>
                      <a:lnTo>
                        <a:pt x="193" y="478"/>
                      </a:lnTo>
                      <a:lnTo>
                        <a:pt x="191" y="478"/>
                      </a:lnTo>
                      <a:lnTo>
                        <a:pt x="191" y="476"/>
                      </a:lnTo>
                      <a:lnTo>
                        <a:pt x="192" y="473"/>
                      </a:lnTo>
                      <a:lnTo>
                        <a:pt x="191" y="473"/>
                      </a:lnTo>
                      <a:lnTo>
                        <a:pt x="189" y="474"/>
                      </a:lnTo>
                      <a:lnTo>
                        <a:pt x="188" y="476"/>
                      </a:lnTo>
                      <a:lnTo>
                        <a:pt x="187" y="474"/>
                      </a:lnTo>
                      <a:lnTo>
                        <a:pt x="187" y="474"/>
                      </a:lnTo>
                      <a:lnTo>
                        <a:pt x="187" y="473"/>
                      </a:lnTo>
                      <a:lnTo>
                        <a:pt x="187" y="473"/>
                      </a:lnTo>
                      <a:lnTo>
                        <a:pt x="186" y="473"/>
                      </a:lnTo>
                      <a:lnTo>
                        <a:pt x="186" y="476"/>
                      </a:lnTo>
                      <a:lnTo>
                        <a:pt x="184" y="476"/>
                      </a:lnTo>
                      <a:lnTo>
                        <a:pt x="184" y="473"/>
                      </a:lnTo>
                      <a:lnTo>
                        <a:pt x="183" y="473"/>
                      </a:lnTo>
                      <a:lnTo>
                        <a:pt x="183" y="473"/>
                      </a:lnTo>
                      <a:lnTo>
                        <a:pt x="180" y="473"/>
                      </a:lnTo>
                      <a:lnTo>
                        <a:pt x="180" y="473"/>
                      </a:lnTo>
                      <a:lnTo>
                        <a:pt x="179" y="474"/>
                      </a:lnTo>
                      <a:lnTo>
                        <a:pt x="179" y="476"/>
                      </a:lnTo>
                      <a:lnTo>
                        <a:pt x="179" y="476"/>
                      </a:lnTo>
                      <a:lnTo>
                        <a:pt x="178" y="476"/>
                      </a:lnTo>
                      <a:lnTo>
                        <a:pt x="176" y="476"/>
                      </a:lnTo>
                      <a:lnTo>
                        <a:pt x="176" y="476"/>
                      </a:lnTo>
                      <a:lnTo>
                        <a:pt x="175" y="477"/>
                      </a:lnTo>
                      <a:lnTo>
                        <a:pt x="174" y="477"/>
                      </a:lnTo>
                      <a:lnTo>
                        <a:pt x="174" y="476"/>
                      </a:lnTo>
                      <a:lnTo>
                        <a:pt x="174" y="476"/>
                      </a:lnTo>
                      <a:lnTo>
                        <a:pt x="172" y="476"/>
                      </a:lnTo>
                      <a:lnTo>
                        <a:pt x="172" y="477"/>
                      </a:lnTo>
                      <a:lnTo>
                        <a:pt x="166" y="478"/>
                      </a:lnTo>
                      <a:lnTo>
                        <a:pt x="166" y="477"/>
                      </a:lnTo>
                      <a:lnTo>
                        <a:pt x="165" y="476"/>
                      </a:lnTo>
                      <a:lnTo>
                        <a:pt x="165" y="476"/>
                      </a:lnTo>
                      <a:lnTo>
                        <a:pt x="165" y="476"/>
                      </a:lnTo>
                      <a:lnTo>
                        <a:pt x="163" y="474"/>
                      </a:lnTo>
                      <a:lnTo>
                        <a:pt x="162" y="474"/>
                      </a:lnTo>
                      <a:lnTo>
                        <a:pt x="162" y="473"/>
                      </a:lnTo>
                      <a:lnTo>
                        <a:pt x="162" y="473"/>
                      </a:lnTo>
                      <a:lnTo>
                        <a:pt x="162" y="470"/>
                      </a:lnTo>
                      <a:lnTo>
                        <a:pt x="161" y="470"/>
                      </a:lnTo>
                      <a:lnTo>
                        <a:pt x="161" y="469"/>
                      </a:lnTo>
                      <a:lnTo>
                        <a:pt x="162" y="468"/>
                      </a:lnTo>
                      <a:lnTo>
                        <a:pt x="163" y="466"/>
                      </a:lnTo>
                      <a:lnTo>
                        <a:pt x="162" y="465"/>
                      </a:lnTo>
                      <a:lnTo>
                        <a:pt x="161" y="463"/>
                      </a:lnTo>
                      <a:lnTo>
                        <a:pt x="159" y="463"/>
                      </a:lnTo>
                      <a:lnTo>
                        <a:pt x="159" y="460"/>
                      </a:lnTo>
                      <a:lnTo>
                        <a:pt x="158" y="460"/>
                      </a:lnTo>
                      <a:lnTo>
                        <a:pt x="157" y="460"/>
                      </a:lnTo>
                      <a:lnTo>
                        <a:pt x="155" y="460"/>
                      </a:lnTo>
                      <a:lnTo>
                        <a:pt x="154" y="459"/>
                      </a:lnTo>
                      <a:lnTo>
                        <a:pt x="154" y="457"/>
                      </a:lnTo>
                      <a:lnTo>
                        <a:pt x="154" y="457"/>
                      </a:lnTo>
                      <a:lnTo>
                        <a:pt x="154" y="457"/>
                      </a:lnTo>
                      <a:lnTo>
                        <a:pt x="154" y="457"/>
                      </a:lnTo>
                      <a:lnTo>
                        <a:pt x="153" y="457"/>
                      </a:lnTo>
                      <a:lnTo>
                        <a:pt x="153" y="457"/>
                      </a:lnTo>
                      <a:lnTo>
                        <a:pt x="151" y="455"/>
                      </a:lnTo>
                      <a:lnTo>
                        <a:pt x="141" y="455"/>
                      </a:lnTo>
                      <a:lnTo>
                        <a:pt x="141" y="453"/>
                      </a:lnTo>
                      <a:lnTo>
                        <a:pt x="142" y="453"/>
                      </a:lnTo>
                      <a:lnTo>
                        <a:pt x="142" y="453"/>
                      </a:lnTo>
                      <a:lnTo>
                        <a:pt x="140" y="453"/>
                      </a:lnTo>
                      <a:lnTo>
                        <a:pt x="140" y="453"/>
                      </a:lnTo>
                      <a:lnTo>
                        <a:pt x="137" y="453"/>
                      </a:lnTo>
                      <a:lnTo>
                        <a:pt x="137" y="455"/>
                      </a:lnTo>
                      <a:lnTo>
                        <a:pt x="131" y="456"/>
                      </a:lnTo>
                      <a:lnTo>
                        <a:pt x="129" y="457"/>
                      </a:lnTo>
                      <a:lnTo>
                        <a:pt x="129" y="459"/>
                      </a:lnTo>
                      <a:lnTo>
                        <a:pt x="128" y="460"/>
                      </a:lnTo>
                      <a:lnTo>
                        <a:pt x="127" y="460"/>
                      </a:lnTo>
                      <a:lnTo>
                        <a:pt x="127" y="460"/>
                      </a:lnTo>
                      <a:lnTo>
                        <a:pt x="125" y="460"/>
                      </a:lnTo>
                      <a:lnTo>
                        <a:pt x="125" y="461"/>
                      </a:lnTo>
                      <a:lnTo>
                        <a:pt x="124" y="461"/>
                      </a:lnTo>
                      <a:lnTo>
                        <a:pt x="124" y="461"/>
                      </a:lnTo>
                      <a:lnTo>
                        <a:pt x="124" y="463"/>
                      </a:lnTo>
                      <a:lnTo>
                        <a:pt x="123" y="463"/>
                      </a:lnTo>
                      <a:lnTo>
                        <a:pt x="121" y="463"/>
                      </a:lnTo>
                      <a:lnTo>
                        <a:pt x="121" y="461"/>
                      </a:lnTo>
                      <a:lnTo>
                        <a:pt x="124" y="460"/>
                      </a:lnTo>
                      <a:lnTo>
                        <a:pt x="124" y="460"/>
                      </a:lnTo>
                      <a:lnTo>
                        <a:pt x="124" y="460"/>
                      </a:lnTo>
                      <a:lnTo>
                        <a:pt x="123" y="460"/>
                      </a:lnTo>
                      <a:lnTo>
                        <a:pt x="123" y="460"/>
                      </a:lnTo>
                      <a:lnTo>
                        <a:pt x="123" y="457"/>
                      </a:lnTo>
                      <a:lnTo>
                        <a:pt x="123" y="457"/>
                      </a:lnTo>
                      <a:lnTo>
                        <a:pt x="123" y="459"/>
                      </a:lnTo>
                      <a:lnTo>
                        <a:pt x="121" y="460"/>
                      </a:lnTo>
                      <a:lnTo>
                        <a:pt x="121" y="461"/>
                      </a:lnTo>
                      <a:lnTo>
                        <a:pt x="119" y="461"/>
                      </a:lnTo>
                      <a:lnTo>
                        <a:pt x="119" y="460"/>
                      </a:lnTo>
                      <a:lnTo>
                        <a:pt x="117" y="460"/>
                      </a:lnTo>
                      <a:lnTo>
                        <a:pt x="117" y="457"/>
                      </a:lnTo>
                      <a:lnTo>
                        <a:pt x="116" y="457"/>
                      </a:lnTo>
                      <a:lnTo>
                        <a:pt x="114" y="457"/>
                      </a:lnTo>
                      <a:lnTo>
                        <a:pt x="114" y="457"/>
                      </a:lnTo>
                      <a:lnTo>
                        <a:pt x="116" y="459"/>
                      </a:lnTo>
                      <a:lnTo>
                        <a:pt x="116" y="460"/>
                      </a:lnTo>
                      <a:lnTo>
                        <a:pt x="117" y="463"/>
                      </a:lnTo>
                      <a:lnTo>
                        <a:pt x="112" y="463"/>
                      </a:lnTo>
                      <a:lnTo>
                        <a:pt x="112" y="464"/>
                      </a:lnTo>
                      <a:lnTo>
                        <a:pt x="110" y="464"/>
                      </a:lnTo>
                      <a:lnTo>
                        <a:pt x="110" y="465"/>
                      </a:lnTo>
                      <a:lnTo>
                        <a:pt x="102" y="465"/>
                      </a:lnTo>
                      <a:lnTo>
                        <a:pt x="102" y="465"/>
                      </a:lnTo>
                      <a:lnTo>
                        <a:pt x="100" y="465"/>
                      </a:lnTo>
                      <a:lnTo>
                        <a:pt x="100" y="466"/>
                      </a:lnTo>
                      <a:lnTo>
                        <a:pt x="98" y="466"/>
                      </a:lnTo>
                      <a:lnTo>
                        <a:pt x="96" y="468"/>
                      </a:lnTo>
                      <a:lnTo>
                        <a:pt x="93" y="468"/>
                      </a:lnTo>
                      <a:lnTo>
                        <a:pt x="93" y="469"/>
                      </a:lnTo>
                      <a:lnTo>
                        <a:pt x="91" y="469"/>
                      </a:lnTo>
                      <a:lnTo>
                        <a:pt x="91" y="469"/>
                      </a:lnTo>
                      <a:lnTo>
                        <a:pt x="90" y="469"/>
                      </a:lnTo>
                      <a:lnTo>
                        <a:pt x="90" y="470"/>
                      </a:lnTo>
                      <a:lnTo>
                        <a:pt x="85" y="472"/>
                      </a:lnTo>
                      <a:lnTo>
                        <a:pt x="85" y="472"/>
                      </a:lnTo>
                      <a:lnTo>
                        <a:pt x="77" y="472"/>
                      </a:lnTo>
                      <a:lnTo>
                        <a:pt x="77" y="470"/>
                      </a:lnTo>
                      <a:lnTo>
                        <a:pt x="74" y="470"/>
                      </a:lnTo>
                      <a:lnTo>
                        <a:pt x="74" y="470"/>
                      </a:lnTo>
                      <a:lnTo>
                        <a:pt x="72" y="469"/>
                      </a:lnTo>
                      <a:lnTo>
                        <a:pt x="72" y="469"/>
                      </a:lnTo>
                      <a:lnTo>
                        <a:pt x="57" y="469"/>
                      </a:lnTo>
                      <a:lnTo>
                        <a:pt x="56" y="472"/>
                      </a:lnTo>
                      <a:lnTo>
                        <a:pt x="52" y="474"/>
                      </a:lnTo>
                      <a:lnTo>
                        <a:pt x="48" y="476"/>
                      </a:lnTo>
                      <a:lnTo>
                        <a:pt x="44" y="477"/>
                      </a:lnTo>
                      <a:lnTo>
                        <a:pt x="40" y="478"/>
                      </a:lnTo>
                      <a:lnTo>
                        <a:pt x="38" y="477"/>
                      </a:lnTo>
                      <a:lnTo>
                        <a:pt x="36" y="476"/>
                      </a:lnTo>
                      <a:lnTo>
                        <a:pt x="36" y="474"/>
                      </a:lnTo>
                      <a:lnTo>
                        <a:pt x="32" y="474"/>
                      </a:lnTo>
                      <a:lnTo>
                        <a:pt x="31" y="473"/>
                      </a:lnTo>
                      <a:lnTo>
                        <a:pt x="28" y="472"/>
                      </a:lnTo>
                      <a:lnTo>
                        <a:pt x="27" y="470"/>
                      </a:lnTo>
                      <a:lnTo>
                        <a:pt x="24" y="468"/>
                      </a:lnTo>
                      <a:lnTo>
                        <a:pt x="24" y="465"/>
                      </a:lnTo>
                      <a:lnTo>
                        <a:pt x="22" y="464"/>
                      </a:lnTo>
                      <a:lnTo>
                        <a:pt x="22" y="464"/>
                      </a:lnTo>
                      <a:lnTo>
                        <a:pt x="21" y="463"/>
                      </a:lnTo>
                      <a:lnTo>
                        <a:pt x="19" y="461"/>
                      </a:lnTo>
                      <a:lnTo>
                        <a:pt x="17" y="461"/>
                      </a:lnTo>
                      <a:lnTo>
                        <a:pt x="15" y="459"/>
                      </a:lnTo>
                      <a:lnTo>
                        <a:pt x="14" y="459"/>
                      </a:lnTo>
                      <a:lnTo>
                        <a:pt x="13" y="457"/>
                      </a:lnTo>
                      <a:lnTo>
                        <a:pt x="13" y="457"/>
                      </a:lnTo>
                      <a:lnTo>
                        <a:pt x="13" y="456"/>
                      </a:lnTo>
                      <a:lnTo>
                        <a:pt x="10" y="455"/>
                      </a:lnTo>
                      <a:lnTo>
                        <a:pt x="10" y="453"/>
                      </a:lnTo>
                      <a:lnTo>
                        <a:pt x="6" y="449"/>
                      </a:lnTo>
                      <a:lnTo>
                        <a:pt x="2" y="449"/>
                      </a:lnTo>
                      <a:lnTo>
                        <a:pt x="2" y="448"/>
                      </a:lnTo>
                      <a:lnTo>
                        <a:pt x="1" y="448"/>
                      </a:lnTo>
                      <a:lnTo>
                        <a:pt x="0" y="448"/>
                      </a:lnTo>
                      <a:close/>
                      <a:moveTo>
                        <a:pt x="1050" y="413"/>
                      </a:moveTo>
                      <a:lnTo>
                        <a:pt x="1050" y="414"/>
                      </a:lnTo>
                      <a:lnTo>
                        <a:pt x="1051" y="415"/>
                      </a:lnTo>
                      <a:lnTo>
                        <a:pt x="1052" y="417"/>
                      </a:lnTo>
                      <a:lnTo>
                        <a:pt x="1053" y="417"/>
                      </a:lnTo>
                      <a:lnTo>
                        <a:pt x="1053" y="415"/>
                      </a:lnTo>
                      <a:lnTo>
                        <a:pt x="1052" y="414"/>
                      </a:lnTo>
                      <a:lnTo>
                        <a:pt x="1052" y="413"/>
                      </a:lnTo>
                      <a:lnTo>
                        <a:pt x="1051" y="414"/>
                      </a:lnTo>
                      <a:lnTo>
                        <a:pt x="1050" y="413"/>
                      </a:lnTo>
                      <a:close/>
                      <a:moveTo>
                        <a:pt x="1002" y="326"/>
                      </a:moveTo>
                      <a:lnTo>
                        <a:pt x="1001" y="326"/>
                      </a:lnTo>
                      <a:lnTo>
                        <a:pt x="1000" y="326"/>
                      </a:lnTo>
                      <a:lnTo>
                        <a:pt x="1001" y="329"/>
                      </a:lnTo>
                      <a:lnTo>
                        <a:pt x="1002" y="328"/>
                      </a:lnTo>
                      <a:lnTo>
                        <a:pt x="1002" y="326"/>
                      </a:lnTo>
                      <a:close/>
                      <a:moveTo>
                        <a:pt x="614" y="244"/>
                      </a:moveTo>
                      <a:lnTo>
                        <a:pt x="614" y="256"/>
                      </a:lnTo>
                      <a:lnTo>
                        <a:pt x="615" y="256"/>
                      </a:lnTo>
                      <a:lnTo>
                        <a:pt x="615" y="258"/>
                      </a:lnTo>
                      <a:lnTo>
                        <a:pt x="616" y="260"/>
                      </a:lnTo>
                      <a:lnTo>
                        <a:pt x="618" y="261"/>
                      </a:lnTo>
                      <a:lnTo>
                        <a:pt x="619" y="261"/>
                      </a:lnTo>
                      <a:lnTo>
                        <a:pt x="619" y="262"/>
                      </a:lnTo>
                      <a:lnTo>
                        <a:pt x="621" y="264"/>
                      </a:lnTo>
                      <a:lnTo>
                        <a:pt x="621" y="265"/>
                      </a:lnTo>
                      <a:lnTo>
                        <a:pt x="625" y="268"/>
                      </a:lnTo>
                      <a:lnTo>
                        <a:pt x="625" y="269"/>
                      </a:lnTo>
                      <a:lnTo>
                        <a:pt x="628" y="269"/>
                      </a:lnTo>
                      <a:lnTo>
                        <a:pt x="628" y="269"/>
                      </a:lnTo>
                      <a:lnTo>
                        <a:pt x="632" y="270"/>
                      </a:lnTo>
                      <a:lnTo>
                        <a:pt x="632" y="271"/>
                      </a:lnTo>
                      <a:lnTo>
                        <a:pt x="635" y="271"/>
                      </a:lnTo>
                      <a:lnTo>
                        <a:pt x="637" y="275"/>
                      </a:lnTo>
                      <a:lnTo>
                        <a:pt x="640" y="275"/>
                      </a:lnTo>
                      <a:lnTo>
                        <a:pt x="640" y="275"/>
                      </a:lnTo>
                      <a:lnTo>
                        <a:pt x="640" y="277"/>
                      </a:lnTo>
                      <a:lnTo>
                        <a:pt x="640" y="278"/>
                      </a:lnTo>
                      <a:lnTo>
                        <a:pt x="642" y="279"/>
                      </a:lnTo>
                      <a:lnTo>
                        <a:pt x="642" y="282"/>
                      </a:lnTo>
                      <a:lnTo>
                        <a:pt x="644" y="283"/>
                      </a:lnTo>
                      <a:lnTo>
                        <a:pt x="645" y="285"/>
                      </a:lnTo>
                      <a:lnTo>
                        <a:pt x="646" y="285"/>
                      </a:lnTo>
                      <a:lnTo>
                        <a:pt x="646" y="286"/>
                      </a:lnTo>
                      <a:lnTo>
                        <a:pt x="645" y="288"/>
                      </a:lnTo>
                      <a:lnTo>
                        <a:pt x="644" y="290"/>
                      </a:lnTo>
                      <a:lnTo>
                        <a:pt x="644" y="291"/>
                      </a:lnTo>
                      <a:lnTo>
                        <a:pt x="644" y="291"/>
                      </a:lnTo>
                      <a:lnTo>
                        <a:pt x="644" y="294"/>
                      </a:lnTo>
                      <a:lnTo>
                        <a:pt x="642" y="294"/>
                      </a:lnTo>
                      <a:lnTo>
                        <a:pt x="642" y="295"/>
                      </a:lnTo>
                      <a:lnTo>
                        <a:pt x="641" y="295"/>
                      </a:lnTo>
                      <a:lnTo>
                        <a:pt x="641" y="298"/>
                      </a:lnTo>
                      <a:lnTo>
                        <a:pt x="638" y="299"/>
                      </a:lnTo>
                      <a:lnTo>
                        <a:pt x="638" y="300"/>
                      </a:lnTo>
                      <a:lnTo>
                        <a:pt x="638" y="303"/>
                      </a:lnTo>
                      <a:lnTo>
                        <a:pt x="637" y="304"/>
                      </a:lnTo>
                      <a:lnTo>
                        <a:pt x="636" y="305"/>
                      </a:lnTo>
                      <a:lnTo>
                        <a:pt x="635" y="307"/>
                      </a:lnTo>
                      <a:lnTo>
                        <a:pt x="635" y="308"/>
                      </a:lnTo>
                      <a:lnTo>
                        <a:pt x="635" y="311"/>
                      </a:lnTo>
                      <a:lnTo>
                        <a:pt x="632" y="309"/>
                      </a:lnTo>
                      <a:lnTo>
                        <a:pt x="632" y="311"/>
                      </a:lnTo>
                      <a:lnTo>
                        <a:pt x="631" y="311"/>
                      </a:lnTo>
                      <a:lnTo>
                        <a:pt x="631" y="313"/>
                      </a:lnTo>
                      <a:lnTo>
                        <a:pt x="629" y="313"/>
                      </a:lnTo>
                      <a:lnTo>
                        <a:pt x="629" y="315"/>
                      </a:lnTo>
                      <a:lnTo>
                        <a:pt x="629" y="315"/>
                      </a:lnTo>
                      <a:lnTo>
                        <a:pt x="629" y="321"/>
                      </a:lnTo>
                      <a:lnTo>
                        <a:pt x="629" y="321"/>
                      </a:lnTo>
                      <a:lnTo>
                        <a:pt x="629" y="322"/>
                      </a:lnTo>
                      <a:lnTo>
                        <a:pt x="629" y="324"/>
                      </a:lnTo>
                      <a:lnTo>
                        <a:pt x="629" y="324"/>
                      </a:lnTo>
                      <a:lnTo>
                        <a:pt x="621" y="325"/>
                      </a:lnTo>
                      <a:lnTo>
                        <a:pt x="620" y="328"/>
                      </a:lnTo>
                      <a:lnTo>
                        <a:pt x="619" y="328"/>
                      </a:lnTo>
                      <a:lnTo>
                        <a:pt x="619" y="329"/>
                      </a:lnTo>
                      <a:lnTo>
                        <a:pt x="618" y="330"/>
                      </a:lnTo>
                      <a:lnTo>
                        <a:pt x="618" y="332"/>
                      </a:lnTo>
                      <a:lnTo>
                        <a:pt x="618" y="332"/>
                      </a:lnTo>
                      <a:lnTo>
                        <a:pt x="618" y="333"/>
                      </a:lnTo>
                      <a:lnTo>
                        <a:pt x="616" y="333"/>
                      </a:lnTo>
                      <a:lnTo>
                        <a:pt x="615" y="334"/>
                      </a:lnTo>
                      <a:lnTo>
                        <a:pt x="612" y="334"/>
                      </a:lnTo>
                      <a:lnTo>
                        <a:pt x="610" y="334"/>
                      </a:lnTo>
                      <a:lnTo>
                        <a:pt x="607" y="334"/>
                      </a:lnTo>
                      <a:lnTo>
                        <a:pt x="607" y="337"/>
                      </a:lnTo>
                      <a:lnTo>
                        <a:pt x="606" y="338"/>
                      </a:lnTo>
                      <a:lnTo>
                        <a:pt x="606" y="341"/>
                      </a:lnTo>
                      <a:lnTo>
                        <a:pt x="603" y="341"/>
                      </a:lnTo>
                      <a:lnTo>
                        <a:pt x="603" y="342"/>
                      </a:lnTo>
                      <a:lnTo>
                        <a:pt x="602" y="342"/>
                      </a:lnTo>
                      <a:lnTo>
                        <a:pt x="602" y="343"/>
                      </a:lnTo>
                      <a:lnTo>
                        <a:pt x="598" y="343"/>
                      </a:lnTo>
                      <a:lnTo>
                        <a:pt x="598" y="343"/>
                      </a:lnTo>
                      <a:lnTo>
                        <a:pt x="594" y="345"/>
                      </a:lnTo>
                      <a:lnTo>
                        <a:pt x="594" y="346"/>
                      </a:lnTo>
                      <a:lnTo>
                        <a:pt x="587" y="346"/>
                      </a:lnTo>
                      <a:lnTo>
                        <a:pt x="586" y="349"/>
                      </a:lnTo>
                      <a:lnTo>
                        <a:pt x="583" y="349"/>
                      </a:lnTo>
                      <a:lnTo>
                        <a:pt x="583" y="349"/>
                      </a:lnTo>
                      <a:lnTo>
                        <a:pt x="582" y="349"/>
                      </a:lnTo>
                      <a:lnTo>
                        <a:pt x="582" y="350"/>
                      </a:lnTo>
                      <a:lnTo>
                        <a:pt x="580" y="351"/>
                      </a:lnTo>
                      <a:lnTo>
                        <a:pt x="580" y="354"/>
                      </a:lnTo>
                      <a:lnTo>
                        <a:pt x="580" y="354"/>
                      </a:lnTo>
                      <a:lnTo>
                        <a:pt x="580" y="354"/>
                      </a:lnTo>
                      <a:lnTo>
                        <a:pt x="580" y="354"/>
                      </a:lnTo>
                      <a:lnTo>
                        <a:pt x="581" y="357"/>
                      </a:lnTo>
                      <a:lnTo>
                        <a:pt x="580" y="357"/>
                      </a:lnTo>
                      <a:lnTo>
                        <a:pt x="580" y="357"/>
                      </a:lnTo>
                      <a:lnTo>
                        <a:pt x="578" y="357"/>
                      </a:lnTo>
                      <a:lnTo>
                        <a:pt x="577" y="359"/>
                      </a:lnTo>
                      <a:lnTo>
                        <a:pt x="574" y="362"/>
                      </a:lnTo>
                      <a:lnTo>
                        <a:pt x="572" y="363"/>
                      </a:lnTo>
                      <a:lnTo>
                        <a:pt x="572" y="262"/>
                      </a:lnTo>
                      <a:lnTo>
                        <a:pt x="573" y="264"/>
                      </a:lnTo>
                      <a:lnTo>
                        <a:pt x="573" y="265"/>
                      </a:lnTo>
                      <a:lnTo>
                        <a:pt x="580" y="265"/>
                      </a:lnTo>
                      <a:lnTo>
                        <a:pt x="580" y="264"/>
                      </a:lnTo>
                      <a:lnTo>
                        <a:pt x="581" y="264"/>
                      </a:lnTo>
                      <a:lnTo>
                        <a:pt x="582" y="262"/>
                      </a:lnTo>
                      <a:lnTo>
                        <a:pt x="583" y="264"/>
                      </a:lnTo>
                      <a:lnTo>
                        <a:pt x="585" y="264"/>
                      </a:lnTo>
                      <a:lnTo>
                        <a:pt x="585" y="264"/>
                      </a:lnTo>
                      <a:lnTo>
                        <a:pt x="585" y="264"/>
                      </a:lnTo>
                      <a:lnTo>
                        <a:pt x="586" y="264"/>
                      </a:lnTo>
                      <a:lnTo>
                        <a:pt x="586" y="264"/>
                      </a:lnTo>
                      <a:lnTo>
                        <a:pt x="587" y="265"/>
                      </a:lnTo>
                      <a:lnTo>
                        <a:pt x="593" y="266"/>
                      </a:lnTo>
                      <a:lnTo>
                        <a:pt x="593" y="264"/>
                      </a:lnTo>
                      <a:lnTo>
                        <a:pt x="594" y="264"/>
                      </a:lnTo>
                      <a:lnTo>
                        <a:pt x="595" y="262"/>
                      </a:lnTo>
                      <a:lnTo>
                        <a:pt x="597" y="262"/>
                      </a:lnTo>
                      <a:lnTo>
                        <a:pt x="598" y="261"/>
                      </a:lnTo>
                      <a:lnTo>
                        <a:pt x="599" y="260"/>
                      </a:lnTo>
                      <a:lnTo>
                        <a:pt x="600" y="260"/>
                      </a:lnTo>
                      <a:lnTo>
                        <a:pt x="602" y="258"/>
                      </a:lnTo>
                      <a:lnTo>
                        <a:pt x="602" y="257"/>
                      </a:lnTo>
                      <a:lnTo>
                        <a:pt x="604" y="256"/>
                      </a:lnTo>
                      <a:lnTo>
                        <a:pt x="604" y="254"/>
                      </a:lnTo>
                      <a:lnTo>
                        <a:pt x="611" y="249"/>
                      </a:lnTo>
                      <a:lnTo>
                        <a:pt x="611" y="248"/>
                      </a:lnTo>
                      <a:lnTo>
                        <a:pt x="611" y="247"/>
                      </a:lnTo>
                      <a:lnTo>
                        <a:pt x="612" y="245"/>
                      </a:lnTo>
                      <a:lnTo>
                        <a:pt x="614" y="244"/>
                      </a:lnTo>
                      <a:close/>
                      <a:moveTo>
                        <a:pt x="1119" y="214"/>
                      </a:moveTo>
                      <a:lnTo>
                        <a:pt x="1116" y="215"/>
                      </a:lnTo>
                      <a:lnTo>
                        <a:pt x="1116" y="216"/>
                      </a:lnTo>
                      <a:lnTo>
                        <a:pt x="1114" y="216"/>
                      </a:lnTo>
                      <a:lnTo>
                        <a:pt x="1114" y="215"/>
                      </a:lnTo>
                      <a:lnTo>
                        <a:pt x="1112" y="215"/>
                      </a:lnTo>
                      <a:lnTo>
                        <a:pt x="1112" y="218"/>
                      </a:lnTo>
                      <a:lnTo>
                        <a:pt x="1115" y="219"/>
                      </a:lnTo>
                      <a:lnTo>
                        <a:pt x="1116" y="219"/>
                      </a:lnTo>
                      <a:lnTo>
                        <a:pt x="1118" y="219"/>
                      </a:lnTo>
                      <a:lnTo>
                        <a:pt x="1119" y="219"/>
                      </a:lnTo>
                      <a:lnTo>
                        <a:pt x="1120" y="215"/>
                      </a:lnTo>
                      <a:lnTo>
                        <a:pt x="1119" y="215"/>
                      </a:lnTo>
                      <a:lnTo>
                        <a:pt x="1119" y="214"/>
                      </a:lnTo>
                      <a:close/>
                      <a:moveTo>
                        <a:pt x="1158" y="210"/>
                      </a:moveTo>
                      <a:lnTo>
                        <a:pt x="1152" y="211"/>
                      </a:lnTo>
                      <a:lnTo>
                        <a:pt x="1152" y="211"/>
                      </a:lnTo>
                      <a:lnTo>
                        <a:pt x="1153" y="213"/>
                      </a:lnTo>
                      <a:lnTo>
                        <a:pt x="1154" y="214"/>
                      </a:lnTo>
                      <a:lnTo>
                        <a:pt x="1156" y="214"/>
                      </a:lnTo>
                      <a:lnTo>
                        <a:pt x="1157" y="213"/>
                      </a:lnTo>
                      <a:lnTo>
                        <a:pt x="1157" y="211"/>
                      </a:lnTo>
                      <a:lnTo>
                        <a:pt x="1158" y="210"/>
                      </a:lnTo>
                      <a:close/>
                      <a:moveTo>
                        <a:pt x="1184" y="186"/>
                      </a:moveTo>
                      <a:lnTo>
                        <a:pt x="1184" y="186"/>
                      </a:lnTo>
                      <a:lnTo>
                        <a:pt x="1183" y="186"/>
                      </a:lnTo>
                      <a:lnTo>
                        <a:pt x="1183" y="188"/>
                      </a:lnTo>
                      <a:lnTo>
                        <a:pt x="1182" y="189"/>
                      </a:lnTo>
                      <a:lnTo>
                        <a:pt x="1182" y="190"/>
                      </a:lnTo>
                      <a:lnTo>
                        <a:pt x="1183" y="190"/>
                      </a:lnTo>
                      <a:lnTo>
                        <a:pt x="1184" y="192"/>
                      </a:lnTo>
                      <a:lnTo>
                        <a:pt x="1187" y="192"/>
                      </a:lnTo>
                      <a:lnTo>
                        <a:pt x="1187" y="189"/>
                      </a:lnTo>
                      <a:lnTo>
                        <a:pt x="1186" y="189"/>
                      </a:lnTo>
                      <a:lnTo>
                        <a:pt x="1186" y="189"/>
                      </a:lnTo>
                      <a:lnTo>
                        <a:pt x="1187" y="189"/>
                      </a:lnTo>
                      <a:lnTo>
                        <a:pt x="1187" y="188"/>
                      </a:lnTo>
                      <a:lnTo>
                        <a:pt x="1186" y="186"/>
                      </a:lnTo>
                      <a:lnTo>
                        <a:pt x="1184" y="186"/>
                      </a:lnTo>
                      <a:close/>
                      <a:moveTo>
                        <a:pt x="1158" y="148"/>
                      </a:moveTo>
                      <a:lnTo>
                        <a:pt x="1159" y="150"/>
                      </a:lnTo>
                      <a:lnTo>
                        <a:pt x="1161" y="150"/>
                      </a:lnTo>
                      <a:lnTo>
                        <a:pt x="1161" y="148"/>
                      </a:lnTo>
                      <a:lnTo>
                        <a:pt x="1158" y="148"/>
                      </a:lnTo>
                      <a:close/>
                      <a:moveTo>
                        <a:pt x="1008" y="124"/>
                      </a:moveTo>
                      <a:lnTo>
                        <a:pt x="1008" y="126"/>
                      </a:lnTo>
                      <a:lnTo>
                        <a:pt x="1012" y="127"/>
                      </a:lnTo>
                      <a:lnTo>
                        <a:pt x="1012" y="125"/>
                      </a:lnTo>
                      <a:lnTo>
                        <a:pt x="1010" y="125"/>
                      </a:lnTo>
                      <a:lnTo>
                        <a:pt x="1009" y="124"/>
                      </a:lnTo>
                      <a:lnTo>
                        <a:pt x="1008" y="124"/>
                      </a:lnTo>
                      <a:close/>
                      <a:moveTo>
                        <a:pt x="807" y="52"/>
                      </a:moveTo>
                      <a:lnTo>
                        <a:pt x="806" y="52"/>
                      </a:lnTo>
                      <a:lnTo>
                        <a:pt x="803" y="53"/>
                      </a:lnTo>
                      <a:lnTo>
                        <a:pt x="801" y="53"/>
                      </a:lnTo>
                      <a:lnTo>
                        <a:pt x="798" y="53"/>
                      </a:lnTo>
                      <a:lnTo>
                        <a:pt x="797" y="54"/>
                      </a:lnTo>
                      <a:lnTo>
                        <a:pt x="796" y="55"/>
                      </a:lnTo>
                      <a:lnTo>
                        <a:pt x="796" y="55"/>
                      </a:lnTo>
                      <a:lnTo>
                        <a:pt x="796" y="55"/>
                      </a:lnTo>
                      <a:lnTo>
                        <a:pt x="798" y="57"/>
                      </a:lnTo>
                      <a:lnTo>
                        <a:pt x="799" y="58"/>
                      </a:lnTo>
                      <a:lnTo>
                        <a:pt x="802" y="58"/>
                      </a:lnTo>
                      <a:lnTo>
                        <a:pt x="802" y="58"/>
                      </a:lnTo>
                      <a:lnTo>
                        <a:pt x="805" y="57"/>
                      </a:lnTo>
                      <a:lnTo>
                        <a:pt x="805" y="57"/>
                      </a:lnTo>
                      <a:lnTo>
                        <a:pt x="806" y="58"/>
                      </a:lnTo>
                      <a:lnTo>
                        <a:pt x="807" y="57"/>
                      </a:lnTo>
                      <a:lnTo>
                        <a:pt x="809" y="54"/>
                      </a:lnTo>
                      <a:lnTo>
                        <a:pt x="811" y="54"/>
                      </a:lnTo>
                      <a:lnTo>
                        <a:pt x="811" y="54"/>
                      </a:lnTo>
                      <a:lnTo>
                        <a:pt x="813" y="53"/>
                      </a:lnTo>
                      <a:lnTo>
                        <a:pt x="813" y="53"/>
                      </a:lnTo>
                      <a:lnTo>
                        <a:pt x="813" y="53"/>
                      </a:lnTo>
                      <a:lnTo>
                        <a:pt x="813" y="52"/>
                      </a:lnTo>
                      <a:lnTo>
                        <a:pt x="810" y="52"/>
                      </a:lnTo>
                      <a:lnTo>
                        <a:pt x="807" y="52"/>
                      </a:lnTo>
                      <a:close/>
                      <a:moveTo>
                        <a:pt x="657" y="7"/>
                      </a:moveTo>
                      <a:lnTo>
                        <a:pt x="657" y="7"/>
                      </a:lnTo>
                      <a:lnTo>
                        <a:pt x="658" y="8"/>
                      </a:lnTo>
                      <a:lnTo>
                        <a:pt x="658" y="8"/>
                      </a:lnTo>
                      <a:lnTo>
                        <a:pt x="658" y="8"/>
                      </a:lnTo>
                      <a:lnTo>
                        <a:pt x="655" y="8"/>
                      </a:lnTo>
                      <a:lnTo>
                        <a:pt x="653" y="8"/>
                      </a:lnTo>
                      <a:lnTo>
                        <a:pt x="650" y="8"/>
                      </a:lnTo>
                      <a:lnTo>
                        <a:pt x="652" y="10"/>
                      </a:lnTo>
                      <a:lnTo>
                        <a:pt x="652" y="11"/>
                      </a:lnTo>
                      <a:lnTo>
                        <a:pt x="652" y="12"/>
                      </a:lnTo>
                      <a:lnTo>
                        <a:pt x="652" y="14"/>
                      </a:lnTo>
                      <a:lnTo>
                        <a:pt x="650" y="14"/>
                      </a:lnTo>
                      <a:lnTo>
                        <a:pt x="649" y="14"/>
                      </a:lnTo>
                      <a:lnTo>
                        <a:pt x="649" y="14"/>
                      </a:lnTo>
                      <a:lnTo>
                        <a:pt x="648" y="12"/>
                      </a:lnTo>
                      <a:lnTo>
                        <a:pt x="648" y="12"/>
                      </a:lnTo>
                      <a:lnTo>
                        <a:pt x="648" y="14"/>
                      </a:lnTo>
                      <a:lnTo>
                        <a:pt x="646" y="14"/>
                      </a:lnTo>
                      <a:lnTo>
                        <a:pt x="646" y="14"/>
                      </a:lnTo>
                      <a:lnTo>
                        <a:pt x="646" y="15"/>
                      </a:lnTo>
                      <a:lnTo>
                        <a:pt x="644" y="15"/>
                      </a:lnTo>
                      <a:lnTo>
                        <a:pt x="642" y="20"/>
                      </a:lnTo>
                      <a:lnTo>
                        <a:pt x="641" y="20"/>
                      </a:lnTo>
                      <a:lnTo>
                        <a:pt x="641" y="21"/>
                      </a:lnTo>
                      <a:lnTo>
                        <a:pt x="640" y="21"/>
                      </a:lnTo>
                      <a:lnTo>
                        <a:pt x="641" y="17"/>
                      </a:lnTo>
                      <a:lnTo>
                        <a:pt x="638" y="17"/>
                      </a:lnTo>
                      <a:lnTo>
                        <a:pt x="637" y="19"/>
                      </a:lnTo>
                      <a:lnTo>
                        <a:pt x="636" y="19"/>
                      </a:lnTo>
                      <a:lnTo>
                        <a:pt x="635" y="23"/>
                      </a:lnTo>
                      <a:lnTo>
                        <a:pt x="632" y="25"/>
                      </a:lnTo>
                      <a:lnTo>
                        <a:pt x="632" y="27"/>
                      </a:lnTo>
                      <a:lnTo>
                        <a:pt x="632" y="29"/>
                      </a:lnTo>
                      <a:lnTo>
                        <a:pt x="632" y="31"/>
                      </a:lnTo>
                      <a:lnTo>
                        <a:pt x="633" y="32"/>
                      </a:lnTo>
                      <a:lnTo>
                        <a:pt x="631" y="32"/>
                      </a:lnTo>
                      <a:lnTo>
                        <a:pt x="631" y="34"/>
                      </a:lnTo>
                      <a:lnTo>
                        <a:pt x="631" y="37"/>
                      </a:lnTo>
                      <a:lnTo>
                        <a:pt x="632" y="37"/>
                      </a:lnTo>
                      <a:lnTo>
                        <a:pt x="631" y="40"/>
                      </a:lnTo>
                      <a:lnTo>
                        <a:pt x="632" y="40"/>
                      </a:lnTo>
                      <a:lnTo>
                        <a:pt x="632" y="41"/>
                      </a:lnTo>
                      <a:lnTo>
                        <a:pt x="633" y="41"/>
                      </a:lnTo>
                      <a:lnTo>
                        <a:pt x="633" y="41"/>
                      </a:lnTo>
                      <a:lnTo>
                        <a:pt x="632" y="41"/>
                      </a:lnTo>
                      <a:lnTo>
                        <a:pt x="632" y="41"/>
                      </a:lnTo>
                      <a:lnTo>
                        <a:pt x="632" y="41"/>
                      </a:lnTo>
                      <a:lnTo>
                        <a:pt x="632" y="45"/>
                      </a:lnTo>
                      <a:lnTo>
                        <a:pt x="635" y="44"/>
                      </a:lnTo>
                      <a:lnTo>
                        <a:pt x="637" y="42"/>
                      </a:lnTo>
                      <a:lnTo>
                        <a:pt x="640" y="41"/>
                      </a:lnTo>
                      <a:lnTo>
                        <a:pt x="640" y="42"/>
                      </a:lnTo>
                      <a:lnTo>
                        <a:pt x="642" y="44"/>
                      </a:lnTo>
                      <a:lnTo>
                        <a:pt x="641" y="45"/>
                      </a:lnTo>
                      <a:lnTo>
                        <a:pt x="641" y="46"/>
                      </a:lnTo>
                      <a:lnTo>
                        <a:pt x="641" y="46"/>
                      </a:lnTo>
                      <a:lnTo>
                        <a:pt x="641" y="49"/>
                      </a:lnTo>
                      <a:lnTo>
                        <a:pt x="640" y="49"/>
                      </a:lnTo>
                      <a:lnTo>
                        <a:pt x="640" y="49"/>
                      </a:lnTo>
                      <a:lnTo>
                        <a:pt x="640" y="50"/>
                      </a:lnTo>
                      <a:lnTo>
                        <a:pt x="641" y="52"/>
                      </a:lnTo>
                      <a:lnTo>
                        <a:pt x="641" y="52"/>
                      </a:lnTo>
                      <a:lnTo>
                        <a:pt x="641" y="50"/>
                      </a:lnTo>
                      <a:lnTo>
                        <a:pt x="644" y="49"/>
                      </a:lnTo>
                      <a:lnTo>
                        <a:pt x="644" y="45"/>
                      </a:lnTo>
                      <a:lnTo>
                        <a:pt x="645" y="42"/>
                      </a:lnTo>
                      <a:lnTo>
                        <a:pt x="646" y="42"/>
                      </a:lnTo>
                      <a:lnTo>
                        <a:pt x="646" y="44"/>
                      </a:lnTo>
                      <a:lnTo>
                        <a:pt x="646" y="44"/>
                      </a:lnTo>
                      <a:lnTo>
                        <a:pt x="646" y="45"/>
                      </a:lnTo>
                      <a:lnTo>
                        <a:pt x="648" y="45"/>
                      </a:lnTo>
                      <a:lnTo>
                        <a:pt x="648" y="46"/>
                      </a:lnTo>
                      <a:lnTo>
                        <a:pt x="648" y="46"/>
                      </a:lnTo>
                      <a:lnTo>
                        <a:pt x="646" y="48"/>
                      </a:lnTo>
                      <a:lnTo>
                        <a:pt x="646" y="48"/>
                      </a:lnTo>
                      <a:lnTo>
                        <a:pt x="648" y="48"/>
                      </a:lnTo>
                      <a:lnTo>
                        <a:pt x="650" y="48"/>
                      </a:lnTo>
                      <a:lnTo>
                        <a:pt x="652" y="48"/>
                      </a:lnTo>
                      <a:lnTo>
                        <a:pt x="654" y="46"/>
                      </a:lnTo>
                      <a:lnTo>
                        <a:pt x="654" y="46"/>
                      </a:lnTo>
                      <a:lnTo>
                        <a:pt x="654" y="45"/>
                      </a:lnTo>
                      <a:lnTo>
                        <a:pt x="655" y="45"/>
                      </a:lnTo>
                      <a:lnTo>
                        <a:pt x="657" y="44"/>
                      </a:lnTo>
                      <a:lnTo>
                        <a:pt x="657" y="42"/>
                      </a:lnTo>
                      <a:lnTo>
                        <a:pt x="658" y="41"/>
                      </a:lnTo>
                      <a:lnTo>
                        <a:pt x="659" y="40"/>
                      </a:lnTo>
                      <a:lnTo>
                        <a:pt x="661" y="40"/>
                      </a:lnTo>
                      <a:lnTo>
                        <a:pt x="661" y="38"/>
                      </a:lnTo>
                      <a:lnTo>
                        <a:pt x="662" y="37"/>
                      </a:lnTo>
                      <a:lnTo>
                        <a:pt x="662" y="37"/>
                      </a:lnTo>
                      <a:lnTo>
                        <a:pt x="663" y="37"/>
                      </a:lnTo>
                      <a:lnTo>
                        <a:pt x="663" y="34"/>
                      </a:lnTo>
                      <a:lnTo>
                        <a:pt x="662" y="33"/>
                      </a:lnTo>
                      <a:lnTo>
                        <a:pt x="663" y="33"/>
                      </a:lnTo>
                      <a:lnTo>
                        <a:pt x="665" y="33"/>
                      </a:lnTo>
                      <a:lnTo>
                        <a:pt x="666" y="32"/>
                      </a:lnTo>
                      <a:lnTo>
                        <a:pt x="666" y="31"/>
                      </a:lnTo>
                      <a:lnTo>
                        <a:pt x="663" y="31"/>
                      </a:lnTo>
                      <a:lnTo>
                        <a:pt x="662" y="31"/>
                      </a:lnTo>
                      <a:lnTo>
                        <a:pt x="661" y="29"/>
                      </a:lnTo>
                      <a:lnTo>
                        <a:pt x="659" y="28"/>
                      </a:lnTo>
                      <a:lnTo>
                        <a:pt x="658" y="27"/>
                      </a:lnTo>
                      <a:lnTo>
                        <a:pt x="658" y="25"/>
                      </a:lnTo>
                      <a:lnTo>
                        <a:pt x="658" y="23"/>
                      </a:lnTo>
                      <a:lnTo>
                        <a:pt x="657" y="20"/>
                      </a:lnTo>
                      <a:lnTo>
                        <a:pt x="658" y="20"/>
                      </a:lnTo>
                      <a:lnTo>
                        <a:pt x="657" y="16"/>
                      </a:lnTo>
                      <a:lnTo>
                        <a:pt x="658" y="16"/>
                      </a:lnTo>
                      <a:lnTo>
                        <a:pt x="659" y="14"/>
                      </a:lnTo>
                      <a:lnTo>
                        <a:pt x="661" y="12"/>
                      </a:lnTo>
                      <a:lnTo>
                        <a:pt x="662" y="10"/>
                      </a:lnTo>
                      <a:lnTo>
                        <a:pt x="663" y="7"/>
                      </a:lnTo>
                      <a:lnTo>
                        <a:pt x="661" y="8"/>
                      </a:lnTo>
                      <a:lnTo>
                        <a:pt x="661" y="8"/>
                      </a:lnTo>
                      <a:lnTo>
                        <a:pt x="661" y="7"/>
                      </a:lnTo>
                      <a:lnTo>
                        <a:pt x="657" y="7"/>
                      </a:lnTo>
                      <a:close/>
                      <a:moveTo>
                        <a:pt x="572" y="0"/>
                      </a:moveTo>
                      <a:lnTo>
                        <a:pt x="818" y="0"/>
                      </a:lnTo>
                      <a:lnTo>
                        <a:pt x="816" y="2"/>
                      </a:lnTo>
                      <a:lnTo>
                        <a:pt x="816" y="3"/>
                      </a:lnTo>
                      <a:lnTo>
                        <a:pt x="814" y="3"/>
                      </a:lnTo>
                      <a:lnTo>
                        <a:pt x="811" y="2"/>
                      </a:lnTo>
                      <a:lnTo>
                        <a:pt x="811" y="2"/>
                      </a:lnTo>
                      <a:lnTo>
                        <a:pt x="811" y="2"/>
                      </a:lnTo>
                      <a:lnTo>
                        <a:pt x="811" y="2"/>
                      </a:lnTo>
                      <a:lnTo>
                        <a:pt x="809" y="3"/>
                      </a:lnTo>
                      <a:lnTo>
                        <a:pt x="806" y="3"/>
                      </a:lnTo>
                      <a:lnTo>
                        <a:pt x="805" y="3"/>
                      </a:lnTo>
                      <a:lnTo>
                        <a:pt x="805" y="2"/>
                      </a:lnTo>
                      <a:lnTo>
                        <a:pt x="803" y="2"/>
                      </a:lnTo>
                      <a:lnTo>
                        <a:pt x="803" y="0"/>
                      </a:lnTo>
                      <a:lnTo>
                        <a:pt x="799" y="2"/>
                      </a:lnTo>
                      <a:lnTo>
                        <a:pt x="798" y="0"/>
                      </a:lnTo>
                      <a:lnTo>
                        <a:pt x="797" y="0"/>
                      </a:lnTo>
                      <a:lnTo>
                        <a:pt x="792" y="0"/>
                      </a:lnTo>
                      <a:lnTo>
                        <a:pt x="792" y="0"/>
                      </a:lnTo>
                      <a:lnTo>
                        <a:pt x="790" y="0"/>
                      </a:lnTo>
                      <a:lnTo>
                        <a:pt x="790" y="2"/>
                      </a:lnTo>
                      <a:lnTo>
                        <a:pt x="788" y="2"/>
                      </a:lnTo>
                      <a:lnTo>
                        <a:pt x="788" y="0"/>
                      </a:lnTo>
                      <a:lnTo>
                        <a:pt x="780" y="2"/>
                      </a:lnTo>
                      <a:lnTo>
                        <a:pt x="780" y="3"/>
                      </a:lnTo>
                      <a:lnTo>
                        <a:pt x="780" y="3"/>
                      </a:lnTo>
                      <a:lnTo>
                        <a:pt x="779" y="4"/>
                      </a:lnTo>
                      <a:lnTo>
                        <a:pt x="776" y="4"/>
                      </a:lnTo>
                      <a:lnTo>
                        <a:pt x="775" y="7"/>
                      </a:lnTo>
                      <a:lnTo>
                        <a:pt x="773" y="8"/>
                      </a:lnTo>
                      <a:lnTo>
                        <a:pt x="772" y="8"/>
                      </a:lnTo>
                      <a:lnTo>
                        <a:pt x="771" y="8"/>
                      </a:lnTo>
                      <a:lnTo>
                        <a:pt x="771" y="8"/>
                      </a:lnTo>
                      <a:lnTo>
                        <a:pt x="769" y="10"/>
                      </a:lnTo>
                      <a:lnTo>
                        <a:pt x="768" y="12"/>
                      </a:lnTo>
                      <a:lnTo>
                        <a:pt x="768" y="14"/>
                      </a:lnTo>
                      <a:lnTo>
                        <a:pt x="764" y="15"/>
                      </a:lnTo>
                      <a:lnTo>
                        <a:pt x="764" y="16"/>
                      </a:lnTo>
                      <a:lnTo>
                        <a:pt x="763" y="17"/>
                      </a:lnTo>
                      <a:lnTo>
                        <a:pt x="763" y="19"/>
                      </a:lnTo>
                      <a:lnTo>
                        <a:pt x="764" y="20"/>
                      </a:lnTo>
                      <a:lnTo>
                        <a:pt x="765" y="20"/>
                      </a:lnTo>
                      <a:lnTo>
                        <a:pt x="767" y="21"/>
                      </a:lnTo>
                      <a:lnTo>
                        <a:pt x="767" y="23"/>
                      </a:lnTo>
                      <a:lnTo>
                        <a:pt x="767" y="25"/>
                      </a:lnTo>
                      <a:lnTo>
                        <a:pt x="767" y="25"/>
                      </a:lnTo>
                      <a:lnTo>
                        <a:pt x="767" y="25"/>
                      </a:lnTo>
                      <a:lnTo>
                        <a:pt x="767" y="25"/>
                      </a:lnTo>
                      <a:lnTo>
                        <a:pt x="765" y="25"/>
                      </a:lnTo>
                      <a:lnTo>
                        <a:pt x="767" y="27"/>
                      </a:lnTo>
                      <a:lnTo>
                        <a:pt x="769" y="28"/>
                      </a:lnTo>
                      <a:lnTo>
                        <a:pt x="772" y="28"/>
                      </a:lnTo>
                      <a:lnTo>
                        <a:pt x="772" y="27"/>
                      </a:lnTo>
                      <a:lnTo>
                        <a:pt x="769" y="27"/>
                      </a:lnTo>
                      <a:lnTo>
                        <a:pt x="769" y="25"/>
                      </a:lnTo>
                      <a:lnTo>
                        <a:pt x="769" y="25"/>
                      </a:lnTo>
                      <a:lnTo>
                        <a:pt x="769" y="23"/>
                      </a:lnTo>
                      <a:lnTo>
                        <a:pt x="771" y="21"/>
                      </a:lnTo>
                      <a:lnTo>
                        <a:pt x="771" y="19"/>
                      </a:lnTo>
                      <a:lnTo>
                        <a:pt x="772" y="19"/>
                      </a:lnTo>
                      <a:lnTo>
                        <a:pt x="773" y="17"/>
                      </a:lnTo>
                      <a:lnTo>
                        <a:pt x="775" y="17"/>
                      </a:lnTo>
                      <a:lnTo>
                        <a:pt x="775" y="16"/>
                      </a:lnTo>
                      <a:lnTo>
                        <a:pt x="775" y="15"/>
                      </a:lnTo>
                      <a:lnTo>
                        <a:pt x="776" y="15"/>
                      </a:lnTo>
                      <a:lnTo>
                        <a:pt x="776" y="14"/>
                      </a:lnTo>
                      <a:lnTo>
                        <a:pt x="779" y="14"/>
                      </a:lnTo>
                      <a:lnTo>
                        <a:pt x="779" y="14"/>
                      </a:lnTo>
                      <a:lnTo>
                        <a:pt x="780" y="14"/>
                      </a:lnTo>
                      <a:lnTo>
                        <a:pt x="780" y="12"/>
                      </a:lnTo>
                      <a:lnTo>
                        <a:pt x="781" y="12"/>
                      </a:lnTo>
                      <a:lnTo>
                        <a:pt x="781" y="12"/>
                      </a:lnTo>
                      <a:lnTo>
                        <a:pt x="782" y="11"/>
                      </a:lnTo>
                      <a:lnTo>
                        <a:pt x="784" y="11"/>
                      </a:lnTo>
                      <a:lnTo>
                        <a:pt x="784" y="10"/>
                      </a:lnTo>
                      <a:lnTo>
                        <a:pt x="785" y="8"/>
                      </a:lnTo>
                      <a:lnTo>
                        <a:pt x="786" y="8"/>
                      </a:lnTo>
                      <a:lnTo>
                        <a:pt x="788" y="8"/>
                      </a:lnTo>
                      <a:lnTo>
                        <a:pt x="788" y="8"/>
                      </a:lnTo>
                      <a:lnTo>
                        <a:pt x="789" y="8"/>
                      </a:lnTo>
                      <a:lnTo>
                        <a:pt x="789" y="7"/>
                      </a:lnTo>
                      <a:lnTo>
                        <a:pt x="792" y="6"/>
                      </a:lnTo>
                      <a:lnTo>
                        <a:pt x="792" y="3"/>
                      </a:lnTo>
                      <a:lnTo>
                        <a:pt x="796" y="3"/>
                      </a:lnTo>
                      <a:lnTo>
                        <a:pt x="796" y="4"/>
                      </a:lnTo>
                      <a:lnTo>
                        <a:pt x="796" y="4"/>
                      </a:lnTo>
                      <a:lnTo>
                        <a:pt x="797" y="3"/>
                      </a:lnTo>
                      <a:lnTo>
                        <a:pt x="798" y="3"/>
                      </a:lnTo>
                      <a:lnTo>
                        <a:pt x="798" y="4"/>
                      </a:lnTo>
                      <a:lnTo>
                        <a:pt x="802" y="4"/>
                      </a:lnTo>
                      <a:lnTo>
                        <a:pt x="802" y="6"/>
                      </a:lnTo>
                      <a:lnTo>
                        <a:pt x="803" y="6"/>
                      </a:lnTo>
                      <a:lnTo>
                        <a:pt x="803" y="4"/>
                      </a:lnTo>
                      <a:lnTo>
                        <a:pt x="813" y="4"/>
                      </a:lnTo>
                      <a:lnTo>
                        <a:pt x="814" y="6"/>
                      </a:lnTo>
                      <a:lnTo>
                        <a:pt x="814" y="6"/>
                      </a:lnTo>
                      <a:lnTo>
                        <a:pt x="814" y="6"/>
                      </a:lnTo>
                      <a:lnTo>
                        <a:pt x="814" y="4"/>
                      </a:lnTo>
                      <a:lnTo>
                        <a:pt x="816" y="6"/>
                      </a:lnTo>
                      <a:lnTo>
                        <a:pt x="816" y="3"/>
                      </a:lnTo>
                      <a:lnTo>
                        <a:pt x="818" y="3"/>
                      </a:lnTo>
                      <a:lnTo>
                        <a:pt x="818" y="3"/>
                      </a:lnTo>
                      <a:lnTo>
                        <a:pt x="822" y="3"/>
                      </a:lnTo>
                      <a:lnTo>
                        <a:pt x="822" y="3"/>
                      </a:lnTo>
                      <a:lnTo>
                        <a:pt x="823" y="3"/>
                      </a:lnTo>
                      <a:lnTo>
                        <a:pt x="823" y="2"/>
                      </a:lnTo>
                      <a:lnTo>
                        <a:pt x="823" y="2"/>
                      </a:lnTo>
                      <a:lnTo>
                        <a:pt x="823" y="0"/>
                      </a:lnTo>
                      <a:lnTo>
                        <a:pt x="1191" y="0"/>
                      </a:lnTo>
                      <a:lnTo>
                        <a:pt x="1191" y="80"/>
                      </a:lnTo>
                      <a:lnTo>
                        <a:pt x="1190" y="80"/>
                      </a:lnTo>
                      <a:lnTo>
                        <a:pt x="1187" y="87"/>
                      </a:lnTo>
                      <a:lnTo>
                        <a:pt x="1186" y="87"/>
                      </a:lnTo>
                      <a:lnTo>
                        <a:pt x="1183" y="89"/>
                      </a:lnTo>
                      <a:lnTo>
                        <a:pt x="1179" y="91"/>
                      </a:lnTo>
                      <a:lnTo>
                        <a:pt x="1178" y="92"/>
                      </a:lnTo>
                      <a:lnTo>
                        <a:pt x="1176" y="92"/>
                      </a:lnTo>
                      <a:lnTo>
                        <a:pt x="1171" y="100"/>
                      </a:lnTo>
                      <a:lnTo>
                        <a:pt x="1163" y="100"/>
                      </a:lnTo>
                      <a:lnTo>
                        <a:pt x="1162" y="100"/>
                      </a:lnTo>
                      <a:lnTo>
                        <a:pt x="1162" y="101"/>
                      </a:lnTo>
                      <a:lnTo>
                        <a:pt x="1162" y="104"/>
                      </a:lnTo>
                      <a:lnTo>
                        <a:pt x="1161" y="104"/>
                      </a:lnTo>
                      <a:lnTo>
                        <a:pt x="1161" y="104"/>
                      </a:lnTo>
                      <a:lnTo>
                        <a:pt x="1161" y="104"/>
                      </a:lnTo>
                      <a:lnTo>
                        <a:pt x="1162" y="104"/>
                      </a:lnTo>
                      <a:lnTo>
                        <a:pt x="1162" y="106"/>
                      </a:lnTo>
                      <a:lnTo>
                        <a:pt x="1163" y="106"/>
                      </a:lnTo>
                      <a:lnTo>
                        <a:pt x="1163" y="109"/>
                      </a:lnTo>
                      <a:lnTo>
                        <a:pt x="1163" y="109"/>
                      </a:lnTo>
                      <a:lnTo>
                        <a:pt x="1163" y="110"/>
                      </a:lnTo>
                      <a:lnTo>
                        <a:pt x="1165" y="110"/>
                      </a:lnTo>
                      <a:lnTo>
                        <a:pt x="1165" y="113"/>
                      </a:lnTo>
                      <a:lnTo>
                        <a:pt x="1167" y="114"/>
                      </a:lnTo>
                      <a:lnTo>
                        <a:pt x="1169" y="116"/>
                      </a:lnTo>
                      <a:lnTo>
                        <a:pt x="1169" y="117"/>
                      </a:lnTo>
                      <a:lnTo>
                        <a:pt x="1170" y="120"/>
                      </a:lnTo>
                      <a:lnTo>
                        <a:pt x="1171" y="121"/>
                      </a:lnTo>
                      <a:lnTo>
                        <a:pt x="1173" y="122"/>
                      </a:lnTo>
                      <a:lnTo>
                        <a:pt x="1173" y="122"/>
                      </a:lnTo>
                      <a:lnTo>
                        <a:pt x="1173" y="122"/>
                      </a:lnTo>
                      <a:lnTo>
                        <a:pt x="1173" y="122"/>
                      </a:lnTo>
                      <a:lnTo>
                        <a:pt x="1173" y="122"/>
                      </a:lnTo>
                      <a:lnTo>
                        <a:pt x="1175" y="122"/>
                      </a:lnTo>
                      <a:lnTo>
                        <a:pt x="1175" y="121"/>
                      </a:lnTo>
                      <a:lnTo>
                        <a:pt x="1178" y="121"/>
                      </a:lnTo>
                      <a:lnTo>
                        <a:pt x="1178" y="121"/>
                      </a:lnTo>
                      <a:lnTo>
                        <a:pt x="1179" y="120"/>
                      </a:lnTo>
                      <a:lnTo>
                        <a:pt x="1179" y="118"/>
                      </a:lnTo>
                      <a:lnTo>
                        <a:pt x="1183" y="117"/>
                      </a:lnTo>
                      <a:lnTo>
                        <a:pt x="1184" y="114"/>
                      </a:lnTo>
                      <a:lnTo>
                        <a:pt x="1191" y="114"/>
                      </a:lnTo>
                      <a:lnTo>
                        <a:pt x="1191" y="130"/>
                      </a:lnTo>
                      <a:lnTo>
                        <a:pt x="1190" y="130"/>
                      </a:lnTo>
                      <a:lnTo>
                        <a:pt x="1188" y="131"/>
                      </a:lnTo>
                      <a:lnTo>
                        <a:pt x="1186" y="133"/>
                      </a:lnTo>
                      <a:lnTo>
                        <a:pt x="1186" y="134"/>
                      </a:lnTo>
                      <a:lnTo>
                        <a:pt x="1184" y="135"/>
                      </a:lnTo>
                      <a:lnTo>
                        <a:pt x="1183" y="137"/>
                      </a:lnTo>
                      <a:lnTo>
                        <a:pt x="1182" y="137"/>
                      </a:lnTo>
                      <a:lnTo>
                        <a:pt x="1183" y="139"/>
                      </a:lnTo>
                      <a:lnTo>
                        <a:pt x="1178" y="143"/>
                      </a:lnTo>
                      <a:lnTo>
                        <a:pt x="1176" y="146"/>
                      </a:lnTo>
                      <a:lnTo>
                        <a:pt x="1176" y="150"/>
                      </a:lnTo>
                      <a:lnTo>
                        <a:pt x="1176" y="152"/>
                      </a:lnTo>
                      <a:lnTo>
                        <a:pt x="1178" y="156"/>
                      </a:lnTo>
                      <a:lnTo>
                        <a:pt x="1180" y="159"/>
                      </a:lnTo>
                      <a:lnTo>
                        <a:pt x="1182" y="160"/>
                      </a:lnTo>
                      <a:lnTo>
                        <a:pt x="1180" y="161"/>
                      </a:lnTo>
                      <a:lnTo>
                        <a:pt x="1180" y="163"/>
                      </a:lnTo>
                      <a:lnTo>
                        <a:pt x="1179" y="164"/>
                      </a:lnTo>
                      <a:lnTo>
                        <a:pt x="1182" y="164"/>
                      </a:lnTo>
                      <a:lnTo>
                        <a:pt x="1182" y="163"/>
                      </a:lnTo>
                      <a:lnTo>
                        <a:pt x="1183" y="163"/>
                      </a:lnTo>
                      <a:lnTo>
                        <a:pt x="1184" y="167"/>
                      </a:lnTo>
                      <a:lnTo>
                        <a:pt x="1186" y="169"/>
                      </a:lnTo>
                      <a:lnTo>
                        <a:pt x="1188" y="173"/>
                      </a:lnTo>
                      <a:lnTo>
                        <a:pt x="1190" y="175"/>
                      </a:lnTo>
                      <a:lnTo>
                        <a:pt x="1191" y="175"/>
                      </a:lnTo>
                      <a:lnTo>
                        <a:pt x="1191" y="182"/>
                      </a:lnTo>
                      <a:lnTo>
                        <a:pt x="1190" y="182"/>
                      </a:lnTo>
                      <a:lnTo>
                        <a:pt x="1187" y="182"/>
                      </a:lnTo>
                      <a:lnTo>
                        <a:pt x="1186" y="182"/>
                      </a:lnTo>
                      <a:lnTo>
                        <a:pt x="1184" y="184"/>
                      </a:lnTo>
                      <a:lnTo>
                        <a:pt x="1186" y="184"/>
                      </a:lnTo>
                      <a:lnTo>
                        <a:pt x="1186" y="186"/>
                      </a:lnTo>
                      <a:lnTo>
                        <a:pt x="1188" y="185"/>
                      </a:lnTo>
                      <a:lnTo>
                        <a:pt x="1188" y="185"/>
                      </a:lnTo>
                      <a:lnTo>
                        <a:pt x="1190" y="185"/>
                      </a:lnTo>
                      <a:lnTo>
                        <a:pt x="1190" y="184"/>
                      </a:lnTo>
                      <a:lnTo>
                        <a:pt x="1191" y="184"/>
                      </a:lnTo>
                      <a:lnTo>
                        <a:pt x="1191" y="226"/>
                      </a:lnTo>
                      <a:lnTo>
                        <a:pt x="1190" y="226"/>
                      </a:lnTo>
                      <a:lnTo>
                        <a:pt x="1190" y="226"/>
                      </a:lnTo>
                      <a:lnTo>
                        <a:pt x="1191" y="227"/>
                      </a:lnTo>
                      <a:lnTo>
                        <a:pt x="1191" y="228"/>
                      </a:lnTo>
                      <a:lnTo>
                        <a:pt x="1190" y="228"/>
                      </a:lnTo>
                      <a:lnTo>
                        <a:pt x="1190" y="232"/>
                      </a:lnTo>
                      <a:lnTo>
                        <a:pt x="1188" y="232"/>
                      </a:lnTo>
                      <a:lnTo>
                        <a:pt x="1188" y="233"/>
                      </a:lnTo>
                      <a:lnTo>
                        <a:pt x="1187" y="233"/>
                      </a:lnTo>
                      <a:lnTo>
                        <a:pt x="1187" y="235"/>
                      </a:lnTo>
                      <a:lnTo>
                        <a:pt x="1186" y="235"/>
                      </a:lnTo>
                      <a:lnTo>
                        <a:pt x="1186" y="236"/>
                      </a:lnTo>
                      <a:lnTo>
                        <a:pt x="1184" y="237"/>
                      </a:lnTo>
                      <a:lnTo>
                        <a:pt x="1184" y="237"/>
                      </a:lnTo>
                      <a:lnTo>
                        <a:pt x="1183" y="237"/>
                      </a:lnTo>
                      <a:lnTo>
                        <a:pt x="1180" y="237"/>
                      </a:lnTo>
                      <a:lnTo>
                        <a:pt x="1179" y="239"/>
                      </a:lnTo>
                      <a:lnTo>
                        <a:pt x="1179" y="241"/>
                      </a:lnTo>
                      <a:lnTo>
                        <a:pt x="1179" y="244"/>
                      </a:lnTo>
                      <a:lnTo>
                        <a:pt x="1178" y="244"/>
                      </a:lnTo>
                      <a:lnTo>
                        <a:pt x="1178" y="244"/>
                      </a:lnTo>
                      <a:lnTo>
                        <a:pt x="1176" y="245"/>
                      </a:lnTo>
                      <a:lnTo>
                        <a:pt x="1176" y="245"/>
                      </a:lnTo>
                      <a:lnTo>
                        <a:pt x="1176" y="245"/>
                      </a:lnTo>
                      <a:lnTo>
                        <a:pt x="1180" y="247"/>
                      </a:lnTo>
                      <a:lnTo>
                        <a:pt x="1180" y="248"/>
                      </a:lnTo>
                      <a:lnTo>
                        <a:pt x="1180" y="249"/>
                      </a:lnTo>
                      <a:lnTo>
                        <a:pt x="1180" y="252"/>
                      </a:lnTo>
                      <a:lnTo>
                        <a:pt x="1180" y="252"/>
                      </a:lnTo>
                      <a:lnTo>
                        <a:pt x="1180" y="252"/>
                      </a:lnTo>
                      <a:lnTo>
                        <a:pt x="1180" y="253"/>
                      </a:lnTo>
                      <a:lnTo>
                        <a:pt x="1179" y="253"/>
                      </a:lnTo>
                      <a:lnTo>
                        <a:pt x="1176" y="253"/>
                      </a:lnTo>
                      <a:lnTo>
                        <a:pt x="1175" y="254"/>
                      </a:lnTo>
                      <a:lnTo>
                        <a:pt x="1175" y="256"/>
                      </a:lnTo>
                      <a:lnTo>
                        <a:pt x="1175" y="256"/>
                      </a:lnTo>
                      <a:lnTo>
                        <a:pt x="1176" y="257"/>
                      </a:lnTo>
                      <a:lnTo>
                        <a:pt x="1174" y="257"/>
                      </a:lnTo>
                      <a:lnTo>
                        <a:pt x="1175" y="261"/>
                      </a:lnTo>
                      <a:lnTo>
                        <a:pt x="1171" y="261"/>
                      </a:lnTo>
                      <a:lnTo>
                        <a:pt x="1171" y="262"/>
                      </a:lnTo>
                      <a:lnTo>
                        <a:pt x="1171" y="262"/>
                      </a:lnTo>
                      <a:lnTo>
                        <a:pt x="1169" y="262"/>
                      </a:lnTo>
                      <a:lnTo>
                        <a:pt x="1166" y="264"/>
                      </a:lnTo>
                      <a:lnTo>
                        <a:pt x="1165" y="264"/>
                      </a:lnTo>
                      <a:lnTo>
                        <a:pt x="1165" y="265"/>
                      </a:lnTo>
                      <a:lnTo>
                        <a:pt x="1166" y="265"/>
                      </a:lnTo>
                      <a:lnTo>
                        <a:pt x="1166" y="266"/>
                      </a:lnTo>
                      <a:lnTo>
                        <a:pt x="1165" y="266"/>
                      </a:lnTo>
                      <a:lnTo>
                        <a:pt x="1165" y="268"/>
                      </a:lnTo>
                      <a:lnTo>
                        <a:pt x="1165" y="268"/>
                      </a:lnTo>
                      <a:lnTo>
                        <a:pt x="1163" y="269"/>
                      </a:lnTo>
                      <a:lnTo>
                        <a:pt x="1163" y="269"/>
                      </a:lnTo>
                      <a:lnTo>
                        <a:pt x="1161" y="269"/>
                      </a:lnTo>
                      <a:lnTo>
                        <a:pt x="1161" y="271"/>
                      </a:lnTo>
                      <a:lnTo>
                        <a:pt x="1159" y="271"/>
                      </a:lnTo>
                      <a:lnTo>
                        <a:pt x="1158" y="273"/>
                      </a:lnTo>
                      <a:lnTo>
                        <a:pt x="1158" y="273"/>
                      </a:lnTo>
                      <a:lnTo>
                        <a:pt x="1156" y="273"/>
                      </a:lnTo>
                      <a:lnTo>
                        <a:pt x="1156" y="274"/>
                      </a:lnTo>
                      <a:lnTo>
                        <a:pt x="1152" y="277"/>
                      </a:lnTo>
                      <a:lnTo>
                        <a:pt x="1152" y="278"/>
                      </a:lnTo>
                      <a:lnTo>
                        <a:pt x="1152" y="279"/>
                      </a:lnTo>
                      <a:lnTo>
                        <a:pt x="1152" y="282"/>
                      </a:lnTo>
                      <a:lnTo>
                        <a:pt x="1150" y="282"/>
                      </a:lnTo>
                      <a:lnTo>
                        <a:pt x="1149" y="282"/>
                      </a:lnTo>
                      <a:lnTo>
                        <a:pt x="1149" y="283"/>
                      </a:lnTo>
                      <a:lnTo>
                        <a:pt x="1149" y="285"/>
                      </a:lnTo>
                      <a:lnTo>
                        <a:pt x="1144" y="283"/>
                      </a:lnTo>
                      <a:lnTo>
                        <a:pt x="1141" y="285"/>
                      </a:lnTo>
                      <a:lnTo>
                        <a:pt x="1139" y="285"/>
                      </a:lnTo>
                      <a:lnTo>
                        <a:pt x="1139" y="286"/>
                      </a:lnTo>
                      <a:lnTo>
                        <a:pt x="1135" y="286"/>
                      </a:lnTo>
                      <a:lnTo>
                        <a:pt x="1135" y="287"/>
                      </a:lnTo>
                      <a:lnTo>
                        <a:pt x="1132" y="287"/>
                      </a:lnTo>
                      <a:lnTo>
                        <a:pt x="1132" y="286"/>
                      </a:lnTo>
                      <a:lnTo>
                        <a:pt x="1132" y="285"/>
                      </a:lnTo>
                      <a:lnTo>
                        <a:pt x="1131" y="285"/>
                      </a:lnTo>
                      <a:lnTo>
                        <a:pt x="1129" y="283"/>
                      </a:lnTo>
                      <a:lnTo>
                        <a:pt x="1129" y="282"/>
                      </a:lnTo>
                      <a:lnTo>
                        <a:pt x="1128" y="282"/>
                      </a:lnTo>
                      <a:lnTo>
                        <a:pt x="1128" y="283"/>
                      </a:lnTo>
                      <a:lnTo>
                        <a:pt x="1129" y="283"/>
                      </a:lnTo>
                      <a:lnTo>
                        <a:pt x="1129" y="285"/>
                      </a:lnTo>
                      <a:lnTo>
                        <a:pt x="1128" y="285"/>
                      </a:lnTo>
                      <a:lnTo>
                        <a:pt x="1127" y="287"/>
                      </a:lnTo>
                      <a:lnTo>
                        <a:pt x="1127" y="288"/>
                      </a:lnTo>
                      <a:lnTo>
                        <a:pt x="1124" y="288"/>
                      </a:lnTo>
                      <a:lnTo>
                        <a:pt x="1124" y="291"/>
                      </a:lnTo>
                      <a:lnTo>
                        <a:pt x="1123" y="292"/>
                      </a:lnTo>
                      <a:lnTo>
                        <a:pt x="1120" y="292"/>
                      </a:lnTo>
                      <a:lnTo>
                        <a:pt x="1120" y="292"/>
                      </a:lnTo>
                      <a:lnTo>
                        <a:pt x="1119" y="292"/>
                      </a:lnTo>
                      <a:lnTo>
                        <a:pt x="1119" y="292"/>
                      </a:lnTo>
                      <a:lnTo>
                        <a:pt x="1114" y="292"/>
                      </a:lnTo>
                      <a:lnTo>
                        <a:pt x="1114" y="294"/>
                      </a:lnTo>
                      <a:lnTo>
                        <a:pt x="1112" y="294"/>
                      </a:lnTo>
                      <a:lnTo>
                        <a:pt x="1112" y="294"/>
                      </a:lnTo>
                      <a:lnTo>
                        <a:pt x="1111" y="294"/>
                      </a:lnTo>
                      <a:lnTo>
                        <a:pt x="1111" y="294"/>
                      </a:lnTo>
                      <a:lnTo>
                        <a:pt x="1110" y="295"/>
                      </a:lnTo>
                      <a:lnTo>
                        <a:pt x="1110" y="296"/>
                      </a:lnTo>
                      <a:lnTo>
                        <a:pt x="1107" y="295"/>
                      </a:lnTo>
                      <a:lnTo>
                        <a:pt x="1107" y="296"/>
                      </a:lnTo>
                      <a:lnTo>
                        <a:pt x="1104" y="296"/>
                      </a:lnTo>
                      <a:lnTo>
                        <a:pt x="1104" y="299"/>
                      </a:lnTo>
                      <a:lnTo>
                        <a:pt x="1102" y="300"/>
                      </a:lnTo>
                      <a:lnTo>
                        <a:pt x="1099" y="302"/>
                      </a:lnTo>
                      <a:lnTo>
                        <a:pt x="1097" y="303"/>
                      </a:lnTo>
                      <a:lnTo>
                        <a:pt x="1097" y="304"/>
                      </a:lnTo>
                      <a:lnTo>
                        <a:pt x="1097" y="304"/>
                      </a:lnTo>
                      <a:lnTo>
                        <a:pt x="1097" y="305"/>
                      </a:lnTo>
                      <a:lnTo>
                        <a:pt x="1094" y="305"/>
                      </a:lnTo>
                      <a:lnTo>
                        <a:pt x="1094" y="305"/>
                      </a:lnTo>
                      <a:lnTo>
                        <a:pt x="1095" y="305"/>
                      </a:lnTo>
                      <a:lnTo>
                        <a:pt x="1095" y="307"/>
                      </a:lnTo>
                      <a:lnTo>
                        <a:pt x="1097" y="307"/>
                      </a:lnTo>
                      <a:lnTo>
                        <a:pt x="1097" y="308"/>
                      </a:lnTo>
                      <a:lnTo>
                        <a:pt x="1098" y="309"/>
                      </a:lnTo>
                      <a:lnTo>
                        <a:pt x="1097" y="309"/>
                      </a:lnTo>
                      <a:lnTo>
                        <a:pt x="1097" y="309"/>
                      </a:lnTo>
                      <a:lnTo>
                        <a:pt x="1097" y="311"/>
                      </a:lnTo>
                      <a:lnTo>
                        <a:pt x="1093" y="312"/>
                      </a:lnTo>
                      <a:lnTo>
                        <a:pt x="1091" y="309"/>
                      </a:lnTo>
                      <a:lnTo>
                        <a:pt x="1091" y="308"/>
                      </a:lnTo>
                      <a:lnTo>
                        <a:pt x="1090" y="307"/>
                      </a:lnTo>
                      <a:lnTo>
                        <a:pt x="1090" y="305"/>
                      </a:lnTo>
                      <a:lnTo>
                        <a:pt x="1089" y="305"/>
                      </a:lnTo>
                      <a:lnTo>
                        <a:pt x="1089" y="305"/>
                      </a:lnTo>
                      <a:lnTo>
                        <a:pt x="1089" y="303"/>
                      </a:lnTo>
                      <a:lnTo>
                        <a:pt x="1089" y="300"/>
                      </a:lnTo>
                      <a:lnTo>
                        <a:pt x="1090" y="299"/>
                      </a:lnTo>
                      <a:lnTo>
                        <a:pt x="1090" y="298"/>
                      </a:lnTo>
                      <a:lnTo>
                        <a:pt x="1089" y="298"/>
                      </a:lnTo>
                      <a:lnTo>
                        <a:pt x="1089" y="296"/>
                      </a:lnTo>
                      <a:lnTo>
                        <a:pt x="1086" y="298"/>
                      </a:lnTo>
                      <a:lnTo>
                        <a:pt x="1086" y="296"/>
                      </a:lnTo>
                      <a:lnTo>
                        <a:pt x="1085" y="295"/>
                      </a:lnTo>
                      <a:lnTo>
                        <a:pt x="1082" y="295"/>
                      </a:lnTo>
                      <a:lnTo>
                        <a:pt x="1082" y="296"/>
                      </a:lnTo>
                      <a:lnTo>
                        <a:pt x="1078" y="296"/>
                      </a:lnTo>
                      <a:lnTo>
                        <a:pt x="1077" y="298"/>
                      </a:lnTo>
                      <a:lnTo>
                        <a:pt x="1076" y="299"/>
                      </a:lnTo>
                      <a:lnTo>
                        <a:pt x="1074" y="299"/>
                      </a:lnTo>
                      <a:lnTo>
                        <a:pt x="1073" y="300"/>
                      </a:lnTo>
                      <a:lnTo>
                        <a:pt x="1070" y="304"/>
                      </a:lnTo>
                      <a:lnTo>
                        <a:pt x="1067" y="304"/>
                      </a:lnTo>
                      <a:lnTo>
                        <a:pt x="1067" y="305"/>
                      </a:lnTo>
                      <a:lnTo>
                        <a:pt x="1067" y="305"/>
                      </a:lnTo>
                      <a:lnTo>
                        <a:pt x="1067" y="307"/>
                      </a:lnTo>
                      <a:lnTo>
                        <a:pt x="1064" y="308"/>
                      </a:lnTo>
                      <a:lnTo>
                        <a:pt x="1064" y="309"/>
                      </a:lnTo>
                      <a:lnTo>
                        <a:pt x="1063" y="311"/>
                      </a:lnTo>
                      <a:lnTo>
                        <a:pt x="1061" y="312"/>
                      </a:lnTo>
                      <a:lnTo>
                        <a:pt x="1061" y="312"/>
                      </a:lnTo>
                      <a:lnTo>
                        <a:pt x="1060" y="313"/>
                      </a:lnTo>
                      <a:lnTo>
                        <a:pt x="1060" y="315"/>
                      </a:lnTo>
                      <a:lnTo>
                        <a:pt x="1059" y="315"/>
                      </a:lnTo>
                      <a:lnTo>
                        <a:pt x="1059" y="316"/>
                      </a:lnTo>
                      <a:lnTo>
                        <a:pt x="1057" y="316"/>
                      </a:lnTo>
                      <a:lnTo>
                        <a:pt x="1056" y="317"/>
                      </a:lnTo>
                      <a:lnTo>
                        <a:pt x="1055" y="317"/>
                      </a:lnTo>
                      <a:lnTo>
                        <a:pt x="1055" y="322"/>
                      </a:lnTo>
                      <a:lnTo>
                        <a:pt x="1055" y="324"/>
                      </a:lnTo>
                      <a:lnTo>
                        <a:pt x="1053" y="326"/>
                      </a:lnTo>
                      <a:lnTo>
                        <a:pt x="1053" y="328"/>
                      </a:lnTo>
                      <a:lnTo>
                        <a:pt x="1055" y="328"/>
                      </a:lnTo>
                      <a:lnTo>
                        <a:pt x="1055" y="329"/>
                      </a:lnTo>
                      <a:lnTo>
                        <a:pt x="1055" y="329"/>
                      </a:lnTo>
                      <a:lnTo>
                        <a:pt x="1055" y="332"/>
                      </a:lnTo>
                      <a:lnTo>
                        <a:pt x="1056" y="332"/>
                      </a:lnTo>
                      <a:lnTo>
                        <a:pt x="1056" y="333"/>
                      </a:lnTo>
                      <a:lnTo>
                        <a:pt x="1057" y="333"/>
                      </a:lnTo>
                      <a:lnTo>
                        <a:pt x="1057" y="334"/>
                      </a:lnTo>
                      <a:lnTo>
                        <a:pt x="1060" y="337"/>
                      </a:lnTo>
                      <a:lnTo>
                        <a:pt x="1060" y="338"/>
                      </a:lnTo>
                      <a:lnTo>
                        <a:pt x="1060" y="338"/>
                      </a:lnTo>
                      <a:lnTo>
                        <a:pt x="1060" y="340"/>
                      </a:lnTo>
                      <a:lnTo>
                        <a:pt x="1063" y="341"/>
                      </a:lnTo>
                      <a:lnTo>
                        <a:pt x="1063" y="342"/>
                      </a:lnTo>
                      <a:lnTo>
                        <a:pt x="1064" y="342"/>
                      </a:lnTo>
                      <a:lnTo>
                        <a:pt x="1067" y="345"/>
                      </a:lnTo>
                      <a:lnTo>
                        <a:pt x="1068" y="345"/>
                      </a:lnTo>
                      <a:lnTo>
                        <a:pt x="1068" y="346"/>
                      </a:lnTo>
                      <a:lnTo>
                        <a:pt x="1069" y="346"/>
                      </a:lnTo>
                      <a:lnTo>
                        <a:pt x="1069" y="347"/>
                      </a:lnTo>
                      <a:lnTo>
                        <a:pt x="1069" y="347"/>
                      </a:lnTo>
                      <a:lnTo>
                        <a:pt x="1069" y="349"/>
                      </a:lnTo>
                      <a:lnTo>
                        <a:pt x="1070" y="350"/>
                      </a:lnTo>
                      <a:lnTo>
                        <a:pt x="1070" y="351"/>
                      </a:lnTo>
                      <a:lnTo>
                        <a:pt x="1072" y="351"/>
                      </a:lnTo>
                      <a:lnTo>
                        <a:pt x="1072" y="353"/>
                      </a:lnTo>
                      <a:lnTo>
                        <a:pt x="1072" y="353"/>
                      </a:lnTo>
                      <a:lnTo>
                        <a:pt x="1073" y="354"/>
                      </a:lnTo>
                      <a:lnTo>
                        <a:pt x="1074" y="354"/>
                      </a:lnTo>
                      <a:lnTo>
                        <a:pt x="1076" y="355"/>
                      </a:lnTo>
                      <a:lnTo>
                        <a:pt x="1076" y="357"/>
                      </a:lnTo>
                      <a:lnTo>
                        <a:pt x="1077" y="357"/>
                      </a:lnTo>
                      <a:lnTo>
                        <a:pt x="1077" y="359"/>
                      </a:lnTo>
                      <a:lnTo>
                        <a:pt x="1077" y="362"/>
                      </a:lnTo>
                      <a:lnTo>
                        <a:pt x="1078" y="363"/>
                      </a:lnTo>
                      <a:lnTo>
                        <a:pt x="1080" y="363"/>
                      </a:lnTo>
                      <a:lnTo>
                        <a:pt x="1080" y="364"/>
                      </a:lnTo>
                      <a:lnTo>
                        <a:pt x="1082" y="366"/>
                      </a:lnTo>
                      <a:lnTo>
                        <a:pt x="1082" y="367"/>
                      </a:lnTo>
                      <a:lnTo>
                        <a:pt x="1084" y="367"/>
                      </a:lnTo>
                      <a:lnTo>
                        <a:pt x="1084" y="372"/>
                      </a:lnTo>
                      <a:lnTo>
                        <a:pt x="1085" y="372"/>
                      </a:lnTo>
                      <a:lnTo>
                        <a:pt x="1085" y="374"/>
                      </a:lnTo>
                      <a:lnTo>
                        <a:pt x="1085" y="376"/>
                      </a:lnTo>
                      <a:lnTo>
                        <a:pt x="1085" y="377"/>
                      </a:lnTo>
                      <a:lnTo>
                        <a:pt x="1086" y="377"/>
                      </a:lnTo>
                      <a:lnTo>
                        <a:pt x="1086" y="384"/>
                      </a:lnTo>
                      <a:lnTo>
                        <a:pt x="1087" y="384"/>
                      </a:lnTo>
                      <a:lnTo>
                        <a:pt x="1087" y="387"/>
                      </a:lnTo>
                      <a:lnTo>
                        <a:pt x="1087" y="387"/>
                      </a:lnTo>
                      <a:lnTo>
                        <a:pt x="1089" y="389"/>
                      </a:lnTo>
                      <a:lnTo>
                        <a:pt x="1089" y="389"/>
                      </a:lnTo>
                      <a:lnTo>
                        <a:pt x="1090" y="391"/>
                      </a:lnTo>
                      <a:lnTo>
                        <a:pt x="1090" y="393"/>
                      </a:lnTo>
                      <a:lnTo>
                        <a:pt x="1089" y="393"/>
                      </a:lnTo>
                      <a:lnTo>
                        <a:pt x="1087" y="394"/>
                      </a:lnTo>
                      <a:lnTo>
                        <a:pt x="1087" y="396"/>
                      </a:lnTo>
                      <a:lnTo>
                        <a:pt x="1089" y="398"/>
                      </a:lnTo>
                      <a:lnTo>
                        <a:pt x="1089" y="401"/>
                      </a:lnTo>
                      <a:lnTo>
                        <a:pt x="1087" y="401"/>
                      </a:lnTo>
                      <a:lnTo>
                        <a:pt x="1086" y="406"/>
                      </a:lnTo>
                      <a:lnTo>
                        <a:pt x="1085" y="406"/>
                      </a:lnTo>
                      <a:lnTo>
                        <a:pt x="1084" y="408"/>
                      </a:lnTo>
                      <a:lnTo>
                        <a:pt x="1084" y="408"/>
                      </a:lnTo>
                      <a:lnTo>
                        <a:pt x="1082" y="410"/>
                      </a:lnTo>
                      <a:lnTo>
                        <a:pt x="1081" y="410"/>
                      </a:lnTo>
                      <a:lnTo>
                        <a:pt x="1081" y="412"/>
                      </a:lnTo>
                      <a:lnTo>
                        <a:pt x="1078" y="412"/>
                      </a:lnTo>
                      <a:lnTo>
                        <a:pt x="1077" y="413"/>
                      </a:lnTo>
                      <a:lnTo>
                        <a:pt x="1076" y="413"/>
                      </a:lnTo>
                      <a:lnTo>
                        <a:pt x="1076" y="414"/>
                      </a:lnTo>
                      <a:lnTo>
                        <a:pt x="1074" y="414"/>
                      </a:lnTo>
                      <a:lnTo>
                        <a:pt x="1074" y="414"/>
                      </a:lnTo>
                      <a:lnTo>
                        <a:pt x="1073" y="414"/>
                      </a:lnTo>
                      <a:lnTo>
                        <a:pt x="1073" y="415"/>
                      </a:lnTo>
                      <a:lnTo>
                        <a:pt x="1073" y="417"/>
                      </a:lnTo>
                      <a:lnTo>
                        <a:pt x="1070" y="417"/>
                      </a:lnTo>
                      <a:lnTo>
                        <a:pt x="1070" y="418"/>
                      </a:lnTo>
                      <a:lnTo>
                        <a:pt x="1069" y="417"/>
                      </a:lnTo>
                      <a:lnTo>
                        <a:pt x="1068" y="417"/>
                      </a:lnTo>
                      <a:lnTo>
                        <a:pt x="1068" y="418"/>
                      </a:lnTo>
                      <a:lnTo>
                        <a:pt x="1067" y="418"/>
                      </a:lnTo>
                      <a:lnTo>
                        <a:pt x="1065" y="418"/>
                      </a:lnTo>
                      <a:lnTo>
                        <a:pt x="1065" y="418"/>
                      </a:lnTo>
                      <a:lnTo>
                        <a:pt x="1065" y="418"/>
                      </a:lnTo>
                      <a:lnTo>
                        <a:pt x="1065" y="418"/>
                      </a:lnTo>
                      <a:lnTo>
                        <a:pt x="1065" y="418"/>
                      </a:lnTo>
                      <a:lnTo>
                        <a:pt x="1063" y="419"/>
                      </a:lnTo>
                      <a:lnTo>
                        <a:pt x="1063" y="418"/>
                      </a:lnTo>
                      <a:lnTo>
                        <a:pt x="1063" y="418"/>
                      </a:lnTo>
                      <a:lnTo>
                        <a:pt x="1061" y="418"/>
                      </a:lnTo>
                      <a:lnTo>
                        <a:pt x="1061" y="419"/>
                      </a:lnTo>
                      <a:lnTo>
                        <a:pt x="1059" y="419"/>
                      </a:lnTo>
                      <a:lnTo>
                        <a:pt x="1059" y="418"/>
                      </a:lnTo>
                      <a:lnTo>
                        <a:pt x="1056" y="417"/>
                      </a:lnTo>
                      <a:lnTo>
                        <a:pt x="1055" y="417"/>
                      </a:lnTo>
                      <a:lnTo>
                        <a:pt x="1055" y="417"/>
                      </a:lnTo>
                      <a:lnTo>
                        <a:pt x="1056" y="418"/>
                      </a:lnTo>
                      <a:lnTo>
                        <a:pt x="1057" y="421"/>
                      </a:lnTo>
                      <a:lnTo>
                        <a:pt x="1060" y="422"/>
                      </a:lnTo>
                      <a:lnTo>
                        <a:pt x="1061" y="423"/>
                      </a:lnTo>
                      <a:lnTo>
                        <a:pt x="1061" y="426"/>
                      </a:lnTo>
                      <a:lnTo>
                        <a:pt x="1059" y="426"/>
                      </a:lnTo>
                      <a:lnTo>
                        <a:pt x="1057" y="423"/>
                      </a:lnTo>
                      <a:lnTo>
                        <a:pt x="1056" y="423"/>
                      </a:lnTo>
                      <a:lnTo>
                        <a:pt x="1056" y="422"/>
                      </a:lnTo>
                      <a:lnTo>
                        <a:pt x="1055" y="421"/>
                      </a:lnTo>
                      <a:lnTo>
                        <a:pt x="1055" y="421"/>
                      </a:lnTo>
                      <a:lnTo>
                        <a:pt x="1053" y="419"/>
                      </a:lnTo>
                      <a:lnTo>
                        <a:pt x="1053" y="421"/>
                      </a:lnTo>
                      <a:lnTo>
                        <a:pt x="1055" y="421"/>
                      </a:lnTo>
                      <a:lnTo>
                        <a:pt x="1055" y="422"/>
                      </a:lnTo>
                      <a:lnTo>
                        <a:pt x="1055" y="422"/>
                      </a:lnTo>
                      <a:lnTo>
                        <a:pt x="1056" y="429"/>
                      </a:lnTo>
                      <a:lnTo>
                        <a:pt x="1057" y="429"/>
                      </a:lnTo>
                      <a:lnTo>
                        <a:pt x="1057" y="430"/>
                      </a:lnTo>
                      <a:lnTo>
                        <a:pt x="1056" y="430"/>
                      </a:lnTo>
                      <a:lnTo>
                        <a:pt x="1056" y="431"/>
                      </a:lnTo>
                      <a:lnTo>
                        <a:pt x="1053" y="431"/>
                      </a:lnTo>
                      <a:lnTo>
                        <a:pt x="1052" y="434"/>
                      </a:lnTo>
                      <a:lnTo>
                        <a:pt x="1051" y="435"/>
                      </a:lnTo>
                      <a:lnTo>
                        <a:pt x="1047" y="436"/>
                      </a:lnTo>
                      <a:lnTo>
                        <a:pt x="1048" y="435"/>
                      </a:lnTo>
                      <a:lnTo>
                        <a:pt x="1048" y="434"/>
                      </a:lnTo>
                      <a:lnTo>
                        <a:pt x="1048" y="432"/>
                      </a:lnTo>
                      <a:lnTo>
                        <a:pt x="1047" y="432"/>
                      </a:lnTo>
                      <a:lnTo>
                        <a:pt x="1046" y="426"/>
                      </a:lnTo>
                      <a:lnTo>
                        <a:pt x="1047" y="426"/>
                      </a:lnTo>
                      <a:lnTo>
                        <a:pt x="1047" y="425"/>
                      </a:lnTo>
                      <a:lnTo>
                        <a:pt x="1047" y="425"/>
                      </a:lnTo>
                      <a:lnTo>
                        <a:pt x="1047" y="422"/>
                      </a:lnTo>
                      <a:lnTo>
                        <a:pt x="1047" y="419"/>
                      </a:lnTo>
                      <a:lnTo>
                        <a:pt x="1044" y="417"/>
                      </a:lnTo>
                      <a:lnTo>
                        <a:pt x="1043" y="417"/>
                      </a:lnTo>
                      <a:lnTo>
                        <a:pt x="1043" y="415"/>
                      </a:lnTo>
                      <a:lnTo>
                        <a:pt x="1043" y="415"/>
                      </a:lnTo>
                      <a:lnTo>
                        <a:pt x="1042" y="415"/>
                      </a:lnTo>
                      <a:lnTo>
                        <a:pt x="1042" y="417"/>
                      </a:lnTo>
                      <a:lnTo>
                        <a:pt x="1039" y="415"/>
                      </a:lnTo>
                      <a:lnTo>
                        <a:pt x="1039" y="413"/>
                      </a:lnTo>
                      <a:lnTo>
                        <a:pt x="1038" y="413"/>
                      </a:lnTo>
                      <a:lnTo>
                        <a:pt x="1036" y="413"/>
                      </a:lnTo>
                      <a:lnTo>
                        <a:pt x="1035" y="414"/>
                      </a:lnTo>
                      <a:lnTo>
                        <a:pt x="1034" y="409"/>
                      </a:lnTo>
                      <a:lnTo>
                        <a:pt x="1032" y="409"/>
                      </a:lnTo>
                      <a:lnTo>
                        <a:pt x="1031" y="406"/>
                      </a:lnTo>
                      <a:lnTo>
                        <a:pt x="1030" y="405"/>
                      </a:lnTo>
                      <a:lnTo>
                        <a:pt x="1029" y="402"/>
                      </a:lnTo>
                      <a:lnTo>
                        <a:pt x="1029" y="400"/>
                      </a:lnTo>
                      <a:lnTo>
                        <a:pt x="1026" y="400"/>
                      </a:lnTo>
                      <a:lnTo>
                        <a:pt x="1026" y="400"/>
                      </a:lnTo>
                      <a:lnTo>
                        <a:pt x="1025" y="397"/>
                      </a:lnTo>
                      <a:lnTo>
                        <a:pt x="1022" y="394"/>
                      </a:lnTo>
                      <a:lnTo>
                        <a:pt x="1021" y="392"/>
                      </a:lnTo>
                      <a:lnTo>
                        <a:pt x="1021" y="392"/>
                      </a:lnTo>
                      <a:lnTo>
                        <a:pt x="1017" y="392"/>
                      </a:lnTo>
                      <a:lnTo>
                        <a:pt x="1015" y="391"/>
                      </a:lnTo>
                      <a:lnTo>
                        <a:pt x="1015" y="388"/>
                      </a:lnTo>
                      <a:lnTo>
                        <a:pt x="1014" y="385"/>
                      </a:lnTo>
                      <a:lnTo>
                        <a:pt x="1014" y="385"/>
                      </a:lnTo>
                      <a:lnTo>
                        <a:pt x="1010" y="385"/>
                      </a:lnTo>
                      <a:lnTo>
                        <a:pt x="1010" y="384"/>
                      </a:lnTo>
                      <a:lnTo>
                        <a:pt x="1008" y="384"/>
                      </a:lnTo>
                      <a:lnTo>
                        <a:pt x="1008" y="385"/>
                      </a:lnTo>
                      <a:lnTo>
                        <a:pt x="1006" y="385"/>
                      </a:lnTo>
                      <a:lnTo>
                        <a:pt x="1006" y="389"/>
                      </a:lnTo>
                      <a:lnTo>
                        <a:pt x="1008" y="389"/>
                      </a:lnTo>
                      <a:lnTo>
                        <a:pt x="1008" y="389"/>
                      </a:lnTo>
                      <a:lnTo>
                        <a:pt x="1006" y="392"/>
                      </a:lnTo>
                      <a:lnTo>
                        <a:pt x="1006" y="393"/>
                      </a:lnTo>
                      <a:lnTo>
                        <a:pt x="1006" y="394"/>
                      </a:lnTo>
                      <a:lnTo>
                        <a:pt x="1006" y="400"/>
                      </a:lnTo>
                      <a:lnTo>
                        <a:pt x="1006" y="400"/>
                      </a:lnTo>
                      <a:lnTo>
                        <a:pt x="1005" y="402"/>
                      </a:lnTo>
                      <a:lnTo>
                        <a:pt x="1005" y="402"/>
                      </a:lnTo>
                      <a:lnTo>
                        <a:pt x="1005" y="406"/>
                      </a:lnTo>
                      <a:lnTo>
                        <a:pt x="1004" y="406"/>
                      </a:lnTo>
                      <a:lnTo>
                        <a:pt x="1004" y="413"/>
                      </a:lnTo>
                      <a:lnTo>
                        <a:pt x="1004" y="413"/>
                      </a:lnTo>
                      <a:lnTo>
                        <a:pt x="1004" y="414"/>
                      </a:lnTo>
                      <a:lnTo>
                        <a:pt x="1002" y="414"/>
                      </a:lnTo>
                      <a:lnTo>
                        <a:pt x="1002" y="419"/>
                      </a:lnTo>
                      <a:lnTo>
                        <a:pt x="1001" y="419"/>
                      </a:lnTo>
                      <a:lnTo>
                        <a:pt x="1001" y="422"/>
                      </a:lnTo>
                      <a:lnTo>
                        <a:pt x="1001" y="422"/>
                      </a:lnTo>
                      <a:lnTo>
                        <a:pt x="1000" y="425"/>
                      </a:lnTo>
                      <a:lnTo>
                        <a:pt x="1001" y="427"/>
                      </a:lnTo>
                      <a:lnTo>
                        <a:pt x="1001" y="430"/>
                      </a:lnTo>
                      <a:lnTo>
                        <a:pt x="1004" y="430"/>
                      </a:lnTo>
                      <a:lnTo>
                        <a:pt x="1004" y="430"/>
                      </a:lnTo>
                      <a:lnTo>
                        <a:pt x="1005" y="432"/>
                      </a:lnTo>
                      <a:lnTo>
                        <a:pt x="1005" y="435"/>
                      </a:lnTo>
                      <a:lnTo>
                        <a:pt x="1005" y="436"/>
                      </a:lnTo>
                      <a:lnTo>
                        <a:pt x="1006" y="436"/>
                      </a:lnTo>
                      <a:lnTo>
                        <a:pt x="1008" y="436"/>
                      </a:lnTo>
                      <a:lnTo>
                        <a:pt x="1009" y="440"/>
                      </a:lnTo>
                      <a:lnTo>
                        <a:pt x="1009" y="443"/>
                      </a:lnTo>
                      <a:lnTo>
                        <a:pt x="1012" y="447"/>
                      </a:lnTo>
                      <a:lnTo>
                        <a:pt x="1013" y="448"/>
                      </a:lnTo>
                      <a:lnTo>
                        <a:pt x="1004" y="448"/>
                      </a:lnTo>
                      <a:lnTo>
                        <a:pt x="1004" y="447"/>
                      </a:lnTo>
                      <a:lnTo>
                        <a:pt x="1001" y="446"/>
                      </a:lnTo>
                      <a:lnTo>
                        <a:pt x="1001" y="444"/>
                      </a:lnTo>
                      <a:lnTo>
                        <a:pt x="995" y="438"/>
                      </a:lnTo>
                      <a:lnTo>
                        <a:pt x="995" y="435"/>
                      </a:lnTo>
                      <a:lnTo>
                        <a:pt x="993" y="435"/>
                      </a:lnTo>
                      <a:lnTo>
                        <a:pt x="993" y="431"/>
                      </a:lnTo>
                      <a:lnTo>
                        <a:pt x="992" y="431"/>
                      </a:lnTo>
                      <a:lnTo>
                        <a:pt x="992" y="430"/>
                      </a:lnTo>
                      <a:lnTo>
                        <a:pt x="993" y="429"/>
                      </a:lnTo>
                      <a:lnTo>
                        <a:pt x="993" y="426"/>
                      </a:lnTo>
                      <a:lnTo>
                        <a:pt x="995" y="425"/>
                      </a:lnTo>
                      <a:lnTo>
                        <a:pt x="995" y="423"/>
                      </a:lnTo>
                      <a:lnTo>
                        <a:pt x="996" y="422"/>
                      </a:lnTo>
                      <a:lnTo>
                        <a:pt x="996" y="419"/>
                      </a:lnTo>
                      <a:lnTo>
                        <a:pt x="995" y="419"/>
                      </a:lnTo>
                      <a:lnTo>
                        <a:pt x="995" y="415"/>
                      </a:lnTo>
                      <a:lnTo>
                        <a:pt x="996" y="414"/>
                      </a:lnTo>
                      <a:lnTo>
                        <a:pt x="996" y="413"/>
                      </a:lnTo>
                      <a:lnTo>
                        <a:pt x="997" y="410"/>
                      </a:lnTo>
                      <a:lnTo>
                        <a:pt x="997" y="408"/>
                      </a:lnTo>
                      <a:lnTo>
                        <a:pt x="997" y="406"/>
                      </a:lnTo>
                      <a:lnTo>
                        <a:pt x="996" y="406"/>
                      </a:lnTo>
                      <a:lnTo>
                        <a:pt x="996" y="405"/>
                      </a:lnTo>
                      <a:lnTo>
                        <a:pt x="996" y="405"/>
                      </a:lnTo>
                      <a:lnTo>
                        <a:pt x="996" y="402"/>
                      </a:lnTo>
                      <a:lnTo>
                        <a:pt x="995" y="401"/>
                      </a:lnTo>
                      <a:lnTo>
                        <a:pt x="995" y="400"/>
                      </a:lnTo>
                      <a:lnTo>
                        <a:pt x="993" y="400"/>
                      </a:lnTo>
                      <a:lnTo>
                        <a:pt x="992" y="398"/>
                      </a:lnTo>
                      <a:lnTo>
                        <a:pt x="993" y="397"/>
                      </a:lnTo>
                      <a:lnTo>
                        <a:pt x="995" y="394"/>
                      </a:lnTo>
                      <a:lnTo>
                        <a:pt x="995" y="392"/>
                      </a:lnTo>
                      <a:lnTo>
                        <a:pt x="993" y="392"/>
                      </a:lnTo>
                      <a:lnTo>
                        <a:pt x="993" y="391"/>
                      </a:lnTo>
                      <a:lnTo>
                        <a:pt x="993" y="391"/>
                      </a:lnTo>
                      <a:lnTo>
                        <a:pt x="993" y="387"/>
                      </a:lnTo>
                      <a:lnTo>
                        <a:pt x="992" y="387"/>
                      </a:lnTo>
                      <a:lnTo>
                        <a:pt x="992" y="380"/>
                      </a:lnTo>
                      <a:lnTo>
                        <a:pt x="989" y="379"/>
                      </a:lnTo>
                      <a:lnTo>
                        <a:pt x="989" y="376"/>
                      </a:lnTo>
                      <a:lnTo>
                        <a:pt x="988" y="376"/>
                      </a:lnTo>
                      <a:lnTo>
                        <a:pt x="988" y="374"/>
                      </a:lnTo>
                      <a:lnTo>
                        <a:pt x="988" y="374"/>
                      </a:lnTo>
                      <a:lnTo>
                        <a:pt x="988" y="370"/>
                      </a:lnTo>
                      <a:lnTo>
                        <a:pt x="987" y="370"/>
                      </a:lnTo>
                      <a:lnTo>
                        <a:pt x="987" y="364"/>
                      </a:lnTo>
                      <a:lnTo>
                        <a:pt x="987" y="364"/>
                      </a:lnTo>
                      <a:lnTo>
                        <a:pt x="987" y="363"/>
                      </a:lnTo>
                      <a:lnTo>
                        <a:pt x="985" y="363"/>
                      </a:lnTo>
                      <a:lnTo>
                        <a:pt x="985" y="360"/>
                      </a:lnTo>
                      <a:lnTo>
                        <a:pt x="985" y="360"/>
                      </a:lnTo>
                      <a:lnTo>
                        <a:pt x="984" y="360"/>
                      </a:lnTo>
                      <a:lnTo>
                        <a:pt x="983" y="359"/>
                      </a:lnTo>
                      <a:lnTo>
                        <a:pt x="983" y="358"/>
                      </a:lnTo>
                      <a:lnTo>
                        <a:pt x="981" y="357"/>
                      </a:lnTo>
                      <a:lnTo>
                        <a:pt x="983" y="355"/>
                      </a:lnTo>
                      <a:lnTo>
                        <a:pt x="983" y="355"/>
                      </a:lnTo>
                      <a:lnTo>
                        <a:pt x="983" y="355"/>
                      </a:lnTo>
                      <a:lnTo>
                        <a:pt x="983" y="354"/>
                      </a:lnTo>
                      <a:lnTo>
                        <a:pt x="983" y="353"/>
                      </a:lnTo>
                      <a:lnTo>
                        <a:pt x="983" y="353"/>
                      </a:lnTo>
                      <a:lnTo>
                        <a:pt x="983" y="351"/>
                      </a:lnTo>
                      <a:lnTo>
                        <a:pt x="983" y="351"/>
                      </a:lnTo>
                      <a:lnTo>
                        <a:pt x="983" y="351"/>
                      </a:lnTo>
                      <a:lnTo>
                        <a:pt x="980" y="351"/>
                      </a:lnTo>
                      <a:lnTo>
                        <a:pt x="980" y="350"/>
                      </a:lnTo>
                      <a:lnTo>
                        <a:pt x="980" y="350"/>
                      </a:lnTo>
                      <a:lnTo>
                        <a:pt x="979" y="349"/>
                      </a:lnTo>
                      <a:lnTo>
                        <a:pt x="978" y="347"/>
                      </a:lnTo>
                      <a:lnTo>
                        <a:pt x="978" y="346"/>
                      </a:lnTo>
                      <a:lnTo>
                        <a:pt x="976" y="346"/>
                      </a:lnTo>
                      <a:lnTo>
                        <a:pt x="975" y="345"/>
                      </a:lnTo>
                      <a:lnTo>
                        <a:pt x="974" y="345"/>
                      </a:lnTo>
                      <a:lnTo>
                        <a:pt x="971" y="351"/>
                      </a:lnTo>
                      <a:lnTo>
                        <a:pt x="970" y="353"/>
                      </a:lnTo>
                      <a:lnTo>
                        <a:pt x="968" y="353"/>
                      </a:lnTo>
                      <a:lnTo>
                        <a:pt x="968" y="354"/>
                      </a:lnTo>
                      <a:lnTo>
                        <a:pt x="966" y="354"/>
                      </a:lnTo>
                      <a:lnTo>
                        <a:pt x="966" y="355"/>
                      </a:lnTo>
                      <a:lnTo>
                        <a:pt x="964" y="357"/>
                      </a:lnTo>
                      <a:lnTo>
                        <a:pt x="959" y="357"/>
                      </a:lnTo>
                      <a:lnTo>
                        <a:pt x="959" y="357"/>
                      </a:lnTo>
                      <a:lnTo>
                        <a:pt x="958" y="357"/>
                      </a:lnTo>
                      <a:lnTo>
                        <a:pt x="958" y="357"/>
                      </a:lnTo>
                      <a:lnTo>
                        <a:pt x="958" y="355"/>
                      </a:lnTo>
                      <a:lnTo>
                        <a:pt x="957" y="357"/>
                      </a:lnTo>
                      <a:lnTo>
                        <a:pt x="954" y="357"/>
                      </a:lnTo>
                      <a:lnTo>
                        <a:pt x="954" y="355"/>
                      </a:lnTo>
                      <a:lnTo>
                        <a:pt x="953" y="354"/>
                      </a:lnTo>
                      <a:lnTo>
                        <a:pt x="953" y="353"/>
                      </a:lnTo>
                      <a:lnTo>
                        <a:pt x="953" y="353"/>
                      </a:lnTo>
                      <a:lnTo>
                        <a:pt x="953" y="347"/>
                      </a:lnTo>
                      <a:lnTo>
                        <a:pt x="954" y="347"/>
                      </a:lnTo>
                      <a:lnTo>
                        <a:pt x="954" y="346"/>
                      </a:lnTo>
                      <a:lnTo>
                        <a:pt x="954" y="346"/>
                      </a:lnTo>
                      <a:lnTo>
                        <a:pt x="955" y="343"/>
                      </a:lnTo>
                      <a:lnTo>
                        <a:pt x="955" y="343"/>
                      </a:lnTo>
                      <a:lnTo>
                        <a:pt x="957" y="337"/>
                      </a:lnTo>
                      <a:lnTo>
                        <a:pt x="955" y="337"/>
                      </a:lnTo>
                      <a:lnTo>
                        <a:pt x="955" y="334"/>
                      </a:lnTo>
                      <a:lnTo>
                        <a:pt x="955" y="334"/>
                      </a:lnTo>
                      <a:lnTo>
                        <a:pt x="955" y="334"/>
                      </a:lnTo>
                      <a:lnTo>
                        <a:pt x="955" y="334"/>
                      </a:lnTo>
                      <a:lnTo>
                        <a:pt x="955" y="333"/>
                      </a:lnTo>
                      <a:lnTo>
                        <a:pt x="955" y="332"/>
                      </a:lnTo>
                      <a:lnTo>
                        <a:pt x="953" y="330"/>
                      </a:lnTo>
                      <a:lnTo>
                        <a:pt x="951" y="324"/>
                      </a:lnTo>
                      <a:lnTo>
                        <a:pt x="953" y="322"/>
                      </a:lnTo>
                      <a:lnTo>
                        <a:pt x="951" y="322"/>
                      </a:lnTo>
                      <a:lnTo>
                        <a:pt x="950" y="320"/>
                      </a:lnTo>
                      <a:lnTo>
                        <a:pt x="950" y="319"/>
                      </a:lnTo>
                      <a:lnTo>
                        <a:pt x="949" y="317"/>
                      </a:lnTo>
                      <a:lnTo>
                        <a:pt x="949" y="316"/>
                      </a:lnTo>
                      <a:lnTo>
                        <a:pt x="949" y="315"/>
                      </a:lnTo>
                      <a:lnTo>
                        <a:pt x="949" y="312"/>
                      </a:lnTo>
                      <a:lnTo>
                        <a:pt x="946" y="312"/>
                      </a:lnTo>
                      <a:lnTo>
                        <a:pt x="946" y="313"/>
                      </a:lnTo>
                      <a:lnTo>
                        <a:pt x="943" y="313"/>
                      </a:lnTo>
                      <a:lnTo>
                        <a:pt x="943" y="315"/>
                      </a:lnTo>
                      <a:lnTo>
                        <a:pt x="943" y="315"/>
                      </a:lnTo>
                      <a:lnTo>
                        <a:pt x="943" y="315"/>
                      </a:lnTo>
                      <a:lnTo>
                        <a:pt x="942" y="316"/>
                      </a:lnTo>
                      <a:lnTo>
                        <a:pt x="941" y="316"/>
                      </a:lnTo>
                      <a:lnTo>
                        <a:pt x="941" y="313"/>
                      </a:lnTo>
                      <a:lnTo>
                        <a:pt x="940" y="313"/>
                      </a:lnTo>
                      <a:lnTo>
                        <a:pt x="940" y="312"/>
                      </a:lnTo>
                      <a:lnTo>
                        <a:pt x="938" y="311"/>
                      </a:lnTo>
                      <a:lnTo>
                        <a:pt x="938" y="309"/>
                      </a:lnTo>
                      <a:lnTo>
                        <a:pt x="938" y="309"/>
                      </a:lnTo>
                      <a:lnTo>
                        <a:pt x="937" y="307"/>
                      </a:lnTo>
                      <a:lnTo>
                        <a:pt x="936" y="305"/>
                      </a:lnTo>
                      <a:lnTo>
                        <a:pt x="936" y="304"/>
                      </a:lnTo>
                      <a:lnTo>
                        <a:pt x="936" y="304"/>
                      </a:lnTo>
                      <a:lnTo>
                        <a:pt x="934" y="302"/>
                      </a:lnTo>
                      <a:lnTo>
                        <a:pt x="934" y="299"/>
                      </a:lnTo>
                      <a:lnTo>
                        <a:pt x="934" y="296"/>
                      </a:lnTo>
                      <a:lnTo>
                        <a:pt x="934" y="294"/>
                      </a:lnTo>
                      <a:lnTo>
                        <a:pt x="933" y="294"/>
                      </a:lnTo>
                      <a:lnTo>
                        <a:pt x="933" y="291"/>
                      </a:lnTo>
                      <a:lnTo>
                        <a:pt x="932" y="290"/>
                      </a:lnTo>
                      <a:lnTo>
                        <a:pt x="930" y="287"/>
                      </a:lnTo>
                      <a:lnTo>
                        <a:pt x="929" y="287"/>
                      </a:lnTo>
                      <a:lnTo>
                        <a:pt x="928" y="285"/>
                      </a:lnTo>
                      <a:lnTo>
                        <a:pt x="925" y="285"/>
                      </a:lnTo>
                      <a:lnTo>
                        <a:pt x="924" y="283"/>
                      </a:lnTo>
                      <a:lnTo>
                        <a:pt x="920" y="279"/>
                      </a:lnTo>
                      <a:lnTo>
                        <a:pt x="920" y="281"/>
                      </a:lnTo>
                      <a:lnTo>
                        <a:pt x="920" y="281"/>
                      </a:lnTo>
                      <a:lnTo>
                        <a:pt x="920" y="282"/>
                      </a:lnTo>
                      <a:lnTo>
                        <a:pt x="921" y="282"/>
                      </a:lnTo>
                      <a:lnTo>
                        <a:pt x="921" y="283"/>
                      </a:lnTo>
                      <a:lnTo>
                        <a:pt x="923" y="285"/>
                      </a:lnTo>
                      <a:lnTo>
                        <a:pt x="923" y="286"/>
                      </a:lnTo>
                      <a:lnTo>
                        <a:pt x="919" y="287"/>
                      </a:lnTo>
                      <a:lnTo>
                        <a:pt x="920" y="288"/>
                      </a:lnTo>
                      <a:lnTo>
                        <a:pt x="920" y="291"/>
                      </a:lnTo>
                      <a:lnTo>
                        <a:pt x="921" y="294"/>
                      </a:lnTo>
                      <a:lnTo>
                        <a:pt x="920" y="294"/>
                      </a:lnTo>
                      <a:lnTo>
                        <a:pt x="919" y="295"/>
                      </a:lnTo>
                      <a:lnTo>
                        <a:pt x="919" y="295"/>
                      </a:lnTo>
                      <a:lnTo>
                        <a:pt x="917" y="296"/>
                      </a:lnTo>
                      <a:lnTo>
                        <a:pt x="916" y="295"/>
                      </a:lnTo>
                      <a:lnTo>
                        <a:pt x="916" y="294"/>
                      </a:lnTo>
                      <a:lnTo>
                        <a:pt x="915" y="294"/>
                      </a:lnTo>
                      <a:lnTo>
                        <a:pt x="915" y="295"/>
                      </a:lnTo>
                      <a:lnTo>
                        <a:pt x="912" y="296"/>
                      </a:lnTo>
                      <a:lnTo>
                        <a:pt x="912" y="295"/>
                      </a:lnTo>
                      <a:lnTo>
                        <a:pt x="912" y="295"/>
                      </a:lnTo>
                      <a:lnTo>
                        <a:pt x="912" y="295"/>
                      </a:lnTo>
                      <a:lnTo>
                        <a:pt x="912" y="296"/>
                      </a:lnTo>
                      <a:lnTo>
                        <a:pt x="909" y="296"/>
                      </a:lnTo>
                      <a:lnTo>
                        <a:pt x="908" y="298"/>
                      </a:lnTo>
                      <a:lnTo>
                        <a:pt x="907" y="299"/>
                      </a:lnTo>
                      <a:lnTo>
                        <a:pt x="904" y="299"/>
                      </a:lnTo>
                      <a:lnTo>
                        <a:pt x="904" y="299"/>
                      </a:lnTo>
                      <a:lnTo>
                        <a:pt x="904" y="296"/>
                      </a:lnTo>
                      <a:lnTo>
                        <a:pt x="899" y="298"/>
                      </a:lnTo>
                      <a:lnTo>
                        <a:pt x="899" y="296"/>
                      </a:lnTo>
                      <a:lnTo>
                        <a:pt x="898" y="296"/>
                      </a:lnTo>
                      <a:lnTo>
                        <a:pt x="898" y="296"/>
                      </a:lnTo>
                      <a:lnTo>
                        <a:pt x="898" y="296"/>
                      </a:lnTo>
                      <a:lnTo>
                        <a:pt x="898" y="298"/>
                      </a:lnTo>
                      <a:lnTo>
                        <a:pt x="898" y="298"/>
                      </a:lnTo>
                      <a:lnTo>
                        <a:pt x="895" y="298"/>
                      </a:lnTo>
                      <a:lnTo>
                        <a:pt x="894" y="299"/>
                      </a:lnTo>
                      <a:lnTo>
                        <a:pt x="892" y="299"/>
                      </a:lnTo>
                      <a:lnTo>
                        <a:pt x="891" y="300"/>
                      </a:lnTo>
                      <a:lnTo>
                        <a:pt x="891" y="302"/>
                      </a:lnTo>
                      <a:lnTo>
                        <a:pt x="891" y="302"/>
                      </a:lnTo>
                      <a:lnTo>
                        <a:pt x="891" y="303"/>
                      </a:lnTo>
                      <a:lnTo>
                        <a:pt x="890" y="303"/>
                      </a:lnTo>
                      <a:lnTo>
                        <a:pt x="890" y="304"/>
                      </a:lnTo>
                      <a:lnTo>
                        <a:pt x="890" y="304"/>
                      </a:lnTo>
                      <a:lnTo>
                        <a:pt x="890" y="309"/>
                      </a:lnTo>
                      <a:lnTo>
                        <a:pt x="890" y="309"/>
                      </a:lnTo>
                      <a:lnTo>
                        <a:pt x="890" y="311"/>
                      </a:lnTo>
                      <a:lnTo>
                        <a:pt x="887" y="312"/>
                      </a:lnTo>
                      <a:lnTo>
                        <a:pt x="886" y="315"/>
                      </a:lnTo>
                      <a:lnTo>
                        <a:pt x="885" y="316"/>
                      </a:lnTo>
                      <a:lnTo>
                        <a:pt x="883" y="316"/>
                      </a:lnTo>
                      <a:lnTo>
                        <a:pt x="882" y="317"/>
                      </a:lnTo>
                      <a:lnTo>
                        <a:pt x="879" y="317"/>
                      </a:lnTo>
                      <a:lnTo>
                        <a:pt x="879" y="319"/>
                      </a:lnTo>
                      <a:lnTo>
                        <a:pt x="874" y="319"/>
                      </a:lnTo>
                      <a:lnTo>
                        <a:pt x="873" y="320"/>
                      </a:lnTo>
                      <a:lnTo>
                        <a:pt x="873" y="320"/>
                      </a:lnTo>
                      <a:lnTo>
                        <a:pt x="873" y="320"/>
                      </a:lnTo>
                      <a:lnTo>
                        <a:pt x="873" y="322"/>
                      </a:lnTo>
                      <a:lnTo>
                        <a:pt x="871" y="322"/>
                      </a:lnTo>
                      <a:lnTo>
                        <a:pt x="870" y="324"/>
                      </a:lnTo>
                      <a:lnTo>
                        <a:pt x="870" y="324"/>
                      </a:lnTo>
                      <a:lnTo>
                        <a:pt x="869" y="325"/>
                      </a:lnTo>
                      <a:lnTo>
                        <a:pt x="868" y="325"/>
                      </a:lnTo>
                      <a:lnTo>
                        <a:pt x="866" y="329"/>
                      </a:lnTo>
                      <a:lnTo>
                        <a:pt x="865" y="330"/>
                      </a:lnTo>
                      <a:lnTo>
                        <a:pt x="862" y="333"/>
                      </a:lnTo>
                      <a:lnTo>
                        <a:pt x="862" y="336"/>
                      </a:lnTo>
                      <a:lnTo>
                        <a:pt x="858" y="337"/>
                      </a:lnTo>
                      <a:lnTo>
                        <a:pt x="854" y="338"/>
                      </a:lnTo>
                      <a:lnTo>
                        <a:pt x="853" y="341"/>
                      </a:lnTo>
                      <a:lnTo>
                        <a:pt x="848" y="341"/>
                      </a:lnTo>
                      <a:lnTo>
                        <a:pt x="848" y="342"/>
                      </a:lnTo>
                      <a:lnTo>
                        <a:pt x="847" y="342"/>
                      </a:lnTo>
                      <a:lnTo>
                        <a:pt x="847" y="342"/>
                      </a:lnTo>
                      <a:lnTo>
                        <a:pt x="847" y="343"/>
                      </a:lnTo>
                      <a:lnTo>
                        <a:pt x="847" y="343"/>
                      </a:lnTo>
                      <a:lnTo>
                        <a:pt x="847" y="343"/>
                      </a:lnTo>
                      <a:lnTo>
                        <a:pt x="845" y="343"/>
                      </a:lnTo>
                      <a:lnTo>
                        <a:pt x="845" y="343"/>
                      </a:lnTo>
                      <a:lnTo>
                        <a:pt x="845" y="345"/>
                      </a:lnTo>
                      <a:lnTo>
                        <a:pt x="844" y="345"/>
                      </a:lnTo>
                      <a:lnTo>
                        <a:pt x="844" y="346"/>
                      </a:lnTo>
                      <a:lnTo>
                        <a:pt x="844" y="346"/>
                      </a:lnTo>
                      <a:lnTo>
                        <a:pt x="844" y="349"/>
                      </a:lnTo>
                      <a:lnTo>
                        <a:pt x="844" y="350"/>
                      </a:lnTo>
                      <a:lnTo>
                        <a:pt x="843" y="350"/>
                      </a:lnTo>
                      <a:lnTo>
                        <a:pt x="843" y="351"/>
                      </a:lnTo>
                      <a:lnTo>
                        <a:pt x="836" y="353"/>
                      </a:lnTo>
                      <a:lnTo>
                        <a:pt x="834" y="357"/>
                      </a:lnTo>
                      <a:lnTo>
                        <a:pt x="832" y="357"/>
                      </a:lnTo>
                      <a:lnTo>
                        <a:pt x="831" y="357"/>
                      </a:lnTo>
                      <a:lnTo>
                        <a:pt x="830" y="357"/>
                      </a:lnTo>
                      <a:lnTo>
                        <a:pt x="828" y="357"/>
                      </a:lnTo>
                      <a:lnTo>
                        <a:pt x="828" y="358"/>
                      </a:lnTo>
                      <a:lnTo>
                        <a:pt x="827" y="359"/>
                      </a:lnTo>
                      <a:lnTo>
                        <a:pt x="826" y="360"/>
                      </a:lnTo>
                      <a:lnTo>
                        <a:pt x="826" y="366"/>
                      </a:lnTo>
                      <a:lnTo>
                        <a:pt x="826" y="366"/>
                      </a:lnTo>
                      <a:lnTo>
                        <a:pt x="826" y="366"/>
                      </a:lnTo>
                      <a:lnTo>
                        <a:pt x="827" y="367"/>
                      </a:lnTo>
                      <a:lnTo>
                        <a:pt x="827" y="368"/>
                      </a:lnTo>
                      <a:lnTo>
                        <a:pt x="826" y="368"/>
                      </a:lnTo>
                      <a:lnTo>
                        <a:pt x="826" y="370"/>
                      </a:lnTo>
                      <a:lnTo>
                        <a:pt x="826" y="370"/>
                      </a:lnTo>
                      <a:lnTo>
                        <a:pt x="824" y="381"/>
                      </a:lnTo>
                      <a:lnTo>
                        <a:pt x="827" y="393"/>
                      </a:lnTo>
                      <a:lnTo>
                        <a:pt x="826" y="394"/>
                      </a:lnTo>
                      <a:lnTo>
                        <a:pt x="824" y="400"/>
                      </a:lnTo>
                      <a:lnTo>
                        <a:pt x="823" y="401"/>
                      </a:lnTo>
                      <a:lnTo>
                        <a:pt x="822" y="402"/>
                      </a:lnTo>
                      <a:lnTo>
                        <a:pt x="822" y="404"/>
                      </a:lnTo>
                      <a:lnTo>
                        <a:pt x="822" y="406"/>
                      </a:lnTo>
                      <a:lnTo>
                        <a:pt x="820" y="406"/>
                      </a:lnTo>
                      <a:lnTo>
                        <a:pt x="820" y="406"/>
                      </a:lnTo>
                      <a:lnTo>
                        <a:pt x="822" y="406"/>
                      </a:lnTo>
                      <a:lnTo>
                        <a:pt x="822" y="413"/>
                      </a:lnTo>
                      <a:lnTo>
                        <a:pt x="822" y="413"/>
                      </a:lnTo>
                      <a:lnTo>
                        <a:pt x="822" y="414"/>
                      </a:lnTo>
                      <a:lnTo>
                        <a:pt x="823" y="414"/>
                      </a:lnTo>
                      <a:lnTo>
                        <a:pt x="823" y="418"/>
                      </a:lnTo>
                      <a:lnTo>
                        <a:pt x="822" y="418"/>
                      </a:lnTo>
                      <a:lnTo>
                        <a:pt x="822" y="418"/>
                      </a:lnTo>
                      <a:lnTo>
                        <a:pt x="822" y="419"/>
                      </a:lnTo>
                      <a:lnTo>
                        <a:pt x="818" y="419"/>
                      </a:lnTo>
                      <a:lnTo>
                        <a:pt x="818" y="419"/>
                      </a:lnTo>
                      <a:lnTo>
                        <a:pt x="818" y="421"/>
                      </a:lnTo>
                      <a:lnTo>
                        <a:pt x="818" y="421"/>
                      </a:lnTo>
                      <a:lnTo>
                        <a:pt x="816" y="422"/>
                      </a:lnTo>
                      <a:lnTo>
                        <a:pt x="815" y="423"/>
                      </a:lnTo>
                      <a:lnTo>
                        <a:pt x="815" y="425"/>
                      </a:lnTo>
                      <a:lnTo>
                        <a:pt x="814" y="426"/>
                      </a:lnTo>
                      <a:lnTo>
                        <a:pt x="814" y="427"/>
                      </a:lnTo>
                      <a:lnTo>
                        <a:pt x="813" y="427"/>
                      </a:lnTo>
                      <a:lnTo>
                        <a:pt x="813" y="429"/>
                      </a:lnTo>
                      <a:lnTo>
                        <a:pt x="809" y="431"/>
                      </a:lnTo>
                      <a:lnTo>
                        <a:pt x="809" y="434"/>
                      </a:lnTo>
                      <a:lnTo>
                        <a:pt x="807" y="435"/>
                      </a:lnTo>
                      <a:lnTo>
                        <a:pt x="806" y="436"/>
                      </a:lnTo>
                      <a:lnTo>
                        <a:pt x="803" y="438"/>
                      </a:lnTo>
                      <a:lnTo>
                        <a:pt x="803" y="438"/>
                      </a:lnTo>
                      <a:lnTo>
                        <a:pt x="801" y="438"/>
                      </a:lnTo>
                      <a:lnTo>
                        <a:pt x="801" y="438"/>
                      </a:lnTo>
                      <a:lnTo>
                        <a:pt x="799" y="436"/>
                      </a:lnTo>
                      <a:lnTo>
                        <a:pt x="799" y="435"/>
                      </a:lnTo>
                      <a:lnTo>
                        <a:pt x="799" y="435"/>
                      </a:lnTo>
                      <a:lnTo>
                        <a:pt x="799" y="434"/>
                      </a:lnTo>
                      <a:lnTo>
                        <a:pt x="798" y="434"/>
                      </a:lnTo>
                      <a:lnTo>
                        <a:pt x="798" y="432"/>
                      </a:lnTo>
                      <a:lnTo>
                        <a:pt x="797" y="432"/>
                      </a:lnTo>
                      <a:lnTo>
                        <a:pt x="797" y="431"/>
                      </a:lnTo>
                      <a:lnTo>
                        <a:pt x="797" y="431"/>
                      </a:lnTo>
                      <a:lnTo>
                        <a:pt x="797" y="430"/>
                      </a:lnTo>
                      <a:lnTo>
                        <a:pt x="796" y="429"/>
                      </a:lnTo>
                      <a:lnTo>
                        <a:pt x="796" y="427"/>
                      </a:lnTo>
                      <a:lnTo>
                        <a:pt x="794" y="427"/>
                      </a:lnTo>
                      <a:lnTo>
                        <a:pt x="793" y="426"/>
                      </a:lnTo>
                      <a:lnTo>
                        <a:pt x="792" y="425"/>
                      </a:lnTo>
                      <a:lnTo>
                        <a:pt x="792" y="423"/>
                      </a:lnTo>
                      <a:lnTo>
                        <a:pt x="792" y="423"/>
                      </a:lnTo>
                      <a:lnTo>
                        <a:pt x="790" y="422"/>
                      </a:lnTo>
                      <a:lnTo>
                        <a:pt x="790" y="422"/>
                      </a:lnTo>
                      <a:lnTo>
                        <a:pt x="792" y="422"/>
                      </a:lnTo>
                      <a:lnTo>
                        <a:pt x="792" y="421"/>
                      </a:lnTo>
                      <a:lnTo>
                        <a:pt x="792" y="421"/>
                      </a:lnTo>
                      <a:lnTo>
                        <a:pt x="793" y="421"/>
                      </a:lnTo>
                      <a:lnTo>
                        <a:pt x="792" y="418"/>
                      </a:lnTo>
                      <a:lnTo>
                        <a:pt x="792" y="418"/>
                      </a:lnTo>
                      <a:lnTo>
                        <a:pt x="792" y="417"/>
                      </a:lnTo>
                      <a:lnTo>
                        <a:pt x="790" y="415"/>
                      </a:lnTo>
                      <a:lnTo>
                        <a:pt x="789" y="413"/>
                      </a:lnTo>
                      <a:lnTo>
                        <a:pt x="788" y="413"/>
                      </a:lnTo>
                      <a:lnTo>
                        <a:pt x="786" y="406"/>
                      </a:lnTo>
                      <a:lnTo>
                        <a:pt x="786" y="406"/>
                      </a:lnTo>
                      <a:lnTo>
                        <a:pt x="785" y="404"/>
                      </a:lnTo>
                      <a:lnTo>
                        <a:pt x="784" y="404"/>
                      </a:lnTo>
                      <a:lnTo>
                        <a:pt x="784" y="402"/>
                      </a:lnTo>
                      <a:lnTo>
                        <a:pt x="784" y="402"/>
                      </a:lnTo>
                      <a:lnTo>
                        <a:pt x="782" y="398"/>
                      </a:lnTo>
                      <a:lnTo>
                        <a:pt x="780" y="397"/>
                      </a:lnTo>
                      <a:lnTo>
                        <a:pt x="780" y="396"/>
                      </a:lnTo>
                      <a:lnTo>
                        <a:pt x="779" y="396"/>
                      </a:lnTo>
                      <a:lnTo>
                        <a:pt x="779" y="391"/>
                      </a:lnTo>
                      <a:lnTo>
                        <a:pt x="777" y="391"/>
                      </a:lnTo>
                      <a:lnTo>
                        <a:pt x="777" y="389"/>
                      </a:lnTo>
                      <a:lnTo>
                        <a:pt x="777" y="389"/>
                      </a:lnTo>
                      <a:lnTo>
                        <a:pt x="777" y="388"/>
                      </a:lnTo>
                      <a:lnTo>
                        <a:pt x="776" y="388"/>
                      </a:lnTo>
                      <a:lnTo>
                        <a:pt x="776" y="381"/>
                      </a:lnTo>
                      <a:lnTo>
                        <a:pt x="776" y="381"/>
                      </a:lnTo>
                      <a:lnTo>
                        <a:pt x="775" y="376"/>
                      </a:lnTo>
                      <a:lnTo>
                        <a:pt x="775" y="376"/>
                      </a:lnTo>
                      <a:lnTo>
                        <a:pt x="775" y="372"/>
                      </a:lnTo>
                      <a:lnTo>
                        <a:pt x="773" y="372"/>
                      </a:lnTo>
                      <a:lnTo>
                        <a:pt x="773" y="371"/>
                      </a:lnTo>
                      <a:lnTo>
                        <a:pt x="773" y="371"/>
                      </a:lnTo>
                      <a:lnTo>
                        <a:pt x="773" y="368"/>
                      </a:lnTo>
                      <a:lnTo>
                        <a:pt x="772" y="368"/>
                      </a:lnTo>
                      <a:lnTo>
                        <a:pt x="772" y="367"/>
                      </a:lnTo>
                      <a:lnTo>
                        <a:pt x="772" y="367"/>
                      </a:lnTo>
                      <a:lnTo>
                        <a:pt x="772" y="366"/>
                      </a:lnTo>
                      <a:lnTo>
                        <a:pt x="771" y="366"/>
                      </a:lnTo>
                      <a:lnTo>
                        <a:pt x="771" y="364"/>
                      </a:lnTo>
                      <a:lnTo>
                        <a:pt x="771" y="364"/>
                      </a:lnTo>
                      <a:lnTo>
                        <a:pt x="771" y="363"/>
                      </a:lnTo>
                      <a:lnTo>
                        <a:pt x="769" y="363"/>
                      </a:lnTo>
                      <a:lnTo>
                        <a:pt x="769" y="359"/>
                      </a:lnTo>
                      <a:lnTo>
                        <a:pt x="768" y="359"/>
                      </a:lnTo>
                      <a:lnTo>
                        <a:pt x="768" y="358"/>
                      </a:lnTo>
                      <a:lnTo>
                        <a:pt x="768" y="358"/>
                      </a:lnTo>
                      <a:lnTo>
                        <a:pt x="768" y="355"/>
                      </a:lnTo>
                      <a:lnTo>
                        <a:pt x="767" y="355"/>
                      </a:lnTo>
                      <a:lnTo>
                        <a:pt x="767" y="353"/>
                      </a:lnTo>
                      <a:lnTo>
                        <a:pt x="765" y="353"/>
                      </a:lnTo>
                      <a:lnTo>
                        <a:pt x="765" y="347"/>
                      </a:lnTo>
                      <a:lnTo>
                        <a:pt x="765" y="347"/>
                      </a:lnTo>
                      <a:lnTo>
                        <a:pt x="765" y="343"/>
                      </a:lnTo>
                      <a:lnTo>
                        <a:pt x="764" y="343"/>
                      </a:lnTo>
                      <a:lnTo>
                        <a:pt x="764" y="342"/>
                      </a:lnTo>
                      <a:lnTo>
                        <a:pt x="764" y="342"/>
                      </a:lnTo>
                      <a:lnTo>
                        <a:pt x="764" y="341"/>
                      </a:lnTo>
                      <a:lnTo>
                        <a:pt x="763" y="341"/>
                      </a:lnTo>
                      <a:lnTo>
                        <a:pt x="763" y="340"/>
                      </a:lnTo>
                      <a:lnTo>
                        <a:pt x="764" y="340"/>
                      </a:lnTo>
                      <a:lnTo>
                        <a:pt x="764" y="340"/>
                      </a:lnTo>
                      <a:lnTo>
                        <a:pt x="764" y="338"/>
                      </a:lnTo>
                      <a:lnTo>
                        <a:pt x="763" y="338"/>
                      </a:lnTo>
                      <a:lnTo>
                        <a:pt x="763" y="337"/>
                      </a:lnTo>
                      <a:lnTo>
                        <a:pt x="763" y="337"/>
                      </a:lnTo>
                      <a:lnTo>
                        <a:pt x="763" y="334"/>
                      </a:lnTo>
                      <a:lnTo>
                        <a:pt x="762" y="334"/>
                      </a:lnTo>
                      <a:lnTo>
                        <a:pt x="763" y="329"/>
                      </a:lnTo>
                      <a:lnTo>
                        <a:pt x="762" y="329"/>
                      </a:lnTo>
                      <a:lnTo>
                        <a:pt x="762" y="326"/>
                      </a:lnTo>
                      <a:lnTo>
                        <a:pt x="763" y="326"/>
                      </a:lnTo>
                      <a:lnTo>
                        <a:pt x="762" y="322"/>
                      </a:lnTo>
                      <a:lnTo>
                        <a:pt x="762" y="322"/>
                      </a:lnTo>
                      <a:lnTo>
                        <a:pt x="762" y="321"/>
                      </a:lnTo>
                      <a:lnTo>
                        <a:pt x="760" y="320"/>
                      </a:lnTo>
                      <a:lnTo>
                        <a:pt x="760" y="317"/>
                      </a:lnTo>
                      <a:lnTo>
                        <a:pt x="759" y="317"/>
                      </a:lnTo>
                      <a:lnTo>
                        <a:pt x="759" y="316"/>
                      </a:lnTo>
                      <a:lnTo>
                        <a:pt x="759" y="315"/>
                      </a:lnTo>
                      <a:lnTo>
                        <a:pt x="760" y="313"/>
                      </a:lnTo>
                      <a:lnTo>
                        <a:pt x="760" y="312"/>
                      </a:lnTo>
                      <a:lnTo>
                        <a:pt x="760" y="311"/>
                      </a:lnTo>
                      <a:lnTo>
                        <a:pt x="760" y="309"/>
                      </a:lnTo>
                      <a:lnTo>
                        <a:pt x="762" y="308"/>
                      </a:lnTo>
                      <a:lnTo>
                        <a:pt x="762" y="305"/>
                      </a:lnTo>
                      <a:lnTo>
                        <a:pt x="763" y="305"/>
                      </a:lnTo>
                      <a:lnTo>
                        <a:pt x="763" y="304"/>
                      </a:lnTo>
                      <a:lnTo>
                        <a:pt x="763" y="303"/>
                      </a:lnTo>
                      <a:lnTo>
                        <a:pt x="763" y="303"/>
                      </a:lnTo>
                      <a:lnTo>
                        <a:pt x="763" y="302"/>
                      </a:lnTo>
                      <a:lnTo>
                        <a:pt x="760" y="300"/>
                      </a:lnTo>
                      <a:lnTo>
                        <a:pt x="760" y="296"/>
                      </a:lnTo>
                      <a:lnTo>
                        <a:pt x="760" y="296"/>
                      </a:lnTo>
                      <a:lnTo>
                        <a:pt x="762" y="295"/>
                      </a:lnTo>
                      <a:lnTo>
                        <a:pt x="762" y="295"/>
                      </a:lnTo>
                      <a:lnTo>
                        <a:pt x="760" y="294"/>
                      </a:lnTo>
                      <a:lnTo>
                        <a:pt x="759" y="294"/>
                      </a:lnTo>
                      <a:lnTo>
                        <a:pt x="759" y="292"/>
                      </a:lnTo>
                      <a:lnTo>
                        <a:pt x="760" y="291"/>
                      </a:lnTo>
                      <a:lnTo>
                        <a:pt x="760" y="291"/>
                      </a:lnTo>
                      <a:lnTo>
                        <a:pt x="759" y="290"/>
                      </a:lnTo>
                      <a:lnTo>
                        <a:pt x="760" y="288"/>
                      </a:lnTo>
                      <a:lnTo>
                        <a:pt x="758" y="287"/>
                      </a:lnTo>
                      <a:lnTo>
                        <a:pt x="756" y="291"/>
                      </a:lnTo>
                      <a:lnTo>
                        <a:pt x="756" y="291"/>
                      </a:lnTo>
                      <a:lnTo>
                        <a:pt x="756" y="298"/>
                      </a:lnTo>
                      <a:lnTo>
                        <a:pt x="755" y="299"/>
                      </a:lnTo>
                      <a:lnTo>
                        <a:pt x="755" y="302"/>
                      </a:lnTo>
                      <a:lnTo>
                        <a:pt x="754" y="303"/>
                      </a:lnTo>
                      <a:lnTo>
                        <a:pt x="752" y="303"/>
                      </a:lnTo>
                      <a:lnTo>
                        <a:pt x="751" y="303"/>
                      </a:lnTo>
                      <a:lnTo>
                        <a:pt x="750" y="304"/>
                      </a:lnTo>
                      <a:lnTo>
                        <a:pt x="747" y="305"/>
                      </a:lnTo>
                      <a:lnTo>
                        <a:pt x="747" y="307"/>
                      </a:lnTo>
                      <a:lnTo>
                        <a:pt x="744" y="307"/>
                      </a:lnTo>
                      <a:lnTo>
                        <a:pt x="742" y="307"/>
                      </a:lnTo>
                      <a:lnTo>
                        <a:pt x="739" y="303"/>
                      </a:lnTo>
                      <a:lnTo>
                        <a:pt x="737" y="300"/>
                      </a:lnTo>
                      <a:lnTo>
                        <a:pt x="733" y="298"/>
                      </a:lnTo>
                      <a:lnTo>
                        <a:pt x="730" y="294"/>
                      </a:lnTo>
                      <a:lnTo>
                        <a:pt x="729" y="290"/>
                      </a:lnTo>
                      <a:lnTo>
                        <a:pt x="730" y="290"/>
                      </a:lnTo>
                      <a:lnTo>
                        <a:pt x="730" y="288"/>
                      </a:lnTo>
                      <a:lnTo>
                        <a:pt x="733" y="290"/>
                      </a:lnTo>
                      <a:lnTo>
                        <a:pt x="734" y="288"/>
                      </a:lnTo>
                      <a:lnTo>
                        <a:pt x="735" y="288"/>
                      </a:lnTo>
                      <a:lnTo>
                        <a:pt x="735" y="287"/>
                      </a:lnTo>
                      <a:lnTo>
                        <a:pt x="738" y="287"/>
                      </a:lnTo>
                      <a:lnTo>
                        <a:pt x="738" y="287"/>
                      </a:lnTo>
                      <a:lnTo>
                        <a:pt x="739" y="286"/>
                      </a:lnTo>
                      <a:lnTo>
                        <a:pt x="741" y="285"/>
                      </a:lnTo>
                      <a:lnTo>
                        <a:pt x="741" y="283"/>
                      </a:lnTo>
                      <a:lnTo>
                        <a:pt x="743" y="283"/>
                      </a:lnTo>
                      <a:lnTo>
                        <a:pt x="743" y="281"/>
                      </a:lnTo>
                      <a:lnTo>
                        <a:pt x="744" y="279"/>
                      </a:lnTo>
                      <a:lnTo>
                        <a:pt x="746" y="278"/>
                      </a:lnTo>
                      <a:lnTo>
                        <a:pt x="743" y="278"/>
                      </a:lnTo>
                      <a:lnTo>
                        <a:pt x="742" y="279"/>
                      </a:lnTo>
                      <a:lnTo>
                        <a:pt x="742" y="279"/>
                      </a:lnTo>
                      <a:lnTo>
                        <a:pt x="742" y="281"/>
                      </a:lnTo>
                      <a:lnTo>
                        <a:pt x="741" y="282"/>
                      </a:lnTo>
                      <a:lnTo>
                        <a:pt x="741" y="282"/>
                      </a:lnTo>
                      <a:lnTo>
                        <a:pt x="730" y="282"/>
                      </a:lnTo>
                      <a:lnTo>
                        <a:pt x="729" y="281"/>
                      </a:lnTo>
                      <a:lnTo>
                        <a:pt x="726" y="281"/>
                      </a:lnTo>
                      <a:lnTo>
                        <a:pt x="724" y="279"/>
                      </a:lnTo>
                      <a:lnTo>
                        <a:pt x="725" y="278"/>
                      </a:lnTo>
                      <a:lnTo>
                        <a:pt x="725" y="277"/>
                      </a:lnTo>
                      <a:lnTo>
                        <a:pt x="724" y="274"/>
                      </a:lnTo>
                      <a:lnTo>
                        <a:pt x="724" y="273"/>
                      </a:lnTo>
                      <a:lnTo>
                        <a:pt x="725" y="271"/>
                      </a:lnTo>
                      <a:lnTo>
                        <a:pt x="725" y="270"/>
                      </a:lnTo>
                      <a:lnTo>
                        <a:pt x="725" y="270"/>
                      </a:lnTo>
                      <a:lnTo>
                        <a:pt x="724" y="271"/>
                      </a:lnTo>
                      <a:lnTo>
                        <a:pt x="720" y="271"/>
                      </a:lnTo>
                      <a:lnTo>
                        <a:pt x="720" y="271"/>
                      </a:lnTo>
                      <a:lnTo>
                        <a:pt x="720" y="271"/>
                      </a:lnTo>
                      <a:lnTo>
                        <a:pt x="720" y="269"/>
                      </a:lnTo>
                      <a:lnTo>
                        <a:pt x="717" y="270"/>
                      </a:lnTo>
                      <a:lnTo>
                        <a:pt x="717" y="270"/>
                      </a:lnTo>
                      <a:lnTo>
                        <a:pt x="717" y="270"/>
                      </a:lnTo>
                      <a:lnTo>
                        <a:pt x="717" y="269"/>
                      </a:lnTo>
                      <a:lnTo>
                        <a:pt x="716" y="269"/>
                      </a:lnTo>
                      <a:lnTo>
                        <a:pt x="713" y="264"/>
                      </a:lnTo>
                      <a:lnTo>
                        <a:pt x="710" y="262"/>
                      </a:lnTo>
                      <a:lnTo>
                        <a:pt x="710" y="262"/>
                      </a:lnTo>
                      <a:lnTo>
                        <a:pt x="709" y="262"/>
                      </a:lnTo>
                      <a:lnTo>
                        <a:pt x="709" y="261"/>
                      </a:lnTo>
                      <a:lnTo>
                        <a:pt x="707" y="261"/>
                      </a:lnTo>
                      <a:lnTo>
                        <a:pt x="705" y="260"/>
                      </a:lnTo>
                      <a:lnTo>
                        <a:pt x="707" y="260"/>
                      </a:lnTo>
                      <a:lnTo>
                        <a:pt x="707" y="258"/>
                      </a:lnTo>
                      <a:lnTo>
                        <a:pt x="707" y="256"/>
                      </a:lnTo>
                      <a:lnTo>
                        <a:pt x="705" y="254"/>
                      </a:lnTo>
                      <a:lnTo>
                        <a:pt x="704" y="254"/>
                      </a:lnTo>
                      <a:lnTo>
                        <a:pt x="704" y="252"/>
                      </a:lnTo>
                      <a:lnTo>
                        <a:pt x="701" y="252"/>
                      </a:lnTo>
                      <a:lnTo>
                        <a:pt x="697" y="253"/>
                      </a:lnTo>
                      <a:lnTo>
                        <a:pt x="693" y="252"/>
                      </a:lnTo>
                      <a:lnTo>
                        <a:pt x="693" y="253"/>
                      </a:lnTo>
                      <a:lnTo>
                        <a:pt x="692" y="253"/>
                      </a:lnTo>
                      <a:lnTo>
                        <a:pt x="692" y="253"/>
                      </a:lnTo>
                      <a:lnTo>
                        <a:pt x="690" y="254"/>
                      </a:lnTo>
                      <a:lnTo>
                        <a:pt x="690" y="254"/>
                      </a:lnTo>
                      <a:lnTo>
                        <a:pt x="684" y="254"/>
                      </a:lnTo>
                      <a:lnTo>
                        <a:pt x="684" y="256"/>
                      </a:lnTo>
                      <a:lnTo>
                        <a:pt x="683" y="256"/>
                      </a:lnTo>
                      <a:lnTo>
                        <a:pt x="680" y="256"/>
                      </a:lnTo>
                      <a:lnTo>
                        <a:pt x="679" y="256"/>
                      </a:lnTo>
                      <a:lnTo>
                        <a:pt x="678" y="256"/>
                      </a:lnTo>
                      <a:lnTo>
                        <a:pt x="676" y="256"/>
                      </a:lnTo>
                      <a:lnTo>
                        <a:pt x="676" y="256"/>
                      </a:lnTo>
                      <a:lnTo>
                        <a:pt x="676" y="257"/>
                      </a:lnTo>
                      <a:lnTo>
                        <a:pt x="670" y="256"/>
                      </a:lnTo>
                      <a:lnTo>
                        <a:pt x="670" y="256"/>
                      </a:lnTo>
                      <a:lnTo>
                        <a:pt x="669" y="254"/>
                      </a:lnTo>
                      <a:lnTo>
                        <a:pt x="667" y="257"/>
                      </a:lnTo>
                      <a:lnTo>
                        <a:pt x="663" y="256"/>
                      </a:lnTo>
                      <a:lnTo>
                        <a:pt x="663" y="257"/>
                      </a:lnTo>
                      <a:lnTo>
                        <a:pt x="661" y="257"/>
                      </a:lnTo>
                      <a:lnTo>
                        <a:pt x="661" y="257"/>
                      </a:lnTo>
                      <a:lnTo>
                        <a:pt x="655" y="257"/>
                      </a:lnTo>
                      <a:lnTo>
                        <a:pt x="655" y="256"/>
                      </a:lnTo>
                      <a:lnTo>
                        <a:pt x="652" y="254"/>
                      </a:lnTo>
                      <a:lnTo>
                        <a:pt x="652" y="254"/>
                      </a:lnTo>
                      <a:lnTo>
                        <a:pt x="652" y="254"/>
                      </a:lnTo>
                      <a:lnTo>
                        <a:pt x="650" y="254"/>
                      </a:lnTo>
                      <a:lnTo>
                        <a:pt x="650" y="254"/>
                      </a:lnTo>
                      <a:lnTo>
                        <a:pt x="642" y="254"/>
                      </a:lnTo>
                      <a:lnTo>
                        <a:pt x="641" y="254"/>
                      </a:lnTo>
                      <a:lnTo>
                        <a:pt x="641" y="254"/>
                      </a:lnTo>
                      <a:lnTo>
                        <a:pt x="640" y="253"/>
                      </a:lnTo>
                      <a:lnTo>
                        <a:pt x="633" y="253"/>
                      </a:lnTo>
                      <a:lnTo>
                        <a:pt x="631" y="253"/>
                      </a:lnTo>
                      <a:lnTo>
                        <a:pt x="628" y="252"/>
                      </a:lnTo>
                      <a:lnTo>
                        <a:pt x="627" y="250"/>
                      </a:lnTo>
                      <a:lnTo>
                        <a:pt x="625" y="248"/>
                      </a:lnTo>
                      <a:lnTo>
                        <a:pt x="624" y="248"/>
                      </a:lnTo>
                      <a:lnTo>
                        <a:pt x="624" y="244"/>
                      </a:lnTo>
                      <a:lnTo>
                        <a:pt x="623" y="244"/>
                      </a:lnTo>
                      <a:lnTo>
                        <a:pt x="623" y="241"/>
                      </a:lnTo>
                      <a:lnTo>
                        <a:pt x="623" y="241"/>
                      </a:lnTo>
                      <a:lnTo>
                        <a:pt x="621" y="239"/>
                      </a:lnTo>
                      <a:lnTo>
                        <a:pt x="621" y="239"/>
                      </a:lnTo>
                      <a:lnTo>
                        <a:pt x="619" y="236"/>
                      </a:lnTo>
                      <a:lnTo>
                        <a:pt x="616" y="235"/>
                      </a:lnTo>
                      <a:lnTo>
                        <a:pt x="616" y="235"/>
                      </a:lnTo>
                      <a:lnTo>
                        <a:pt x="615" y="235"/>
                      </a:lnTo>
                      <a:lnTo>
                        <a:pt x="615" y="236"/>
                      </a:lnTo>
                      <a:lnTo>
                        <a:pt x="614" y="236"/>
                      </a:lnTo>
                      <a:lnTo>
                        <a:pt x="614" y="236"/>
                      </a:lnTo>
                      <a:lnTo>
                        <a:pt x="612" y="236"/>
                      </a:lnTo>
                      <a:lnTo>
                        <a:pt x="611" y="236"/>
                      </a:lnTo>
                      <a:lnTo>
                        <a:pt x="611" y="237"/>
                      </a:lnTo>
                      <a:lnTo>
                        <a:pt x="610" y="237"/>
                      </a:lnTo>
                      <a:lnTo>
                        <a:pt x="608" y="239"/>
                      </a:lnTo>
                      <a:lnTo>
                        <a:pt x="606" y="240"/>
                      </a:lnTo>
                      <a:lnTo>
                        <a:pt x="606" y="240"/>
                      </a:lnTo>
                      <a:lnTo>
                        <a:pt x="603" y="241"/>
                      </a:lnTo>
                      <a:lnTo>
                        <a:pt x="603" y="241"/>
                      </a:lnTo>
                      <a:lnTo>
                        <a:pt x="602" y="243"/>
                      </a:lnTo>
                      <a:lnTo>
                        <a:pt x="599" y="243"/>
                      </a:lnTo>
                      <a:lnTo>
                        <a:pt x="597" y="243"/>
                      </a:lnTo>
                      <a:lnTo>
                        <a:pt x="597" y="243"/>
                      </a:lnTo>
                      <a:lnTo>
                        <a:pt x="594" y="241"/>
                      </a:lnTo>
                      <a:lnTo>
                        <a:pt x="594" y="241"/>
                      </a:lnTo>
                      <a:lnTo>
                        <a:pt x="591" y="241"/>
                      </a:lnTo>
                      <a:lnTo>
                        <a:pt x="590" y="240"/>
                      </a:lnTo>
                      <a:lnTo>
                        <a:pt x="586" y="239"/>
                      </a:lnTo>
                      <a:lnTo>
                        <a:pt x="583" y="236"/>
                      </a:lnTo>
                      <a:lnTo>
                        <a:pt x="582" y="236"/>
                      </a:lnTo>
                      <a:lnTo>
                        <a:pt x="581" y="235"/>
                      </a:lnTo>
                      <a:lnTo>
                        <a:pt x="580" y="233"/>
                      </a:lnTo>
                      <a:lnTo>
                        <a:pt x="580" y="231"/>
                      </a:lnTo>
                      <a:lnTo>
                        <a:pt x="578" y="231"/>
                      </a:lnTo>
                      <a:lnTo>
                        <a:pt x="577" y="230"/>
                      </a:lnTo>
                      <a:lnTo>
                        <a:pt x="576" y="228"/>
                      </a:lnTo>
                      <a:lnTo>
                        <a:pt x="574" y="227"/>
                      </a:lnTo>
                      <a:lnTo>
                        <a:pt x="574" y="224"/>
                      </a:lnTo>
                      <a:lnTo>
                        <a:pt x="573" y="224"/>
                      </a:lnTo>
                      <a:lnTo>
                        <a:pt x="573" y="223"/>
                      </a:lnTo>
                      <a:lnTo>
                        <a:pt x="572" y="223"/>
                      </a:lnTo>
                      <a:lnTo>
                        <a:pt x="572" y="125"/>
                      </a:lnTo>
                      <a:lnTo>
                        <a:pt x="573" y="125"/>
                      </a:lnTo>
                      <a:lnTo>
                        <a:pt x="573" y="126"/>
                      </a:lnTo>
                      <a:lnTo>
                        <a:pt x="574" y="126"/>
                      </a:lnTo>
                      <a:lnTo>
                        <a:pt x="574" y="127"/>
                      </a:lnTo>
                      <a:lnTo>
                        <a:pt x="576" y="127"/>
                      </a:lnTo>
                      <a:lnTo>
                        <a:pt x="578" y="126"/>
                      </a:lnTo>
                      <a:lnTo>
                        <a:pt x="582" y="125"/>
                      </a:lnTo>
                      <a:lnTo>
                        <a:pt x="586" y="124"/>
                      </a:lnTo>
                      <a:lnTo>
                        <a:pt x="589" y="122"/>
                      </a:lnTo>
                      <a:lnTo>
                        <a:pt x="589" y="125"/>
                      </a:lnTo>
                      <a:lnTo>
                        <a:pt x="593" y="125"/>
                      </a:lnTo>
                      <a:lnTo>
                        <a:pt x="593" y="122"/>
                      </a:lnTo>
                      <a:lnTo>
                        <a:pt x="594" y="120"/>
                      </a:lnTo>
                      <a:lnTo>
                        <a:pt x="594" y="116"/>
                      </a:lnTo>
                      <a:lnTo>
                        <a:pt x="593" y="113"/>
                      </a:lnTo>
                      <a:lnTo>
                        <a:pt x="591" y="110"/>
                      </a:lnTo>
                      <a:lnTo>
                        <a:pt x="591" y="108"/>
                      </a:lnTo>
                      <a:lnTo>
                        <a:pt x="593" y="104"/>
                      </a:lnTo>
                      <a:lnTo>
                        <a:pt x="594" y="104"/>
                      </a:lnTo>
                      <a:lnTo>
                        <a:pt x="594" y="104"/>
                      </a:lnTo>
                      <a:lnTo>
                        <a:pt x="595" y="104"/>
                      </a:lnTo>
                      <a:lnTo>
                        <a:pt x="595" y="99"/>
                      </a:lnTo>
                      <a:lnTo>
                        <a:pt x="594" y="99"/>
                      </a:lnTo>
                      <a:lnTo>
                        <a:pt x="594" y="99"/>
                      </a:lnTo>
                      <a:lnTo>
                        <a:pt x="594" y="97"/>
                      </a:lnTo>
                      <a:lnTo>
                        <a:pt x="594" y="97"/>
                      </a:lnTo>
                      <a:lnTo>
                        <a:pt x="594" y="97"/>
                      </a:lnTo>
                      <a:lnTo>
                        <a:pt x="591" y="97"/>
                      </a:lnTo>
                      <a:lnTo>
                        <a:pt x="591" y="95"/>
                      </a:lnTo>
                      <a:lnTo>
                        <a:pt x="590" y="95"/>
                      </a:lnTo>
                      <a:lnTo>
                        <a:pt x="591" y="93"/>
                      </a:lnTo>
                      <a:lnTo>
                        <a:pt x="590" y="91"/>
                      </a:lnTo>
                      <a:lnTo>
                        <a:pt x="587" y="89"/>
                      </a:lnTo>
                      <a:lnTo>
                        <a:pt x="589" y="88"/>
                      </a:lnTo>
                      <a:lnTo>
                        <a:pt x="594" y="87"/>
                      </a:lnTo>
                      <a:lnTo>
                        <a:pt x="594" y="87"/>
                      </a:lnTo>
                      <a:lnTo>
                        <a:pt x="587" y="87"/>
                      </a:lnTo>
                      <a:lnTo>
                        <a:pt x="587" y="87"/>
                      </a:lnTo>
                      <a:lnTo>
                        <a:pt x="585" y="87"/>
                      </a:lnTo>
                      <a:lnTo>
                        <a:pt x="583" y="89"/>
                      </a:lnTo>
                      <a:lnTo>
                        <a:pt x="583" y="89"/>
                      </a:lnTo>
                      <a:lnTo>
                        <a:pt x="583" y="88"/>
                      </a:lnTo>
                      <a:lnTo>
                        <a:pt x="582" y="88"/>
                      </a:lnTo>
                      <a:lnTo>
                        <a:pt x="582" y="88"/>
                      </a:lnTo>
                      <a:lnTo>
                        <a:pt x="581" y="87"/>
                      </a:lnTo>
                      <a:lnTo>
                        <a:pt x="582" y="87"/>
                      </a:lnTo>
                      <a:lnTo>
                        <a:pt x="582" y="83"/>
                      </a:lnTo>
                      <a:lnTo>
                        <a:pt x="583" y="82"/>
                      </a:lnTo>
                      <a:lnTo>
                        <a:pt x="583" y="79"/>
                      </a:lnTo>
                      <a:lnTo>
                        <a:pt x="585" y="76"/>
                      </a:lnTo>
                      <a:lnTo>
                        <a:pt x="583" y="75"/>
                      </a:lnTo>
                      <a:lnTo>
                        <a:pt x="586" y="75"/>
                      </a:lnTo>
                      <a:lnTo>
                        <a:pt x="586" y="78"/>
                      </a:lnTo>
                      <a:lnTo>
                        <a:pt x="587" y="78"/>
                      </a:lnTo>
                      <a:lnTo>
                        <a:pt x="586" y="79"/>
                      </a:lnTo>
                      <a:lnTo>
                        <a:pt x="593" y="79"/>
                      </a:lnTo>
                      <a:lnTo>
                        <a:pt x="593" y="79"/>
                      </a:lnTo>
                      <a:lnTo>
                        <a:pt x="595" y="80"/>
                      </a:lnTo>
                      <a:lnTo>
                        <a:pt x="597" y="80"/>
                      </a:lnTo>
                      <a:lnTo>
                        <a:pt x="597" y="78"/>
                      </a:lnTo>
                      <a:lnTo>
                        <a:pt x="597" y="78"/>
                      </a:lnTo>
                      <a:lnTo>
                        <a:pt x="597" y="78"/>
                      </a:lnTo>
                      <a:lnTo>
                        <a:pt x="598" y="76"/>
                      </a:lnTo>
                      <a:lnTo>
                        <a:pt x="599" y="76"/>
                      </a:lnTo>
                      <a:lnTo>
                        <a:pt x="600" y="76"/>
                      </a:lnTo>
                      <a:lnTo>
                        <a:pt x="600" y="75"/>
                      </a:lnTo>
                      <a:lnTo>
                        <a:pt x="600" y="72"/>
                      </a:lnTo>
                      <a:lnTo>
                        <a:pt x="594" y="67"/>
                      </a:lnTo>
                      <a:lnTo>
                        <a:pt x="594" y="63"/>
                      </a:lnTo>
                      <a:lnTo>
                        <a:pt x="594" y="63"/>
                      </a:lnTo>
                      <a:lnTo>
                        <a:pt x="587" y="62"/>
                      </a:lnTo>
                      <a:lnTo>
                        <a:pt x="585" y="65"/>
                      </a:lnTo>
                      <a:lnTo>
                        <a:pt x="583" y="66"/>
                      </a:lnTo>
                      <a:lnTo>
                        <a:pt x="583" y="66"/>
                      </a:lnTo>
                      <a:lnTo>
                        <a:pt x="583" y="67"/>
                      </a:lnTo>
                      <a:lnTo>
                        <a:pt x="583" y="67"/>
                      </a:lnTo>
                      <a:lnTo>
                        <a:pt x="583" y="69"/>
                      </a:lnTo>
                      <a:lnTo>
                        <a:pt x="582" y="69"/>
                      </a:lnTo>
                      <a:lnTo>
                        <a:pt x="582" y="69"/>
                      </a:lnTo>
                      <a:lnTo>
                        <a:pt x="581" y="67"/>
                      </a:lnTo>
                      <a:lnTo>
                        <a:pt x="580" y="66"/>
                      </a:lnTo>
                      <a:lnTo>
                        <a:pt x="580" y="63"/>
                      </a:lnTo>
                      <a:lnTo>
                        <a:pt x="581" y="62"/>
                      </a:lnTo>
                      <a:lnTo>
                        <a:pt x="581" y="61"/>
                      </a:lnTo>
                      <a:lnTo>
                        <a:pt x="581" y="59"/>
                      </a:lnTo>
                      <a:lnTo>
                        <a:pt x="581" y="58"/>
                      </a:lnTo>
                      <a:lnTo>
                        <a:pt x="582" y="58"/>
                      </a:lnTo>
                      <a:lnTo>
                        <a:pt x="583" y="54"/>
                      </a:lnTo>
                      <a:lnTo>
                        <a:pt x="582" y="54"/>
                      </a:lnTo>
                      <a:lnTo>
                        <a:pt x="582" y="54"/>
                      </a:lnTo>
                      <a:lnTo>
                        <a:pt x="580" y="54"/>
                      </a:lnTo>
                      <a:lnTo>
                        <a:pt x="578" y="53"/>
                      </a:lnTo>
                      <a:lnTo>
                        <a:pt x="576" y="53"/>
                      </a:lnTo>
                      <a:lnTo>
                        <a:pt x="576" y="52"/>
                      </a:lnTo>
                      <a:lnTo>
                        <a:pt x="574" y="50"/>
                      </a:lnTo>
                      <a:lnTo>
                        <a:pt x="573" y="49"/>
                      </a:lnTo>
                      <a:lnTo>
                        <a:pt x="572" y="50"/>
                      </a:lnTo>
                      <a:lnTo>
                        <a:pt x="572" y="36"/>
                      </a:lnTo>
                      <a:lnTo>
                        <a:pt x="573" y="36"/>
                      </a:lnTo>
                      <a:lnTo>
                        <a:pt x="573" y="34"/>
                      </a:lnTo>
                      <a:lnTo>
                        <a:pt x="572" y="34"/>
                      </a:lnTo>
                      <a:lnTo>
                        <a:pt x="572" y="29"/>
                      </a:lnTo>
                      <a:lnTo>
                        <a:pt x="573" y="29"/>
                      </a:lnTo>
                      <a:lnTo>
                        <a:pt x="573" y="29"/>
                      </a:lnTo>
                      <a:lnTo>
                        <a:pt x="574" y="29"/>
                      </a:lnTo>
                      <a:lnTo>
                        <a:pt x="574" y="28"/>
                      </a:lnTo>
                      <a:lnTo>
                        <a:pt x="574" y="29"/>
                      </a:lnTo>
                      <a:lnTo>
                        <a:pt x="576" y="29"/>
                      </a:lnTo>
                      <a:lnTo>
                        <a:pt x="577" y="29"/>
                      </a:lnTo>
                      <a:lnTo>
                        <a:pt x="576" y="24"/>
                      </a:lnTo>
                      <a:lnTo>
                        <a:pt x="578" y="24"/>
                      </a:lnTo>
                      <a:lnTo>
                        <a:pt x="581" y="24"/>
                      </a:lnTo>
                      <a:lnTo>
                        <a:pt x="582" y="25"/>
                      </a:lnTo>
                      <a:lnTo>
                        <a:pt x="585" y="27"/>
                      </a:lnTo>
                      <a:lnTo>
                        <a:pt x="587" y="27"/>
                      </a:lnTo>
                      <a:lnTo>
                        <a:pt x="591" y="28"/>
                      </a:lnTo>
                      <a:lnTo>
                        <a:pt x="591" y="29"/>
                      </a:lnTo>
                      <a:lnTo>
                        <a:pt x="589" y="31"/>
                      </a:lnTo>
                      <a:lnTo>
                        <a:pt x="589" y="31"/>
                      </a:lnTo>
                      <a:lnTo>
                        <a:pt x="587" y="31"/>
                      </a:lnTo>
                      <a:lnTo>
                        <a:pt x="586" y="32"/>
                      </a:lnTo>
                      <a:lnTo>
                        <a:pt x="585" y="33"/>
                      </a:lnTo>
                      <a:lnTo>
                        <a:pt x="585" y="34"/>
                      </a:lnTo>
                      <a:lnTo>
                        <a:pt x="583" y="34"/>
                      </a:lnTo>
                      <a:lnTo>
                        <a:pt x="583" y="36"/>
                      </a:lnTo>
                      <a:lnTo>
                        <a:pt x="582" y="36"/>
                      </a:lnTo>
                      <a:lnTo>
                        <a:pt x="581" y="36"/>
                      </a:lnTo>
                      <a:lnTo>
                        <a:pt x="581" y="34"/>
                      </a:lnTo>
                      <a:lnTo>
                        <a:pt x="581" y="34"/>
                      </a:lnTo>
                      <a:lnTo>
                        <a:pt x="580" y="34"/>
                      </a:lnTo>
                      <a:lnTo>
                        <a:pt x="578" y="36"/>
                      </a:lnTo>
                      <a:lnTo>
                        <a:pt x="578" y="36"/>
                      </a:lnTo>
                      <a:lnTo>
                        <a:pt x="580" y="36"/>
                      </a:lnTo>
                      <a:lnTo>
                        <a:pt x="580" y="37"/>
                      </a:lnTo>
                      <a:lnTo>
                        <a:pt x="581" y="37"/>
                      </a:lnTo>
                      <a:lnTo>
                        <a:pt x="581" y="37"/>
                      </a:lnTo>
                      <a:lnTo>
                        <a:pt x="582" y="38"/>
                      </a:lnTo>
                      <a:lnTo>
                        <a:pt x="583" y="38"/>
                      </a:lnTo>
                      <a:lnTo>
                        <a:pt x="585" y="37"/>
                      </a:lnTo>
                      <a:lnTo>
                        <a:pt x="585" y="37"/>
                      </a:lnTo>
                      <a:lnTo>
                        <a:pt x="585" y="36"/>
                      </a:lnTo>
                      <a:lnTo>
                        <a:pt x="586" y="36"/>
                      </a:lnTo>
                      <a:lnTo>
                        <a:pt x="586" y="33"/>
                      </a:lnTo>
                      <a:lnTo>
                        <a:pt x="586" y="33"/>
                      </a:lnTo>
                      <a:lnTo>
                        <a:pt x="589" y="32"/>
                      </a:lnTo>
                      <a:lnTo>
                        <a:pt x="590" y="31"/>
                      </a:lnTo>
                      <a:lnTo>
                        <a:pt x="593" y="29"/>
                      </a:lnTo>
                      <a:lnTo>
                        <a:pt x="595" y="29"/>
                      </a:lnTo>
                      <a:lnTo>
                        <a:pt x="597" y="28"/>
                      </a:lnTo>
                      <a:lnTo>
                        <a:pt x="597" y="28"/>
                      </a:lnTo>
                      <a:lnTo>
                        <a:pt x="597" y="25"/>
                      </a:lnTo>
                      <a:lnTo>
                        <a:pt x="598" y="25"/>
                      </a:lnTo>
                      <a:lnTo>
                        <a:pt x="598" y="24"/>
                      </a:lnTo>
                      <a:lnTo>
                        <a:pt x="598" y="21"/>
                      </a:lnTo>
                      <a:lnTo>
                        <a:pt x="597" y="21"/>
                      </a:lnTo>
                      <a:lnTo>
                        <a:pt x="595" y="20"/>
                      </a:lnTo>
                      <a:lnTo>
                        <a:pt x="595" y="20"/>
                      </a:lnTo>
                      <a:lnTo>
                        <a:pt x="594" y="19"/>
                      </a:lnTo>
                      <a:lnTo>
                        <a:pt x="594" y="19"/>
                      </a:lnTo>
                      <a:lnTo>
                        <a:pt x="594" y="16"/>
                      </a:lnTo>
                      <a:lnTo>
                        <a:pt x="593" y="15"/>
                      </a:lnTo>
                      <a:lnTo>
                        <a:pt x="593" y="11"/>
                      </a:lnTo>
                      <a:lnTo>
                        <a:pt x="591" y="11"/>
                      </a:lnTo>
                      <a:lnTo>
                        <a:pt x="591" y="11"/>
                      </a:lnTo>
                      <a:lnTo>
                        <a:pt x="587" y="11"/>
                      </a:lnTo>
                      <a:lnTo>
                        <a:pt x="587" y="10"/>
                      </a:lnTo>
                      <a:lnTo>
                        <a:pt x="587" y="10"/>
                      </a:lnTo>
                      <a:lnTo>
                        <a:pt x="586" y="7"/>
                      </a:lnTo>
                      <a:lnTo>
                        <a:pt x="585" y="7"/>
                      </a:lnTo>
                      <a:lnTo>
                        <a:pt x="585" y="6"/>
                      </a:lnTo>
                      <a:lnTo>
                        <a:pt x="583" y="6"/>
                      </a:lnTo>
                      <a:lnTo>
                        <a:pt x="582" y="4"/>
                      </a:lnTo>
                      <a:lnTo>
                        <a:pt x="582" y="3"/>
                      </a:lnTo>
                      <a:lnTo>
                        <a:pt x="581" y="4"/>
                      </a:lnTo>
                      <a:lnTo>
                        <a:pt x="580" y="4"/>
                      </a:lnTo>
                      <a:lnTo>
                        <a:pt x="580" y="4"/>
                      </a:lnTo>
                      <a:lnTo>
                        <a:pt x="578" y="3"/>
                      </a:lnTo>
                      <a:lnTo>
                        <a:pt x="577" y="3"/>
                      </a:lnTo>
                      <a:lnTo>
                        <a:pt x="577" y="2"/>
                      </a:lnTo>
                      <a:lnTo>
                        <a:pt x="577" y="2"/>
                      </a:lnTo>
                      <a:lnTo>
                        <a:pt x="576" y="3"/>
                      </a:lnTo>
                      <a:lnTo>
                        <a:pt x="574" y="3"/>
                      </a:lnTo>
                      <a:lnTo>
                        <a:pt x="572" y="3"/>
                      </a:lnTo>
                      <a:lnTo>
                        <a:pt x="57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" name="Freeform 12"/>
                <p:cNvSpPr>
                  <a:spLocks noEditPoints="1"/>
                </p:cNvSpPr>
                <p:nvPr/>
              </p:nvSpPr>
              <p:spPr bwMode="auto">
                <a:xfrm>
                  <a:off x="5753100" y="1492704"/>
                  <a:ext cx="1546225" cy="1354138"/>
                </a:xfrm>
                <a:custGeom>
                  <a:avLst/>
                  <a:gdLst>
                    <a:gd name="T0" fmla="*/ 971 w 974"/>
                    <a:gd name="T1" fmla="*/ 841 h 853"/>
                    <a:gd name="T2" fmla="*/ 941 w 974"/>
                    <a:gd name="T3" fmla="*/ 816 h 853"/>
                    <a:gd name="T4" fmla="*/ 175 w 974"/>
                    <a:gd name="T5" fmla="*/ 194 h 853"/>
                    <a:gd name="T6" fmla="*/ 382 w 974"/>
                    <a:gd name="T7" fmla="*/ 184 h 853"/>
                    <a:gd name="T8" fmla="*/ 164 w 974"/>
                    <a:gd name="T9" fmla="*/ 179 h 853"/>
                    <a:gd name="T10" fmla="*/ 207 w 974"/>
                    <a:gd name="T11" fmla="*/ 181 h 853"/>
                    <a:gd name="T12" fmla="*/ 313 w 974"/>
                    <a:gd name="T13" fmla="*/ 150 h 853"/>
                    <a:gd name="T14" fmla="*/ 327 w 974"/>
                    <a:gd name="T15" fmla="*/ 148 h 853"/>
                    <a:gd name="T16" fmla="*/ 357 w 974"/>
                    <a:gd name="T17" fmla="*/ 148 h 853"/>
                    <a:gd name="T18" fmla="*/ 360 w 974"/>
                    <a:gd name="T19" fmla="*/ 125 h 853"/>
                    <a:gd name="T20" fmla="*/ 304 w 974"/>
                    <a:gd name="T21" fmla="*/ 10 h 853"/>
                    <a:gd name="T22" fmla="*/ 312 w 974"/>
                    <a:gd name="T23" fmla="*/ 21 h 853"/>
                    <a:gd name="T24" fmla="*/ 336 w 974"/>
                    <a:gd name="T25" fmla="*/ 28 h 853"/>
                    <a:gd name="T26" fmla="*/ 389 w 974"/>
                    <a:gd name="T27" fmla="*/ 49 h 853"/>
                    <a:gd name="T28" fmla="*/ 394 w 974"/>
                    <a:gd name="T29" fmla="*/ 84 h 853"/>
                    <a:gd name="T30" fmla="*/ 333 w 974"/>
                    <a:gd name="T31" fmla="*/ 66 h 853"/>
                    <a:gd name="T32" fmla="*/ 356 w 974"/>
                    <a:gd name="T33" fmla="*/ 87 h 853"/>
                    <a:gd name="T34" fmla="*/ 387 w 974"/>
                    <a:gd name="T35" fmla="*/ 118 h 853"/>
                    <a:gd name="T36" fmla="*/ 401 w 974"/>
                    <a:gd name="T37" fmla="*/ 104 h 853"/>
                    <a:gd name="T38" fmla="*/ 428 w 974"/>
                    <a:gd name="T39" fmla="*/ 87 h 853"/>
                    <a:gd name="T40" fmla="*/ 440 w 974"/>
                    <a:gd name="T41" fmla="*/ 49 h 853"/>
                    <a:gd name="T42" fmla="*/ 452 w 974"/>
                    <a:gd name="T43" fmla="*/ 79 h 853"/>
                    <a:gd name="T44" fmla="*/ 496 w 974"/>
                    <a:gd name="T45" fmla="*/ 53 h 853"/>
                    <a:gd name="T46" fmla="*/ 12 w 974"/>
                    <a:gd name="T47" fmla="*/ 338 h 853"/>
                    <a:gd name="T48" fmla="*/ 25 w 974"/>
                    <a:gd name="T49" fmla="*/ 324 h 853"/>
                    <a:gd name="T50" fmla="*/ 56 w 974"/>
                    <a:gd name="T51" fmla="*/ 304 h 853"/>
                    <a:gd name="T52" fmla="*/ 84 w 974"/>
                    <a:gd name="T53" fmla="*/ 282 h 853"/>
                    <a:gd name="T54" fmla="*/ 119 w 974"/>
                    <a:gd name="T55" fmla="*/ 268 h 853"/>
                    <a:gd name="T56" fmla="*/ 123 w 974"/>
                    <a:gd name="T57" fmla="*/ 223 h 853"/>
                    <a:gd name="T58" fmla="*/ 139 w 974"/>
                    <a:gd name="T59" fmla="*/ 203 h 853"/>
                    <a:gd name="T60" fmla="*/ 132 w 974"/>
                    <a:gd name="T61" fmla="*/ 241 h 853"/>
                    <a:gd name="T62" fmla="*/ 152 w 974"/>
                    <a:gd name="T63" fmla="*/ 256 h 853"/>
                    <a:gd name="T64" fmla="*/ 208 w 974"/>
                    <a:gd name="T65" fmla="*/ 248 h 853"/>
                    <a:gd name="T66" fmla="*/ 229 w 974"/>
                    <a:gd name="T67" fmla="*/ 241 h 853"/>
                    <a:gd name="T68" fmla="*/ 247 w 974"/>
                    <a:gd name="T69" fmla="*/ 211 h 853"/>
                    <a:gd name="T70" fmla="*/ 275 w 974"/>
                    <a:gd name="T71" fmla="*/ 179 h 853"/>
                    <a:gd name="T72" fmla="*/ 308 w 974"/>
                    <a:gd name="T73" fmla="*/ 167 h 853"/>
                    <a:gd name="T74" fmla="*/ 254 w 974"/>
                    <a:gd name="T75" fmla="*/ 167 h 853"/>
                    <a:gd name="T76" fmla="*/ 242 w 974"/>
                    <a:gd name="T77" fmla="*/ 144 h 853"/>
                    <a:gd name="T78" fmla="*/ 268 w 974"/>
                    <a:gd name="T79" fmla="*/ 101 h 853"/>
                    <a:gd name="T80" fmla="*/ 245 w 974"/>
                    <a:gd name="T81" fmla="*/ 88 h 853"/>
                    <a:gd name="T82" fmla="*/ 223 w 974"/>
                    <a:gd name="T83" fmla="*/ 118 h 853"/>
                    <a:gd name="T84" fmla="*/ 202 w 974"/>
                    <a:gd name="T85" fmla="*/ 142 h 853"/>
                    <a:gd name="T86" fmla="*/ 212 w 974"/>
                    <a:gd name="T87" fmla="*/ 171 h 853"/>
                    <a:gd name="T88" fmla="*/ 195 w 974"/>
                    <a:gd name="T89" fmla="*/ 193 h 853"/>
                    <a:gd name="T90" fmla="*/ 171 w 974"/>
                    <a:gd name="T91" fmla="*/ 231 h 853"/>
                    <a:gd name="T92" fmla="*/ 148 w 974"/>
                    <a:gd name="T93" fmla="*/ 205 h 853"/>
                    <a:gd name="T94" fmla="*/ 119 w 974"/>
                    <a:gd name="T95" fmla="*/ 201 h 853"/>
                    <a:gd name="T96" fmla="*/ 96 w 974"/>
                    <a:gd name="T97" fmla="*/ 184 h 853"/>
                    <a:gd name="T98" fmla="*/ 92 w 974"/>
                    <a:gd name="T99" fmla="*/ 165 h 853"/>
                    <a:gd name="T100" fmla="*/ 103 w 974"/>
                    <a:gd name="T101" fmla="*/ 156 h 853"/>
                    <a:gd name="T102" fmla="*/ 94 w 974"/>
                    <a:gd name="T103" fmla="*/ 146 h 853"/>
                    <a:gd name="T104" fmla="*/ 113 w 974"/>
                    <a:gd name="T105" fmla="*/ 135 h 853"/>
                    <a:gd name="T106" fmla="*/ 132 w 974"/>
                    <a:gd name="T107" fmla="*/ 120 h 853"/>
                    <a:gd name="T108" fmla="*/ 139 w 974"/>
                    <a:gd name="T109" fmla="*/ 116 h 853"/>
                    <a:gd name="T110" fmla="*/ 173 w 974"/>
                    <a:gd name="T111" fmla="*/ 89 h 853"/>
                    <a:gd name="T112" fmla="*/ 194 w 974"/>
                    <a:gd name="T113" fmla="*/ 65 h 853"/>
                    <a:gd name="T114" fmla="*/ 200 w 974"/>
                    <a:gd name="T115" fmla="*/ 49 h 853"/>
                    <a:gd name="T116" fmla="*/ 215 w 974"/>
                    <a:gd name="T117" fmla="*/ 29 h 853"/>
                    <a:gd name="T118" fmla="*/ 236 w 974"/>
                    <a:gd name="T119" fmla="*/ 20 h 853"/>
                    <a:gd name="T120" fmla="*/ 258 w 974"/>
                    <a:gd name="T121" fmla="*/ 15 h 853"/>
                    <a:gd name="T122" fmla="*/ 274 w 974"/>
                    <a:gd name="T123" fmla="*/ 23 h 853"/>
                    <a:gd name="T124" fmla="*/ 293 w 974"/>
                    <a:gd name="T125" fmla="*/ 7 h 8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74" h="853">
                      <a:moveTo>
                        <a:pt x="935" y="791"/>
                      </a:moveTo>
                      <a:lnTo>
                        <a:pt x="944" y="791"/>
                      </a:lnTo>
                      <a:lnTo>
                        <a:pt x="945" y="791"/>
                      </a:lnTo>
                      <a:lnTo>
                        <a:pt x="945" y="792"/>
                      </a:lnTo>
                      <a:lnTo>
                        <a:pt x="949" y="792"/>
                      </a:lnTo>
                      <a:lnTo>
                        <a:pt x="949" y="795"/>
                      </a:lnTo>
                      <a:lnTo>
                        <a:pt x="950" y="796"/>
                      </a:lnTo>
                      <a:lnTo>
                        <a:pt x="952" y="798"/>
                      </a:lnTo>
                      <a:lnTo>
                        <a:pt x="953" y="799"/>
                      </a:lnTo>
                      <a:lnTo>
                        <a:pt x="953" y="800"/>
                      </a:lnTo>
                      <a:lnTo>
                        <a:pt x="954" y="800"/>
                      </a:lnTo>
                      <a:lnTo>
                        <a:pt x="954" y="803"/>
                      </a:lnTo>
                      <a:lnTo>
                        <a:pt x="958" y="804"/>
                      </a:lnTo>
                      <a:lnTo>
                        <a:pt x="958" y="806"/>
                      </a:lnTo>
                      <a:lnTo>
                        <a:pt x="960" y="806"/>
                      </a:lnTo>
                      <a:lnTo>
                        <a:pt x="960" y="807"/>
                      </a:lnTo>
                      <a:lnTo>
                        <a:pt x="962" y="808"/>
                      </a:lnTo>
                      <a:lnTo>
                        <a:pt x="963" y="813"/>
                      </a:lnTo>
                      <a:lnTo>
                        <a:pt x="966" y="815"/>
                      </a:lnTo>
                      <a:lnTo>
                        <a:pt x="966" y="817"/>
                      </a:lnTo>
                      <a:lnTo>
                        <a:pt x="966" y="817"/>
                      </a:lnTo>
                      <a:lnTo>
                        <a:pt x="966" y="819"/>
                      </a:lnTo>
                      <a:lnTo>
                        <a:pt x="967" y="819"/>
                      </a:lnTo>
                      <a:lnTo>
                        <a:pt x="967" y="821"/>
                      </a:lnTo>
                      <a:lnTo>
                        <a:pt x="966" y="821"/>
                      </a:lnTo>
                      <a:lnTo>
                        <a:pt x="966" y="821"/>
                      </a:lnTo>
                      <a:lnTo>
                        <a:pt x="967" y="823"/>
                      </a:lnTo>
                      <a:lnTo>
                        <a:pt x="967" y="823"/>
                      </a:lnTo>
                      <a:lnTo>
                        <a:pt x="967" y="823"/>
                      </a:lnTo>
                      <a:lnTo>
                        <a:pt x="966" y="836"/>
                      </a:lnTo>
                      <a:lnTo>
                        <a:pt x="967" y="836"/>
                      </a:lnTo>
                      <a:lnTo>
                        <a:pt x="967" y="837"/>
                      </a:lnTo>
                      <a:lnTo>
                        <a:pt x="967" y="837"/>
                      </a:lnTo>
                      <a:lnTo>
                        <a:pt x="967" y="838"/>
                      </a:lnTo>
                      <a:lnTo>
                        <a:pt x="970" y="838"/>
                      </a:lnTo>
                      <a:lnTo>
                        <a:pt x="970" y="841"/>
                      </a:lnTo>
                      <a:lnTo>
                        <a:pt x="971" y="841"/>
                      </a:lnTo>
                      <a:lnTo>
                        <a:pt x="971" y="844"/>
                      </a:lnTo>
                      <a:lnTo>
                        <a:pt x="973" y="844"/>
                      </a:lnTo>
                      <a:lnTo>
                        <a:pt x="973" y="845"/>
                      </a:lnTo>
                      <a:lnTo>
                        <a:pt x="974" y="846"/>
                      </a:lnTo>
                      <a:lnTo>
                        <a:pt x="974" y="849"/>
                      </a:lnTo>
                      <a:lnTo>
                        <a:pt x="969" y="849"/>
                      </a:lnTo>
                      <a:lnTo>
                        <a:pt x="967" y="850"/>
                      </a:lnTo>
                      <a:lnTo>
                        <a:pt x="967" y="851"/>
                      </a:lnTo>
                      <a:lnTo>
                        <a:pt x="966" y="853"/>
                      </a:lnTo>
                      <a:lnTo>
                        <a:pt x="965" y="851"/>
                      </a:lnTo>
                      <a:lnTo>
                        <a:pt x="963" y="850"/>
                      </a:lnTo>
                      <a:lnTo>
                        <a:pt x="963" y="850"/>
                      </a:lnTo>
                      <a:lnTo>
                        <a:pt x="962" y="850"/>
                      </a:lnTo>
                      <a:lnTo>
                        <a:pt x="962" y="849"/>
                      </a:lnTo>
                      <a:lnTo>
                        <a:pt x="961" y="849"/>
                      </a:lnTo>
                      <a:lnTo>
                        <a:pt x="960" y="847"/>
                      </a:lnTo>
                      <a:lnTo>
                        <a:pt x="958" y="847"/>
                      </a:lnTo>
                      <a:lnTo>
                        <a:pt x="958" y="846"/>
                      </a:lnTo>
                      <a:lnTo>
                        <a:pt x="957" y="846"/>
                      </a:lnTo>
                      <a:lnTo>
                        <a:pt x="957" y="845"/>
                      </a:lnTo>
                      <a:lnTo>
                        <a:pt x="957" y="845"/>
                      </a:lnTo>
                      <a:lnTo>
                        <a:pt x="954" y="844"/>
                      </a:lnTo>
                      <a:lnTo>
                        <a:pt x="953" y="842"/>
                      </a:lnTo>
                      <a:lnTo>
                        <a:pt x="950" y="841"/>
                      </a:lnTo>
                      <a:lnTo>
                        <a:pt x="949" y="840"/>
                      </a:lnTo>
                      <a:lnTo>
                        <a:pt x="949" y="838"/>
                      </a:lnTo>
                      <a:lnTo>
                        <a:pt x="949" y="836"/>
                      </a:lnTo>
                      <a:lnTo>
                        <a:pt x="948" y="833"/>
                      </a:lnTo>
                      <a:lnTo>
                        <a:pt x="948" y="833"/>
                      </a:lnTo>
                      <a:lnTo>
                        <a:pt x="946" y="832"/>
                      </a:lnTo>
                      <a:lnTo>
                        <a:pt x="946" y="830"/>
                      </a:lnTo>
                      <a:lnTo>
                        <a:pt x="944" y="829"/>
                      </a:lnTo>
                      <a:lnTo>
                        <a:pt x="943" y="820"/>
                      </a:lnTo>
                      <a:lnTo>
                        <a:pt x="941" y="820"/>
                      </a:lnTo>
                      <a:lnTo>
                        <a:pt x="941" y="817"/>
                      </a:lnTo>
                      <a:lnTo>
                        <a:pt x="941" y="817"/>
                      </a:lnTo>
                      <a:lnTo>
                        <a:pt x="941" y="816"/>
                      </a:lnTo>
                      <a:lnTo>
                        <a:pt x="940" y="816"/>
                      </a:lnTo>
                      <a:lnTo>
                        <a:pt x="940" y="815"/>
                      </a:lnTo>
                      <a:lnTo>
                        <a:pt x="941" y="813"/>
                      </a:lnTo>
                      <a:lnTo>
                        <a:pt x="941" y="812"/>
                      </a:lnTo>
                      <a:lnTo>
                        <a:pt x="941" y="812"/>
                      </a:lnTo>
                      <a:lnTo>
                        <a:pt x="940" y="812"/>
                      </a:lnTo>
                      <a:lnTo>
                        <a:pt x="940" y="809"/>
                      </a:lnTo>
                      <a:lnTo>
                        <a:pt x="940" y="809"/>
                      </a:lnTo>
                      <a:lnTo>
                        <a:pt x="940" y="807"/>
                      </a:lnTo>
                      <a:lnTo>
                        <a:pt x="939" y="807"/>
                      </a:lnTo>
                      <a:lnTo>
                        <a:pt x="939" y="806"/>
                      </a:lnTo>
                      <a:lnTo>
                        <a:pt x="939" y="806"/>
                      </a:lnTo>
                      <a:lnTo>
                        <a:pt x="937" y="795"/>
                      </a:lnTo>
                      <a:lnTo>
                        <a:pt x="936" y="794"/>
                      </a:lnTo>
                      <a:lnTo>
                        <a:pt x="935" y="791"/>
                      </a:lnTo>
                      <a:close/>
                      <a:moveTo>
                        <a:pt x="127" y="261"/>
                      </a:moveTo>
                      <a:lnTo>
                        <a:pt x="128" y="262"/>
                      </a:lnTo>
                      <a:lnTo>
                        <a:pt x="128" y="262"/>
                      </a:lnTo>
                      <a:lnTo>
                        <a:pt x="130" y="262"/>
                      </a:lnTo>
                      <a:lnTo>
                        <a:pt x="128" y="262"/>
                      </a:lnTo>
                      <a:lnTo>
                        <a:pt x="128" y="262"/>
                      </a:lnTo>
                      <a:lnTo>
                        <a:pt x="127" y="261"/>
                      </a:lnTo>
                      <a:close/>
                      <a:moveTo>
                        <a:pt x="296" y="201"/>
                      </a:moveTo>
                      <a:lnTo>
                        <a:pt x="296" y="202"/>
                      </a:lnTo>
                      <a:lnTo>
                        <a:pt x="296" y="202"/>
                      </a:lnTo>
                      <a:lnTo>
                        <a:pt x="296" y="202"/>
                      </a:lnTo>
                      <a:lnTo>
                        <a:pt x="297" y="202"/>
                      </a:lnTo>
                      <a:lnTo>
                        <a:pt x="297" y="201"/>
                      </a:lnTo>
                      <a:lnTo>
                        <a:pt x="296" y="201"/>
                      </a:lnTo>
                      <a:close/>
                      <a:moveTo>
                        <a:pt x="178" y="189"/>
                      </a:moveTo>
                      <a:lnTo>
                        <a:pt x="177" y="189"/>
                      </a:lnTo>
                      <a:lnTo>
                        <a:pt x="174" y="194"/>
                      </a:lnTo>
                      <a:lnTo>
                        <a:pt x="174" y="199"/>
                      </a:lnTo>
                      <a:lnTo>
                        <a:pt x="174" y="199"/>
                      </a:lnTo>
                      <a:lnTo>
                        <a:pt x="174" y="198"/>
                      </a:lnTo>
                      <a:lnTo>
                        <a:pt x="175" y="198"/>
                      </a:lnTo>
                      <a:lnTo>
                        <a:pt x="175" y="194"/>
                      </a:lnTo>
                      <a:lnTo>
                        <a:pt x="177" y="194"/>
                      </a:lnTo>
                      <a:lnTo>
                        <a:pt x="178" y="189"/>
                      </a:lnTo>
                      <a:lnTo>
                        <a:pt x="178" y="189"/>
                      </a:lnTo>
                      <a:lnTo>
                        <a:pt x="178" y="189"/>
                      </a:lnTo>
                      <a:close/>
                      <a:moveTo>
                        <a:pt x="289" y="186"/>
                      </a:moveTo>
                      <a:lnTo>
                        <a:pt x="289" y="188"/>
                      </a:lnTo>
                      <a:lnTo>
                        <a:pt x="289" y="189"/>
                      </a:lnTo>
                      <a:lnTo>
                        <a:pt x="288" y="190"/>
                      </a:lnTo>
                      <a:lnTo>
                        <a:pt x="289" y="192"/>
                      </a:lnTo>
                      <a:lnTo>
                        <a:pt x="289" y="193"/>
                      </a:lnTo>
                      <a:lnTo>
                        <a:pt x="289" y="194"/>
                      </a:lnTo>
                      <a:lnTo>
                        <a:pt x="289" y="196"/>
                      </a:lnTo>
                      <a:lnTo>
                        <a:pt x="291" y="196"/>
                      </a:lnTo>
                      <a:lnTo>
                        <a:pt x="292" y="196"/>
                      </a:lnTo>
                      <a:lnTo>
                        <a:pt x="292" y="197"/>
                      </a:lnTo>
                      <a:lnTo>
                        <a:pt x="292" y="198"/>
                      </a:lnTo>
                      <a:lnTo>
                        <a:pt x="295" y="198"/>
                      </a:lnTo>
                      <a:lnTo>
                        <a:pt x="295" y="197"/>
                      </a:lnTo>
                      <a:lnTo>
                        <a:pt x="295" y="196"/>
                      </a:lnTo>
                      <a:lnTo>
                        <a:pt x="296" y="194"/>
                      </a:lnTo>
                      <a:lnTo>
                        <a:pt x="296" y="193"/>
                      </a:lnTo>
                      <a:lnTo>
                        <a:pt x="295" y="193"/>
                      </a:lnTo>
                      <a:lnTo>
                        <a:pt x="295" y="192"/>
                      </a:lnTo>
                      <a:lnTo>
                        <a:pt x="295" y="192"/>
                      </a:lnTo>
                      <a:lnTo>
                        <a:pt x="293" y="186"/>
                      </a:lnTo>
                      <a:lnTo>
                        <a:pt x="289" y="186"/>
                      </a:lnTo>
                      <a:close/>
                      <a:moveTo>
                        <a:pt x="382" y="180"/>
                      </a:moveTo>
                      <a:lnTo>
                        <a:pt x="381" y="180"/>
                      </a:lnTo>
                      <a:lnTo>
                        <a:pt x="381" y="181"/>
                      </a:lnTo>
                      <a:lnTo>
                        <a:pt x="381" y="181"/>
                      </a:lnTo>
                      <a:lnTo>
                        <a:pt x="381" y="181"/>
                      </a:lnTo>
                      <a:lnTo>
                        <a:pt x="381" y="182"/>
                      </a:lnTo>
                      <a:lnTo>
                        <a:pt x="378" y="182"/>
                      </a:lnTo>
                      <a:lnTo>
                        <a:pt x="378" y="184"/>
                      </a:lnTo>
                      <a:lnTo>
                        <a:pt x="381" y="182"/>
                      </a:lnTo>
                      <a:lnTo>
                        <a:pt x="381" y="184"/>
                      </a:lnTo>
                      <a:lnTo>
                        <a:pt x="382" y="184"/>
                      </a:lnTo>
                      <a:lnTo>
                        <a:pt x="384" y="184"/>
                      </a:lnTo>
                      <a:lnTo>
                        <a:pt x="384" y="185"/>
                      </a:lnTo>
                      <a:lnTo>
                        <a:pt x="384" y="189"/>
                      </a:lnTo>
                      <a:lnTo>
                        <a:pt x="381" y="189"/>
                      </a:lnTo>
                      <a:lnTo>
                        <a:pt x="381" y="189"/>
                      </a:lnTo>
                      <a:lnTo>
                        <a:pt x="381" y="190"/>
                      </a:lnTo>
                      <a:lnTo>
                        <a:pt x="381" y="190"/>
                      </a:lnTo>
                      <a:lnTo>
                        <a:pt x="381" y="190"/>
                      </a:lnTo>
                      <a:lnTo>
                        <a:pt x="381" y="189"/>
                      </a:lnTo>
                      <a:lnTo>
                        <a:pt x="378" y="189"/>
                      </a:lnTo>
                      <a:lnTo>
                        <a:pt x="378" y="189"/>
                      </a:lnTo>
                      <a:lnTo>
                        <a:pt x="377" y="188"/>
                      </a:lnTo>
                      <a:lnTo>
                        <a:pt x="376" y="188"/>
                      </a:lnTo>
                      <a:lnTo>
                        <a:pt x="376" y="189"/>
                      </a:lnTo>
                      <a:lnTo>
                        <a:pt x="380" y="193"/>
                      </a:lnTo>
                      <a:lnTo>
                        <a:pt x="380" y="194"/>
                      </a:lnTo>
                      <a:lnTo>
                        <a:pt x="381" y="194"/>
                      </a:lnTo>
                      <a:lnTo>
                        <a:pt x="382" y="196"/>
                      </a:lnTo>
                      <a:lnTo>
                        <a:pt x="384" y="196"/>
                      </a:lnTo>
                      <a:lnTo>
                        <a:pt x="384" y="197"/>
                      </a:lnTo>
                      <a:lnTo>
                        <a:pt x="385" y="197"/>
                      </a:lnTo>
                      <a:lnTo>
                        <a:pt x="386" y="198"/>
                      </a:lnTo>
                      <a:lnTo>
                        <a:pt x="387" y="197"/>
                      </a:lnTo>
                      <a:lnTo>
                        <a:pt x="390" y="197"/>
                      </a:lnTo>
                      <a:lnTo>
                        <a:pt x="390" y="194"/>
                      </a:lnTo>
                      <a:lnTo>
                        <a:pt x="393" y="196"/>
                      </a:lnTo>
                      <a:lnTo>
                        <a:pt x="391" y="192"/>
                      </a:lnTo>
                      <a:lnTo>
                        <a:pt x="394" y="190"/>
                      </a:lnTo>
                      <a:lnTo>
                        <a:pt x="394" y="189"/>
                      </a:lnTo>
                      <a:lnTo>
                        <a:pt x="387" y="188"/>
                      </a:lnTo>
                      <a:lnTo>
                        <a:pt x="385" y="185"/>
                      </a:lnTo>
                      <a:lnTo>
                        <a:pt x="384" y="185"/>
                      </a:lnTo>
                      <a:lnTo>
                        <a:pt x="384" y="184"/>
                      </a:lnTo>
                      <a:lnTo>
                        <a:pt x="384" y="182"/>
                      </a:lnTo>
                      <a:lnTo>
                        <a:pt x="382" y="181"/>
                      </a:lnTo>
                      <a:lnTo>
                        <a:pt x="382" y="180"/>
                      </a:lnTo>
                      <a:close/>
                      <a:moveTo>
                        <a:pt x="164" y="179"/>
                      </a:moveTo>
                      <a:lnTo>
                        <a:pt x="164" y="181"/>
                      </a:lnTo>
                      <a:lnTo>
                        <a:pt x="164" y="181"/>
                      </a:lnTo>
                      <a:lnTo>
                        <a:pt x="164" y="184"/>
                      </a:lnTo>
                      <a:lnTo>
                        <a:pt x="164" y="184"/>
                      </a:lnTo>
                      <a:lnTo>
                        <a:pt x="162" y="186"/>
                      </a:lnTo>
                      <a:lnTo>
                        <a:pt x="162" y="186"/>
                      </a:lnTo>
                      <a:lnTo>
                        <a:pt x="161" y="186"/>
                      </a:lnTo>
                      <a:lnTo>
                        <a:pt x="160" y="186"/>
                      </a:lnTo>
                      <a:lnTo>
                        <a:pt x="158" y="186"/>
                      </a:lnTo>
                      <a:lnTo>
                        <a:pt x="157" y="188"/>
                      </a:lnTo>
                      <a:lnTo>
                        <a:pt x="157" y="190"/>
                      </a:lnTo>
                      <a:lnTo>
                        <a:pt x="157" y="192"/>
                      </a:lnTo>
                      <a:lnTo>
                        <a:pt x="157" y="192"/>
                      </a:lnTo>
                      <a:lnTo>
                        <a:pt x="157" y="194"/>
                      </a:lnTo>
                      <a:lnTo>
                        <a:pt x="157" y="194"/>
                      </a:lnTo>
                      <a:lnTo>
                        <a:pt x="160" y="194"/>
                      </a:lnTo>
                      <a:lnTo>
                        <a:pt x="161" y="193"/>
                      </a:lnTo>
                      <a:lnTo>
                        <a:pt x="162" y="193"/>
                      </a:lnTo>
                      <a:lnTo>
                        <a:pt x="162" y="192"/>
                      </a:lnTo>
                      <a:lnTo>
                        <a:pt x="165" y="193"/>
                      </a:lnTo>
                      <a:lnTo>
                        <a:pt x="165" y="192"/>
                      </a:lnTo>
                      <a:lnTo>
                        <a:pt x="166" y="190"/>
                      </a:lnTo>
                      <a:lnTo>
                        <a:pt x="166" y="190"/>
                      </a:lnTo>
                      <a:lnTo>
                        <a:pt x="168" y="189"/>
                      </a:lnTo>
                      <a:lnTo>
                        <a:pt x="169" y="189"/>
                      </a:lnTo>
                      <a:lnTo>
                        <a:pt x="170" y="188"/>
                      </a:lnTo>
                      <a:lnTo>
                        <a:pt x="170" y="186"/>
                      </a:lnTo>
                      <a:lnTo>
                        <a:pt x="170" y="185"/>
                      </a:lnTo>
                      <a:lnTo>
                        <a:pt x="170" y="184"/>
                      </a:lnTo>
                      <a:lnTo>
                        <a:pt x="170" y="181"/>
                      </a:lnTo>
                      <a:lnTo>
                        <a:pt x="166" y="181"/>
                      </a:lnTo>
                      <a:lnTo>
                        <a:pt x="166" y="179"/>
                      </a:lnTo>
                      <a:lnTo>
                        <a:pt x="164" y="179"/>
                      </a:lnTo>
                      <a:close/>
                      <a:moveTo>
                        <a:pt x="199" y="179"/>
                      </a:moveTo>
                      <a:lnTo>
                        <a:pt x="200" y="181"/>
                      </a:lnTo>
                      <a:lnTo>
                        <a:pt x="207" y="181"/>
                      </a:lnTo>
                      <a:lnTo>
                        <a:pt x="207" y="181"/>
                      </a:lnTo>
                      <a:lnTo>
                        <a:pt x="206" y="180"/>
                      </a:lnTo>
                      <a:lnTo>
                        <a:pt x="206" y="180"/>
                      </a:lnTo>
                      <a:lnTo>
                        <a:pt x="204" y="179"/>
                      </a:lnTo>
                      <a:lnTo>
                        <a:pt x="204" y="179"/>
                      </a:lnTo>
                      <a:lnTo>
                        <a:pt x="203" y="179"/>
                      </a:lnTo>
                      <a:lnTo>
                        <a:pt x="202" y="180"/>
                      </a:lnTo>
                      <a:lnTo>
                        <a:pt x="202" y="180"/>
                      </a:lnTo>
                      <a:lnTo>
                        <a:pt x="202" y="179"/>
                      </a:lnTo>
                      <a:lnTo>
                        <a:pt x="199" y="179"/>
                      </a:lnTo>
                      <a:close/>
                      <a:moveTo>
                        <a:pt x="195" y="179"/>
                      </a:moveTo>
                      <a:lnTo>
                        <a:pt x="195" y="180"/>
                      </a:lnTo>
                      <a:lnTo>
                        <a:pt x="198" y="179"/>
                      </a:lnTo>
                      <a:lnTo>
                        <a:pt x="198" y="179"/>
                      </a:lnTo>
                      <a:lnTo>
                        <a:pt x="195" y="179"/>
                      </a:lnTo>
                      <a:close/>
                      <a:moveTo>
                        <a:pt x="378" y="164"/>
                      </a:moveTo>
                      <a:lnTo>
                        <a:pt x="378" y="164"/>
                      </a:lnTo>
                      <a:lnTo>
                        <a:pt x="376" y="164"/>
                      </a:lnTo>
                      <a:lnTo>
                        <a:pt x="376" y="165"/>
                      </a:lnTo>
                      <a:lnTo>
                        <a:pt x="376" y="167"/>
                      </a:lnTo>
                      <a:lnTo>
                        <a:pt x="377" y="167"/>
                      </a:lnTo>
                      <a:lnTo>
                        <a:pt x="378" y="167"/>
                      </a:lnTo>
                      <a:lnTo>
                        <a:pt x="378" y="168"/>
                      </a:lnTo>
                      <a:lnTo>
                        <a:pt x="382" y="168"/>
                      </a:lnTo>
                      <a:lnTo>
                        <a:pt x="382" y="165"/>
                      </a:lnTo>
                      <a:lnTo>
                        <a:pt x="381" y="165"/>
                      </a:lnTo>
                      <a:lnTo>
                        <a:pt x="380" y="164"/>
                      </a:lnTo>
                      <a:lnTo>
                        <a:pt x="378" y="164"/>
                      </a:lnTo>
                      <a:close/>
                      <a:moveTo>
                        <a:pt x="321" y="146"/>
                      </a:moveTo>
                      <a:lnTo>
                        <a:pt x="321" y="146"/>
                      </a:lnTo>
                      <a:lnTo>
                        <a:pt x="319" y="146"/>
                      </a:lnTo>
                      <a:lnTo>
                        <a:pt x="319" y="148"/>
                      </a:lnTo>
                      <a:lnTo>
                        <a:pt x="318" y="148"/>
                      </a:lnTo>
                      <a:lnTo>
                        <a:pt x="315" y="147"/>
                      </a:lnTo>
                      <a:lnTo>
                        <a:pt x="315" y="148"/>
                      </a:lnTo>
                      <a:lnTo>
                        <a:pt x="315" y="150"/>
                      </a:lnTo>
                      <a:lnTo>
                        <a:pt x="314" y="150"/>
                      </a:lnTo>
                      <a:lnTo>
                        <a:pt x="313" y="150"/>
                      </a:lnTo>
                      <a:lnTo>
                        <a:pt x="314" y="151"/>
                      </a:lnTo>
                      <a:lnTo>
                        <a:pt x="314" y="152"/>
                      </a:lnTo>
                      <a:lnTo>
                        <a:pt x="314" y="154"/>
                      </a:lnTo>
                      <a:lnTo>
                        <a:pt x="315" y="154"/>
                      </a:lnTo>
                      <a:lnTo>
                        <a:pt x="317" y="155"/>
                      </a:lnTo>
                      <a:lnTo>
                        <a:pt x="317" y="155"/>
                      </a:lnTo>
                      <a:lnTo>
                        <a:pt x="318" y="158"/>
                      </a:lnTo>
                      <a:lnTo>
                        <a:pt x="318" y="159"/>
                      </a:lnTo>
                      <a:lnTo>
                        <a:pt x="319" y="160"/>
                      </a:lnTo>
                      <a:lnTo>
                        <a:pt x="321" y="161"/>
                      </a:lnTo>
                      <a:lnTo>
                        <a:pt x="321" y="163"/>
                      </a:lnTo>
                      <a:lnTo>
                        <a:pt x="322" y="164"/>
                      </a:lnTo>
                      <a:lnTo>
                        <a:pt x="323" y="165"/>
                      </a:lnTo>
                      <a:lnTo>
                        <a:pt x="323" y="169"/>
                      </a:lnTo>
                      <a:lnTo>
                        <a:pt x="327" y="169"/>
                      </a:lnTo>
                      <a:lnTo>
                        <a:pt x="329" y="168"/>
                      </a:lnTo>
                      <a:lnTo>
                        <a:pt x="330" y="167"/>
                      </a:lnTo>
                      <a:lnTo>
                        <a:pt x="333" y="167"/>
                      </a:lnTo>
                      <a:lnTo>
                        <a:pt x="333" y="167"/>
                      </a:lnTo>
                      <a:lnTo>
                        <a:pt x="334" y="167"/>
                      </a:lnTo>
                      <a:lnTo>
                        <a:pt x="335" y="167"/>
                      </a:lnTo>
                      <a:lnTo>
                        <a:pt x="336" y="167"/>
                      </a:lnTo>
                      <a:lnTo>
                        <a:pt x="336" y="165"/>
                      </a:lnTo>
                      <a:lnTo>
                        <a:pt x="336" y="163"/>
                      </a:lnTo>
                      <a:lnTo>
                        <a:pt x="338" y="164"/>
                      </a:lnTo>
                      <a:lnTo>
                        <a:pt x="338" y="164"/>
                      </a:lnTo>
                      <a:lnTo>
                        <a:pt x="339" y="164"/>
                      </a:lnTo>
                      <a:lnTo>
                        <a:pt x="339" y="161"/>
                      </a:lnTo>
                      <a:lnTo>
                        <a:pt x="336" y="158"/>
                      </a:lnTo>
                      <a:lnTo>
                        <a:pt x="335" y="155"/>
                      </a:lnTo>
                      <a:lnTo>
                        <a:pt x="335" y="154"/>
                      </a:lnTo>
                      <a:lnTo>
                        <a:pt x="334" y="152"/>
                      </a:lnTo>
                      <a:lnTo>
                        <a:pt x="331" y="152"/>
                      </a:lnTo>
                      <a:lnTo>
                        <a:pt x="330" y="150"/>
                      </a:lnTo>
                      <a:lnTo>
                        <a:pt x="327" y="150"/>
                      </a:lnTo>
                      <a:lnTo>
                        <a:pt x="327" y="150"/>
                      </a:lnTo>
                      <a:lnTo>
                        <a:pt x="327" y="148"/>
                      </a:lnTo>
                      <a:lnTo>
                        <a:pt x="327" y="147"/>
                      </a:lnTo>
                      <a:lnTo>
                        <a:pt x="326" y="147"/>
                      </a:lnTo>
                      <a:lnTo>
                        <a:pt x="325" y="147"/>
                      </a:lnTo>
                      <a:lnTo>
                        <a:pt x="322" y="147"/>
                      </a:lnTo>
                      <a:lnTo>
                        <a:pt x="322" y="146"/>
                      </a:lnTo>
                      <a:lnTo>
                        <a:pt x="321" y="146"/>
                      </a:lnTo>
                      <a:close/>
                      <a:moveTo>
                        <a:pt x="118" y="134"/>
                      </a:moveTo>
                      <a:lnTo>
                        <a:pt x="118" y="135"/>
                      </a:lnTo>
                      <a:lnTo>
                        <a:pt x="118" y="135"/>
                      </a:lnTo>
                      <a:lnTo>
                        <a:pt x="119" y="135"/>
                      </a:lnTo>
                      <a:lnTo>
                        <a:pt x="118" y="135"/>
                      </a:lnTo>
                      <a:lnTo>
                        <a:pt x="118" y="135"/>
                      </a:lnTo>
                      <a:lnTo>
                        <a:pt x="118" y="134"/>
                      </a:lnTo>
                      <a:close/>
                      <a:moveTo>
                        <a:pt x="356" y="134"/>
                      </a:moveTo>
                      <a:lnTo>
                        <a:pt x="356" y="134"/>
                      </a:lnTo>
                      <a:lnTo>
                        <a:pt x="356" y="134"/>
                      </a:lnTo>
                      <a:lnTo>
                        <a:pt x="356" y="137"/>
                      </a:lnTo>
                      <a:lnTo>
                        <a:pt x="357" y="138"/>
                      </a:lnTo>
                      <a:lnTo>
                        <a:pt x="357" y="138"/>
                      </a:lnTo>
                      <a:lnTo>
                        <a:pt x="363" y="137"/>
                      </a:lnTo>
                      <a:lnTo>
                        <a:pt x="363" y="138"/>
                      </a:lnTo>
                      <a:lnTo>
                        <a:pt x="363" y="138"/>
                      </a:lnTo>
                      <a:lnTo>
                        <a:pt x="363" y="142"/>
                      </a:lnTo>
                      <a:lnTo>
                        <a:pt x="361" y="143"/>
                      </a:lnTo>
                      <a:lnTo>
                        <a:pt x="361" y="144"/>
                      </a:lnTo>
                      <a:lnTo>
                        <a:pt x="359" y="143"/>
                      </a:lnTo>
                      <a:lnTo>
                        <a:pt x="359" y="143"/>
                      </a:lnTo>
                      <a:lnTo>
                        <a:pt x="357" y="143"/>
                      </a:lnTo>
                      <a:lnTo>
                        <a:pt x="357" y="143"/>
                      </a:lnTo>
                      <a:lnTo>
                        <a:pt x="357" y="144"/>
                      </a:lnTo>
                      <a:lnTo>
                        <a:pt x="356" y="144"/>
                      </a:lnTo>
                      <a:lnTo>
                        <a:pt x="355" y="144"/>
                      </a:lnTo>
                      <a:lnTo>
                        <a:pt x="355" y="147"/>
                      </a:lnTo>
                      <a:lnTo>
                        <a:pt x="355" y="147"/>
                      </a:lnTo>
                      <a:lnTo>
                        <a:pt x="355" y="147"/>
                      </a:lnTo>
                      <a:lnTo>
                        <a:pt x="357" y="147"/>
                      </a:lnTo>
                      <a:lnTo>
                        <a:pt x="357" y="148"/>
                      </a:lnTo>
                      <a:lnTo>
                        <a:pt x="359" y="148"/>
                      </a:lnTo>
                      <a:lnTo>
                        <a:pt x="359" y="150"/>
                      </a:lnTo>
                      <a:lnTo>
                        <a:pt x="359" y="151"/>
                      </a:lnTo>
                      <a:lnTo>
                        <a:pt x="360" y="151"/>
                      </a:lnTo>
                      <a:lnTo>
                        <a:pt x="361" y="151"/>
                      </a:lnTo>
                      <a:lnTo>
                        <a:pt x="365" y="156"/>
                      </a:lnTo>
                      <a:lnTo>
                        <a:pt x="367" y="156"/>
                      </a:lnTo>
                      <a:lnTo>
                        <a:pt x="367" y="159"/>
                      </a:lnTo>
                      <a:lnTo>
                        <a:pt x="367" y="159"/>
                      </a:lnTo>
                      <a:lnTo>
                        <a:pt x="367" y="159"/>
                      </a:lnTo>
                      <a:lnTo>
                        <a:pt x="368" y="159"/>
                      </a:lnTo>
                      <a:lnTo>
                        <a:pt x="368" y="159"/>
                      </a:lnTo>
                      <a:lnTo>
                        <a:pt x="369" y="158"/>
                      </a:lnTo>
                      <a:lnTo>
                        <a:pt x="369" y="158"/>
                      </a:lnTo>
                      <a:lnTo>
                        <a:pt x="370" y="156"/>
                      </a:lnTo>
                      <a:lnTo>
                        <a:pt x="370" y="154"/>
                      </a:lnTo>
                      <a:lnTo>
                        <a:pt x="370" y="154"/>
                      </a:lnTo>
                      <a:lnTo>
                        <a:pt x="372" y="151"/>
                      </a:lnTo>
                      <a:lnTo>
                        <a:pt x="370" y="151"/>
                      </a:lnTo>
                      <a:lnTo>
                        <a:pt x="370" y="150"/>
                      </a:lnTo>
                      <a:lnTo>
                        <a:pt x="369" y="148"/>
                      </a:lnTo>
                      <a:lnTo>
                        <a:pt x="368" y="146"/>
                      </a:lnTo>
                      <a:lnTo>
                        <a:pt x="367" y="146"/>
                      </a:lnTo>
                      <a:lnTo>
                        <a:pt x="367" y="143"/>
                      </a:lnTo>
                      <a:lnTo>
                        <a:pt x="365" y="143"/>
                      </a:lnTo>
                      <a:lnTo>
                        <a:pt x="365" y="139"/>
                      </a:lnTo>
                      <a:lnTo>
                        <a:pt x="367" y="139"/>
                      </a:lnTo>
                      <a:lnTo>
                        <a:pt x="365" y="135"/>
                      </a:lnTo>
                      <a:lnTo>
                        <a:pt x="356" y="134"/>
                      </a:lnTo>
                      <a:close/>
                      <a:moveTo>
                        <a:pt x="351" y="118"/>
                      </a:moveTo>
                      <a:lnTo>
                        <a:pt x="351" y="120"/>
                      </a:lnTo>
                      <a:lnTo>
                        <a:pt x="352" y="121"/>
                      </a:lnTo>
                      <a:lnTo>
                        <a:pt x="353" y="124"/>
                      </a:lnTo>
                      <a:lnTo>
                        <a:pt x="353" y="126"/>
                      </a:lnTo>
                      <a:lnTo>
                        <a:pt x="356" y="126"/>
                      </a:lnTo>
                      <a:lnTo>
                        <a:pt x="357" y="126"/>
                      </a:lnTo>
                      <a:lnTo>
                        <a:pt x="360" y="125"/>
                      </a:lnTo>
                      <a:lnTo>
                        <a:pt x="361" y="125"/>
                      </a:lnTo>
                      <a:lnTo>
                        <a:pt x="361" y="124"/>
                      </a:lnTo>
                      <a:lnTo>
                        <a:pt x="360" y="124"/>
                      </a:lnTo>
                      <a:lnTo>
                        <a:pt x="359" y="124"/>
                      </a:lnTo>
                      <a:lnTo>
                        <a:pt x="359" y="122"/>
                      </a:lnTo>
                      <a:lnTo>
                        <a:pt x="356" y="121"/>
                      </a:lnTo>
                      <a:lnTo>
                        <a:pt x="356" y="120"/>
                      </a:lnTo>
                      <a:lnTo>
                        <a:pt x="351" y="118"/>
                      </a:lnTo>
                      <a:close/>
                      <a:moveTo>
                        <a:pt x="175" y="87"/>
                      </a:moveTo>
                      <a:lnTo>
                        <a:pt x="175" y="88"/>
                      </a:lnTo>
                      <a:lnTo>
                        <a:pt x="177" y="88"/>
                      </a:lnTo>
                      <a:lnTo>
                        <a:pt x="177" y="87"/>
                      </a:lnTo>
                      <a:lnTo>
                        <a:pt x="175" y="87"/>
                      </a:lnTo>
                      <a:close/>
                      <a:moveTo>
                        <a:pt x="190" y="70"/>
                      </a:moveTo>
                      <a:lnTo>
                        <a:pt x="190" y="71"/>
                      </a:lnTo>
                      <a:lnTo>
                        <a:pt x="190" y="71"/>
                      </a:lnTo>
                      <a:lnTo>
                        <a:pt x="191" y="71"/>
                      </a:lnTo>
                      <a:lnTo>
                        <a:pt x="190" y="70"/>
                      </a:lnTo>
                      <a:lnTo>
                        <a:pt x="190" y="70"/>
                      </a:lnTo>
                      <a:lnTo>
                        <a:pt x="190" y="70"/>
                      </a:lnTo>
                      <a:close/>
                      <a:moveTo>
                        <a:pt x="295" y="0"/>
                      </a:moveTo>
                      <a:lnTo>
                        <a:pt x="297" y="0"/>
                      </a:lnTo>
                      <a:lnTo>
                        <a:pt x="298" y="2"/>
                      </a:lnTo>
                      <a:lnTo>
                        <a:pt x="298" y="2"/>
                      </a:lnTo>
                      <a:lnTo>
                        <a:pt x="300" y="3"/>
                      </a:lnTo>
                      <a:lnTo>
                        <a:pt x="301" y="2"/>
                      </a:lnTo>
                      <a:lnTo>
                        <a:pt x="301" y="2"/>
                      </a:lnTo>
                      <a:lnTo>
                        <a:pt x="301" y="2"/>
                      </a:lnTo>
                      <a:lnTo>
                        <a:pt x="301" y="4"/>
                      </a:lnTo>
                      <a:lnTo>
                        <a:pt x="302" y="4"/>
                      </a:lnTo>
                      <a:lnTo>
                        <a:pt x="302" y="6"/>
                      </a:lnTo>
                      <a:lnTo>
                        <a:pt x="298" y="7"/>
                      </a:lnTo>
                      <a:lnTo>
                        <a:pt x="300" y="11"/>
                      </a:lnTo>
                      <a:lnTo>
                        <a:pt x="301" y="10"/>
                      </a:lnTo>
                      <a:lnTo>
                        <a:pt x="302" y="10"/>
                      </a:lnTo>
                      <a:lnTo>
                        <a:pt x="304" y="8"/>
                      </a:lnTo>
                      <a:lnTo>
                        <a:pt x="304" y="10"/>
                      </a:lnTo>
                      <a:lnTo>
                        <a:pt x="302" y="11"/>
                      </a:lnTo>
                      <a:lnTo>
                        <a:pt x="302" y="12"/>
                      </a:lnTo>
                      <a:lnTo>
                        <a:pt x="301" y="15"/>
                      </a:lnTo>
                      <a:lnTo>
                        <a:pt x="304" y="15"/>
                      </a:lnTo>
                      <a:lnTo>
                        <a:pt x="304" y="15"/>
                      </a:lnTo>
                      <a:lnTo>
                        <a:pt x="305" y="14"/>
                      </a:lnTo>
                      <a:lnTo>
                        <a:pt x="305" y="12"/>
                      </a:lnTo>
                      <a:lnTo>
                        <a:pt x="305" y="11"/>
                      </a:lnTo>
                      <a:lnTo>
                        <a:pt x="304" y="8"/>
                      </a:lnTo>
                      <a:lnTo>
                        <a:pt x="306" y="7"/>
                      </a:lnTo>
                      <a:lnTo>
                        <a:pt x="306" y="6"/>
                      </a:lnTo>
                      <a:lnTo>
                        <a:pt x="308" y="6"/>
                      </a:lnTo>
                      <a:lnTo>
                        <a:pt x="308" y="6"/>
                      </a:lnTo>
                      <a:lnTo>
                        <a:pt x="308" y="6"/>
                      </a:lnTo>
                      <a:lnTo>
                        <a:pt x="309" y="6"/>
                      </a:lnTo>
                      <a:lnTo>
                        <a:pt x="310" y="7"/>
                      </a:lnTo>
                      <a:lnTo>
                        <a:pt x="310" y="10"/>
                      </a:lnTo>
                      <a:lnTo>
                        <a:pt x="312" y="10"/>
                      </a:lnTo>
                      <a:lnTo>
                        <a:pt x="312" y="12"/>
                      </a:lnTo>
                      <a:lnTo>
                        <a:pt x="314" y="11"/>
                      </a:lnTo>
                      <a:lnTo>
                        <a:pt x="314" y="10"/>
                      </a:lnTo>
                      <a:lnTo>
                        <a:pt x="315" y="10"/>
                      </a:lnTo>
                      <a:lnTo>
                        <a:pt x="315" y="10"/>
                      </a:lnTo>
                      <a:lnTo>
                        <a:pt x="315" y="10"/>
                      </a:lnTo>
                      <a:lnTo>
                        <a:pt x="317" y="11"/>
                      </a:lnTo>
                      <a:lnTo>
                        <a:pt x="317" y="11"/>
                      </a:lnTo>
                      <a:lnTo>
                        <a:pt x="315" y="12"/>
                      </a:lnTo>
                      <a:lnTo>
                        <a:pt x="315" y="14"/>
                      </a:lnTo>
                      <a:lnTo>
                        <a:pt x="321" y="14"/>
                      </a:lnTo>
                      <a:lnTo>
                        <a:pt x="321" y="15"/>
                      </a:lnTo>
                      <a:lnTo>
                        <a:pt x="322" y="15"/>
                      </a:lnTo>
                      <a:lnTo>
                        <a:pt x="323" y="19"/>
                      </a:lnTo>
                      <a:lnTo>
                        <a:pt x="317" y="19"/>
                      </a:lnTo>
                      <a:lnTo>
                        <a:pt x="317" y="19"/>
                      </a:lnTo>
                      <a:lnTo>
                        <a:pt x="317" y="20"/>
                      </a:lnTo>
                      <a:lnTo>
                        <a:pt x="315" y="20"/>
                      </a:lnTo>
                      <a:lnTo>
                        <a:pt x="312" y="21"/>
                      </a:lnTo>
                      <a:lnTo>
                        <a:pt x="312" y="21"/>
                      </a:lnTo>
                      <a:lnTo>
                        <a:pt x="312" y="21"/>
                      </a:lnTo>
                      <a:lnTo>
                        <a:pt x="312" y="21"/>
                      </a:lnTo>
                      <a:lnTo>
                        <a:pt x="309" y="21"/>
                      </a:lnTo>
                      <a:lnTo>
                        <a:pt x="309" y="23"/>
                      </a:lnTo>
                      <a:lnTo>
                        <a:pt x="310" y="24"/>
                      </a:lnTo>
                      <a:lnTo>
                        <a:pt x="310" y="25"/>
                      </a:lnTo>
                      <a:lnTo>
                        <a:pt x="310" y="27"/>
                      </a:lnTo>
                      <a:lnTo>
                        <a:pt x="314" y="25"/>
                      </a:lnTo>
                      <a:lnTo>
                        <a:pt x="314" y="25"/>
                      </a:lnTo>
                      <a:lnTo>
                        <a:pt x="314" y="24"/>
                      </a:lnTo>
                      <a:lnTo>
                        <a:pt x="314" y="23"/>
                      </a:lnTo>
                      <a:lnTo>
                        <a:pt x="317" y="25"/>
                      </a:lnTo>
                      <a:lnTo>
                        <a:pt x="317" y="24"/>
                      </a:lnTo>
                      <a:lnTo>
                        <a:pt x="318" y="24"/>
                      </a:lnTo>
                      <a:lnTo>
                        <a:pt x="319" y="23"/>
                      </a:lnTo>
                      <a:lnTo>
                        <a:pt x="321" y="23"/>
                      </a:lnTo>
                      <a:lnTo>
                        <a:pt x="321" y="24"/>
                      </a:lnTo>
                      <a:lnTo>
                        <a:pt x="326" y="24"/>
                      </a:lnTo>
                      <a:lnTo>
                        <a:pt x="326" y="24"/>
                      </a:lnTo>
                      <a:lnTo>
                        <a:pt x="327" y="25"/>
                      </a:lnTo>
                      <a:lnTo>
                        <a:pt x="329" y="25"/>
                      </a:lnTo>
                      <a:lnTo>
                        <a:pt x="329" y="24"/>
                      </a:lnTo>
                      <a:lnTo>
                        <a:pt x="331" y="24"/>
                      </a:lnTo>
                      <a:lnTo>
                        <a:pt x="330" y="23"/>
                      </a:lnTo>
                      <a:lnTo>
                        <a:pt x="331" y="21"/>
                      </a:lnTo>
                      <a:lnTo>
                        <a:pt x="334" y="24"/>
                      </a:lnTo>
                      <a:lnTo>
                        <a:pt x="335" y="24"/>
                      </a:lnTo>
                      <a:lnTo>
                        <a:pt x="336" y="25"/>
                      </a:lnTo>
                      <a:lnTo>
                        <a:pt x="336" y="25"/>
                      </a:lnTo>
                      <a:lnTo>
                        <a:pt x="338" y="25"/>
                      </a:lnTo>
                      <a:lnTo>
                        <a:pt x="338" y="25"/>
                      </a:lnTo>
                      <a:lnTo>
                        <a:pt x="339" y="25"/>
                      </a:lnTo>
                      <a:lnTo>
                        <a:pt x="339" y="25"/>
                      </a:lnTo>
                      <a:lnTo>
                        <a:pt x="339" y="25"/>
                      </a:lnTo>
                      <a:lnTo>
                        <a:pt x="338" y="27"/>
                      </a:lnTo>
                      <a:lnTo>
                        <a:pt x="336" y="28"/>
                      </a:lnTo>
                      <a:lnTo>
                        <a:pt x="334" y="28"/>
                      </a:lnTo>
                      <a:lnTo>
                        <a:pt x="334" y="29"/>
                      </a:lnTo>
                      <a:lnTo>
                        <a:pt x="338" y="29"/>
                      </a:lnTo>
                      <a:lnTo>
                        <a:pt x="338" y="31"/>
                      </a:lnTo>
                      <a:lnTo>
                        <a:pt x="339" y="31"/>
                      </a:lnTo>
                      <a:lnTo>
                        <a:pt x="342" y="31"/>
                      </a:lnTo>
                      <a:lnTo>
                        <a:pt x="343" y="31"/>
                      </a:lnTo>
                      <a:lnTo>
                        <a:pt x="343" y="31"/>
                      </a:lnTo>
                      <a:lnTo>
                        <a:pt x="344" y="31"/>
                      </a:lnTo>
                      <a:lnTo>
                        <a:pt x="344" y="31"/>
                      </a:lnTo>
                      <a:lnTo>
                        <a:pt x="344" y="31"/>
                      </a:lnTo>
                      <a:lnTo>
                        <a:pt x="346" y="31"/>
                      </a:lnTo>
                      <a:lnTo>
                        <a:pt x="346" y="32"/>
                      </a:lnTo>
                      <a:lnTo>
                        <a:pt x="348" y="32"/>
                      </a:lnTo>
                      <a:lnTo>
                        <a:pt x="351" y="33"/>
                      </a:lnTo>
                      <a:lnTo>
                        <a:pt x="353" y="33"/>
                      </a:lnTo>
                      <a:lnTo>
                        <a:pt x="355" y="33"/>
                      </a:lnTo>
                      <a:lnTo>
                        <a:pt x="356" y="35"/>
                      </a:lnTo>
                      <a:lnTo>
                        <a:pt x="357" y="36"/>
                      </a:lnTo>
                      <a:lnTo>
                        <a:pt x="357" y="36"/>
                      </a:lnTo>
                      <a:lnTo>
                        <a:pt x="359" y="36"/>
                      </a:lnTo>
                      <a:lnTo>
                        <a:pt x="360" y="36"/>
                      </a:lnTo>
                      <a:lnTo>
                        <a:pt x="361" y="36"/>
                      </a:lnTo>
                      <a:lnTo>
                        <a:pt x="364" y="38"/>
                      </a:lnTo>
                      <a:lnTo>
                        <a:pt x="365" y="38"/>
                      </a:lnTo>
                      <a:lnTo>
                        <a:pt x="365" y="38"/>
                      </a:lnTo>
                      <a:lnTo>
                        <a:pt x="365" y="38"/>
                      </a:lnTo>
                      <a:lnTo>
                        <a:pt x="365" y="38"/>
                      </a:lnTo>
                      <a:lnTo>
                        <a:pt x="373" y="41"/>
                      </a:lnTo>
                      <a:lnTo>
                        <a:pt x="373" y="41"/>
                      </a:lnTo>
                      <a:lnTo>
                        <a:pt x="378" y="42"/>
                      </a:lnTo>
                      <a:lnTo>
                        <a:pt x="380" y="45"/>
                      </a:lnTo>
                      <a:lnTo>
                        <a:pt x="384" y="45"/>
                      </a:lnTo>
                      <a:lnTo>
                        <a:pt x="384" y="46"/>
                      </a:lnTo>
                      <a:lnTo>
                        <a:pt x="385" y="46"/>
                      </a:lnTo>
                      <a:lnTo>
                        <a:pt x="386" y="48"/>
                      </a:lnTo>
                      <a:lnTo>
                        <a:pt x="389" y="49"/>
                      </a:lnTo>
                      <a:lnTo>
                        <a:pt x="391" y="50"/>
                      </a:lnTo>
                      <a:lnTo>
                        <a:pt x="393" y="52"/>
                      </a:lnTo>
                      <a:lnTo>
                        <a:pt x="394" y="53"/>
                      </a:lnTo>
                      <a:lnTo>
                        <a:pt x="395" y="53"/>
                      </a:lnTo>
                      <a:lnTo>
                        <a:pt x="395" y="52"/>
                      </a:lnTo>
                      <a:lnTo>
                        <a:pt x="397" y="52"/>
                      </a:lnTo>
                      <a:lnTo>
                        <a:pt x="397" y="52"/>
                      </a:lnTo>
                      <a:lnTo>
                        <a:pt x="397" y="53"/>
                      </a:lnTo>
                      <a:lnTo>
                        <a:pt x="397" y="53"/>
                      </a:lnTo>
                      <a:lnTo>
                        <a:pt x="397" y="54"/>
                      </a:lnTo>
                      <a:lnTo>
                        <a:pt x="398" y="54"/>
                      </a:lnTo>
                      <a:lnTo>
                        <a:pt x="398" y="55"/>
                      </a:lnTo>
                      <a:lnTo>
                        <a:pt x="399" y="57"/>
                      </a:lnTo>
                      <a:lnTo>
                        <a:pt x="402" y="57"/>
                      </a:lnTo>
                      <a:lnTo>
                        <a:pt x="405" y="57"/>
                      </a:lnTo>
                      <a:lnTo>
                        <a:pt x="405" y="58"/>
                      </a:lnTo>
                      <a:lnTo>
                        <a:pt x="407" y="59"/>
                      </a:lnTo>
                      <a:lnTo>
                        <a:pt x="407" y="62"/>
                      </a:lnTo>
                      <a:lnTo>
                        <a:pt x="408" y="62"/>
                      </a:lnTo>
                      <a:lnTo>
                        <a:pt x="410" y="63"/>
                      </a:lnTo>
                      <a:lnTo>
                        <a:pt x="410" y="63"/>
                      </a:lnTo>
                      <a:lnTo>
                        <a:pt x="411" y="71"/>
                      </a:lnTo>
                      <a:lnTo>
                        <a:pt x="410" y="71"/>
                      </a:lnTo>
                      <a:lnTo>
                        <a:pt x="410" y="74"/>
                      </a:lnTo>
                      <a:lnTo>
                        <a:pt x="408" y="74"/>
                      </a:lnTo>
                      <a:lnTo>
                        <a:pt x="407" y="75"/>
                      </a:lnTo>
                      <a:lnTo>
                        <a:pt x="406" y="76"/>
                      </a:lnTo>
                      <a:lnTo>
                        <a:pt x="406" y="78"/>
                      </a:lnTo>
                      <a:lnTo>
                        <a:pt x="403" y="78"/>
                      </a:lnTo>
                      <a:lnTo>
                        <a:pt x="401" y="82"/>
                      </a:lnTo>
                      <a:lnTo>
                        <a:pt x="398" y="82"/>
                      </a:lnTo>
                      <a:lnTo>
                        <a:pt x="398" y="82"/>
                      </a:lnTo>
                      <a:lnTo>
                        <a:pt x="397" y="82"/>
                      </a:lnTo>
                      <a:lnTo>
                        <a:pt x="397" y="83"/>
                      </a:lnTo>
                      <a:lnTo>
                        <a:pt x="395" y="83"/>
                      </a:lnTo>
                      <a:lnTo>
                        <a:pt x="395" y="84"/>
                      </a:lnTo>
                      <a:lnTo>
                        <a:pt x="394" y="84"/>
                      </a:lnTo>
                      <a:lnTo>
                        <a:pt x="394" y="84"/>
                      </a:lnTo>
                      <a:lnTo>
                        <a:pt x="382" y="84"/>
                      </a:lnTo>
                      <a:lnTo>
                        <a:pt x="382" y="83"/>
                      </a:lnTo>
                      <a:lnTo>
                        <a:pt x="380" y="83"/>
                      </a:lnTo>
                      <a:lnTo>
                        <a:pt x="380" y="83"/>
                      </a:lnTo>
                      <a:lnTo>
                        <a:pt x="374" y="83"/>
                      </a:lnTo>
                      <a:lnTo>
                        <a:pt x="374" y="82"/>
                      </a:lnTo>
                      <a:lnTo>
                        <a:pt x="370" y="82"/>
                      </a:lnTo>
                      <a:lnTo>
                        <a:pt x="369" y="80"/>
                      </a:lnTo>
                      <a:lnTo>
                        <a:pt x="364" y="80"/>
                      </a:lnTo>
                      <a:lnTo>
                        <a:pt x="364" y="79"/>
                      </a:lnTo>
                      <a:lnTo>
                        <a:pt x="356" y="78"/>
                      </a:lnTo>
                      <a:lnTo>
                        <a:pt x="355" y="72"/>
                      </a:lnTo>
                      <a:lnTo>
                        <a:pt x="355" y="72"/>
                      </a:lnTo>
                      <a:lnTo>
                        <a:pt x="355" y="72"/>
                      </a:lnTo>
                      <a:lnTo>
                        <a:pt x="353" y="74"/>
                      </a:lnTo>
                      <a:lnTo>
                        <a:pt x="353" y="74"/>
                      </a:lnTo>
                      <a:lnTo>
                        <a:pt x="353" y="76"/>
                      </a:lnTo>
                      <a:lnTo>
                        <a:pt x="352" y="76"/>
                      </a:lnTo>
                      <a:lnTo>
                        <a:pt x="352" y="75"/>
                      </a:lnTo>
                      <a:lnTo>
                        <a:pt x="350" y="74"/>
                      </a:lnTo>
                      <a:lnTo>
                        <a:pt x="348" y="74"/>
                      </a:lnTo>
                      <a:lnTo>
                        <a:pt x="347" y="72"/>
                      </a:lnTo>
                      <a:lnTo>
                        <a:pt x="347" y="71"/>
                      </a:lnTo>
                      <a:lnTo>
                        <a:pt x="343" y="72"/>
                      </a:lnTo>
                      <a:lnTo>
                        <a:pt x="343" y="71"/>
                      </a:lnTo>
                      <a:lnTo>
                        <a:pt x="340" y="71"/>
                      </a:lnTo>
                      <a:lnTo>
                        <a:pt x="340" y="70"/>
                      </a:lnTo>
                      <a:lnTo>
                        <a:pt x="340" y="70"/>
                      </a:lnTo>
                      <a:lnTo>
                        <a:pt x="339" y="70"/>
                      </a:lnTo>
                      <a:lnTo>
                        <a:pt x="339" y="70"/>
                      </a:lnTo>
                      <a:lnTo>
                        <a:pt x="339" y="69"/>
                      </a:lnTo>
                      <a:lnTo>
                        <a:pt x="338" y="69"/>
                      </a:lnTo>
                      <a:lnTo>
                        <a:pt x="338" y="67"/>
                      </a:lnTo>
                      <a:lnTo>
                        <a:pt x="335" y="66"/>
                      </a:lnTo>
                      <a:lnTo>
                        <a:pt x="335" y="65"/>
                      </a:lnTo>
                      <a:lnTo>
                        <a:pt x="333" y="66"/>
                      </a:lnTo>
                      <a:lnTo>
                        <a:pt x="333" y="67"/>
                      </a:lnTo>
                      <a:lnTo>
                        <a:pt x="334" y="67"/>
                      </a:lnTo>
                      <a:lnTo>
                        <a:pt x="334" y="67"/>
                      </a:lnTo>
                      <a:lnTo>
                        <a:pt x="335" y="69"/>
                      </a:lnTo>
                      <a:lnTo>
                        <a:pt x="335" y="70"/>
                      </a:lnTo>
                      <a:lnTo>
                        <a:pt x="336" y="71"/>
                      </a:lnTo>
                      <a:lnTo>
                        <a:pt x="338" y="72"/>
                      </a:lnTo>
                      <a:lnTo>
                        <a:pt x="338" y="72"/>
                      </a:lnTo>
                      <a:lnTo>
                        <a:pt x="336" y="74"/>
                      </a:lnTo>
                      <a:lnTo>
                        <a:pt x="336" y="74"/>
                      </a:lnTo>
                      <a:lnTo>
                        <a:pt x="336" y="74"/>
                      </a:lnTo>
                      <a:lnTo>
                        <a:pt x="336" y="75"/>
                      </a:lnTo>
                      <a:lnTo>
                        <a:pt x="339" y="74"/>
                      </a:lnTo>
                      <a:lnTo>
                        <a:pt x="339" y="74"/>
                      </a:lnTo>
                      <a:lnTo>
                        <a:pt x="340" y="74"/>
                      </a:lnTo>
                      <a:lnTo>
                        <a:pt x="342" y="75"/>
                      </a:lnTo>
                      <a:lnTo>
                        <a:pt x="342" y="76"/>
                      </a:lnTo>
                      <a:lnTo>
                        <a:pt x="339" y="76"/>
                      </a:lnTo>
                      <a:lnTo>
                        <a:pt x="340" y="79"/>
                      </a:lnTo>
                      <a:lnTo>
                        <a:pt x="342" y="80"/>
                      </a:lnTo>
                      <a:lnTo>
                        <a:pt x="344" y="80"/>
                      </a:lnTo>
                      <a:lnTo>
                        <a:pt x="344" y="80"/>
                      </a:lnTo>
                      <a:lnTo>
                        <a:pt x="344" y="79"/>
                      </a:lnTo>
                      <a:lnTo>
                        <a:pt x="344" y="79"/>
                      </a:lnTo>
                      <a:lnTo>
                        <a:pt x="344" y="82"/>
                      </a:lnTo>
                      <a:lnTo>
                        <a:pt x="344" y="82"/>
                      </a:lnTo>
                      <a:lnTo>
                        <a:pt x="344" y="82"/>
                      </a:lnTo>
                      <a:lnTo>
                        <a:pt x="340" y="82"/>
                      </a:lnTo>
                      <a:lnTo>
                        <a:pt x="340" y="83"/>
                      </a:lnTo>
                      <a:lnTo>
                        <a:pt x="346" y="83"/>
                      </a:lnTo>
                      <a:lnTo>
                        <a:pt x="347" y="84"/>
                      </a:lnTo>
                      <a:lnTo>
                        <a:pt x="350" y="84"/>
                      </a:lnTo>
                      <a:lnTo>
                        <a:pt x="350" y="86"/>
                      </a:lnTo>
                      <a:lnTo>
                        <a:pt x="351" y="86"/>
                      </a:lnTo>
                      <a:lnTo>
                        <a:pt x="351" y="86"/>
                      </a:lnTo>
                      <a:lnTo>
                        <a:pt x="356" y="86"/>
                      </a:lnTo>
                      <a:lnTo>
                        <a:pt x="356" y="87"/>
                      </a:lnTo>
                      <a:lnTo>
                        <a:pt x="357" y="87"/>
                      </a:lnTo>
                      <a:lnTo>
                        <a:pt x="357" y="88"/>
                      </a:lnTo>
                      <a:lnTo>
                        <a:pt x="359" y="88"/>
                      </a:lnTo>
                      <a:lnTo>
                        <a:pt x="360" y="89"/>
                      </a:lnTo>
                      <a:lnTo>
                        <a:pt x="361" y="92"/>
                      </a:lnTo>
                      <a:lnTo>
                        <a:pt x="360" y="92"/>
                      </a:lnTo>
                      <a:lnTo>
                        <a:pt x="359" y="96"/>
                      </a:lnTo>
                      <a:lnTo>
                        <a:pt x="360" y="96"/>
                      </a:lnTo>
                      <a:lnTo>
                        <a:pt x="360" y="100"/>
                      </a:lnTo>
                      <a:lnTo>
                        <a:pt x="361" y="100"/>
                      </a:lnTo>
                      <a:lnTo>
                        <a:pt x="361" y="105"/>
                      </a:lnTo>
                      <a:lnTo>
                        <a:pt x="361" y="105"/>
                      </a:lnTo>
                      <a:lnTo>
                        <a:pt x="361" y="107"/>
                      </a:lnTo>
                      <a:lnTo>
                        <a:pt x="363" y="107"/>
                      </a:lnTo>
                      <a:lnTo>
                        <a:pt x="361" y="108"/>
                      </a:lnTo>
                      <a:lnTo>
                        <a:pt x="361" y="108"/>
                      </a:lnTo>
                      <a:lnTo>
                        <a:pt x="363" y="109"/>
                      </a:lnTo>
                      <a:lnTo>
                        <a:pt x="363" y="109"/>
                      </a:lnTo>
                      <a:lnTo>
                        <a:pt x="363" y="112"/>
                      </a:lnTo>
                      <a:lnTo>
                        <a:pt x="364" y="112"/>
                      </a:lnTo>
                      <a:lnTo>
                        <a:pt x="364" y="112"/>
                      </a:lnTo>
                      <a:lnTo>
                        <a:pt x="365" y="113"/>
                      </a:lnTo>
                      <a:lnTo>
                        <a:pt x="365" y="112"/>
                      </a:lnTo>
                      <a:lnTo>
                        <a:pt x="367" y="112"/>
                      </a:lnTo>
                      <a:lnTo>
                        <a:pt x="368" y="112"/>
                      </a:lnTo>
                      <a:lnTo>
                        <a:pt x="368" y="112"/>
                      </a:lnTo>
                      <a:lnTo>
                        <a:pt x="369" y="113"/>
                      </a:lnTo>
                      <a:lnTo>
                        <a:pt x="369" y="113"/>
                      </a:lnTo>
                      <a:lnTo>
                        <a:pt x="369" y="117"/>
                      </a:lnTo>
                      <a:lnTo>
                        <a:pt x="370" y="118"/>
                      </a:lnTo>
                      <a:lnTo>
                        <a:pt x="373" y="117"/>
                      </a:lnTo>
                      <a:lnTo>
                        <a:pt x="378" y="118"/>
                      </a:lnTo>
                      <a:lnTo>
                        <a:pt x="382" y="120"/>
                      </a:lnTo>
                      <a:lnTo>
                        <a:pt x="382" y="121"/>
                      </a:lnTo>
                      <a:lnTo>
                        <a:pt x="384" y="121"/>
                      </a:lnTo>
                      <a:lnTo>
                        <a:pt x="384" y="118"/>
                      </a:lnTo>
                      <a:lnTo>
                        <a:pt x="387" y="118"/>
                      </a:lnTo>
                      <a:lnTo>
                        <a:pt x="387" y="117"/>
                      </a:lnTo>
                      <a:lnTo>
                        <a:pt x="387" y="117"/>
                      </a:lnTo>
                      <a:lnTo>
                        <a:pt x="387" y="116"/>
                      </a:lnTo>
                      <a:lnTo>
                        <a:pt x="387" y="116"/>
                      </a:lnTo>
                      <a:lnTo>
                        <a:pt x="387" y="116"/>
                      </a:lnTo>
                      <a:lnTo>
                        <a:pt x="387" y="116"/>
                      </a:lnTo>
                      <a:lnTo>
                        <a:pt x="387" y="109"/>
                      </a:lnTo>
                      <a:lnTo>
                        <a:pt x="385" y="108"/>
                      </a:lnTo>
                      <a:lnTo>
                        <a:pt x="384" y="108"/>
                      </a:lnTo>
                      <a:lnTo>
                        <a:pt x="382" y="107"/>
                      </a:lnTo>
                      <a:lnTo>
                        <a:pt x="381" y="104"/>
                      </a:lnTo>
                      <a:lnTo>
                        <a:pt x="380" y="104"/>
                      </a:lnTo>
                      <a:lnTo>
                        <a:pt x="378" y="101"/>
                      </a:lnTo>
                      <a:lnTo>
                        <a:pt x="380" y="101"/>
                      </a:lnTo>
                      <a:lnTo>
                        <a:pt x="380" y="100"/>
                      </a:lnTo>
                      <a:lnTo>
                        <a:pt x="381" y="100"/>
                      </a:lnTo>
                      <a:lnTo>
                        <a:pt x="381" y="97"/>
                      </a:lnTo>
                      <a:lnTo>
                        <a:pt x="381" y="96"/>
                      </a:lnTo>
                      <a:lnTo>
                        <a:pt x="381" y="95"/>
                      </a:lnTo>
                      <a:lnTo>
                        <a:pt x="385" y="96"/>
                      </a:lnTo>
                      <a:lnTo>
                        <a:pt x="387" y="99"/>
                      </a:lnTo>
                      <a:lnTo>
                        <a:pt x="391" y="99"/>
                      </a:lnTo>
                      <a:lnTo>
                        <a:pt x="391" y="100"/>
                      </a:lnTo>
                      <a:lnTo>
                        <a:pt x="393" y="100"/>
                      </a:lnTo>
                      <a:lnTo>
                        <a:pt x="393" y="101"/>
                      </a:lnTo>
                      <a:lnTo>
                        <a:pt x="391" y="103"/>
                      </a:lnTo>
                      <a:lnTo>
                        <a:pt x="391" y="103"/>
                      </a:lnTo>
                      <a:lnTo>
                        <a:pt x="390" y="103"/>
                      </a:lnTo>
                      <a:lnTo>
                        <a:pt x="390" y="104"/>
                      </a:lnTo>
                      <a:lnTo>
                        <a:pt x="391" y="104"/>
                      </a:lnTo>
                      <a:lnTo>
                        <a:pt x="393" y="103"/>
                      </a:lnTo>
                      <a:lnTo>
                        <a:pt x="393" y="103"/>
                      </a:lnTo>
                      <a:lnTo>
                        <a:pt x="394" y="103"/>
                      </a:lnTo>
                      <a:lnTo>
                        <a:pt x="394" y="103"/>
                      </a:lnTo>
                      <a:lnTo>
                        <a:pt x="397" y="103"/>
                      </a:lnTo>
                      <a:lnTo>
                        <a:pt x="397" y="104"/>
                      </a:lnTo>
                      <a:lnTo>
                        <a:pt x="401" y="104"/>
                      </a:lnTo>
                      <a:lnTo>
                        <a:pt x="401" y="105"/>
                      </a:lnTo>
                      <a:lnTo>
                        <a:pt x="405" y="105"/>
                      </a:lnTo>
                      <a:lnTo>
                        <a:pt x="405" y="105"/>
                      </a:lnTo>
                      <a:lnTo>
                        <a:pt x="408" y="107"/>
                      </a:lnTo>
                      <a:lnTo>
                        <a:pt x="408" y="104"/>
                      </a:lnTo>
                      <a:lnTo>
                        <a:pt x="407" y="103"/>
                      </a:lnTo>
                      <a:lnTo>
                        <a:pt x="407" y="101"/>
                      </a:lnTo>
                      <a:lnTo>
                        <a:pt x="406" y="100"/>
                      </a:lnTo>
                      <a:lnTo>
                        <a:pt x="405" y="99"/>
                      </a:lnTo>
                      <a:lnTo>
                        <a:pt x="405" y="99"/>
                      </a:lnTo>
                      <a:lnTo>
                        <a:pt x="402" y="96"/>
                      </a:lnTo>
                      <a:lnTo>
                        <a:pt x="401" y="95"/>
                      </a:lnTo>
                      <a:lnTo>
                        <a:pt x="401" y="92"/>
                      </a:lnTo>
                      <a:lnTo>
                        <a:pt x="403" y="91"/>
                      </a:lnTo>
                      <a:lnTo>
                        <a:pt x="403" y="89"/>
                      </a:lnTo>
                      <a:lnTo>
                        <a:pt x="405" y="89"/>
                      </a:lnTo>
                      <a:lnTo>
                        <a:pt x="405" y="88"/>
                      </a:lnTo>
                      <a:lnTo>
                        <a:pt x="406" y="88"/>
                      </a:lnTo>
                      <a:lnTo>
                        <a:pt x="407" y="87"/>
                      </a:lnTo>
                      <a:lnTo>
                        <a:pt x="408" y="87"/>
                      </a:lnTo>
                      <a:lnTo>
                        <a:pt x="408" y="86"/>
                      </a:lnTo>
                      <a:lnTo>
                        <a:pt x="410" y="84"/>
                      </a:lnTo>
                      <a:lnTo>
                        <a:pt x="410" y="83"/>
                      </a:lnTo>
                      <a:lnTo>
                        <a:pt x="414" y="83"/>
                      </a:lnTo>
                      <a:lnTo>
                        <a:pt x="415" y="80"/>
                      </a:lnTo>
                      <a:lnTo>
                        <a:pt x="416" y="80"/>
                      </a:lnTo>
                      <a:lnTo>
                        <a:pt x="418" y="79"/>
                      </a:lnTo>
                      <a:lnTo>
                        <a:pt x="420" y="79"/>
                      </a:lnTo>
                      <a:lnTo>
                        <a:pt x="423" y="82"/>
                      </a:lnTo>
                      <a:lnTo>
                        <a:pt x="425" y="82"/>
                      </a:lnTo>
                      <a:lnTo>
                        <a:pt x="427" y="83"/>
                      </a:lnTo>
                      <a:lnTo>
                        <a:pt x="428" y="83"/>
                      </a:lnTo>
                      <a:lnTo>
                        <a:pt x="428" y="84"/>
                      </a:lnTo>
                      <a:lnTo>
                        <a:pt x="429" y="84"/>
                      </a:lnTo>
                      <a:lnTo>
                        <a:pt x="429" y="86"/>
                      </a:lnTo>
                      <a:lnTo>
                        <a:pt x="428" y="86"/>
                      </a:lnTo>
                      <a:lnTo>
                        <a:pt x="428" y="87"/>
                      </a:lnTo>
                      <a:lnTo>
                        <a:pt x="432" y="87"/>
                      </a:lnTo>
                      <a:lnTo>
                        <a:pt x="432" y="84"/>
                      </a:lnTo>
                      <a:lnTo>
                        <a:pt x="433" y="82"/>
                      </a:lnTo>
                      <a:lnTo>
                        <a:pt x="433" y="79"/>
                      </a:lnTo>
                      <a:lnTo>
                        <a:pt x="435" y="79"/>
                      </a:lnTo>
                      <a:lnTo>
                        <a:pt x="435" y="76"/>
                      </a:lnTo>
                      <a:lnTo>
                        <a:pt x="436" y="75"/>
                      </a:lnTo>
                      <a:lnTo>
                        <a:pt x="437" y="75"/>
                      </a:lnTo>
                      <a:lnTo>
                        <a:pt x="439" y="74"/>
                      </a:lnTo>
                      <a:lnTo>
                        <a:pt x="439" y="72"/>
                      </a:lnTo>
                      <a:lnTo>
                        <a:pt x="437" y="72"/>
                      </a:lnTo>
                      <a:lnTo>
                        <a:pt x="439" y="70"/>
                      </a:lnTo>
                      <a:lnTo>
                        <a:pt x="437" y="70"/>
                      </a:lnTo>
                      <a:lnTo>
                        <a:pt x="437" y="69"/>
                      </a:lnTo>
                      <a:lnTo>
                        <a:pt x="436" y="69"/>
                      </a:lnTo>
                      <a:lnTo>
                        <a:pt x="435" y="67"/>
                      </a:lnTo>
                      <a:lnTo>
                        <a:pt x="435" y="67"/>
                      </a:lnTo>
                      <a:lnTo>
                        <a:pt x="435" y="65"/>
                      </a:lnTo>
                      <a:lnTo>
                        <a:pt x="436" y="63"/>
                      </a:lnTo>
                      <a:lnTo>
                        <a:pt x="436" y="63"/>
                      </a:lnTo>
                      <a:lnTo>
                        <a:pt x="436" y="62"/>
                      </a:lnTo>
                      <a:lnTo>
                        <a:pt x="436" y="62"/>
                      </a:lnTo>
                      <a:lnTo>
                        <a:pt x="436" y="61"/>
                      </a:lnTo>
                      <a:lnTo>
                        <a:pt x="437" y="61"/>
                      </a:lnTo>
                      <a:lnTo>
                        <a:pt x="437" y="59"/>
                      </a:lnTo>
                      <a:lnTo>
                        <a:pt x="437" y="59"/>
                      </a:lnTo>
                      <a:lnTo>
                        <a:pt x="439" y="59"/>
                      </a:lnTo>
                      <a:lnTo>
                        <a:pt x="439" y="58"/>
                      </a:lnTo>
                      <a:lnTo>
                        <a:pt x="439" y="57"/>
                      </a:lnTo>
                      <a:lnTo>
                        <a:pt x="440" y="57"/>
                      </a:lnTo>
                      <a:lnTo>
                        <a:pt x="440" y="55"/>
                      </a:lnTo>
                      <a:lnTo>
                        <a:pt x="441" y="55"/>
                      </a:lnTo>
                      <a:lnTo>
                        <a:pt x="441" y="54"/>
                      </a:lnTo>
                      <a:lnTo>
                        <a:pt x="441" y="54"/>
                      </a:lnTo>
                      <a:lnTo>
                        <a:pt x="441" y="50"/>
                      </a:lnTo>
                      <a:lnTo>
                        <a:pt x="440" y="50"/>
                      </a:lnTo>
                      <a:lnTo>
                        <a:pt x="440" y="49"/>
                      </a:lnTo>
                      <a:lnTo>
                        <a:pt x="437" y="48"/>
                      </a:lnTo>
                      <a:lnTo>
                        <a:pt x="435" y="46"/>
                      </a:lnTo>
                      <a:lnTo>
                        <a:pt x="435" y="42"/>
                      </a:lnTo>
                      <a:lnTo>
                        <a:pt x="435" y="42"/>
                      </a:lnTo>
                      <a:lnTo>
                        <a:pt x="436" y="44"/>
                      </a:lnTo>
                      <a:lnTo>
                        <a:pt x="439" y="45"/>
                      </a:lnTo>
                      <a:lnTo>
                        <a:pt x="441" y="46"/>
                      </a:lnTo>
                      <a:lnTo>
                        <a:pt x="444" y="46"/>
                      </a:lnTo>
                      <a:lnTo>
                        <a:pt x="444" y="46"/>
                      </a:lnTo>
                      <a:lnTo>
                        <a:pt x="445" y="46"/>
                      </a:lnTo>
                      <a:lnTo>
                        <a:pt x="445" y="48"/>
                      </a:lnTo>
                      <a:lnTo>
                        <a:pt x="453" y="48"/>
                      </a:lnTo>
                      <a:lnTo>
                        <a:pt x="457" y="53"/>
                      </a:lnTo>
                      <a:lnTo>
                        <a:pt x="457" y="54"/>
                      </a:lnTo>
                      <a:lnTo>
                        <a:pt x="461" y="58"/>
                      </a:lnTo>
                      <a:lnTo>
                        <a:pt x="461" y="59"/>
                      </a:lnTo>
                      <a:lnTo>
                        <a:pt x="462" y="59"/>
                      </a:lnTo>
                      <a:lnTo>
                        <a:pt x="462" y="61"/>
                      </a:lnTo>
                      <a:lnTo>
                        <a:pt x="462" y="61"/>
                      </a:lnTo>
                      <a:lnTo>
                        <a:pt x="463" y="63"/>
                      </a:lnTo>
                      <a:lnTo>
                        <a:pt x="462" y="63"/>
                      </a:lnTo>
                      <a:lnTo>
                        <a:pt x="461" y="63"/>
                      </a:lnTo>
                      <a:lnTo>
                        <a:pt x="458" y="65"/>
                      </a:lnTo>
                      <a:lnTo>
                        <a:pt x="457" y="65"/>
                      </a:lnTo>
                      <a:lnTo>
                        <a:pt x="457" y="65"/>
                      </a:lnTo>
                      <a:lnTo>
                        <a:pt x="453" y="65"/>
                      </a:lnTo>
                      <a:lnTo>
                        <a:pt x="452" y="65"/>
                      </a:lnTo>
                      <a:lnTo>
                        <a:pt x="452" y="66"/>
                      </a:lnTo>
                      <a:lnTo>
                        <a:pt x="452" y="67"/>
                      </a:lnTo>
                      <a:lnTo>
                        <a:pt x="450" y="67"/>
                      </a:lnTo>
                      <a:lnTo>
                        <a:pt x="450" y="69"/>
                      </a:lnTo>
                      <a:lnTo>
                        <a:pt x="449" y="70"/>
                      </a:lnTo>
                      <a:lnTo>
                        <a:pt x="449" y="72"/>
                      </a:lnTo>
                      <a:lnTo>
                        <a:pt x="452" y="74"/>
                      </a:lnTo>
                      <a:lnTo>
                        <a:pt x="452" y="75"/>
                      </a:lnTo>
                      <a:lnTo>
                        <a:pt x="452" y="76"/>
                      </a:lnTo>
                      <a:lnTo>
                        <a:pt x="452" y="79"/>
                      </a:lnTo>
                      <a:lnTo>
                        <a:pt x="453" y="80"/>
                      </a:lnTo>
                      <a:lnTo>
                        <a:pt x="453" y="80"/>
                      </a:lnTo>
                      <a:lnTo>
                        <a:pt x="456" y="80"/>
                      </a:lnTo>
                      <a:lnTo>
                        <a:pt x="457" y="79"/>
                      </a:lnTo>
                      <a:lnTo>
                        <a:pt x="461" y="79"/>
                      </a:lnTo>
                      <a:lnTo>
                        <a:pt x="461" y="79"/>
                      </a:lnTo>
                      <a:lnTo>
                        <a:pt x="465" y="78"/>
                      </a:lnTo>
                      <a:lnTo>
                        <a:pt x="466" y="76"/>
                      </a:lnTo>
                      <a:lnTo>
                        <a:pt x="467" y="76"/>
                      </a:lnTo>
                      <a:lnTo>
                        <a:pt x="467" y="76"/>
                      </a:lnTo>
                      <a:lnTo>
                        <a:pt x="469" y="76"/>
                      </a:lnTo>
                      <a:lnTo>
                        <a:pt x="469" y="76"/>
                      </a:lnTo>
                      <a:lnTo>
                        <a:pt x="470" y="75"/>
                      </a:lnTo>
                      <a:lnTo>
                        <a:pt x="470" y="72"/>
                      </a:lnTo>
                      <a:lnTo>
                        <a:pt x="469" y="70"/>
                      </a:lnTo>
                      <a:lnTo>
                        <a:pt x="470" y="69"/>
                      </a:lnTo>
                      <a:lnTo>
                        <a:pt x="470" y="69"/>
                      </a:lnTo>
                      <a:lnTo>
                        <a:pt x="471" y="63"/>
                      </a:lnTo>
                      <a:lnTo>
                        <a:pt x="471" y="63"/>
                      </a:lnTo>
                      <a:lnTo>
                        <a:pt x="471" y="63"/>
                      </a:lnTo>
                      <a:lnTo>
                        <a:pt x="473" y="63"/>
                      </a:lnTo>
                      <a:lnTo>
                        <a:pt x="475" y="63"/>
                      </a:lnTo>
                      <a:lnTo>
                        <a:pt x="475" y="62"/>
                      </a:lnTo>
                      <a:lnTo>
                        <a:pt x="477" y="63"/>
                      </a:lnTo>
                      <a:lnTo>
                        <a:pt x="477" y="62"/>
                      </a:lnTo>
                      <a:lnTo>
                        <a:pt x="478" y="62"/>
                      </a:lnTo>
                      <a:lnTo>
                        <a:pt x="478" y="59"/>
                      </a:lnTo>
                      <a:lnTo>
                        <a:pt x="480" y="59"/>
                      </a:lnTo>
                      <a:lnTo>
                        <a:pt x="483" y="59"/>
                      </a:lnTo>
                      <a:lnTo>
                        <a:pt x="486" y="58"/>
                      </a:lnTo>
                      <a:lnTo>
                        <a:pt x="487" y="58"/>
                      </a:lnTo>
                      <a:lnTo>
                        <a:pt x="490" y="57"/>
                      </a:lnTo>
                      <a:lnTo>
                        <a:pt x="490" y="55"/>
                      </a:lnTo>
                      <a:lnTo>
                        <a:pt x="491" y="55"/>
                      </a:lnTo>
                      <a:lnTo>
                        <a:pt x="491" y="55"/>
                      </a:lnTo>
                      <a:lnTo>
                        <a:pt x="495" y="54"/>
                      </a:lnTo>
                      <a:lnTo>
                        <a:pt x="496" y="53"/>
                      </a:lnTo>
                      <a:lnTo>
                        <a:pt x="497" y="53"/>
                      </a:lnTo>
                      <a:lnTo>
                        <a:pt x="497" y="52"/>
                      </a:lnTo>
                      <a:lnTo>
                        <a:pt x="501" y="52"/>
                      </a:lnTo>
                      <a:lnTo>
                        <a:pt x="503" y="50"/>
                      </a:lnTo>
                      <a:lnTo>
                        <a:pt x="503" y="50"/>
                      </a:lnTo>
                      <a:lnTo>
                        <a:pt x="503" y="343"/>
                      </a:lnTo>
                      <a:lnTo>
                        <a:pt x="503" y="343"/>
                      </a:lnTo>
                      <a:lnTo>
                        <a:pt x="501" y="342"/>
                      </a:lnTo>
                      <a:lnTo>
                        <a:pt x="500" y="342"/>
                      </a:lnTo>
                      <a:lnTo>
                        <a:pt x="497" y="341"/>
                      </a:lnTo>
                      <a:lnTo>
                        <a:pt x="497" y="342"/>
                      </a:lnTo>
                      <a:lnTo>
                        <a:pt x="496" y="342"/>
                      </a:lnTo>
                      <a:lnTo>
                        <a:pt x="497" y="342"/>
                      </a:lnTo>
                      <a:lnTo>
                        <a:pt x="496" y="343"/>
                      </a:lnTo>
                      <a:lnTo>
                        <a:pt x="20" y="343"/>
                      </a:lnTo>
                      <a:lnTo>
                        <a:pt x="20" y="342"/>
                      </a:lnTo>
                      <a:lnTo>
                        <a:pt x="20" y="341"/>
                      </a:lnTo>
                      <a:lnTo>
                        <a:pt x="16" y="341"/>
                      </a:lnTo>
                      <a:lnTo>
                        <a:pt x="16" y="341"/>
                      </a:lnTo>
                      <a:lnTo>
                        <a:pt x="17" y="340"/>
                      </a:lnTo>
                      <a:lnTo>
                        <a:pt x="18" y="340"/>
                      </a:lnTo>
                      <a:lnTo>
                        <a:pt x="18" y="340"/>
                      </a:lnTo>
                      <a:lnTo>
                        <a:pt x="18" y="338"/>
                      </a:lnTo>
                      <a:lnTo>
                        <a:pt x="18" y="338"/>
                      </a:lnTo>
                      <a:lnTo>
                        <a:pt x="17" y="338"/>
                      </a:lnTo>
                      <a:lnTo>
                        <a:pt x="17" y="338"/>
                      </a:lnTo>
                      <a:lnTo>
                        <a:pt x="17" y="338"/>
                      </a:lnTo>
                      <a:lnTo>
                        <a:pt x="17" y="338"/>
                      </a:lnTo>
                      <a:lnTo>
                        <a:pt x="17" y="338"/>
                      </a:lnTo>
                      <a:lnTo>
                        <a:pt x="16" y="340"/>
                      </a:lnTo>
                      <a:lnTo>
                        <a:pt x="14" y="340"/>
                      </a:lnTo>
                      <a:lnTo>
                        <a:pt x="14" y="341"/>
                      </a:lnTo>
                      <a:lnTo>
                        <a:pt x="14" y="341"/>
                      </a:lnTo>
                      <a:lnTo>
                        <a:pt x="13" y="341"/>
                      </a:lnTo>
                      <a:lnTo>
                        <a:pt x="13" y="340"/>
                      </a:lnTo>
                      <a:lnTo>
                        <a:pt x="13" y="338"/>
                      </a:lnTo>
                      <a:lnTo>
                        <a:pt x="12" y="338"/>
                      </a:lnTo>
                      <a:lnTo>
                        <a:pt x="10" y="337"/>
                      </a:lnTo>
                      <a:lnTo>
                        <a:pt x="9" y="336"/>
                      </a:lnTo>
                      <a:lnTo>
                        <a:pt x="8" y="337"/>
                      </a:lnTo>
                      <a:lnTo>
                        <a:pt x="7" y="334"/>
                      </a:lnTo>
                      <a:lnTo>
                        <a:pt x="0" y="336"/>
                      </a:lnTo>
                      <a:lnTo>
                        <a:pt x="0" y="334"/>
                      </a:lnTo>
                      <a:lnTo>
                        <a:pt x="1" y="333"/>
                      </a:lnTo>
                      <a:lnTo>
                        <a:pt x="1" y="333"/>
                      </a:lnTo>
                      <a:lnTo>
                        <a:pt x="1" y="332"/>
                      </a:lnTo>
                      <a:lnTo>
                        <a:pt x="1" y="330"/>
                      </a:lnTo>
                      <a:lnTo>
                        <a:pt x="3" y="330"/>
                      </a:lnTo>
                      <a:lnTo>
                        <a:pt x="4" y="332"/>
                      </a:lnTo>
                      <a:lnTo>
                        <a:pt x="4" y="330"/>
                      </a:lnTo>
                      <a:lnTo>
                        <a:pt x="4" y="330"/>
                      </a:lnTo>
                      <a:lnTo>
                        <a:pt x="4" y="330"/>
                      </a:lnTo>
                      <a:lnTo>
                        <a:pt x="3" y="329"/>
                      </a:lnTo>
                      <a:lnTo>
                        <a:pt x="3" y="328"/>
                      </a:lnTo>
                      <a:lnTo>
                        <a:pt x="0" y="328"/>
                      </a:lnTo>
                      <a:lnTo>
                        <a:pt x="0" y="326"/>
                      </a:lnTo>
                      <a:lnTo>
                        <a:pt x="1" y="326"/>
                      </a:lnTo>
                      <a:lnTo>
                        <a:pt x="1" y="326"/>
                      </a:lnTo>
                      <a:lnTo>
                        <a:pt x="4" y="325"/>
                      </a:lnTo>
                      <a:lnTo>
                        <a:pt x="8" y="325"/>
                      </a:lnTo>
                      <a:lnTo>
                        <a:pt x="8" y="325"/>
                      </a:lnTo>
                      <a:lnTo>
                        <a:pt x="8" y="325"/>
                      </a:lnTo>
                      <a:lnTo>
                        <a:pt x="9" y="325"/>
                      </a:lnTo>
                      <a:lnTo>
                        <a:pt x="9" y="324"/>
                      </a:lnTo>
                      <a:lnTo>
                        <a:pt x="10" y="324"/>
                      </a:lnTo>
                      <a:lnTo>
                        <a:pt x="14" y="324"/>
                      </a:lnTo>
                      <a:lnTo>
                        <a:pt x="16" y="328"/>
                      </a:lnTo>
                      <a:lnTo>
                        <a:pt x="17" y="328"/>
                      </a:lnTo>
                      <a:lnTo>
                        <a:pt x="18" y="326"/>
                      </a:lnTo>
                      <a:lnTo>
                        <a:pt x="18" y="325"/>
                      </a:lnTo>
                      <a:lnTo>
                        <a:pt x="18" y="325"/>
                      </a:lnTo>
                      <a:lnTo>
                        <a:pt x="22" y="325"/>
                      </a:lnTo>
                      <a:lnTo>
                        <a:pt x="24" y="324"/>
                      </a:lnTo>
                      <a:lnTo>
                        <a:pt x="25" y="324"/>
                      </a:lnTo>
                      <a:lnTo>
                        <a:pt x="25" y="324"/>
                      </a:lnTo>
                      <a:lnTo>
                        <a:pt x="25" y="323"/>
                      </a:lnTo>
                      <a:lnTo>
                        <a:pt x="26" y="324"/>
                      </a:lnTo>
                      <a:lnTo>
                        <a:pt x="26" y="325"/>
                      </a:lnTo>
                      <a:lnTo>
                        <a:pt x="30" y="325"/>
                      </a:lnTo>
                      <a:lnTo>
                        <a:pt x="31" y="324"/>
                      </a:lnTo>
                      <a:lnTo>
                        <a:pt x="30" y="323"/>
                      </a:lnTo>
                      <a:lnTo>
                        <a:pt x="29" y="321"/>
                      </a:lnTo>
                      <a:lnTo>
                        <a:pt x="30" y="320"/>
                      </a:lnTo>
                      <a:lnTo>
                        <a:pt x="30" y="319"/>
                      </a:lnTo>
                      <a:lnTo>
                        <a:pt x="29" y="316"/>
                      </a:lnTo>
                      <a:lnTo>
                        <a:pt x="29" y="316"/>
                      </a:lnTo>
                      <a:lnTo>
                        <a:pt x="29" y="315"/>
                      </a:lnTo>
                      <a:lnTo>
                        <a:pt x="27" y="315"/>
                      </a:lnTo>
                      <a:lnTo>
                        <a:pt x="27" y="312"/>
                      </a:lnTo>
                      <a:lnTo>
                        <a:pt x="27" y="312"/>
                      </a:lnTo>
                      <a:lnTo>
                        <a:pt x="27" y="312"/>
                      </a:lnTo>
                      <a:lnTo>
                        <a:pt x="26" y="311"/>
                      </a:lnTo>
                      <a:lnTo>
                        <a:pt x="31" y="309"/>
                      </a:lnTo>
                      <a:lnTo>
                        <a:pt x="33" y="315"/>
                      </a:lnTo>
                      <a:lnTo>
                        <a:pt x="34" y="315"/>
                      </a:lnTo>
                      <a:lnTo>
                        <a:pt x="34" y="315"/>
                      </a:lnTo>
                      <a:lnTo>
                        <a:pt x="42" y="315"/>
                      </a:lnTo>
                      <a:lnTo>
                        <a:pt x="43" y="313"/>
                      </a:lnTo>
                      <a:lnTo>
                        <a:pt x="46" y="313"/>
                      </a:lnTo>
                      <a:lnTo>
                        <a:pt x="46" y="312"/>
                      </a:lnTo>
                      <a:lnTo>
                        <a:pt x="46" y="312"/>
                      </a:lnTo>
                      <a:lnTo>
                        <a:pt x="46" y="311"/>
                      </a:lnTo>
                      <a:lnTo>
                        <a:pt x="46" y="311"/>
                      </a:lnTo>
                      <a:lnTo>
                        <a:pt x="46" y="309"/>
                      </a:lnTo>
                      <a:lnTo>
                        <a:pt x="47" y="308"/>
                      </a:lnTo>
                      <a:lnTo>
                        <a:pt x="50" y="307"/>
                      </a:lnTo>
                      <a:lnTo>
                        <a:pt x="51" y="307"/>
                      </a:lnTo>
                      <a:lnTo>
                        <a:pt x="54" y="305"/>
                      </a:lnTo>
                      <a:lnTo>
                        <a:pt x="56" y="305"/>
                      </a:lnTo>
                      <a:lnTo>
                        <a:pt x="56" y="305"/>
                      </a:lnTo>
                      <a:lnTo>
                        <a:pt x="56" y="304"/>
                      </a:lnTo>
                      <a:lnTo>
                        <a:pt x="56" y="304"/>
                      </a:lnTo>
                      <a:lnTo>
                        <a:pt x="56" y="303"/>
                      </a:lnTo>
                      <a:lnTo>
                        <a:pt x="56" y="302"/>
                      </a:lnTo>
                      <a:lnTo>
                        <a:pt x="56" y="302"/>
                      </a:lnTo>
                      <a:lnTo>
                        <a:pt x="56" y="295"/>
                      </a:lnTo>
                      <a:lnTo>
                        <a:pt x="58" y="294"/>
                      </a:lnTo>
                      <a:lnTo>
                        <a:pt x="58" y="294"/>
                      </a:lnTo>
                      <a:lnTo>
                        <a:pt x="63" y="292"/>
                      </a:lnTo>
                      <a:lnTo>
                        <a:pt x="64" y="291"/>
                      </a:lnTo>
                      <a:lnTo>
                        <a:pt x="67" y="291"/>
                      </a:lnTo>
                      <a:lnTo>
                        <a:pt x="67" y="291"/>
                      </a:lnTo>
                      <a:lnTo>
                        <a:pt x="69" y="291"/>
                      </a:lnTo>
                      <a:lnTo>
                        <a:pt x="69" y="290"/>
                      </a:lnTo>
                      <a:lnTo>
                        <a:pt x="73" y="290"/>
                      </a:lnTo>
                      <a:lnTo>
                        <a:pt x="73" y="288"/>
                      </a:lnTo>
                      <a:lnTo>
                        <a:pt x="75" y="288"/>
                      </a:lnTo>
                      <a:lnTo>
                        <a:pt x="76" y="288"/>
                      </a:lnTo>
                      <a:lnTo>
                        <a:pt x="76" y="290"/>
                      </a:lnTo>
                      <a:lnTo>
                        <a:pt x="77" y="290"/>
                      </a:lnTo>
                      <a:lnTo>
                        <a:pt x="77" y="290"/>
                      </a:lnTo>
                      <a:lnTo>
                        <a:pt x="77" y="290"/>
                      </a:lnTo>
                      <a:lnTo>
                        <a:pt x="79" y="290"/>
                      </a:lnTo>
                      <a:lnTo>
                        <a:pt x="79" y="290"/>
                      </a:lnTo>
                      <a:lnTo>
                        <a:pt x="80" y="290"/>
                      </a:lnTo>
                      <a:lnTo>
                        <a:pt x="81" y="290"/>
                      </a:lnTo>
                      <a:lnTo>
                        <a:pt x="81" y="290"/>
                      </a:lnTo>
                      <a:lnTo>
                        <a:pt x="82" y="288"/>
                      </a:lnTo>
                      <a:lnTo>
                        <a:pt x="82" y="287"/>
                      </a:lnTo>
                      <a:lnTo>
                        <a:pt x="82" y="287"/>
                      </a:lnTo>
                      <a:lnTo>
                        <a:pt x="82" y="286"/>
                      </a:lnTo>
                      <a:lnTo>
                        <a:pt x="82" y="286"/>
                      </a:lnTo>
                      <a:lnTo>
                        <a:pt x="82" y="286"/>
                      </a:lnTo>
                      <a:lnTo>
                        <a:pt x="84" y="285"/>
                      </a:lnTo>
                      <a:lnTo>
                        <a:pt x="84" y="283"/>
                      </a:lnTo>
                      <a:lnTo>
                        <a:pt x="85" y="283"/>
                      </a:lnTo>
                      <a:lnTo>
                        <a:pt x="84" y="282"/>
                      </a:lnTo>
                      <a:lnTo>
                        <a:pt x="84" y="282"/>
                      </a:lnTo>
                      <a:lnTo>
                        <a:pt x="84" y="281"/>
                      </a:lnTo>
                      <a:lnTo>
                        <a:pt x="85" y="279"/>
                      </a:lnTo>
                      <a:lnTo>
                        <a:pt x="85" y="278"/>
                      </a:lnTo>
                      <a:lnTo>
                        <a:pt x="86" y="275"/>
                      </a:lnTo>
                      <a:lnTo>
                        <a:pt x="86" y="275"/>
                      </a:lnTo>
                      <a:lnTo>
                        <a:pt x="86" y="274"/>
                      </a:lnTo>
                      <a:lnTo>
                        <a:pt x="88" y="274"/>
                      </a:lnTo>
                      <a:lnTo>
                        <a:pt x="89" y="271"/>
                      </a:lnTo>
                      <a:lnTo>
                        <a:pt x="92" y="271"/>
                      </a:lnTo>
                      <a:lnTo>
                        <a:pt x="93" y="270"/>
                      </a:lnTo>
                      <a:lnTo>
                        <a:pt x="94" y="269"/>
                      </a:lnTo>
                      <a:lnTo>
                        <a:pt x="96" y="269"/>
                      </a:lnTo>
                      <a:lnTo>
                        <a:pt x="96" y="268"/>
                      </a:lnTo>
                      <a:lnTo>
                        <a:pt x="97" y="268"/>
                      </a:lnTo>
                      <a:lnTo>
                        <a:pt x="99" y="266"/>
                      </a:lnTo>
                      <a:lnTo>
                        <a:pt x="101" y="266"/>
                      </a:lnTo>
                      <a:lnTo>
                        <a:pt x="101" y="268"/>
                      </a:lnTo>
                      <a:lnTo>
                        <a:pt x="102" y="268"/>
                      </a:lnTo>
                      <a:lnTo>
                        <a:pt x="102" y="268"/>
                      </a:lnTo>
                      <a:lnTo>
                        <a:pt x="103" y="268"/>
                      </a:lnTo>
                      <a:lnTo>
                        <a:pt x="103" y="268"/>
                      </a:lnTo>
                      <a:lnTo>
                        <a:pt x="105" y="268"/>
                      </a:lnTo>
                      <a:lnTo>
                        <a:pt x="106" y="268"/>
                      </a:lnTo>
                      <a:lnTo>
                        <a:pt x="107" y="268"/>
                      </a:lnTo>
                      <a:lnTo>
                        <a:pt x="110" y="268"/>
                      </a:lnTo>
                      <a:lnTo>
                        <a:pt x="110" y="270"/>
                      </a:lnTo>
                      <a:lnTo>
                        <a:pt x="113" y="273"/>
                      </a:lnTo>
                      <a:lnTo>
                        <a:pt x="113" y="271"/>
                      </a:lnTo>
                      <a:lnTo>
                        <a:pt x="111" y="270"/>
                      </a:lnTo>
                      <a:lnTo>
                        <a:pt x="111" y="269"/>
                      </a:lnTo>
                      <a:lnTo>
                        <a:pt x="110" y="268"/>
                      </a:lnTo>
                      <a:lnTo>
                        <a:pt x="113" y="266"/>
                      </a:lnTo>
                      <a:lnTo>
                        <a:pt x="115" y="265"/>
                      </a:lnTo>
                      <a:lnTo>
                        <a:pt x="118" y="264"/>
                      </a:lnTo>
                      <a:lnTo>
                        <a:pt x="119" y="265"/>
                      </a:lnTo>
                      <a:lnTo>
                        <a:pt x="119" y="265"/>
                      </a:lnTo>
                      <a:lnTo>
                        <a:pt x="119" y="268"/>
                      </a:lnTo>
                      <a:lnTo>
                        <a:pt x="120" y="268"/>
                      </a:lnTo>
                      <a:lnTo>
                        <a:pt x="120" y="266"/>
                      </a:lnTo>
                      <a:lnTo>
                        <a:pt x="120" y="266"/>
                      </a:lnTo>
                      <a:lnTo>
                        <a:pt x="122" y="265"/>
                      </a:lnTo>
                      <a:lnTo>
                        <a:pt x="122" y="261"/>
                      </a:lnTo>
                      <a:lnTo>
                        <a:pt x="126" y="261"/>
                      </a:lnTo>
                      <a:lnTo>
                        <a:pt x="126" y="261"/>
                      </a:lnTo>
                      <a:lnTo>
                        <a:pt x="126" y="260"/>
                      </a:lnTo>
                      <a:lnTo>
                        <a:pt x="124" y="258"/>
                      </a:lnTo>
                      <a:lnTo>
                        <a:pt x="123" y="257"/>
                      </a:lnTo>
                      <a:lnTo>
                        <a:pt x="123" y="254"/>
                      </a:lnTo>
                      <a:lnTo>
                        <a:pt x="124" y="254"/>
                      </a:lnTo>
                      <a:lnTo>
                        <a:pt x="124" y="251"/>
                      </a:lnTo>
                      <a:lnTo>
                        <a:pt x="123" y="251"/>
                      </a:lnTo>
                      <a:lnTo>
                        <a:pt x="123" y="247"/>
                      </a:lnTo>
                      <a:lnTo>
                        <a:pt x="122" y="247"/>
                      </a:lnTo>
                      <a:lnTo>
                        <a:pt x="122" y="245"/>
                      </a:lnTo>
                      <a:lnTo>
                        <a:pt x="122" y="244"/>
                      </a:lnTo>
                      <a:lnTo>
                        <a:pt x="123" y="244"/>
                      </a:lnTo>
                      <a:lnTo>
                        <a:pt x="123" y="243"/>
                      </a:lnTo>
                      <a:lnTo>
                        <a:pt x="123" y="241"/>
                      </a:lnTo>
                      <a:lnTo>
                        <a:pt x="122" y="240"/>
                      </a:lnTo>
                      <a:lnTo>
                        <a:pt x="120" y="240"/>
                      </a:lnTo>
                      <a:lnTo>
                        <a:pt x="119" y="239"/>
                      </a:lnTo>
                      <a:lnTo>
                        <a:pt x="118" y="237"/>
                      </a:lnTo>
                      <a:lnTo>
                        <a:pt x="118" y="236"/>
                      </a:lnTo>
                      <a:lnTo>
                        <a:pt x="118" y="233"/>
                      </a:lnTo>
                      <a:lnTo>
                        <a:pt x="119" y="232"/>
                      </a:lnTo>
                      <a:lnTo>
                        <a:pt x="119" y="232"/>
                      </a:lnTo>
                      <a:lnTo>
                        <a:pt x="120" y="231"/>
                      </a:lnTo>
                      <a:lnTo>
                        <a:pt x="119" y="231"/>
                      </a:lnTo>
                      <a:lnTo>
                        <a:pt x="119" y="230"/>
                      </a:lnTo>
                      <a:lnTo>
                        <a:pt x="117" y="230"/>
                      </a:lnTo>
                      <a:lnTo>
                        <a:pt x="117" y="226"/>
                      </a:lnTo>
                      <a:lnTo>
                        <a:pt x="117" y="223"/>
                      </a:lnTo>
                      <a:lnTo>
                        <a:pt x="118" y="222"/>
                      </a:lnTo>
                      <a:lnTo>
                        <a:pt x="123" y="223"/>
                      </a:lnTo>
                      <a:lnTo>
                        <a:pt x="124" y="220"/>
                      </a:lnTo>
                      <a:lnTo>
                        <a:pt x="126" y="219"/>
                      </a:lnTo>
                      <a:lnTo>
                        <a:pt x="126" y="218"/>
                      </a:lnTo>
                      <a:lnTo>
                        <a:pt x="128" y="218"/>
                      </a:lnTo>
                      <a:lnTo>
                        <a:pt x="128" y="219"/>
                      </a:lnTo>
                      <a:lnTo>
                        <a:pt x="128" y="219"/>
                      </a:lnTo>
                      <a:lnTo>
                        <a:pt x="130" y="220"/>
                      </a:lnTo>
                      <a:lnTo>
                        <a:pt x="130" y="220"/>
                      </a:lnTo>
                      <a:lnTo>
                        <a:pt x="131" y="220"/>
                      </a:lnTo>
                      <a:lnTo>
                        <a:pt x="131" y="219"/>
                      </a:lnTo>
                      <a:lnTo>
                        <a:pt x="130" y="216"/>
                      </a:lnTo>
                      <a:lnTo>
                        <a:pt x="130" y="215"/>
                      </a:lnTo>
                      <a:lnTo>
                        <a:pt x="130" y="214"/>
                      </a:lnTo>
                      <a:lnTo>
                        <a:pt x="127" y="214"/>
                      </a:lnTo>
                      <a:lnTo>
                        <a:pt x="124" y="214"/>
                      </a:lnTo>
                      <a:lnTo>
                        <a:pt x="124" y="214"/>
                      </a:lnTo>
                      <a:lnTo>
                        <a:pt x="123" y="215"/>
                      </a:lnTo>
                      <a:lnTo>
                        <a:pt x="120" y="216"/>
                      </a:lnTo>
                      <a:lnTo>
                        <a:pt x="120" y="219"/>
                      </a:lnTo>
                      <a:lnTo>
                        <a:pt x="118" y="218"/>
                      </a:lnTo>
                      <a:lnTo>
                        <a:pt x="118" y="218"/>
                      </a:lnTo>
                      <a:lnTo>
                        <a:pt x="118" y="216"/>
                      </a:lnTo>
                      <a:lnTo>
                        <a:pt x="118" y="215"/>
                      </a:lnTo>
                      <a:lnTo>
                        <a:pt x="119" y="214"/>
                      </a:lnTo>
                      <a:lnTo>
                        <a:pt x="122" y="213"/>
                      </a:lnTo>
                      <a:lnTo>
                        <a:pt x="123" y="211"/>
                      </a:lnTo>
                      <a:lnTo>
                        <a:pt x="123" y="211"/>
                      </a:lnTo>
                      <a:lnTo>
                        <a:pt x="124" y="211"/>
                      </a:lnTo>
                      <a:lnTo>
                        <a:pt x="124" y="211"/>
                      </a:lnTo>
                      <a:lnTo>
                        <a:pt x="131" y="211"/>
                      </a:lnTo>
                      <a:lnTo>
                        <a:pt x="134" y="207"/>
                      </a:lnTo>
                      <a:lnTo>
                        <a:pt x="134" y="206"/>
                      </a:lnTo>
                      <a:lnTo>
                        <a:pt x="135" y="205"/>
                      </a:lnTo>
                      <a:lnTo>
                        <a:pt x="136" y="205"/>
                      </a:lnTo>
                      <a:lnTo>
                        <a:pt x="137" y="205"/>
                      </a:lnTo>
                      <a:lnTo>
                        <a:pt x="137" y="203"/>
                      </a:lnTo>
                      <a:lnTo>
                        <a:pt x="139" y="203"/>
                      </a:lnTo>
                      <a:lnTo>
                        <a:pt x="139" y="203"/>
                      </a:lnTo>
                      <a:lnTo>
                        <a:pt x="140" y="202"/>
                      </a:lnTo>
                      <a:lnTo>
                        <a:pt x="140" y="205"/>
                      </a:lnTo>
                      <a:lnTo>
                        <a:pt x="140" y="206"/>
                      </a:lnTo>
                      <a:lnTo>
                        <a:pt x="140" y="207"/>
                      </a:lnTo>
                      <a:lnTo>
                        <a:pt x="140" y="210"/>
                      </a:lnTo>
                      <a:lnTo>
                        <a:pt x="137" y="213"/>
                      </a:lnTo>
                      <a:lnTo>
                        <a:pt x="137" y="213"/>
                      </a:lnTo>
                      <a:lnTo>
                        <a:pt x="134" y="213"/>
                      </a:lnTo>
                      <a:lnTo>
                        <a:pt x="134" y="214"/>
                      </a:lnTo>
                      <a:lnTo>
                        <a:pt x="134" y="214"/>
                      </a:lnTo>
                      <a:lnTo>
                        <a:pt x="135" y="214"/>
                      </a:lnTo>
                      <a:lnTo>
                        <a:pt x="135" y="214"/>
                      </a:lnTo>
                      <a:lnTo>
                        <a:pt x="135" y="214"/>
                      </a:lnTo>
                      <a:lnTo>
                        <a:pt x="135" y="214"/>
                      </a:lnTo>
                      <a:lnTo>
                        <a:pt x="137" y="214"/>
                      </a:lnTo>
                      <a:lnTo>
                        <a:pt x="137" y="219"/>
                      </a:lnTo>
                      <a:lnTo>
                        <a:pt x="137" y="223"/>
                      </a:lnTo>
                      <a:lnTo>
                        <a:pt x="143" y="224"/>
                      </a:lnTo>
                      <a:lnTo>
                        <a:pt x="143" y="224"/>
                      </a:lnTo>
                      <a:lnTo>
                        <a:pt x="141" y="226"/>
                      </a:lnTo>
                      <a:lnTo>
                        <a:pt x="141" y="228"/>
                      </a:lnTo>
                      <a:lnTo>
                        <a:pt x="139" y="228"/>
                      </a:lnTo>
                      <a:lnTo>
                        <a:pt x="139" y="227"/>
                      </a:lnTo>
                      <a:lnTo>
                        <a:pt x="139" y="226"/>
                      </a:lnTo>
                      <a:lnTo>
                        <a:pt x="137" y="226"/>
                      </a:lnTo>
                      <a:lnTo>
                        <a:pt x="137" y="228"/>
                      </a:lnTo>
                      <a:lnTo>
                        <a:pt x="136" y="231"/>
                      </a:lnTo>
                      <a:lnTo>
                        <a:pt x="136" y="233"/>
                      </a:lnTo>
                      <a:lnTo>
                        <a:pt x="135" y="233"/>
                      </a:lnTo>
                      <a:lnTo>
                        <a:pt x="135" y="235"/>
                      </a:lnTo>
                      <a:lnTo>
                        <a:pt x="134" y="236"/>
                      </a:lnTo>
                      <a:lnTo>
                        <a:pt x="134" y="236"/>
                      </a:lnTo>
                      <a:lnTo>
                        <a:pt x="134" y="237"/>
                      </a:lnTo>
                      <a:lnTo>
                        <a:pt x="132" y="237"/>
                      </a:lnTo>
                      <a:lnTo>
                        <a:pt x="132" y="241"/>
                      </a:lnTo>
                      <a:lnTo>
                        <a:pt x="132" y="241"/>
                      </a:lnTo>
                      <a:lnTo>
                        <a:pt x="131" y="243"/>
                      </a:lnTo>
                      <a:lnTo>
                        <a:pt x="131" y="244"/>
                      </a:lnTo>
                      <a:lnTo>
                        <a:pt x="134" y="244"/>
                      </a:lnTo>
                      <a:lnTo>
                        <a:pt x="135" y="244"/>
                      </a:lnTo>
                      <a:lnTo>
                        <a:pt x="135" y="243"/>
                      </a:lnTo>
                      <a:lnTo>
                        <a:pt x="135" y="243"/>
                      </a:lnTo>
                      <a:lnTo>
                        <a:pt x="136" y="243"/>
                      </a:lnTo>
                      <a:lnTo>
                        <a:pt x="134" y="247"/>
                      </a:lnTo>
                      <a:lnTo>
                        <a:pt x="132" y="247"/>
                      </a:lnTo>
                      <a:lnTo>
                        <a:pt x="132" y="247"/>
                      </a:lnTo>
                      <a:lnTo>
                        <a:pt x="134" y="247"/>
                      </a:lnTo>
                      <a:lnTo>
                        <a:pt x="134" y="248"/>
                      </a:lnTo>
                      <a:lnTo>
                        <a:pt x="134" y="249"/>
                      </a:lnTo>
                      <a:lnTo>
                        <a:pt x="135" y="249"/>
                      </a:lnTo>
                      <a:lnTo>
                        <a:pt x="134" y="249"/>
                      </a:lnTo>
                      <a:lnTo>
                        <a:pt x="135" y="251"/>
                      </a:lnTo>
                      <a:lnTo>
                        <a:pt x="135" y="251"/>
                      </a:lnTo>
                      <a:lnTo>
                        <a:pt x="135" y="252"/>
                      </a:lnTo>
                      <a:lnTo>
                        <a:pt x="136" y="252"/>
                      </a:lnTo>
                      <a:lnTo>
                        <a:pt x="136" y="254"/>
                      </a:lnTo>
                      <a:lnTo>
                        <a:pt x="137" y="256"/>
                      </a:lnTo>
                      <a:lnTo>
                        <a:pt x="137" y="256"/>
                      </a:lnTo>
                      <a:lnTo>
                        <a:pt x="143" y="254"/>
                      </a:lnTo>
                      <a:lnTo>
                        <a:pt x="143" y="256"/>
                      </a:lnTo>
                      <a:lnTo>
                        <a:pt x="143" y="256"/>
                      </a:lnTo>
                      <a:lnTo>
                        <a:pt x="143" y="258"/>
                      </a:lnTo>
                      <a:lnTo>
                        <a:pt x="144" y="258"/>
                      </a:lnTo>
                      <a:lnTo>
                        <a:pt x="145" y="260"/>
                      </a:lnTo>
                      <a:lnTo>
                        <a:pt x="147" y="260"/>
                      </a:lnTo>
                      <a:lnTo>
                        <a:pt x="148" y="260"/>
                      </a:lnTo>
                      <a:lnTo>
                        <a:pt x="148" y="257"/>
                      </a:lnTo>
                      <a:lnTo>
                        <a:pt x="148" y="257"/>
                      </a:lnTo>
                      <a:lnTo>
                        <a:pt x="148" y="257"/>
                      </a:lnTo>
                      <a:lnTo>
                        <a:pt x="151" y="257"/>
                      </a:lnTo>
                      <a:lnTo>
                        <a:pt x="151" y="256"/>
                      </a:lnTo>
                      <a:lnTo>
                        <a:pt x="152" y="257"/>
                      </a:lnTo>
                      <a:lnTo>
                        <a:pt x="152" y="256"/>
                      </a:lnTo>
                      <a:lnTo>
                        <a:pt x="153" y="254"/>
                      </a:lnTo>
                      <a:lnTo>
                        <a:pt x="153" y="254"/>
                      </a:lnTo>
                      <a:lnTo>
                        <a:pt x="154" y="253"/>
                      </a:lnTo>
                      <a:lnTo>
                        <a:pt x="156" y="253"/>
                      </a:lnTo>
                      <a:lnTo>
                        <a:pt x="158" y="252"/>
                      </a:lnTo>
                      <a:lnTo>
                        <a:pt x="158" y="253"/>
                      </a:lnTo>
                      <a:lnTo>
                        <a:pt x="164" y="254"/>
                      </a:lnTo>
                      <a:lnTo>
                        <a:pt x="164" y="254"/>
                      </a:lnTo>
                      <a:lnTo>
                        <a:pt x="165" y="254"/>
                      </a:lnTo>
                      <a:lnTo>
                        <a:pt x="165" y="254"/>
                      </a:lnTo>
                      <a:lnTo>
                        <a:pt x="168" y="254"/>
                      </a:lnTo>
                      <a:lnTo>
                        <a:pt x="168" y="256"/>
                      </a:lnTo>
                      <a:lnTo>
                        <a:pt x="170" y="256"/>
                      </a:lnTo>
                      <a:lnTo>
                        <a:pt x="170" y="257"/>
                      </a:lnTo>
                      <a:lnTo>
                        <a:pt x="171" y="257"/>
                      </a:lnTo>
                      <a:lnTo>
                        <a:pt x="171" y="257"/>
                      </a:lnTo>
                      <a:lnTo>
                        <a:pt x="185" y="256"/>
                      </a:lnTo>
                      <a:lnTo>
                        <a:pt x="185" y="254"/>
                      </a:lnTo>
                      <a:lnTo>
                        <a:pt x="186" y="254"/>
                      </a:lnTo>
                      <a:lnTo>
                        <a:pt x="186" y="254"/>
                      </a:lnTo>
                      <a:lnTo>
                        <a:pt x="189" y="254"/>
                      </a:lnTo>
                      <a:lnTo>
                        <a:pt x="189" y="254"/>
                      </a:lnTo>
                      <a:lnTo>
                        <a:pt x="190" y="254"/>
                      </a:lnTo>
                      <a:lnTo>
                        <a:pt x="192" y="252"/>
                      </a:lnTo>
                      <a:lnTo>
                        <a:pt x="195" y="252"/>
                      </a:lnTo>
                      <a:lnTo>
                        <a:pt x="195" y="251"/>
                      </a:lnTo>
                      <a:lnTo>
                        <a:pt x="198" y="251"/>
                      </a:lnTo>
                      <a:lnTo>
                        <a:pt x="198" y="251"/>
                      </a:lnTo>
                      <a:lnTo>
                        <a:pt x="199" y="251"/>
                      </a:lnTo>
                      <a:lnTo>
                        <a:pt x="199" y="249"/>
                      </a:lnTo>
                      <a:lnTo>
                        <a:pt x="202" y="249"/>
                      </a:lnTo>
                      <a:lnTo>
                        <a:pt x="202" y="248"/>
                      </a:lnTo>
                      <a:lnTo>
                        <a:pt x="207" y="248"/>
                      </a:lnTo>
                      <a:lnTo>
                        <a:pt x="207" y="247"/>
                      </a:lnTo>
                      <a:lnTo>
                        <a:pt x="207" y="247"/>
                      </a:lnTo>
                      <a:lnTo>
                        <a:pt x="208" y="248"/>
                      </a:lnTo>
                      <a:lnTo>
                        <a:pt x="208" y="248"/>
                      </a:lnTo>
                      <a:lnTo>
                        <a:pt x="209" y="248"/>
                      </a:lnTo>
                      <a:lnTo>
                        <a:pt x="212" y="249"/>
                      </a:lnTo>
                      <a:lnTo>
                        <a:pt x="212" y="249"/>
                      </a:lnTo>
                      <a:lnTo>
                        <a:pt x="211" y="249"/>
                      </a:lnTo>
                      <a:lnTo>
                        <a:pt x="211" y="251"/>
                      </a:lnTo>
                      <a:lnTo>
                        <a:pt x="209" y="251"/>
                      </a:lnTo>
                      <a:lnTo>
                        <a:pt x="209" y="251"/>
                      </a:lnTo>
                      <a:lnTo>
                        <a:pt x="209" y="249"/>
                      </a:lnTo>
                      <a:lnTo>
                        <a:pt x="208" y="249"/>
                      </a:lnTo>
                      <a:lnTo>
                        <a:pt x="208" y="253"/>
                      </a:lnTo>
                      <a:lnTo>
                        <a:pt x="211" y="253"/>
                      </a:lnTo>
                      <a:lnTo>
                        <a:pt x="213" y="252"/>
                      </a:lnTo>
                      <a:lnTo>
                        <a:pt x="215" y="251"/>
                      </a:lnTo>
                      <a:lnTo>
                        <a:pt x="217" y="251"/>
                      </a:lnTo>
                      <a:lnTo>
                        <a:pt x="217" y="251"/>
                      </a:lnTo>
                      <a:lnTo>
                        <a:pt x="217" y="252"/>
                      </a:lnTo>
                      <a:lnTo>
                        <a:pt x="216" y="252"/>
                      </a:lnTo>
                      <a:lnTo>
                        <a:pt x="217" y="252"/>
                      </a:lnTo>
                      <a:lnTo>
                        <a:pt x="217" y="253"/>
                      </a:lnTo>
                      <a:lnTo>
                        <a:pt x="217" y="253"/>
                      </a:lnTo>
                      <a:lnTo>
                        <a:pt x="219" y="253"/>
                      </a:lnTo>
                      <a:lnTo>
                        <a:pt x="219" y="252"/>
                      </a:lnTo>
                      <a:lnTo>
                        <a:pt x="220" y="251"/>
                      </a:lnTo>
                      <a:lnTo>
                        <a:pt x="221" y="249"/>
                      </a:lnTo>
                      <a:lnTo>
                        <a:pt x="221" y="247"/>
                      </a:lnTo>
                      <a:lnTo>
                        <a:pt x="223" y="245"/>
                      </a:lnTo>
                      <a:lnTo>
                        <a:pt x="223" y="245"/>
                      </a:lnTo>
                      <a:lnTo>
                        <a:pt x="221" y="245"/>
                      </a:lnTo>
                      <a:lnTo>
                        <a:pt x="221" y="241"/>
                      </a:lnTo>
                      <a:lnTo>
                        <a:pt x="224" y="240"/>
                      </a:lnTo>
                      <a:lnTo>
                        <a:pt x="226" y="239"/>
                      </a:lnTo>
                      <a:lnTo>
                        <a:pt x="228" y="237"/>
                      </a:lnTo>
                      <a:lnTo>
                        <a:pt x="228" y="240"/>
                      </a:lnTo>
                      <a:lnTo>
                        <a:pt x="228" y="241"/>
                      </a:lnTo>
                      <a:lnTo>
                        <a:pt x="226" y="241"/>
                      </a:lnTo>
                      <a:lnTo>
                        <a:pt x="228" y="241"/>
                      </a:lnTo>
                      <a:lnTo>
                        <a:pt x="229" y="241"/>
                      </a:lnTo>
                      <a:lnTo>
                        <a:pt x="230" y="240"/>
                      </a:lnTo>
                      <a:lnTo>
                        <a:pt x="232" y="240"/>
                      </a:lnTo>
                      <a:lnTo>
                        <a:pt x="230" y="239"/>
                      </a:lnTo>
                      <a:lnTo>
                        <a:pt x="232" y="239"/>
                      </a:lnTo>
                      <a:lnTo>
                        <a:pt x="232" y="235"/>
                      </a:lnTo>
                      <a:lnTo>
                        <a:pt x="232" y="235"/>
                      </a:lnTo>
                      <a:lnTo>
                        <a:pt x="232" y="235"/>
                      </a:lnTo>
                      <a:lnTo>
                        <a:pt x="232" y="235"/>
                      </a:lnTo>
                      <a:lnTo>
                        <a:pt x="232" y="235"/>
                      </a:lnTo>
                      <a:lnTo>
                        <a:pt x="232" y="235"/>
                      </a:lnTo>
                      <a:lnTo>
                        <a:pt x="232" y="235"/>
                      </a:lnTo>
                      <a:lnTo>
                        <a:pt x="232" y="235"/>
                      </a:lnTo>
                      <a:lnTo>
                        <a:pt x="232" y="235"/>
                      </a:lnTo>
                      <a:lnTo>
                        <a:pt x="232" y="233"/>
                      </a:lnTo>
                      <a:lnTo>
                        <a:pt x="230" y="233"/>
                      </a:lnTo>
                      <a:lnTo>
                        <a:pt x="230" y="231"/>
                      </a:lnTo>
                      <a:lnTo>
                        <a:pt x="230" y="228"/>
                      </a:lnTo>
                      <a:lnTo>
                        <a:pt x="230" y="227"/>
                      </a:lnTo>
                      <a:lnTo>
                        <a:pt x="232" y="226"/>
                      </a:lnTo>
                      <a:lnTo>
                        <a:pt x="232" y="222"/>
                      </a:lnTo>
                      <a:lnTo>
                        <a:pt x="232" y="222"/>
                      </a:lnTo>
                      <a:lnTo>
                        <a:pt x="233" y="218"/>
                      </a:lnTo>
                      <a:lnTo>
                        <a:pt x="233" y="218"/>
                      </a:lnTo>
                      <a:lnTo>
                        <a:pt x="234" y="214"/>
                      </a:lnTo>
                      <a:lnTo>
                        <a:pt x="236" y="214"/>
                      </a:lnTo>
                      <a:lnTo>
                        <a:pt x="236" y="213"/>
                      </a:lnTo>
                      <a:lnTo>
                        <a:pt x="237" y="211"/>
                      </a:lnTo>
                      <a:lnTo>
                        <a:pt x="237" y="210"/>
                      </a:lnTo>
                      <a:lnTo>
                        <a:pt x="238" y="210"/>
                      </a:lnTo>
                      <a:lnTo>
                        <a:pt x="238" y="209"/>
                      </a:lnTo>
                      <a:lnTo>
                        <a:pt x="238" y="209"/>
                      </a:lnTo>
                      <a:lnTo>
                        <a:pt x="240" y="207"/>
                      </a:lnTo>
                      <a:lnTo>
                        <a:pt x="245" y="205"/>
                      </a:lnTo>
                      <a:lnTo>
                        <a:pt x="245" y="209"/>
                      </a:lnTo>
                      <a:lnTo>
                        <a:pt x="245" y="209"/>
                      </a:lnTo>
                      <a:lnTo>
                        <a:pt x="247" y="211"/>
                      </a:lnTo>
                      <a:lnTo>
                        <a:pt x="247" y="211"/>
                      </a:lnTo>
                      <a:lnTo>
                        <a:pt x="249" y="213"/>
                      </a:lnTo>
                      <a:lnTo>
                        <a:pt x="249" y="214"/>
                      </a:lnTo>
                      <a:lnTo>
                        <a:pt x="249" y="214"/>
                      </a:lnTo>
                      <a:lnTo>
                        <a:pt x="250" y="215"/>
                      </a:lnTo>
                      <a:lnTo>
                        <a:pt x="253" y="215"/>
                      </a:lnTo>
                      <a:lnTo>
                        <a:pt x="254" y="215"/>
                      </a:lnTo>
                      <a:lnTo>
                        <a:pt x="254" y="215"/>
                      </a:lnTo>
                      <a:lnTo>
                        <a:pt x="257" y="215"/>
                      </a:lnTo>
                      <a:lnTo>
                        <a:pt x="259" y="214"/>
                      </a:lnTo>
                      <a:lnTo>
                        <a:pt x="259" y="213"/>
                      </a:lnTo>
                      <a:lnTo>
                        <a:pt x="259" y="210"/>
                      </a:lnTo>
                      <a:lnTo>
                        <a:pt x="259" y="207"/>
                      </a:lnTo>
                      <a:lnTo>
                        <a:pt x="258" y="205"/>
                      </a:lnTo>
                      <a:lnTo>
                        <a:pt x="259" y="202"/>
                      </a:lnTo>
                      <a:lnTo>
                        <a:pt x="259" y="202"/>
                      </a:lnTo>
                      <a:lnTo>
                        <a:pt x="261" y="196"/>
                      </a:lnTo>
                      <a:lnTo>
                        <a:pt x="259" y="196"/>
                      </a:lnTo>
                      <a:lnTo>
                        <a:pt x="259" y="197"/>
                      </a:lnTo>
                      <a:lnTo>
                        <a:pt x="257" y="196"/>
                      </a:lnTo>
                      <a:lnTo>
                        <a:pt x="257" y="190"/>
                      </a:lnTo>
                      <a:lnTo>
                        <a:pt x="257" y="190"/>
                      </a:lnTo>
                      <a:lnTo>
                        <a:pt x="257" y="189"/>
                      </a:lnTo>
                      <a:lnTo>
                        <a:pt x="258" y="189"/>
                      </a:lnTo>
                      <a:lnTo>
                        <a:pt x="257" y="184"/>
                      </a:lnTo>
                      <a:lnTo>
                        <a:pt x="259" y="184"/>
                      </a:lnTo>
                      <a:lnTo>
                        <a:pt x="259" y="182"/>
                      </a:lnTo>
                      <a:lnTo>
                        <a:pt x="261" y="184"/>
                      </a:lnTo>
                      <a:lnTo>
                        <a:pt x="262" y="182"/>
                      </a:lnTo>
                      <a:lnTo>
                        <a:pt x="266" y="182"/>
                      </a:lnTo>
                      <a:lnTo>
                        <a:pt x="266" y="181"/>
                      </a:lnTo>
                      <a:lnTo>
                        <a:pt x="267" y="181"/>
                      </a:lnTo>
                      <a:lnTo>
                        <a:pt x="267" y="180"/>
                      </a:lnTo>
                      <a:lnTo>
                        <a:pt x="268" y="180"/>
                      </a:lnTo>
                      <a:lnTo>
                        <a:pt x="268" y="181"/>
                      </a:lnTo>
                      <a:lnTo>
                        <a:pt x="272" y="181"/>
                      </a:lnTo>
                      <a:lnTo>
                        <a:pt x="272" y="179"/>
                      </a:lnTo>
                      <a:lnTo>
                        <a:pt x="275" y="179"/>
                      </a:lnTo>
                      <a:lnTo>
                        <a:pt x="275" y="180"/>
                      </a:lnTo>
                      <a:lnTo>
                        <a:pt x="276" y="180"/>
                      </a:lnTo>
                      <a:lnTo>
                        <a:pt x="276" y="180"/>
                      </a:lnTo>
                      <a:lnTo>
                        <a:pt x="278" y="180"/>
                      </a:lnTo>
                      <a:lnTo>
                        <a:pt x="278" y="180"/>
                      </a:lnTo>
                      <a:lnTo>
                        <a:pt x="279" y="180"/>
                      </a:lnTo>
                      <a:lnTo>
                        <a:pt x="285" y="180"/>
                      </a:lnTo>
                      <a:lnTo>
                        <a:pt x="285" y="177"/>
                      </a:lnTo>
                      <a:lnTo>
                        <a:pt x="285" y="177"/>
                      </a:lnTo>
                      <a:lnTo>
                        <a:pt x="285" y="177"/>
                      </a:lnTo>
                      <a:lnTo>
                        <a:pt x="288" y="177"/>
                      </a:lnTo>
                      <a:lnTo>
                        <a:pt x="288" y="177"/>
                      </a:lnTo>
                      <a:lnTo>
                        <a:pt x="288" y="177"/>
                      </a:lnTo>
                      <a:lnTo>
                        <a:pt x="289" y="177"/>
                      </a:lnTo>
                      <a:lnTo>
                        <a:pt x="289" y="179"/>
                      </a:lnTo>
                      <a:lnTo>
                        <a:pt x="292" y="180"/>
                      </a:lnTo>
                      <a:lnTo>
                        <a:pt x="296" y="180"/>
                      </a:lnTo>
                      <a:lnTo>
                        <a:pt x="297" y="173"/>
                      </a:lnTo>
                      <a:lnTo>
                        <a:pt x="298" y="175"/>
                      </a:lnTo>
                      <a:lnTo>
                        <a:pt x="298" y="176"/>
                      </a:lnTo>
                      <a:lnTo>
                        <a:pt x="300" y="175"/>
                      </a:lnTo>
                      <a:lnTo>
                        <a:pt x="305" y="175"/>
                      </a:lnTo>
                      <a:lnTo>
                        <a:pt x="305" y="175"/>
                      </a:lnTo>
                      <a:lnTo>
                        <a:pt x="306" y="175"/>
                      </a:lnTo>
                      <a:lnTo>
                        <a:pt x="308" y="172"/>
                      </a:lnTo>
                      <a:lnTo>
                        <a:pt x="309" y="172"/>
                      </a:lnTo>
                      <a:lnTo>
                        <a:pt x="309" y="172"/>
                      </a:lnTo>
                      <a:lnTo>
                        <a:pt x="317" y="173"/>
                      </a:lnTo>
                      <a:lnTo>
                        <a:pt x="318" y="172"/>
                      </a:lnTo>
                      <a:lnTo>
                        <a:pt x="317" y="172"/>
                      </a:lnTo>
                      <a:lnTo>
                        <a:pt x="317" y="171"/>
                      </a:lnTo>
                      <a:lnTo>
                        <a:pt x="315" y="171"/>
                      </a:lnTo>
                      <a:lnTo>
                        <a:pt x="312" y="167"/>
                      </a:lnTo>
                      <a:lnTo>
                        <a:pt x="310" y="167"/>
                      </a:lnTo>
                      <a:lnTo>
                        <a:pt x="310" y="167"/>
                      </a:lnTo>
                      <a:lnTo>
                        <a:pt x="309" y="167"/>
                      </a:lnTo>
                      <a:lnTo>
                        <a:pt x="308" y="167"/>
                      </a:lnTo>
                      <a:lnTo>
                        <a:pt x="306" y="168"/>
                      </a:lnTo>
                      <a:lnTo>
                        <a:pt x="304" y="168"/>
                      </a:lnTo>
                      <a:lnTo>
                        <a:pt x="302" y="165"/>
                      </a:lnTo>
                      <a:lnTo>
                        <a:pt x="300" y="164"/>
                      </a:lnTo>
                      <a:lnTo>
                        <a:pt x="298" y="163"/>
                      </a:lnTo>
                      <a:lnTo>
                        <a:pt x="296" y="160"/>
                      </a:lnTo>
                      <a:lnTo>
                        <a:pt x="298" y="160"/>
                      </a:lnTo>
                      <a:lnTo>
                        <a:pt x="298" y="158"/>
                      </a:lnTo>
                      <a:lnTo>
                        <a:pt x="296" y="159"/>
                      </a:lnTo>
                      <a:lnTo>
                        <a:pt x="295" y="160"/>
                      </a:lnTo>
                      <a:lnTo>
                        <a:pt x="293" y="160"/>
                      </a:lnTo>
                      <a:lnTo>
                        <a:pt x="291" y="161"/>
                      </a:lnTo>
                      <a:lnTo>
                        <a:pt x="288" y="161"/>
                      </a:lnTo>
                      <a:lnTo>
                        <a:pt x="288" y="160"/>
                      </a:lnTo>
                      <a:lnTo>
                        <a:pt x="285" y="161"/>
                      </a:lnTo>
                      <a:lnTo>
                        <a:pt x="285" y="163"/>
                      </a:lnTo>
                      <a:lnTo>
                        <a:pt x="281" y="163"/>
                      </a:lnTo>
                      <a:lnTo>
                        <a:pt x="281" y="161"/>
                      </a:lnTo>
                      <a:lnTo>
                        <a:pt x="281" y="161"/>
                      </a:lnTo>
                      <a:lnTo>
                        <a:pt x="280" y="161"/>
                      </a:lnTo>
                      <a:lnTo>
                        <a:pt x="280" y="163"/>
                      </a:lnTo>
                      <a:lnTo>
                        <a:pt x="279" y="163"/>
                      </a:lnTo>
                      <a:lnTo>
                        <a:pt x="278" y="163"/>
                      </a:lnTo>
                      <a:lnTo>
                        <a:pt x="276" y="163"/>
                      </a:lnTo>
                      <a:lnTo>
                        <a:pt x="276" y="165"/>
                      </a:lnTo>
                      <a:lnTo>
                        <a:pt x="271" y="165"/>
                      </a:lnTo>
                      <a:lnTo>
                        <a:pt x="268" y="169"/>
                      </a:lnTo>
                      <a:lnTo>
                        <a:pt x="266" y="169"/>
                      </a:lnTo>
                      <a:lnTo>
                        <a:pt x="266" y="172"/>
                      </a:lnTo>
                      <a:lnTo>
                        <a:pt x="262" y="172"/>
                      </a:lnTo>
                      <a:lnTo>
                        <a:pt x="262" y="172"/>
                      </a:lnTo>
                      <a:lnTo>
                        <a:pt x="258" y="173"/>
                      </a:lnTo>
                      <a:lnTo>
                        <a:pt x="258" y="171"/>
                      </a:lnTo>
                      <a:lnTo>
                        <a:pt x="255" y="171"/>
                      </a:lnTo>
                      <a:lnTo>
                        <a:pt x="257" y="168"/>
                      </a:lnTo>
                      <a:lnTo>
                        <a:pt x="254" y="168"/>
                      </a:lnTo>
                      <a:lnTo>
                        <a:pt x="254" y="167"/>
                      </a:lnTo>
                      <a:lnTo>
                        <a:pt x="254" y="167"/>
                      </a:lnTo>
                      <a:lnTo>
                        <a:pt x="254" y="167"/>
                      </a:lnTo>
                      <a:lnTo>
                        <a:pt x="253" y="167"/>
                      </a:lnTo>
                      <a:lnTo>
                        <a:pt x="253" y="169"/>
                      </a:lnTo>
                      <a:lnTo>
                        <a:pt x="253" y="169"/>
                      </a:lnTo>
                      <a:lnTo>
                        <a:pt x="253" y="171"/>
                      </a:lnTo>
                      <a:lnTo>
                        <a:pt x="249" y="171"/>
                      </a:lnTo>
                      <a:lnTo>
                        <a:pt x="249" y="171"/>
                      </a:lnTo>
                      <a:lnTo>
                        <a:pt x="247" y="171"/>
                      </a:lnTo>
                      <a:lnTo>
                        <a:pt x="247" y="168"/>
                      </a:lnTo>
                      <a:lnTo>
                        <a:pt x="249" y="168"/>
                      </a:lnTo>
                      <a:lnTo>
                        <a:pt x="247" y="167"/>
                      </a:lnTo>
                      <a:lnTo>
                        <a:pt x="249" y="167"/>
                      </a:lnTo>
                      <a:lnTo>
                        <a:pt x="249" y="165"/>
                      </a:lnTo>
                      <a:lnTo>
                        <a:pt x="255" y="165"/>
                      </a:lnTo>
                      <a:lnTo>
                        <a:pt x="255" y="163"/>
                      </a:lnTo>
                      <a:lnTo>
                        <a:pt x="251" y="163"/>
                      </a:lnTo>
                      <a:lnTo>
                        <a:pt x="251" y="160"/>
                      </a:lnTo>
                      <a:lnTo>
                        <a:pt x="245" y="158"/>
                      </a:lnTo>
                      <a:lnTo>
                        <a:pt x="245" y="160"/>
                      </a:lnTo>
                      <a:lnTo>
                        <a:pt x="246" y="160"/>
                      </a:lnTo>
                      <a:lnTo>
                        <a:pt x="246" y="161"/>
                      </a:lnTo>
                      <a:lnTo>
                        <a:pt x="246" y="161"/>
                      </a:lnTo>
                      <a:lnTo>
                        <a:pt x="245" y="161"/>
                      </a:lnTo>
                      <a:lnTo>
                        <a:pt x="243" y="159"/>
                      </a:lnTo>
                      <a:lnTo>
                        <a:pt x="243" y="156"/>
                      </a:lnTo>
                      <a:lnTo>
                        <a:pt x="241" y="156"/>
                      </a:lnTo>
                      <a:lnTo>
                        <a:pt x="241" y="154"/>
                      </a:lnTo>
                      <a:lnTo>
                        <a:pt x="240" y="154"/>
                      </a:lnTo>
                      <a:lnTo>
                        <a:pt x="240" y="154"/>
                      </a:lnTo>
                      <a:lnTo>
                        <a:pt x="241" y="154"/>
                      </a:lnTo>
                      <a:lnTo>
                        <a:pt x="241" y="150"/>
                      </a:lnTo>
                      <a:lnTo>
                        <a:pt x="241" y="150"/>
                      </a:lnTo>
                      <a:lnTo>
                        <a:pt x="241" y="147"/>
                      </a:lnTo>
                      <a:lnTo>
                        <a:pt x="241" y="147"/>
                      </a:lnTo>
                      <a:lnTo>
                        <a:pt x="242" y="146"/>
                      </a:lnTo>
                      <a:lnTo>
                        <a:pt x="242" y="144"/>
                      </a:lnTo>
                      <a:lnTo>
                        <a:pt x="242" y="143"/>
                      </a:lnTo>
                      <a:lnTo>
                        <a:pt x="242" y="143"/>
                      </a:lnTo>
                      <a:lnTo>
                        <a:pt x="241" y="139"/>
                      </a:lnTo>
                      <a:lnTo>
                        <a:pt x="240" y="138"/>
                      </a:lnTo>
                      <a:lnTo>
                        <a:pt x="241" y="135"/>
                      </a:lnTo>
                      <a:lnTo>
                        <a:pt x="238" y="134"/>
                      </a:lnTo>
                      <a:lnTo>
                        <a:pt x="238" y="134"/>
                      </a:lnTo>
                      <a:lnTo>
                        <a:pt x="238" y="133"/>
                      </a:lnTo>
                      <a:lnTo>
                        <a:pt x="238" y="130"/>
                      </a:lnTo>
                      <a:lnTo>
                        <a:pt x="242" y="127"/>
                      </a:lnTo>
                      <a:lnTo>
                        <a:pt x="242" y="126"/>
                      </a:lnTo>
                      <a:lnTo>
                        <a:pt x="242" y="125"/>
                      </a:lnTo>
                      <a:lnTo>
                        <a:pt x="245" y="125"/>
                      </a:lnTo>
                      <a:lnTo>
                        <a:pt x="246" y="125"/>
                      </a:lnTo>
                      <a:lnTo>
                        <a:pt x="246" y="122"/>
                      </a:lnTo>
                      <a:lnTo>
                        <a:pt x="247" y="122"/>
                      </a:lnTo>
                      <a:lnTo>
                        <a:pt x="251" y="118"/>
                      </a:lnTo>
                      <a:lnTo>
                        <a:pt x="254" y="118"/>
                      </a:lnTo>
                      <a:lnTo>
                        <a:pt x="254" y="117"/>
                      </a:lnTo>
                      <a:lnTo>
                        <a:pt x="255" y="117"/>
                      </a:lnTo>
                      <a:lnTo>
                        <a:pt x="255" y="116"/>
                      </a:lnTo>
                      <a:lnTo>
                        <a:pt x="257" y="116"/>
                      </a:lnTo>
                      <a:lnTo>
                        <a:pt x="257" y="113"/>
                      </a:lnTo>
                      <a:lnTo>
                        <a:pt x="258" y="113"/>
                      </a:lnTo>
                      <a:lnTo>
                        <a:pt x="258" y="112"/>
                      </a:lnTo>
                      <a:lnTo>
                        <a:pt x="259" y="112"/>
                      </a:lnTo>
                      <a:lnTo>
                        <a:pt x="259" y="110"/>
                      </a:lnTo>
                      <a:lnTo>
                        <a:pt x="259" y="109"/>
                      </a:lnTo>
                      <a:lnTo>
                        <a:pt x="259" y="109"/>
                      </a:lnTo>
                      <a:lnTo>
                        <a:pt x="259" y="109"/>
                      </a:lnTo>
                      <a:lnTo>
                        <a:pt x="261" y="109"/>
                      </a:lnTo>
                      <a:lnTo>
                        <a:pt x="263" y="101"/>
                      </a:lnTo>
                      <a:lnTo>
                        <a:pt x="266" y="101"/>
                      </a:lnTo>
                      <a:lnTo>
                        <a:pt x="266" y="100"/>
                      </a:lnTo>
                      <a:lnTo>
                        <a:pt x="268" y="100"/>
                      </a:lnTo>
                      <a:lnTo>
                        <a:pt x="268" y="101"/>
                      </a:lnTo>
                      <a:lnTo>
                        <a:pt x="268" y="101"/>
                      </a:lnTo>
                      <a:lnTo>
                        <a:pt x="268" y="100"/>
                      </a:lnTo>
                      <a:lnTo>
                        <a:pt x="270" y="100"/>
                      </a:lnTo>
                      <a:lnTo>
                        <a:pt x="268" y="99"/>
                      </a:lnTo>
                      <a:lnTo>
                        <a:pt x="270" y="99"/>
                      </a:lnTo>
                      <a:lnTo>
                        <a:pt x="270" y="96"/>
                      </a:lnTo>
                      <a:lnTo>
                        <a:pt x="270" y="96"/>
                      </a:lnTo>
                      <a:lnTo>
                        <a:pt x="268" y="95"/>
                      </a:lnTo>
                      <a:lnTo>
                        <a:pt x="268" y="93"/>
                      </a:lnTo>
                      <a:lnTo>
                        <a:pt x="268" y="93"/>
                      </a:lnTo>
                      <a:lnTo>
                        <a:pt x="268" y="92"/>
                      </a:lnTo>
                      <a:lnTo>
                        <a:pt x="268" y="92"/>
                      </a:lnTo>
                      <a:lnTo>
                        <a:pt x="270" y="89"/>
                      </a:lnTo>
                      <a:lnTo>
                        <a:pt x="268" y="89"/>
                      </a:lnTo>
                      <a:lnTo>
                        <a:pt x="268" y="87"/>
                      </a:lnTo>
                      <a:lnTo>
                        <a:pt x="266" y="88"/>
                      </a:lnTo>
                      <a:lnTo>
                        <a:pt x="266" y="87"/>
                      </a:lnTo>
                      <a:lnTo>
                        <a:pt x="264" y="86"/>
                      </a:lnTo>
                      <a:lnTo>
                        <a:pt x="263" y="86"/>
                      </a:lnTo>
                      <a:lnTo>
                        <a:pt x="261" y="86"/>
                      </a:lnTo>
                      <a:lnTo>
                        <a:pt x="257" y="86"/>
                      </a:lnTo>
                      <a:lnTo>
                        <a:pt x="253" y="84"/>
                      </a:lnTo>
                      <a:lnTo>
                        <a:pt x="251" y="87"/>
                      </a:lnTo>
                      <a:lnTo>
                        <a:pt x="251" y="87"/>
                      </a:lnTo>
                      <a:lnTo>
                        <a:pt x="251" y="86"/>
                      </a:lnTo>
                      <a:lnTo>
                        <a:pt x="249" y="84"/>
                      </a:lnTo>
                      <a:lnTo>
                        <a:pt x="249" y="84"/>
                      </a:lnTo>
                      <a:lnTo>
                        <a:pt x="249" y="84"/>
                      </a:lnTo>
                      <a:lnTo>
                        <a:pt x="249" y="84"/>
                      </a:lnTo>
                      <a:lnTo>
                        <a:pt x="247" y="86"/>
                      </a:lnTo>
                      <a:lnTo>
                        <a:pt x="247" y="86"/>
                      </a:lnTo>
                      <a:lnTo>
                        <a:pt x="246" y="84"/>
                      </a:lnTo>
                      <a:lnTo>
                        <a:pt x="246" y="84"/>
                      </a:lnTo>
                      <a:lnTo>
                        <a:pt x="245" y="83"/>
                      </a:lnTo>
                      <a:lnTo>
                        <a:pt x="245" y="84"/>
                      </a:lnTo>
                      <a:lnTo>
                        <a:pt x="245" y="86"/>
                      </a:lnTo>
                      <a:lnTo>
                        <a:pt x="243" y="86"/>
                      </a:lnTo>
                      <a:lnTo>
                        <a:pt x="245" y="88"/>
                      </a:lnTo>
                      <a:lnTo>
                        <a:pt x="243" y="88"/>
                      </a:lnTo>
                      <a:lnTo>
                        <a:pt x="242" y="89"/>
                      </a:lnTo>
                      <a:lnTo>
                        <a:pt x="241" y="91"/>
                      </a:lnTo>
                      <a:lnTo>
                        <a:pt x="241" y="91"/>
                      </a:lnTo>
                      <a:lnTo>
                        <a:pt x="241" y="91"/>
                      </a:lnTo>
                      <a:lnTo>
                        <a:pt x="240" y="91"/>
                      </a:lnTo>
                      <a:lnTo>
                        <a:pt x="240" y="91"/>
                      </a:lnTo>
                      <a:lnTo>
                        <a:pt x="238" y="91"/>
                      </a:lnTo>
                      <a:lnTo>
                        <a:pt x="238" y="93"/>
                      </a:lnTo>
                      <a:lnTo>
                        <a:pt x="238" y="93"/>
                      </a:lnTo>
                      <a:lnTo>
                        <a:pt x="237" y="93"/>
                      </a:lnTo>
                      <a:lnTo>
                        <a:pt x="237" y="93"/>
                      </a:lnTo>
                      <a:lnTo>
                        <a:pt x="236" y="93"/>
                      </a:lnTo>
                      <a:lnTo>
                        <a:pt x="237" y="96"/>
                      </a:lnTo>
                      <a:lnTo>
                        <a:pt x="236" y="96"/>
                      </a:lnTo>
                      <a:lnTo>
                        <a:pt x="236" y="97"/>
                      </a:lnTo>
                      <a:lnTo>
                        <a:pt x="234" y="99"/>
                      </a:lnTo>
                      <a:lnTo>
                        <a:pt x="233" y="99"/>
                      </a:lnTo>
                      <a:lnTo>
                        <a:pt x="234" y="103"/>
                      </a:lnTo>
                      <a:lnTo>
                        <a:pt x="233" y="104"/>
                      </a:lnTo>
                      <a:lnTo>
                        <a:pt x="234" y="104"/>
                      </a:lnTo>
                      <a:lnTo>
                        <a:pt x="234" y="107"/>
                      </a:lnTo>
                      <a:lnTo>
                        <a:pt x="234" y="107"/>
                      </a:lnTo>
                      <a:lnTo>
                        <a:pt x="236" y="107"/>
                      </a:lnTo>
                      <a:lnTo>
                        <a:pt x="236" y="107"/>
                      </a:lnTo>
                      <a:lnTo>
                        <a:pt x="236" y="108"/>
                      </a:lnTo>
                      <a:lnTo>
                        <a:pt x="236" y="110"/>
                      </a:lnTo>
                      <a:lnTo>
                        <a:pt x="233" y="110"/>
                      </a:lnTo>
                      <a:lnTo>
                        <a:pt x="232" y="112"/>
                      </a:lnTo>
                      <a:lnTo>
                        <a:pt x="232" y="113"/>
                      </a:lnTo>
                      <a:lnTo>
                        <a:pt x="230" y="116"/>
                      </a:lnTo>
                      <a:lnTo>
                        <a:pt x="229" y="117"/>
                      </a:lnTo>
                      <a:lnTo>
                        <a:pt x="228" y="117"/>
                      </a:lnTo>
                      <a:lnTo>
                        <a:pt x="228" y="118"/>
                      </a:lnTo>
                      <a:lnTo>
                        <a:pt x="226" y="118"/>
                      </a:lnTo>
                      <a:lnTo>
                        <a:pt x="226" y="117"/>
                      </a:lnTo>
                      <a:lnTo>
                        <a:pt x="223" y="118"/>
                      </a:lnTo>
                      <a:lnTo>
                        <a:pt x="221" y="121"/>
                      </a:lnTo>
                      <a:lnTo>
                        <a:pt x="220" y="120"/>
                      </a:lnTo>
                      <a:lnTo>
                        <a:pt x="220" y="121"/>
                      </a:lnTo>
                      <a:lnTo>
                        <a:pt x="217" y="121"/>
                      </a:lnTo>
                      <a:lnTo>
                        <a:pt x="217" y="122"/>
                      </a:lnTo>
                      <a:lnTo>
                        <a:pt x="216" y="121"/>
                      </a:lnTo>
                      <a:lnTo>
                        <a:pt x="215" y="121"/>
                      </a:lnTo>
                      <a:lnTo>
                        <a:pt x="215" y="121"/>
                      </a:lnTo>
                      <a:lnTo>
                        <a:pt x="213" y="122"/>
                      </a:lnTo>
                      <a:lnTo>
                        <a:pt x="213" y="124"/>
                      </a:lnTo>
                      <a:lnTo>
                        <a:pt x="212" y="125"/>
                      </a:lnTo>
                      <a:lnTo>
                        <a:pt x="212" y="125"/>
                      </a:lnTo>
                      <a:lnTo>
                        <a:pt x="212" y="126"/>
                      </a:lnTo>
                      <a:lnTo>
                        <a:pt x="213" y="126"/>
                      </a:lnTo>
                      <a:lnTo>
                        <a:pt x="213" y="126"/>
                      </a:lnTo>
                      <a:lnTo>
                        <a:pt x="212" y="126"/>
                      </a:lnTo>
                      <a:lnTo>
                        <a:pt x="212" y="127"/>
                      </a:lnTo>
                      <a:lnTo>
                        <a:pt x="211" y="127"/>
                      </a:lnTo>
                      <a:lnTo>
                        <a:pt x="209" y="129"/>
                      </a:lnTo>
                      <a:lnTo>
                        <a:pt x="207" y="129"/>
                      </a:lnTo>
                      <a:lnTo>
                        <a:pt x="207" y="130"/>
                      </a:lnTo>
                      <a:lnTo>
                        <a:pt x="208" y="130"/>
                      </a:lnTo>
                      <a:lnTo>
                        <a:pt x="208" y="131"/>
                      </a:lnTo>
                      <a:lnTo>
                        <a:pt x="207" y="133"/>
                      </a:lnTo>
                      <a:lnTo>
                        <a:pt x="207" y="133"/>
                      </a:lnTo>
                      <a:lnTo>
                        <a:pt x="204" y="134"/>
                      </a:lnTo>
                      <a:lnTo>
                        <a:pt x="203" y="134"/>
                      </a:lnTo>
                      <a:lnTo>
                        <a:pt x="203" y="135"/>
                      </a:lnTo>
                      <a:lnTo>
                        <a:pt x="203" y="135"/>
                      </a:lnTo>
                      <a:lnTo>
                        <a:pt x="202" y="135"/>
                      </a:lnTo>
                      <a:lnTo>
                        <a:pt x="202" y="134"/>
                      </a:lnTo>
                      <a:lnTo>
                        <a:pt x="200" y="134"/>
                      </a:lnTo>
                      <a:lnTo>
                        <a:pt x="200" y="137"/>
                      </a:lnTo>
                      <a:lnTo>
                        <a:pt x="202" y="138"/>
                      </a:lnTo>
                      <a:lnTo>
                        <a:pt x="202" y="141"/>
                      </a:lnTo>
                      <a:lnTo>
                        <a:pt x="202" y="142"/>
                      </a:lnTo>
                      <a:lnTo>
                        <a:pt x="202" y="142"/>
                      </a:lnTo>
                      <a:lnTo>
                        <a:pt x="202" y="143"/>
                      </a:lnTo>
                      <a:lnTo>
                        <a:pt x="200" y="143"/>
                      </a:lnTo>
                      <a:lnTo>
                        <a:pt x="200" y="146"/>
                      </a:lnTo>
                      <a:lnTo>
                        <a:pt x="202" y="147"/>
                      </a:lnTo>
                      <a:lnTo>
                        <a:pt x="202" y="148"/>
                      </a:lnTo>
                      <a:lnTo>
                        <a:pt x="200" y="148"/>
                      </a:lnTo>
                      <a:lnTo>
                        <a:pt x="200" y="148"/>
                      </a:lnTo>
                      <a:lnTo>
                        <a:pt x="200" y="148"/>
                      </a:lnTo>
                      <a:lnTo>
                        <a:pt x="199" y="148"/>
                      </a:lnTo>
                      <a:lnTo>
                        <a:pt x="199" y="151"/>
                      </a:lnTo>
                      <a:lnTo>
                        <a:pt x="200" y="151"/>
                      </a:lnTo>
                      <a:lnTo>
                        <a:pt x="200" y="152"/>
                      </a:lnTo>
                      <a:lnTo>
                        <a:pt x="199" y="152"/>
                      </a:lnTo>
                      <a:lnTo>
                        <a:pt x="199" y="154"/>
                      </a:lnTo>
                      <a:lnTo>
                        <a:pt x="199" y="154"/>
                      </a:lnTo>
                      <a:lnTo>
                        <a:pt x="200" y="155"/>
                      </a:lnTo>
                      <a:lnTo>
                        <a:pt x="200" y="159"/>
                      </a:lnTo>
                      <a:lnTo>
                        <a:pt x="202" y="159"/>
                      </a:lnTo>
                      <a:lnTo>
                        <a:pt x="200" y="161"/>
                      </a:lnTo>
                      <a:lnTo>
                        <a:pt x="200" y="161"/>
                      </a:lnTo>
                      <a:lnTo>
                        <a:pt x="200" y="164"/>
                      </a:lnTo>
                      <a:lnTo>
                        <a:pt x="202" y="164"/>
                      </a:lnTo>
                      <a:lnTo>
                        <a:pt x="202" y="165"/>
                      </a:lnTo>
                      <a:lnTo>
                        <a:pt x="204" y="165"/>
                      </a:lnTo>
                      <a:lnTo>
                        <a:pt x="204" y="165"/>
                      </a:lnTo>
                      <a:lnTo>
                        <a:pt x="206" y="165"/>
                      </a:lnTo>
                      <a:lnTo>
                        <a:pt x="206" y="164"/>
                      </a:lnTo>
                      <a:lnTo>
                        <a:pt x="206" y="164"/>
                      </a:lnTo>
                      <a:lnTo>
                        <a:pt x="207" y="164"/>
                      </a:lnTo>
                      <a:lnTo>
                        <a:pt x="207" y="165"/>
                      </a:lnTo>
                      <a:lnTo>
                        <a:pt x="208" y="167"/>
                      </a:lnTo>
                      <a:lnTo>
                        <a:pt x="208" y="167"/>
                      </a:lnTo>
                      <a:lnTo>
                        <a:pt x="208" y="168"/>
                      </a:lnTo>
                      <a:lnTo>
                        <a:pt x="209" y="167"/>
                      </a:lnTo>
                      <a:lnTo>
                        <a:pt x="212" y="168"/>
                      </a:lnTo>
                      <a:lnTo>
                        <a:pt x="211" y="168"/>
                      </a:lnTo>
                      <a:lnTo>
                        <a:pt x="212" y="171"/>
                      </a:lnTo>
                      <a:lnTo>
                        <a:pt x="215" y="172"/>
                      </a:lnTo>
                      <a:lnTo>
                        <a:pt x="215" y="175"/>
                      </a:lnTo>
                      <a:lnTo>
                        <a:pt x="216" y="176"/>
                      </a:lnTo>
                      <a:lnTo>
                        <a:pt x="215" y="179"/>
                      </a:lnTo>
                      <a:lnTo>
                        <a:pt x="209" y="181"/>
                      </a:lnTo>
                      <a:lnTo>
                        <a:pt x="209" y="182"/>
                      </a:lnTo>
                      <a:lnTo>
                        <a:pt x="213" y="182"/>
                      </a:lnTo>
                      <a:lnTo>
                        <a:pt x="213" y="182"/>
                      </a:lnTo>
                      <a:lnTo>
                        <a:pt x="213" y="184"/>
                      </a:lnTo>
                      <a:lnTo>
                        <a:pt x="215" y="184"/>
                      </a:lnTo>
                      <a:lnTo>
                        <a:pt x="215" y="184"/>
                      </a:lnTo>
                      <a:lnTo>
                        <a:pt x="212" y="184"/>
                      </a:lnTo>
                      <a:lnTo>
                        <a:pt x="212" y="185"/>
                      </a:lnTo>
                      <a:lnTo>
                        <a:pt x="212" y="185"/>
                      </a:lnTo>
                      <a:lnTo>
                        <a:pt x="212" y="186"/>
                      </a:lnTo>
                      <a:lnTo>
                        <a:pt x="211" y="186"/>
                      </a:lnTo>
                      <a:lnTo>
                        <a:pt x="211" y="188"/>
                      </a:lnTo>
                      <a:lnTo>
                        <a:pt x="207" y="188"/>
                      </a:lnTo>
                      <a:lnTo>
                        <a:pt x="207" y="189"/>
                      </a:lnTo>
                      <a:lnTo>
                        <a:pt x="206" y="190"/>
                      </a:lnTo>
                      <a:lnTo>
                        <a:pt x="206" y="190"/>
                      </a:lnTo>
                      <a:lnTo>
                        <a:pt x="204" y="190"/>
                      </a:lnTo>
                      <a:lnTo>
                        <a:pt x="204" y="189"/>
                      </a:lnTo>
                      <a:lnTo>
                        <a:pt x="203" y="189"/>
                      </a:lnTo>
                      <a:lnTo>
                        <a:pt x="203" y="189"/>
                      </a:lnTo>
                      <a:lnTo>
                        <a:pt x="199" y="189"/>
                      </a:lnTo>
                      <a:lnTo>
                        <a:pt x="199" y="190"/>
                      </a:lnTo>
                      <a:lnTo>
                        <a:pt x="196" y="192"/>
                      </a:lnTo>
                      <a:lnTo>
                        <a:pt x="194" y="190"/>
                      </a:lnTo>
                      <a:lnTo>
                        <a:pt x="191" y="190"/>
                      </a:lnTo>
                      <a:lnTo>
                        <a:pt x="191" y="192"/>
                      </a:lnTo>
                      <a:lnTo>
                        <a:pt x="192" y="192"/>
                      </a:lnTo>
                      <a:lnTo>
                        <a:pt x="192" y="192"/>
                      </a:lnTo>
                      <a:lnTo>
                        <a:pt x="194" y="192"/>
                      </a:lnTo>
                      <a:lnTo>
                        <a:pt x="195" y="192"/>
                      </a:lnTo>
                      <a:lnTo>
                        <a:pt x="195" y="192"/>
                      </a:lnTo>
                      <a:lnTo>
                        <a:pt x="195" y="193"/>
                      </a:lnTo>
                      <a:lnTo>
                        <a:pt x="196" y="193"/>
                      </a:lnTo>
                      <a:lnTo>
                        <a:pt x="198" y="193"/>
                      </a:lnTo>
                      <a:lnTo>
                        <a:pt x="198" y="194"/>
                      </a:lnTo>
                      <a:lnTo>
                        <a:pt x="195" y="194"/>
                      </a:lnTo>
                      <a:lnTo>
                        <a:pt x="194" y="194"/>
                      </a:lnTo>
                      <a:lnTo>
                        <a:pt x="195" y="197"/>
                      </a:lnTo>
                      <a:lnTo>
                        <a:pt x="195" y="197"/>
                      </a:lnTo>
                      <a:lnTo>
                        <a:pt x="195" y="199"/>
                      </a:lnTo>
                      <a:lnTo>
                        <a:pt x="195" y="201"/>
                      </a:lnTo>
                      <a:lnTo>
                        <a:pt x="195" y="205"/>
                      </a:lnTo>
                      <a:lnTo>
                        <a:pt x="194" y="206"/>
                      </a:lnTo>
                      <a:lnTo>
                        <a:pt x="194" y="209"/>
                      </a:lnTo>
                      <a:lnTo>
                        <a:pt x="194" y="209"/>
                      </a:lnTo>
                      <a:lnTo>
                        <a:pt x="192" y="211"/>
                      </a:lnTo>
                      <a:lnTo>
                        <a:pt x="192" y="211"/>
                      </a:lnTo>
                      <a:lnTo>
                        <a:pt x="192" y="216"/>
                      </a:lnTo>
                      <a:lnTo>
                        <a:pt x="191" y="216"/>
                      </a:lnTo>
                      <a:lnTo>
                        <a:pt x="191" y="220"/>
                      </a:lnTo>
                      <a:lnTo>
                        <a:pt x="191" y="220"/>
                      </a:lnTo>
                      <a:lnTo>
                        <a:pt x="191" y="220"/>
                      </a:lnTo>
                      <a:lnTo>
                        <a:pt x="194" y="218"/>
                      </a:lnTo>
                      <a:lnTo>
                        <a:pt x="195" y="216"/>
                      </a:lnTo>
                      <a:lnTo>
                        <a:pt x="195" y="219"/>
                      </a:lnTo>
                      <a:lnTo>
                        <a:pt x="192" y="224"/>
                      </a:lnTo>
                      <a:lnTo>
                        <a:pt x="190" y="224"/>
                      </a:lnTo>
                      <a:lnTo>
                        <a:pt x="190" y="223"/>
                      </a:lnTo>
                      <a:lnTo>
                        <a:pt x="190" y="223"/>
                      </a:lnTo>
                      <a:lnTo>
                        <a:pt x="190" y="224"/>
                      </a:lnTo>
                      <a:lnTo>
                        <a:pt x="186" y="224"/>
                      </a:lnTo>
                      <a:lnTo>
                        <a:pt x="183" y="226"/>
                      </a:lnTo>
                      <a:lnTo>
                        <a:pt x="179" y="226"/>
                      </a:lnTo>
                      <a:lnTo>
                        <a:pt x="179" y="224"/>
                      </a:lnTo>
                      <a:lnTo>
                        <a:pt x="175" y="226"/>
                      </a:lnTo>
                      <a:lnTo>
                        <a:pt x="175" y="228"/>
                      </a:lnTo>
                      <a:lnTo>
                        <a:pt x="173" y="228"/>
                      </a:lnTo>
                      <a:lnTo>
                        <a:pt x="173" y="231"/>
                      </a:lnTo>
                      <a:lnTo>
                        <a:pt x="171" y="231"/>
                      </a:lnTo>
                      <a:lnTo>
                        <a:pt x="171" y="231"/>
                      </a:lnTo>
                      <a:lnTo>
                        <a:pt x="173" y="232"/>
                      </a:lnTo>
                      <a:lnTo>
                        <a:pt x="173" y="233"/>
                      </a:lnTo>
                      <a:lnTo>
                        <a:pt x="171" y="235"/>
                      </a:lnTo>
                      <a:lnTo>
                        <a:pt x="170" y="235"/>
                      </a:lnTo>
                      <a:lnTo>
                        <a:pt x="169" y="236"/>
                      </a:lnTo>
                      <a:lnTo>
                        <a:pt x="166" y="236"/>
                      </a:lnTo>
                      <a:lnTo>
                        <a:pt x="165" y="236"/>
                      </a:lnTo>
                      <a:lnTo>
                        <a:pt x="164" y="236"/>
                      </a:lnTo>
                      <a:lnTo>
                        <a:pt x="162" y="236"/>
                      </a:lnTo>
                      <a:lnTo>
                        <a:pt x="162" y="237"/>
                      </a:lnTo>
                      <a:lnTo>
                        <a:pt x="161" y="237"/>
                      </a:lnTo>
                      <a:lnTo>
                        <a:pt x="161" y="236"/>
                      </a:lnTo>
                      <a:lnTo>
                        <a:pt x="160" y="236"/>
                      </a:lnTo>
                      <a:lnTo>
                        <a:pt x="160" y="236"/>
                      </a:lnTo>
                      <a:lnTo>
                        <a:pt x="158" y="236"/>
                      </a:lnTo>
                      <a:lnTo>
                        <a:pt x="160" y="232"/>
                      </a:lnTo>
                      <a:lnTo>
                        <a:pt x="158" y="231"/>
                      </a:lnTo>
                      <a:lnTo>
                        <a:pt x="158" y="227"/>
                      </a:lnTo>
                      <a:lnTo>
                        <a:pt x="160" y="226"/>
                      </a:lnTo>
                      <a:lnTo>
                        <a:pt x="160" y="224"/>
                      </a:lnTo>
                      <a:lnTo>
                        <a:pt x="160" y="222"/>
                      </a:lnTo>
                      <a:lnTo>
                        <a:pt x="161" y="222"/>
                      </a:lnTo>
                      <a:lnTo>
                        <a:pt x="161" y="222"/>
                      </a:lnTo>
                      <a:lnTo>
                        <a:pt x="162" y="220"/>
                      </a:lnTo>
                      <a:lnTo>
                        <a:pt x="162" y="220"/>
                      </a:lnTo>
                      <a:lnTo>
                        <a:pt x="162" y="220"/>
                      </a:lnTo>
                      <a:lnTo>
                        <a:pt x="160" y="219"/>
                      </a:lnTo>
                      <a:lnTo>
                        <a:pt x="158" y="216"/>
                      </a:lnTo>
                      <a:lnTo>
                        <a:pt x="157" y="215"/>
                      </a:lnTo>
                      <a:lnTo>
                        <a:pt x="156" y="214"/>
                      </a:lnTo>
                      <a:lnTo>
                        <a:pt x="154" y="211"/>
                      </a:lnTo>
                      <a:lnTo>
                        <a:pt x="153" y="209"/>
                      </a:lnTo>
                      <a:lnTo>
                        <a:pt x="151" y="209"/>
                      </a:lnTo>
                      <a:lnTo>
                        <a:pt x="151" y="207"/>
                      </a:lnTo>
                      <a:lnTo>
                        <a:pt x="149" y="206"/>
                      </a:lnTo>
                      <a:lnTo>
                        <a:pt x="148" y="205"/>
                      </a:lnTo>
                      <a:lnTo>
                        <a:pt x="149" y="203"/>
                      </a:lnTo>
                      <a:lnTo>
                        <a:pt x="149" y="203"/>
                      </a:lnTo>
                      <a:lnTo>
                        <a:pt x="149" y="202"/>
                      </a:lnTo>
                      <a:lnTo>
                        <a:pt x="149" y="201"/>
                      </a:lnTo>
                      <a:lnTo>
                        <a:pt x="151" y="201"/>
                      </a:lnTo>
                      <a:lnTo>
                        <a:pt x="151" y="199"/>
                      </a:lnTo>
                      <a:lnTo>
                        <a:pt x="149" y="198"/>
                      </a:lnTo>
                      <a:lnTo>
                        <a:pt x="148" y="196"/>
                      </a:lnTo>
                      <a:lnTo>
                        <a:pt x="147" y="196"/>
                      </a:lnTo>
                      <a:lnTo>
                        <a:pt x="147" y="196"/>
                      </a:lnTo>
                      <a:lnTo>
                        <a:pt x="145" y="196"/>
                      </a:lnTo>
                      <a:lnTo>
                        <a:pt x="145" y="190"/>
                      </a:lnTo>
                      <a:lnTo>
                        <a:pt x="147" y="190"/>
                      </a:lnTo>
                      <a:lnTo>
                        <a:pt x="147" y="186"/>
                      </a:lnTo>
                      <a:lnTo>
                        <a:pt x="144" y="186"/>
                      </a:lnTo>
                      <a:lnTo>
                        <a:pt x="144" y="188"/>
                      </a:lnTo>
                      <a:lnTo>
                        <a:pt x="144" y="188"/>
                      </a:lnTo>
                      <a:lnTo>
                        <a:pt x="143" y="188"/>
                      </a:lnTo>
                      <a:lnTo>
                        <a:pt x="141" y="189"/>
                      </a:lnTo>
                      <a:lnTo>
                        <a:pt x="140" y="189"/>
                      </a:lnTo>
                      <a:lnTo>
                        <a:pt x="139" y="190"/>
                      </a:lnTo>
                      <a:lnTo>
                        <a:pt x="137" y="190"/>
                      </a:lnTo>
                      <a:lnTo>
                        <a:pt x="137" y="192"/>
                      </a:lnTo>
                      <a:lnTo>
                        <a:pt x="135" y="192"/>
                      </a:lnTo>
                      <a:lnTo>
                        <a:pt x="135" y="193"/>
                      </a:lnTo>
                      <a:lnTo>
                        <a:pt x="131" y="193"/>
                      </a:lnTo>
                      <a:lnTo>
                        <a:pt x="131" y="193"/>
                      </a:lnTo>
                      <a:lnTo>
                        <a:pt x="130" y="194"/>
                      </a:lnTo>
                      <a:lnTo>
                        <a:pt x="130" y="194"/>
                      </a:lnTo>
                      <a:lnTo>
                        <a:pt x="128" y="194"/>
                      </a:lnTo>
                      <a:lnTo>
                        <a:pt x="127" y="197"/>
                      </a:lnTo>
                      <a:lnTo>
                        <a:pt x="124" y="197"/>
                      </a:lnTo>
                      <a:lnTo>
                        <a:pt x="124" y="198"/>
                      </a:lnTo>
                      <a:lnTo>
                        <a:pt x="122" y="198"/>
                      </a:lnTo>
                      <a:lnTo>
                        <a:pt x="122" y="198"/>
                      </a:lnTo>
                      <a:lnTo>
                        <a:pt x="120" y="199"/>
                      </a:lnTo>
                      <a:lnTo>
                        <a:pt x="119" y="201"/>
                      </a:lnTo>
                      <a:lnTo>
                        <a:pt x="117" y="201"/>
                      </a:lnTo>
                      <a:lnTo>
                        <a:pt x="117" y="201"/>
                      </a:lnTo>
                      <a:lnTo>
                        <a:pt x="115" y="201"/>
                      </a:lnTo>
                      <a:lnTo>
                        <a:pt x="114" y="203"/>
                      </a:lnTo>
                      <a:lnTo>
                        <a:pt x="107" y="203"/>
                      </a:lnTo>
                      <a:lnTo>
                        <a:pt x="107" y="199"/>
                      </a:lnTo>
                      <a:lnTo>
                        <a:pt x="106" y="199"/>
                      </a:lnTo>
                      <a:lnTo>
                        <a:pt x="106" y="201"/>
                      </a:lnTo>
                      <a:lnTo>
                        <a:pt x="99" y="201"/>
                      </a:lnTo>
                      <a:lnTo>
                        <a:pt x="99" y="198"/>
                      </a:lnTo>
                      <a:lnTo>
                        <a:pt x="98" y="198"/>
                      </a:lnTo>
                      <a:lnTo>
                        <a:pt x="98" y="197"/>
                      </a:lnTo>
                      <a:lnTo>
                        <a:pt x="97" y="196"/>
                      </a:lnTo>
                      <a:lnTo>
                        <a:pt x="97" y="193"/>
                      </a:lnTo>
                      <a:lnTo>
                        <a:pt x="98" y="193"/>
                      </a:lnTo>
                      <a:lnTo>
                        <a:pt x="99" y="192"/>
                      </a:lnTo>
                      <a:lnTo>
                        <a:pt x="101" y="190"/>
                      </a:lnTo>
                      <a:lnTo>
                        <a:pt x="101" y="188"/>
                      </a:lnTo>
                      <a:lnTo>
                        <a:pt x="102" y="188"/>
                      </a:lnTo>
                      <a:lnTo>
                        <a:pt x="101" y="184"/>
                      </a:lnTo>
                      <a:lnTo>
                        <a:pt x="102" y="184"/>
                      </a:lnTo>
                      <a:lnTo>
                        <a:pt x="102" y="181"/>
                      </a:lnTo>
                      <a:lnTo>
                        <a:pt x="102" y="181"/>
                      </a:lnTo>
                      <a:lnTo>
                        <a:pt x="102" y="182"/>
                      </a:lnTo>
                      <a:lnTo>
                        <a:pt x="101" y="182"/>
                      </a:lnTo>
                      <a:lnTo>
                        <a:pt x="101" y="182"/>
                      </a:lnTo>
                      <a:lnTo>
                        <a:pt x="101" y="184"/>
                      </a:lnTo>
                      <a:lnTo>
                        <a:pt x="98" y="184"/>
                      </a:lnTo>
                      <a:lnTo>
                        <a:pt x="98" y="184"/>
                      </a:lnTo>
                      <a:lnTo>
                        <a:pt x="97" y="182"/>
                      </a:lnTo>
                      <a:lnTo>
                        <a:pt x="97" y="184"/>
                      </a:lnTo>
                      <a:lnTo>
                        <a:pt x="97" y="184"/>
                      </a:lnTo>
                      <a:lnTo>
                        <a:pt x="97" y="185"/>
                      </a:lnTo>
                      <a:lnTo>
                        <a:pt x="96" y="185"/>
                      </a:lnTo>
                      <a:lnTo>
                        <a:pt x="96" y="186"/>
                      </a:lnTo>
                      <a:lnTo>
                        <a:pt x="96" y="186"/>
                      </a:lnTo>
                      <a:lnTo>
                        <a:pt x="96" y="184"/>
                      </a:lnTo>
                      <a:lnTo>
                        <a:pt x="92" y="184"/>
                      </a:lnTo>
                      <a:lnTo>
                        <a:pt x="92" y="181"/>
                      </a:lnTo>
                      <a:lnTo>
                        <a:pt x="93" y="181"/>
                      </a:lnTo>
                      <a:lnTo>
                        <a:pt x="93" y="180"/>
                      </a:lnTo>
                      <a:lnTo>
                        <a:pt x="98" y="180"/>
                      </a:lnTo>
                      <a:lnTo>
                        <a:pt x="98" y="179"/>
                      </a:lnTo>
                      <a:lnTo>
                        <a:pt x="99" y="179"/>
                      </a:lnTo>
                      <a:lnTo>
                        <a:pt x="99" y="177"/>
                      </a:lnTo>
                      <a:lnTo>
                        <a:pt x="99" y="176"/>
                      </a:lnTo>
                      <a:lnTo>
                        <a:pt x="99" y="175"/>
                      </a:lnTo>
                      <a:lnTo>
                        <a:pt x="102" y="175"/>
                      </a:lnTo>
                      <a:lnTo>
                        <a:pt x="103" y="169"/>
                      </a:lnTo>
                      <a:lnTo>
                        <a:pt x="106" y="169"/>
                      </a:lnTo>
                      <a:lnTo>
                        <a:pt x="107" y="168"/>
                      </a:lnTo>
                      <a:lnTo>
                        <a:pt x="109" y="167"/>
                      </a:lnTo>
                      <a:lnTo>
                        <a:pt x="107" y="167"/>
                      </a:lnTo>
                      <a:lnTo>
                        <a:pt x="107" y="168"/>
                      </a:lnTo>
                      <a:lnTo>
                        <a:pt x="105" y="168"/>
                      </a:lnTo>
                      <a:lnTo>
                        <a:pt x="105" y="168"/>
                      </a:lnTo>
                      <a:lnTo>
                        <a:pt x="102" y="169"/>
                      </a:lnTo>
                      <a:lnTo>
                        <a:pt x="102" y="169"/>
                      </a:lnTo>
                      <a:lnTo>
                        <a:pt x="101" y="171"/>
                      </a:lnTo>
                      <a:lnTo>
                        <a:pt x="99" y="173"/>
                      </a:lnTo>
                      <a:lnTo>
                        <a:pt x="97" y="172"/>
                      </a:lnTo>
                      <a:lnTo>
                        <a:pt x="97" y="171"/>
                      </a:lnTo>
                      <a:lnTo>
                        <a:pt x="93" y="171"/>
                      </a:lnTo>
                      <a:lnTo>
                        <a:pt x="94" y="169"/>
                      </a:lnTo>
                      <a:lnTo>
                        <a:pt x="96" y="169"/>
                      </a:lnTo>
                      <a:lnTo>
                        <a:pt x="96" y="167"/>
                      </a:lnTo>
                      <a:lnTo>
                        <a:pt x="94" y="168"/>
                      </a:lnTo>
                      <a:lnTo>
                        <a:pt x="93" y="168"/>
                      </a:lnTo>
                      <a:lnTo>
                        <a:pt x="92" y="168"/>
                      </a:lnTo>
                      <a:lnTo>
                        <a:pt x="90" y="168"/>
                      </a:lnTo>
                      <a:lnTo>
                        <a:pt x="89" y="168"/>
                      </a:lnTo>
                      <a:lnTo>
                        <a:pt x="89" y="167"/>
                      </a:lnTo>
                      <a:lnTo>
                        <a:pt x="92" y="167"/>
                      </a:lnTo>
                      <a:lnTo>
                        <a:pt x="92" y="165"/>
                      </a:lnTo>
                      <a:lnTo>
                        <a:pt x="90" y="165"/>
                      </a:lnTo>
                      <a:lnTo>
                        <a:pt x="90" y="165"/>
                      </a:lnTo>
                      <a:lnTo>
                        <a:pt x="90" y="164"/>
                      </a:lnTo>
                      <a:lnTo>
                        <a:pt x="93" y="164"/>
                      </a:lnTo>
                      <a:lnTo>
                        <a:pt x="93" y="163"/>
                      </a:lnTo>
                      <a:lnTo>
                        <a:pt x="94" y="161"/>
                      </a:lnTo>
                      <a:lnTo>
                        <a:pt x="93" y="161"/>
                      </a:lnTo>
                      <a:lnTo>
                        <a:pt x="93" y="161"/>
                      </a:lnTo>
                      <a:lnTo>
                        <a:pt x="89" y="160"/>
                      </a:lnTo>
                      <a:lnTo>
                        <a:pt x="89" y="159"/>
                      </a:lnTo>
                      <a:lnTo>
                        <a:pt x="92" y="160"/>
                      </a:lnTo>
                      <a:lnTo>
                        <a:pt x="92" y="159"/>
                      </a:lnTo>
                      <a:lnTo>
                        <a:pt x="93" y="159"/>
                      </a:lnTo>
                      <a:lnTo>
                        <a:pt x="93" y="159"/>
                      </a:lnTo>
                      <a:lnTo>
                        <a:pt x="99" y="159"/>
                      </a:lnTo>
                      <a:lnTo>
                        <a:pt x="99" y="159"/>
                      </a:lnTo>
                      <a:lnTo>
                        <a:pt x="102" y="159"/>
                      </a:lnTo>
                      <a:lnTo>
                        <a:pt x="102" y="159"/>
                      </a:lnTo>
                      <a:lnTo>
                        <a:pt x="102" y="159"/>
                      </a:lnTo>
                      <a:lnTo>
                        <a:pt x="102" y="159"/>
                      </a:lnTo>
                      <a:lnTo>
                        <a:pt x="103" y="159"/>
                      </a:lnTo>
                      <a:lnTo>
                        <a:pt x="103" y="160"/>
                      </a:lnTo>
                      <a:lnTo>
                        <a:pt x="105" y="160"/>
                      </a:lnTo>
                      <a:lnTo>
                        <a:pt x="105" y="160"/>
                      </a:lnTo>
                      <a:lnTo>
                        <a:pt x="106" y="159"/>
                      </a:lnTo>
                      <a:lnTo>
                        <a:pt x="109" y="158"/>
                      </a:lnTo>
                      <a:lnTo>
                        <a:pt x="109" y="156"/>
                      </a:lnTo>
                      <a:lnTo>
                        <a:pt x="107" y="156"/>
                      </a:lnTo>
                      <a:lnTo>
                        <a:pt x="107" y="158"/>
                      </a:lnTo>
                      <a:lnTo>
                        <a:pt x="106" y="158"/>
                      </a:lnTo>
                      <a:lnTo>
                        <a:pt x="106" y="158"/>
                      </a:lnTo>
                      <a:lnTo>
                        <a:pt x="106" y="158"/>
                      </a:lnTo>
                      <a:lnTo>
                        <a:pt x="106" y="156"/>
                      </a:lnTo>
                      <a:lnTo>
                        <a:pt x="106" y="156"/>
                      </a:lnTo>
                      <a:lnTo>
                        <a:pt x="105" y="156"/>
                      </a:lnTo>
                      <a:lnTo>
                        <a:pt x="103" y="156"/>
                      </a:lnTo>
                      <a:lnTo>
                        <a:pt x="103" y="156"/>
                      </a:lnTo>
                      <a:lnTo>
                        <a:pt x="103" y="156"/>
                      </a:lnTo>
                      <a:lnTo>
                        <a:pt x="102" y="155"/>
                      </a:lnTo>
                      <a:lnTo>
                        <a:pt x="101" y="155"/>
                      </a:lnTo>
                      <a:lnTo>
                        <a:pt x="101" y="155"/>
                      </a:lnTo>
                      <a:lnTo>
                        <a:pt x="99" y="155"/>
                      </a:lnTo>
                      <a:lnTo>
                        <a:pt x="99" y="156"/>
                      </a:lnTo>
                      <a:lnTo>
                        <a:pt x="99" y="158"/>
                      </a:lnTo>
                      <a:lnTo>
                        <a:pt x="98" y="158"/>
                      </a:lnTo>
                      <a:lnTo>
                        <a:pt x="97" y="158"/>
                      </a:lnTo>
                      <a:lnTo>
                        <a:pt x="97" y="158"/>
                      </a:lnTo>
                      <a:lnTo>
                        <a:pt x="96" y="158"/>
                      </a:lnTo>
                      <a:lnTo>
                        <a:pt x="94" y="155"/>
                      </a:lnTo>
                      <a:lnTo>
                        <a:pt x="94" y="155"/>
                      </a:lnTo>
                      <a:lnTo>
                        <a:pt x="93" y="156"/>
                      </a:lnTo>
                      <a:lnTo>
                        <a:pt x="92" y="156"/>
                      </a:lnTo>
                      <a:lnTo>
                        <a:pt x="90" y="158"/>
                      </a:lnTo>
                      <a:lnTo>
                        <a:pt x="89" y="155"/>
                      </a:lnTo>
                      <a:lnTo>
                        <a:pt x="89" y="155"/>
                      </a:lnTo>
                      <a:lnTo>
                        <a:pt x="90" y="154"/>
                      </a:lnTo>
                      <a:lnTo>
                        <a:pt x="90" y="154"/>
                      </a:lnTo>
                      <a:lnTo>
                        <a:pt x="89" y="152"/>
                      </a:lnTo>
                      <a:lnTo>
                        <a:pt x="89" y="150"/>
                      </a:lnTo>
                      <a:lnTo>
                        <a:pt x="96" y="150"/>
                      </a:lnTo>
                      <a:lnTo>
                        <a:pt x="98" y="150"/>
                      </a:lnTo>
                      <a:lnTo>
                        <a:pt x="99" y="150"/>
                      </a:lnTo>
                      <a:lnTo>
                        <a:pt x="99" y="150"/>
                      </a:lnTo>
                      <a:lnTo>
                        <a:pt x="102" y="150"/>
                      </a:lnTo>
                      <a:lnTo>
                        <a:pt x="101" y="150"/>
                      </a:lnTo>
                      <a:lnTo>
                        <a:pt x="101" y="150"/>
                      </a:lnTo>
                      <a:lnTo>
                        <a:pt x="99" y="148"/>
                      </a:lnTo>
                      <a:lnTo>
                        <a:pt x="98" y="148"/>
                      </a:lnTo>
                      <a:lnTo>
                        <a:pt x="96" y="147"/>
                      </a:lnTo>
                      <a:lnTo>
                        <a:pt x="93" y="147"/>
                      </a:lnTo>
                      <a:lnTo>
                        <a:pt x="93" y="147"/>
                      </a:lnTo>
                      <a:lnTo>
                        <a:pt x="93" y="144"/>
                      </a:lnTo>
                      <a:lnTo>
                        <a:pt x="93" y="144"/>
                      </a:lnTo>
                      <a:lnTo>
                        <a:pt x="94" y="146"/>
                      </a:lnTo>
                      <a:lnTo>
                        <a:pt x="94" y="146"/>
                      </a:lnTo>
                      <a:lnTo>
                        <a:pt x="94" y="146"/>
                      </a:lnTo>
                      <a:lnTo>
                        <a:pt x="96" y="144"/>
                      </a:lnTo>
                      <a:lnTo>
                        <a:pt x="96" y="144"/>
                      </a:lnTo>
                      <a:lnTo>
                        <a:pt x="98" y="143"/>
                      </a:lnTo>
                      <a:lnTo>
                        <a:pt x="98" y="144"/>
                      </a:lnTo>
                      <a:lnTo>
                        <a:pt x="102" y="144"/>
                      </a:lnTo>
                      <a:lnTo>
                        <a:pt x="102" y="142"/>
                      </a:lnTo>
                      <a:lnTo>
                        <a:pt x="103" y="142"/>
                      </a:lnTo>
                      <a:lnTo>
                        <a:pt x="105" y="144"/>
                      </a:lnTo>
                      <a:lnTo>
                        <a:pt x="105" y="143"/>
                      </a:lnTo>
                      <a:lnTo>
                        <a:pt x="106" y="143"/>
                      </a:lnTo>
                      <a:lnTo>
                        <a:pt x="106" y="143"/>
                      </a:lnTo>
                      <a:lnTo>
                        <a:pt x="109" y="142"/>
                      </a:lnTo>
                      <a:lnTo>
                        <a:pt x="109" y="146"/>
                      </a:lnTo>
                      <a:lnTo>
                        <a:pt x="109" y="146"/>
                      </a:lnTo>
                      <a:lnTo>
                        <a:pt x="109" y="144"/>
                      </a:lnTo>
                      <a:lnTo>
                        <a:pt x="110" y="144"/>
                      </a:lnTo>
                      <a:lnTo>
                        <a:pt x="110" y="144"/>
                      </a:lnTo>
                      <a:lnTo>
                        <a:pt x="110" y="143"/>
                      </a:lnTo>
                      <a:lnTo>
                        <a:pt x="110" y="143"/>
                      </a:lnTo>
                      <a:lnTo>
                        <a:pt x="110" y="143"/>
                      </a:lnTo>
                      <a:lnTo>
                        <a:pt x="109" y="143"/>
                      </a:lnTo>
                      <a:lnTo>
                        <a:pt x="109" y="142"/>
                      </a:lnTo>
                      <a:lnTo>
                        <a:pt x="107" y="141"/>
                      </a:lnTo>
                      <a:lnTo>
                        <a:pt x="107" y="141"/>
                      </a:lnTo>
                      <a:lnTo>
                        <a:pt x="103" y="141"/>
                      </a:lnTo>
                      <a:lnTo>
                        <a:pt x="103" y="139"/>
                      </a:lnTo>
                      <a:lnTo>
                        <a:pt x="103" y="139"/>
                      </a:lnTo>
                      <a:lnTo>
                        <a:pt x="103" y="137"/>
                      </a:lnTo>
                      <a:lnTo>
                        <a:pt x="105" y="137"/>
                      </a:lnTo>
                      <a:lnTo>
                        <a:pt x="107" y="138"/>
                      </a:lnTo>
                      <a:lnTo>
                        <a:pt x="109" y="138"/>
                      </a:lnTo>
                      <a:lnTo>
                        <a:pt x="110" y="138"/>
                      </a:lnTo>
                      <a:lnTo>
                        <a:pt x="110" y="137"/>
                      </a:lnTo>
                      <a:lnTo>
                        <a:pt x="111" y="137"/>
                      </a:lnTo>
                      <a:lnTo>
                        <a:pt x="113" y="135"/>
                      </a:lnTo>
                      <a:lnTo>
                        <a:pt x="113" y="134"/>
                      </a:lnTo>
                      <a:lnTo>
                        <a:pt x="113" y="133"/>
                      </a:lnTo>
                      <a:lnTo>
                        <a:pt x="113" y="133"/>
                      </a:lnTo>
                      <a:lnTo>
                        <a:pt x="113" y="133"/>
                      </a:lnTo>
                      <a:lnTo>
                        <a:pt x="110" y="133"/>
                      </a:lnTo>
                      <a:lnTo>
                        <a:pt x="110" y="131"/>
                      </a:lnTo>
                      <a:lnTo>
                        <a:pt x="110" y="130"/>
                      </a:lnTo>
                      <a:lnTo>
                        <a:pt x="111" y="130"/>
                      </a:lnTo>
                      <a:lnTo>
                        <a:pt x="113" y="131"/>
                      </a:lnTo>
                      <a:lnTo>
                        <a:pt x="115" y="130"/>
                      </a:lnTo>
                      <a:lnTo>
                        <a:pt x="117" y="130"/>
                      </a:lnTo>
                      <a:lnTo>
                        <a:pt x="118" y="130"/>
                      </a:lnTo>
                      <a:lnTo>
                        <a:pt x="119" y="131"/>
                      </a:lnTo>
                      <a:lnTo>
                        <a:pt x="119" y="127"/>
                      </a:lnTo>
                      <a:lnTo>
                        <a:pt x="122" y="129"/>
                      </a:lnTo>
                      <a:lnTo>
                        <a:pt x="122" y="130"/>
                      </a:lnTo>
                      <a:lnTo>
                        <a:pt x="124" y="130"/>
                      </a:lnTo>
                      <a:lnTo>
                        <a:pt x="124" y="129"/>
                      </a:lnTo>
                      <a:lnTo>
                        <a:pt x="122" y="129"/>
                      </a:lnTo>
                      <a:lnTo>
                        <a:pt x="122" y="126"/>
                      </a:lnTo>
                      <a:lnTo>
                        <a:pt x="123" y="126"/>
                      </a:lnTo>
                      <a:lnTo>
                        <a:pt x="124" y="126"/>
                      </a:lnTo>
                      <a:lnTo>
                        <a:pt x="126" y="126"/>
                      </a:lnTo>
                      <a:lnTo>
                        <a:pt x="126" y="125"/>
                      </a:lnTo>
                      <a:lnTo>
                        <a:pt x="126" y="124"/>
                      </a:lnTo>
                      <a:lnTo>
                        <a:pt x="124" y="124"/>
                      </a:lnTo>
                      <a:lnTo>
                        <a:pt x="124" y="122"/>
                      </a:lnTo>
                      <a:lnTo>
                        <a:pt x="126" y="121"/>
                      </a:lnTo>
                      <a:lnTo>
                        <a:pt x="126" y="121"/>
                      </a:lnTo>
                      <a:lnTo>
                        <a:pt x="126" y="121"/>
                      </a:lnTo>
                      <a:lnTo>
                        <a:pt x="127" y="121"/>
                      </a:lnTo>
                      <a:lnTo>
                        <a:pt x="128" y="121"/>
                      </a:lnTo>
                      <a:lnTo>
                        <a:pt x="130" y="121"/>
                      </a:lnTo>
                      <a:lnTo>
                        <a:pt x="131" y="122"/>
                      </a:lnTo>
                      <a:lnTo>
                        <a:pt x="131" y="121"/>
                      </a:lnTo>
                      <a:lnTo>
                        <a:pt x="132" y="120"/>
                      </a:lnTo>
                      <a:lnTo>
                        <a:pt x="132" y="120"/>
                      </a:lnTo>
                      <a:lnTo>
                        <a:pt x="134" y="120"/>
                      </a:lnTo>
                      <a:lnTo>
                        <a:pt x="134" y="120"/>
                      </a:lnTo>
                      <a:lnTo>
                        <a:pt x="134" y="121"/>
                      </a:lnTo>
                      <a:lnTo>
                        <a:pt x="135" y="122"/>
                      </a:lnTo>
                      <a:lnTo>
                        <a:pt x="135" y="124"/>
                      </a:lnTo>
                      <a:lnTo>
                        <a:pt x="141" y="125"/>
                      </a:lnTo>
                      <a:lnTo>
                        <a:pt x="143" y="121"/>
                      </a:lnTo>
                      <a:lnTo>
                        <a:pt x="143" y="121"/>
                      </a:lnTo>
                      <a:lnTo>
                        <a:pt x="144" y="120"/>
                      </a:lnTo>
                      <a:lnTo>
                        <a:pt x="145" y="120"/>
                      </a:lnTo>
                      <a:lnTo>
                        <a:pt x="145" y="120"/>
                      </a:lnTo>
                      <a:lnTo>
                        <a:pt x="147" y="118"/>
                      </a:lnTo>
                      <a:lnTo>
                        <a:pt x="147" y="117"/>
                      </a:lnTo>
                      <a:lnTo>
                        <a:pt x="149" y="116"/>
                      </a:lnTo>
                      <a:lnTo>
                        <a:pt x="149" y="114"/>
                      </a:lnTo>
                      <a:lnTo>
                        <a:pt x="147" y="116"/>
                      </a:lnTo>
                      <a:lnTo>
                        <a:pt x="145" y="117"/>
                      </a:lnTo>
                      <a:lnTo>
                        <a:pt x="145" y="117"/>
                      </a:lnTo>
                      <a:lnTo>
                        <a:pt x="144" y="118"/>
                      </a:lnTo>
                      <a:lnTo>
                        <a:pt x="143" y="120"/>
                      </a:lnTo>
                      <a:lnTo>
                        <a:pt x="141" y="120"/>
                      </a:lnTo>
                      <a:lnTo>
                        <a:pt x="141" y="120"/>
                      </a:lnTo>
                      <a:lnTo>
                        <a:pt x="140" y="120"/>
                      </a:lnTo>
                      <a:lnTo>
                        <a:pt x="140" y="120"/>
                      </a:lnTo>
                      <a:lnTo>
                        <a:pt x="139" y="121"/>
                      </a:lnTo>
                      <a:lnTo>
                        <a:pt x="137" y="121"/>
                      </a:lnTo>
                      <a:lnTo>
                        <a:pt x="137" y="121"/>
                      </a:lnTo>
                      <a:lnTo>
                        <a:pt x="137" y="121"/>
                      </a:lnTo>
                      <a:lnTo>
                        <a:pt x="136" y="121"/>
                      </a:lnTo>
                      <a:lnTo>
                        <a:pt x="136" y="120"/>
                      </a:lnTo>
                      <a:lnTo>
                        <a:pt x="137" y="120"/>
                      </a:lnTo>
                      <a:lnTo>
                        <a:pt x="137" y="120"/>
                      </a:lnTo>
                      <a:lnTo>
                        <a:pt x="137" y="118"/>
                      </a:lnTo>
                      <a:lnTo>
                        <a:pt x="136" y="118"/>
                      </a:lnTo>
                      <a:lnTo>
                        <a:pt x="136" y="117"/>
                      </a:lnTo>
                      <a:lnTo>
                        <a:pt x="139" y="117"/>
                      </a:lnTo>
                      <a:lnTo>
                        <a:pt x="139" y="116"/>
                      </a:lnTo>
                      <a:lnTo>
                        <a:pt x="140" y="116"/>
                      </a:lnTo>
                      <a:lnTo>
                        <a:pt x="141" y="114"/>
                      </a:lnTo>
                      <a:lnTo>
                        <a:pt x="143" y="112"/>
                      </a:lnTo>
                      <a:lnTo>
                        <a:pt x="144" y="110"/>
                      </a:lnTo>
                      <a:lnTo>
                        <a:pt x="145" y="110"/>
                      </a:lnTo>
                      <a:lnTo>
                        <a:pt x="145" y="108"/>
                      </a:lnTo>
                      <a:lnTo>
                        <a:pt x="147" y="108"/>
                      </a:lnTo>
                      <a:lnTo>
                        <a:pt x="147" y="107"/>
                      </a:lnTo>
                      <a:lnTo>
                        <a:pt x="149" y="108"/>
                      </a:lnTo>
                      <a:lnTo>
                        <a:pt x="149" y="105"/>
                      </a:lnTo>
                      <a:lnTo>
                        <a:pt x="152" y="105"/>
                      </a:lnTo>
                      <a:lnTo>
                        <a:pt x="152" y="104"/>
                      </a:lnTo>
                      <a:lnTo>
                        <a:pt x="152" y="104"/>
                      </a:lnTo>
                      <a:lnTo>
                        <a:pt x="151" y="103"/>
                      </a:lnTo>
                      <a:lnTo>
                        <a:pt x="153" y="101"/>
                      </a:lnTo>
                      <a:lnTo>
                        <a:pt x="156" y="103"/>
                      </a:lnTo>
                      <a:lnTo>
                        <a:pt x="157" y="103"/>
                      </a:lnTo>
                      <a:lnTo>
                        <a:pt x="158" y="103"/>
                      </a:lnTo>
                      <a:lnTo>
                        <a:pt x="160" y="101"/>
                      </a:lnTo>
                      <a:lnTo>
                        <a:pt x="160" y="101"/>
                      </a:lnTo>
                      <a:lnTo>
                        <a:pt x="160" y="100"/>
                      </a:lnTo>
                      <a:lnTo>
                        <a:pt x="158" y="99"/>
                      </a:lnTo>
                      <a:lnTo>
                        <a:pt x="158" y="97"/>
                      </a:lnTo>
                      <a:lnTo>
                        <a:pt x="160" y="96"/>
                      </a:lnTo>
                      <a:lnTo>
                        <a:pt x="160" y="96"/>
                      </a:lnTo>
                      <a:lnTo>
                        <a:pt x="162" y="95"/>
                      </a:lnTo>
                      <a:lnTo>
                        <a:pt x="164" y="95"/>
                      </a:lnTo>
                      <a:lnTo>
                        <a:pt x="164" y="93"/>
                      </a:lnTo>
                      <a:lnTo>
                        <a:pt x="166" y="93"/>
                      </a:lnTo>
                      <a:lnTo>
                        <a:pt x="168" y="92"/>
                      </a:lnTo>
                      <a:lnTo>
                        <a:pt x="169" y="91"/>
                      </a:lnTo>
                      <a:lnTo>
                        <a:pt x="169" y="91"/>
                      </a:lnTo>
                      <a:lnTo>
                        <a:pt x="169" y="91"/>
                      </a:lnTo>
                      <a:lnTo>
                        <a:pt x="169" y="91"/>
                      </a:lnTo>
                      <a:lnTo>
                        <a:pt x="170" y="91"/>
                      </a:lnTo>
                      <a:lnTo>
                        <a:pt x="170" y="91"/>
                      </a:lnTo>
                      <a:lnTo>
                        <a:pt x="173" y="89"/>
                      </a:lnTo>
                      <a:lnTo>
                        <a:pt x="171" y="88"/>
                      </a:lnTo>
                      <a:lnTo>
                        <a:pt x="171" y="88"/>
                      </a:lnTo>
                      <a:lnTo>
                        <a:pt x="171" y="87"/>
                      </a:lnTo>
                      <a:lnTo>
                        <a:pt x="173" y="87"/>
                      </a:lnTo>
                      <a:lnTo>
                        <a:pt x="171" y="87"/>
                      </a:lnTo>
                      <a:lnTo>
                        <a:pt x="171" y="84"/>
                      </a:lnTo>
                      <a:lnTo>
                        <a:pt x="173" y="84"/>
                      </a:lnTo>
                      <a:lnTo>
                        <a:pt x="173" y="83"/>
                      </a:lnTo>
                      <a:lnTo>
                        <a:pt x="171" y="83"/>
                      </a:lnTo>
                      <a:lnTo>
                        <a:pt x="171" y="82"/>
                      </a:lnTo>
                      <a:lnTo>
                        <a:pt x="171" y="80"/>
                      </a:lnTo>
                      <a:lnTo>
                        <a:pt x="173" y="80"/>
                      </a:lnTo>
                      <a:lnTo>
                        <a:pt x="175" y="80"/>
                      </a:lnTo>
                      <a:lnTo>
                        <a:pt x="175" y="79"/>
                      </a:lnTo>
                      <a:lnTo>
                        <a:pt x="178" y="79"/>
                      </a:lnTo>
                      <a:lnTo>
                        <a:pt x="178" y="78"/>
                      </a:lnTo>
                      <a:lnTo>
                        <a:pt x="177" y="78"/>
                      </a:lnTo>
                      <a:lnTo>
                        <a:pt x="177" y="76"/>
                      </a:lnTo>
                      <a:lnTo>
                        <a:pt x="181" y="76"/>
                      </a:lnTo>
                      <a:lnTo>
                        <a:pt x="181" y="75"/>
                      </a:lnTo>
                      <a:lnTo>
                        <a:pt x="182" y="76"/>
                      </a:lnTo>
                      <a:lnTo>
                        <a:pt x="182" y="75"/>
                      </a:lnTo>
                      <a:lnTo>
                        <a:pt x="183" y="75"/>
                      </a:lnTo>
                      <a:lnTo>
                        <a:pt x="185" y="74"/>
                      </a:lnTo>
                      <a:lnTo>
                        <a:pt x="185" y="72"/>
                      </a:lnTo>
                      <a:lnTo>
                        <a:pt x="186" y="72"/>
                      </a:lnTo>
                      <a:lnTo>
                        <a:pt x="186" y="72"/>
                      </a:lnTo>
                      <a:lnTo>
                        <a:pt x="187" y="72"/>
                      </a:lnTo>
                      <a:lnTo>
                        <a:pt x="187" y="72"/>
                      </a:lnTo>
                      <a:lnTo>
                        <a:pt x="189" y="71"/>
                      </a:lnTo>
                      <a:lnTo>
                        <a:pt x="187" y="71"/>
                      </a:lnTo>
                      <a:lnTo>
                        <a:pt x="186" y="70"/>
                      </a:lnTo>
                      <a:lnTo>
                        <a:pt x="187" y="69"/>
                      </a:lnTo>
                      <a:lnTo>
                        <a:pt x="187" y="69"/>
                      </a:lnTo>
                      <a:lnTo>
                        <a:pt x="187" y="67"/>
                      </a:lnTo>
                      <a:lnTo>
                        <a:pt x="194" y="67"/>
                      </a:lnTo>
                      <a:lnTo>
                        <a:pt x="194" y="65"/>
                      </a:lnTo>
                      <a:lnTo>
                        <a:pt x="191" y="65"/>
                      </a:lnTo>
                      <a:lnTo>
                        <a:pt x="192" y="63"/>
                      </a:lnTo>
                      <a:lnTo>
                        <a:pt x="192" y="63"/>
                      </a:lnTo>
                      <a:lnTo>
                        <a:pt x="192" y="61"/>
                      </a:lnTo>
                      <a:lnTo>
                        <a:pt x="190" y="62"/>
                      </a:lnTo>
                      <a:lnTo>
                        <a:pt x="190" y="59"/>
                      </a:lnTo>
                      <a:lnTo>
                        <a:pt x="191" y="59"/>
                      </a:lnTo>
                      <a:lnTo>
                        <a:pt x="191" y="58"/>
                      </a:lnTo>
                      <a:lnTo>
                        <a:pt x="190" y="58"/>
                      </a:lnTo>
                      <a:lnTo>
                        <a:pt x="190" y="58"/>
                      </a:lnTo>
                      <a:lnTo>
                        <a:pt x="189" y="58"/>
                      </a:lnTo>
                      <a:lnTo>
                        <a:pt x="189" y="57"/>
                      </a:lnTo>
                      <a:lnTo>
                        <a:pt x="191" y="57"/>
                      </a:lnTo>
                      <a:lnTo>
                        <a:pt x="194" y="57"/>
                      </a:lnTo>
                      <a:lnTo>
                        <a:pt x="195" y="58"/>
                      </a:lnTo>
                      <a:lnTo>
                        <a:pt x="195" y="59"/>
                      </a:lnTo>
                      <a:lnTo>
                        <a:pt x="196" y="61"/>
                      </a:lnTo>
                      <a:lnTo>
                        <a:pt x="198" y="61"/>
                      </a:lnTo>
                      <a:lnTo>
                        <a:pt x="196" y="58"/>
                      </a:lnTo>
                      <a:lnTo>
                        <a:pt x="196" y="55"/>
                      </a:lnTo>
                      <a:lnTo>
                        <a:pt x="198" y="55"/>
                      </a:lnTo>
                      <a:lnTo>
                        <a:pt x="198" y="55"/>
                      </a:lnTo>
                      <a:lnTo>
                        <a:pt x="200" y="54"/>
                      </a:lnTo>
                      <a:lnTo>
                        <a:pt x="203" y="54"/>
                      </a:lnTo>
                      <a:lnTo>
                        <a:pt x="203" y="53"/>
                      </a:lnTo>
                      <a:lnTo>
                        <a:pt x="202" y="53"/>
                      </a:lnTo>
                      <a:lnTo>
                        <a:pt x="200" y="52"/>
                      </a:lnTo>
                      <a:lnTo>
                        <a:pt x="199" y="53"/>
                      </a:lnTo>
                      <a:lnTo>
                        <a:pt x="198" y="54"/>
                      </a:lnTo>
                      <a:lnTo>
                        <a:pt x="196" y="54"/>
                      </a:lnTo>
                      <a:lnTo>
                        <a:pt x="194" y="54"/>
                      </a:lnTo>
                      <a:lnTo>
                        <a:pt x="194" y="52"/>
                      </a:lnTo>
                      <a:lnTo>
                        <a:pt x="195" y="52"/>
                      </a:lnTo>
                      <a:lnTo>
                        <a:pt x="195" y="50"/>
                      </a:lnTo>
                      <a:lnTo>
                        <a:pt x="199" y="50"/>
                      </a:lnTo>
                      <a:lnTo>
                        <a:pt x="199" y="49"/>
                      </a:lnTo>
                      <a:lnTo>
                        <a:pt x="200" y="49"/>
                      </a:lnTo>
                      <a:lnTo>
                        <a:pt x="200" y="49"/>
                      </a:lnTo>
                      <a:lnTo>
                        <a:pt x="202" y="49"/>
                      </a:lnTo>
                      <a:lnTo>
                        <a:pt x="203" y="48"/>
                      </a:lnTo>
                      <a:lnTo>
                        <a:pt x="204" y="45"/>
                      </a:lnTo>
                      <a:lnTo>
                        <a:pt x="204" y="45"/>
                      </a:lnTo>
                      <a:lnTo>
                        <a:pt x="203" y="45"/>
                      </a:lnTo>
                      <a:lnTo>
                        <a:pt x="203" y="44"/>
                      </a:lnTo>
                      <a:lnTo>
                        <a:pt x="204" y="42"/>
                      </a:lnTo>
                      <a:lnTo>
                        <a:pt x="204" y="40"/>
                      </a:lnTo>
                      <a:lnTo>
                        <a:pt x="206" y="40"/>
                      </a:lnTo>
                      <a:lnTo>
                        <a:pt x="206" y="38"/>
                      </a:lnTo>
                      <a:lnTo>
                        <a:pt x="206" y="37"/>
                      </a:lnTo>
                      <a:lnTo>
                        <a:pt x="208" y="37"/>
                      </a:lnTo>
                      <a:lnTo>
                        <a:pt x="208" y="35"/>
                      </a:lnTo>
                      <a:lnTo>
                        <a:pt x="208" y="32"/>
                      </a:lnTo>
                      <a:lnTo>
                        <a:pt x="209" y="32"/>
                      </a:lnTo>
                      <a:lnTo>
                        <a:pt x="209" y="33"/>
                      </a:lnTo>
                      <a:lnTo>
                        <a:pt x="209" y="33"/>
                      </a:lnTo>
                      <a:lnTo>
                        <a:pt x="209" y="33"/>
                      </a:lnTo>
                      <a:lnTo>
                        <a:pt x="211" y="35"/>
                      </a:lnTo>
                      <a:lnTo>
                        <a:pt x="212" y="35"/>
                      </a:lnTo>
                      <a:lnTo>
                        <a:pt x="213" y="35"/>
                      </a:lnTo>
                      <a:lnTo>
                        <a:pt x="213" y="35"/>
                      </a:lnTo>
                      <a:lnTo>
                        <a:pt x="213" y="35"/>
                      </a:lnTo>
                      <a:lnTo>
                        <a:pt x="215" y="33"/>
                      </a:lnTo>
                      <a:lnTo>
                        <a:pt x="212" y="32"/>
                      </a:lnTo>
                      <a:lnTo>
                        <a:pt x="212" y="31"/>
                      </a:lnTo>
                      <a:lnTo>
                        <a:pt x="213" y="31"/>
                      </a:lnTo>
                      <a:lnTo>
                        <a:pt x="213" y="31"/>
                      </a:lnTo>
                      <a:lnTo>
                        <a:pt x="215" y="32"/>
                      </a:lnTo>
                      <a:lnTo>
                        <a:pt x="215" y="32"/>
                      </a:lnTo>
                      <a:lnTo>
                        <a:pt x="215" y="33"/>
                      </a:lnTo>
                      <a:lnTo>
                        <a:pt x="216" y="33"/>
                      </a:lnTo>
                      <a:lnTo>
                        <a:pt x="216" y="35"/>
                      </a:lnTo>
                      <a:lnTo>
                        <a:pt x="217" y="35"/>
                      </a:lnTo>
                      <a:lnTo>
                        <a:pt x="217" y="29"/>
                      </a:lnTo>
                      <a:lnTo>
                        <a:pt x="215" y="29"/>
                      </a:lnTo>
                      <a:lnTo>
                        <a:pt x="215" y="28"/>
                      </a:lnTo>
                      <a:lnTo>
                        <a:pt x="215" y="27"/>
                      </a:lnTo>
                      <a:lnTo>
                        <a:pt x="215" y="27"/>
                      </a:lnTo>
                      <a:lnTo>
                        <a:pt x="216" y="24"/>
                      </a:lnTo>
                      <a:lnTo>
                        <a:pt x="219" y="24"/>
                      </a:lnTo>
                      <a:lnTo>
                        <a:pt x="219" y="24"/>
                      </a:lnTo>
                      <a:lnTo>
                        <a:pt x="219" y="24"/>
                      </a:lnTo>
                      <a:lnTo>
                        <a:pt x="219" y="27"/>
                      </a:lnTo>
                      <a:lnTo>
                        <a:pt x="220" y="28"/>
                      </a:lnTo>
                      <a:lnTo>
                        <a:pt x="221" y="28"/>
                      </a:lnTo>
                      <a:lnTo>
                        <a:pt x="223" y="27"/>
                      </a:lnTo>
                      <a:lnTo>
                        <a:pt x="225" y="25"/>
                      </a:lnTo>
                      <a:lnTo>
                        <a:pt x="225" y="23"/>
                      </a:lnTo>
                      <a:lnTo>
                        <a:pt x="226" y="23"/>
                      </a:lnTo>
                      <a:lnTo>
                        <a:pt x="226" y="21"/>
                      </a:lnTo>
                      <a:lnTo>
                        <a:pt x="228" y="21"/>
                      </a:lnTo>
                      <a:lnTo>
                        <a:pt x="228" y="24"/>
                      </a:lnTo>
                      <a:lnTo>
                        <a:pt x="228" y="25"/>
                      </a:lnTo>
                      <a:lnTo>
                        <a:pt x="228" y="27"/>
                      </a:lnTo>
                      <a:lnTo>
                        <a:pt x="228" y="25"/>
                      </a:lnTo>
                      <a:lnTo>
                        <a:pt x="230" y="24"/>
                      </a:lnTo>
                      <a:lnTo>
                        <a:pt x="230" y="24"/>
                      </a:lnTo>
                      <a:lnTo>
                        <a:pt x="230" y="23"/>
                      </a:lnTo>
                      <a:lnTo>
                        <a:pt x="230" y="23"/>
                      </a:lnTo>
                      <a:lnTo>
                        <a:pt x="232" y="21"/>
                      </a:lnTo>
                      <a:lnTo>
                        <a:pt x="232" y="20"/>
                      </a:lnTo>
                      <a:lnTo>
                        <a:pt x="232" y="20"/>
                      </a:lnTo>
                      <a:lnTo>
                        <a:pt x="232" y="25"/>
                      </a:lnTo>
                      <a:lnTo>
                        <a:pt x="232" y="25"/>
                      </a:lnTo>
                      <a:lnTo>
                        <a:pt x="232" y="25"/>
                      </a:lnTo>
                      <a:lnTo>
                        <a:pt x="234" y="25"/>
                      </a:lnTo>
                      <a:lnTo>
                        <a:pt x="236" y="23"/>
                      </a:lnTo>
                      <a:lnTo>
                        <a:pt x="234" y="23"/>
                      </a:lnTo>
                      <a:lnTo>
                        <a:pt x="233" y="20"/>
                      </a:lnTo>
                      <a:lnTo>
                        <a:pt x="234" y="20"/>
                      </a:lnTo>
                      <a:lnTo>
                        <a:pt x="234" y="20"/>
                      </a:lnTo>
                      <a:lnTo>
                        <a:pt x="236" y="20"/>
                      </a:lnTo>
                      <a:lnTo>
                        <a:pt x="236" y="20"/>
                      </a:lnTo>
                      <a:lnTo>
                        <a:pt x="236" y="20"/>
                      </a:lnTo>
                      <a:lnTo>
                        <a:pt x="238" y="21"/>
                      </a:lnTo>
                      <a:lnTo>
                        <a:pt x="240" y="23"/>
                      </a:lnTo>
                      <a:lnTo>
                        <a:pt x="242" y="24"/>
                      </a:lnTo>
                      <a:lnTo>
                        <a:pt x="241" y="21"/>
                      </a:lnTo>
                      <a:lnTo>
                        <a:pt x="240" y="19"/>
                      </a:lnTo>
                      <a:lnTo>
                        <a:pt x="238" y="17"/>
                      </a:lnTo>
                      <a:lnTo>
                        <a:pt x="237" y="19"/>
                      </a:lnTo>
                      <a:lnTo>
                        <a:pt x="236" y="19"/>
                      </a:lnTo>
                      <a:lnTo>
                        <a:pt x="236" y="19"/>
                      </a:lnTo>
                      <a:lnTo>
                        <a:pt x="236" y="17"/>
                      </a:lnTo>
                      <a:lnTo>
                        <a:pt x="236" y="17"/>
                      </a:lnTo>
                      <a:lnTo>
                        <a:pt x="234" y="16"/>
                      </a:lnTo>
                      <a:lnTo>
                        <a:pt x="238" y="16"/>
                      </a:lnTo>
                      <a:lnTo>
                        <a:pt x="240" y="14"/>
                      </a:lnTo>
                      <a:lnTo>
                        <a:pt x="242" y="15"/>
                      </a:lnTo>
                      <a:lnTo>
                        <a:pt x="242" y="16"/>
                      </a:lnTo>
                      <a:lnTo>
                        <a:pt x="243" y="16"/>
                      </a:lnTo>
                      <a:lnTo>
                        <a:pt x="246" y="16"/>
                      </a:lnTo>
                      <a:lnTo>
                        <a:pt x="246" y="17"/>
                      </a:lnTo>
                      <a:lnTo>
                        <a:pt x="247" y="19"/>
                      </a:lnTo>
                      <a:lnTo>
                        <a:pt x="249" y="19"/>
                      </a:lnTo>
                      <a:lnTo>
                        <a:pt x="249" y="20"/>
                      </a:lnTo>
                      <a:lnTo>
                        <a:pt x="251" y="20"/>
                      </a:lnTo>
                      <a:lnTo>
                        <a:pt x="251" y="20"/>
                      </a:lnTo>
                      <a:lnTo>
                        <a:pt x="253" y="20"/>
                      </a:lnTo>
                      <a:lnTo>
                        <a:pt x="253" y="20"/>
                      </a:lnTo>
                      <a:lnTo>
                        <a:pt x="253" y="20"/>
                      </a:lnTo>
                      <a:lnTo>
                        <a:pt x="253" y="19"/>
                      </a:lnTo>
                      <a:lnTo>
                        <a:pt x="254" y="17"/>
                      </a:lnTo>
                      <a:lnTo>
                        <a:pt x="254" y="17"/>
                      </a:lnTo>
                      <a:lnTo>
                        <a:pt x="254" y="17"/>
                      </a:lnTo>
                      <a:lnTo>
                        <a:pt x="255" y="17"/>
                      </a:lnTo>
                      <a:lnTo>
                        <a:pt x="257" y="16"/>
                      </a:lnTo>
                      <a:lnTo>
                        <a:pt x="258" y="16"/>
                      </a:lnTo>
                      <a:lnTo>
                        <a:pt x="258" y="15"/>
                      </a:lnTo>
                      <a:lnTo>
                        <a:pt x="259" y="15"/>
                      </a:lnTo>
                      <a:lnTo>
                        <a:pt x="261" y="12"/>
                      </a:lnTo>
                      <a:lnTo>
                        <a:pt x="261" y="12"/>
                      </a:lnTo>
                      <a:lnTo>
                        <a:pt x="261" y="11"/>
                      </a:lnTo>
                      <a:lnTo>
                        <a:pt x="263" y="11"/>
                      </a:lnTo>
                      <a:lnTo>
                        <a:pt x="263" y="12"/>
                      </a:lnTo>
                      <a:lnTo>
                        <a:pt x="263" y="15"/>
                      </a:lnTo>
                      <a:lnTo>
                        <a:pt x="267" y="15"/>
                      </a:lnTo>
                      <a:lnTo>
                        <a:pt x="267" y="14"/>
                      </a:lnTo>
                      <a:lnTo>
                        <a:pt x="266" y="12"/>
                      </a:lnTo>
                      <a:lnTo>
                        <a:pt x="266" y="11"/>
                      </a:lnTo>
                      <a:lnTo>
                        <a:pt x="266" y="8"/>
                      </a:lnTo>
                      <a:lnTo>
                        <a:pt x="267" y="7"/>
                      </a:lnTo>
                      <a:lnTo>
                        <a:pt x="267" y="7"/>
                      </a:lnTo>
                      <a:lnTo>
                        <a:pt x="268" y="7"/>
                      </a:lnTo>
                      <a:lnTo>
                        <a:pt x="270" y="8"/>
                      </a:lnTo>
                      <a:lnTo>
                        <a:pt x="271" y="10"/>
                      </a:lnTo>
                      <a:lnTo>
                        <a:pt x="272" y="10"/>
                      </a:lnTo>
                      <a:lnTo>
                        <a:pt x="272" y="8"/>
                      </a:lnTo>
                      <a:lnTo>
                        <a:pt x="274" y="8"/>
                      </a:lnTo>
                      <a:lnTo>
                        <a:pt x="274" y="11"/>
                      </a:lnTo>
                      <a:lnTo>
                        <a:pt x="276" y="10"/>
                      </a:lnTo>
                      <a:lnTo>
                        <a:pt x="276" y="10"/>
                      </a:lnTo>
                      <a:lnTo>
                        <a:pt x="276" y="11"/>
                      </a:lnTo>
                      <a:lnTo>
                        <a:pt x="278" y="11"/>
                      </a:lnTo>
                      <a:lnTo>
                        <a:pt x="278" y="12"/>
                      </a:lnTo>
                      <a:lnTo>
                        <a:pt x="276" y="15"/>
                      </a:lnTo>
                      <a:lnTo>
                        <a:pt x="275" y="15"/>
                      </a:lnTo>
                      <a:lnTo>
                        <a:pt x="275" y="16"/>
                      </a:lnTo>
                      <a:lnTo>
                        <a:pt x="272" y="16"/>
                      </a:lnTo>
                      <a:lnTo>
                        <a:pt x="272" y="20"/>
                      </a:lnTo>
                      <a:lnTo>
                        <a:pt x="271" y="24"/>
                      </a:lnTo>
                      <a:lnTo>
                        <a:pt x="271" y="24"/>
                      </a:lnTo>
                      <a:lnTo>
                        <a:pt x="272" y="24"/>
                      </a:lnTo>
                      <a:lnTo>
                        <a:pt x="272" y="24"/>
                      </a:lnTo>
                      <a:lnTo>
                        <a:pt x="272" y="24"/>
                      </a:lnTo>
                      <a:lnTo>
                        <a:pt x="274" y="23"/>
                      </a:lnTo>
                      <a:lnTo>
                        <a:pt x="274" y="21"/>
                      </a:lnTo>
                      <a:lnTo>
                        <a:pt x="275" y="21"/>
                      </a:lnTo>
                      <a:lnTo>
                        <a:pt x="275" y="19"/>
                      </a:lnTo>
                      <a:lnTo>
                        <a:pt x="276" y="19"/>
                      </a:lnTo>
                      <a:lnTo>
                        <a:pt x="276" y="17"/>
                      </a:lnTo>
                      <a:lnTo>
                        <a:pt x="279" y="17"/>
                      </a:lnTo>
                      <a:lnTo>
                        <a:pt x="279" y="16"/>
                      </a:lnTo>
                      <a:lnTo>
                        <a:pt x="280" y="14"/>
                      </a:lnTo>
                      <a:lnTo>
                        <a:pt x="280" y="12"/>
                      </a:lnTo>
                      <a:lnTo>
                        <a:pt x="281" y="11"/>
                      </a:lnTo>
                      <a:lnTo>
                        <a:pt x="283" y="11"/>
                      </a:lnTo>
                      <a:lnTo>
                        <a:pt x="283" y="10"/>
                      </a:lnTo>
                      <a:lnTo>
                        <a:pt x="283" y="8"/>
                      </a:lnTo>
                      <a:lnTo>
                        <a:pt x="284" y="8"/>
                      </a:lnTo>
                      <a:lnTo>
                        <a:pt x="285" y="8"/>
                      </a:lnTo>
                      <a:lnTo>
                        <a:pt x="285" y="6"/>
                      </a:lnTo>
                      <a:lnTo>
                        <a:pt x="287" y="6"/>
                      </a:lnTo>
                      <a:lnTo>
                        <a:pt x="287" y="8"/>
                      </a:lnTo>
                      <a:lnTo>
                        <a:pt x="287" y="8"/>
                      </a:lnTo>
                      <a:lnTo>
                        <a:pt x="287" y="10"/>
                      </a:lnTo>
                      <a:lnTo>
                        <a:pt x="285" y="11"/>
                      </a:lnTo>
                      <a:lnTo>
                        <a:pt x="285" y="12"/>
                      </a:lnTo>
                      <a:lnTo>
                        <a:pt x="284" y="12"/>
                      </a:lnTo>
                      <a:lnTo>
                        <a:pt x="284" y="14"/>
                      </a:lnTo>
                      <a:lnTo>
                        <a:pt x="285" y="14"/>
                      </a:lnTo>
                      <a:lnTo>
                        <a:pt x="285" y="15"/>
                      </a:lnTo>
                      <a:lnTo>
                        <a:pt x="284" y="19"/>
                      </a:lnTo>
                      <a:lnTo>
                        <a:pt x="285" y="19"/>
                      </a:lnTo>
                      <a:lnTo>
                        <a:pt x="285" y="16"/>
                      </a:lnTo>
                      <a:lnTo>
                        <a:pt x="287" y="15"/>
                      </a:lnTo>
                      <a:lnTo>
                        <a:pt x="289" y="14"/>
                      </a:lnTo>
                      <a:lnTo>
                        <a:pt x="289" y="11"/>
                      </a:lnTo>
                      <a:lnTo>
                        <a:pt x="291" y="10"/>
                      </a:lnTo>
                      <a:lnTo>
                        <a:pt x="291" y="10"/>
                      </a:lnTo>
                      <a:lnTo>
                        <a:pt x="292" y="8"/>
                      </a:lnTo>
                      <a:lnTo>
                        <a:pt x="293" y="8"/>
                      </a:lnTo>
                      <a:lnTo>
                        <a:pt x="293" y="7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5" y="4"/>
                      </a:lnTo>
                      <a:lnTo>
                        <a:pt x="295" y="4"/>
                      </a:lnTo>
                      <a:lnTo>
                        <a:pt x="295" y="4"/>
                      </a:lnTo>
                      <a:lnTo>
                        <a:pt x="29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7" name="Freeform 13"/>
                <p:cNvSpPr>
                  <a:spLocks/>
                </p:cNvSpPr>
                <p:nvPr/>
              </p:nvSpPr>
              <p:spPr bwMode="auto">
                <a:xfrm>
                  <a:off x="7514397" y="1457779"/>
                  <a:ext cx="976313" cy="579438"/>
                </a:xfrm>
                <a:custGeom>
                  <a:avLst/>
                  <a:gdLst>
                    <a:gd name="T0" fmla="*/ 219 w 615"/>
                    <a:gd name="T1" fmla="*/ 11 h 365"/>
                    <a:gd name="T2" fmla="*/ 228 w 615"/>
                    <a:gd name="T3" fmla="*/ 16 h 365"/>
                    <a:gd name="T4" fmla="*/ 216 w 615"/>
                    <a:gd name="T5" fmla="*/ 28 h 365"/>
                    <a:gd name="T6" fmla="*/ 250 w 615"/>
                    <a:gd name="T7" fmla="*/ 15 h 365"/>
                    <a:gd name="T8" fmla="*/ 254 w 615"/>
                    <a:gd name="T9" fmla="*/ 32 h 365"/>
                    <a:gd name="T10" fmla="*/ 292 w 615"/>
                    <a:gd name="T11" fmla="*/ 33 h 365"/>
                    <a:gd name="T12" fmla="*/ 326 w 615"/>
                    <a:gd name="T13" fmla="*/ 32 h 365"/>
                    <a:gd name="T14" fmla="*/ 352 w 615"/>
                    <a:gd name="T15" fmla="*/ 45 h 365"/>
                    <a:gd name="T16" fmla="*/ 361 w 615"/>
                    <a:gd name="T17" fmla="*/ 55 h 365"/>
                    <a:gd name="T18" fmla="*/ 402 w 615"/>
                    <a:gd name="T19" fmla="*/ 51 h 365"/>
                    <a:gd name="T20" fmla="*/ 428 w 615"/>
                    <a:gd name="T21" fmla="*/ 59 h 365"/>
                    <a:gd name="T22" fmla="*/ 449 w 615"/>
                    <a:gd name="T23" fmla="*/ 45 h 365"/>
                    <a:gd name="T24" fmla="*/ 497 w 615"/>
                    <a:gd name="T25" fmla="*/ 51 h 365"/>
                    <a:gd name="T26" fmla="*/ 524 w 615"/>
                    <a:gd name="T27" fmla="*/ 62 h 365"/>
                    <a:gd name="T28" fmla="*/ 550 w 615"/>
                    <a:gd name="T29" fmla="*/ 81 h 365"/>
                    <a:gd name="T30" fmla="*/ 577 w 615"/>
                    <a:gd name="T31" fmla="*/ 108 h 365"/>
                    <a:gd name="T32" fmla="*/ 613 w 615"/>
                    <a:gd name="T33" fmla="*/ 114 h 365"/>
                    <a:gd name="T34" fmla="*/ 598 w 615"/>
                    <a:gd name="T35" fmla="*/ 126 h 365"/>
                    <a:gd name="T36" fmla="*/ 582 w 615"/>
                    <a:gd name="T37" fmla="*/ 140 h 365"/>
                    <a:gd name="T38" fmla="*/ 551 w 615"/>
                    <a:gd name="T39" fmla="*/ 119 h 365"/>
                    <a:gd name="T40" fmla="*/ 531 w 615"/>
                    <a:gd name="T41" fmla="*/ 114 h 365"/>
                    <a:gd name="T42" fmla="*/ 521 w 615"/>
                    <a:gd name="T43" fmla="*/ 131 h 365"/>
                    <a:gd name="T44" fmla="*/ 504 w 615"/>
                    <a:gd name="T45" fmla="*/ 132 h 365"/>
                    <a:gd name="T46" fmla="*/ 517 w 615"/>
                    <a:gd name="T47" fmla="*/ 152 h 365"/>
                    <a:gd name="T48" fmla="*/ 499 w 615"/>
                    <a:gd name="T49" fmla="*/ 161 h 365"/>
                    <a:gd name="T50" fmla="*/ 467 w 615"/>
                    <a:gd name="T51" fmla="*/ 170 h 365"/>
                    <a:gd name="T52" fmla="*/ 454 w 615"/>
                    <a:gd name="T53" fmla="*/ 183 h 365"/>
                    <a:gd name="T54" fmla="*/ 420 w 615"/>
                    <a:gd name="T55" fmla="*/ 187 h 365"/>
                    <a:gd name="T56" fmla="*/ 402 w 615"/>
                    <a:gd name="T57" fmla="*/ 191 h 365"/>
                    <a:gd name="T58" fmla="*/ 376 w 615"/>
                    <a:gd name="T59" fmla="*/ 210 h 365"/>
                    <a:gd name="T60" fmla="*/ 380 w 615"/>
                    <a:gd name="T61" fmla="*/ 248 h 365"/>
                    <a:gd name="T62" fmla="*/ 357 w 615"/>
                    <a:gd name="T63" fmla="*/ 275 h 365"/>
                    <a:gd name="T64" fmla="*/ 330 w 615"/>
                    <a:gd name="T65" fmla="*/ 316 h 365"/>
                    <a:gd name="T66" fmla="*/ 315 w 615"/>
                    <a:gd name="T67" fmla="*/ 284 h 365"/>
                    <a:gd name="T68" fmla="*/ 322 w 615"/>
                    <a:gd name="T69" fmla="*/ 241 h 365"/>
                    <a:gd name="T70" fmla="*/ 348 w 615"/>
                    <a:gd name="T71" fmla="*/ 212 h 365"/>
                    <a:gd name="T72" fmla="*/ 368 w 615"/>
                    <a:gd name="T73" fmla="*/ 186 h 365"/>
                    <a:gd name="T74" fmla="*/ 399 w 615"/>
                    <a:gd name="T75" fmla="*/ 163 h 365"/>
                    <a:gd name="T76" fmla="*/ 380 w 615"/>
                    <a:gd name="T77" fmla="*/ 173 h 365"/>
                    <a:gd name="T78" fmla="*/ 353 w 615"/>
                    <a:gd name="T79" fmla="*/ 187 h 365"/>
                    <a:gd name="T80" fmla="*/ 344 w 615"/>
                    <a:gd name="T81" fmla="*/ 170 h 365"/>
                    <a:gd name="T82" fmla="*/ 314 w 615"/>
                    <a:gd name="T83" fmla="*/ 186 h 365"/>
                    <a:gd name="T84" fmla="*/ 309 w 615"/>
                    <a:gd name="T85" fmla="*/ 207 h 365"/>
                    <a:gd name="T86" fmla="*/ 275 w 615"/>
                    <a:gd name="T87" fmla="*/ 211 h 365"/>
                    <a:gd name="T88" fmla="*/ 258 w 615"/>
                    <a:gd name="T89" fmla="*/ 198 h 365"/>
                    <a:gd name="T90" fmla="*/ 236 w 615"/>
                    <a:gd name="T91" fmla="*/ 203 h 365"/>
                    <a:gd name="T92" fmla="*/ 219 w 615"/>
                    <a:gd name="T93" fmla="*/ 201 h 365"/>
                    <a:gd name="T94" fmla="*/ 186 w 615"/>
                    <a:gd name="T95" fmla="*/ 211 h 365"/>
                    <a:gd name="T96" fmla="*/ 160 w 615"/>
                    <a:gd name="T97" fmla="*/ 238 h 365"/>
                    <a:gd name="T98" fmla="*/ 132 w 615"/>
                    <a:gd name="T99" fmla="*/ 267 h 365"/>
                    <a:gd name="T100" fmla="*/ 153 w 615"/>
                    <a:gd name="T101" fmla="*/ 287 h 365"/>
                    <a:gd name="T102" fmla="*/ 184 w 615"/>
                    <a:gd name="T103" fmla="*/ 296 h 365"/>
                    <a:gd name="T104" fmla="*/ 177 w 615"/>
                    <a:gd name="T105" fmla="*/ 314 h 365"/>
                    <a:gd name="T106" fmla="*/ 171 w 615"/>
                    <a:gd name="T107" fmla="*/ 343 h 365"/>
                    <a:gd name="T108" fmla="*/ 4 w 615"/>
                    <a:gd name="T109" fmla="*/ 3 h 365"/>
                    <a:gd name="T110" fmla="*/ 34 w 615"/>
                    <a:gd name="T111" fmla="*/ 8 h 365"/>
                    <a:gd name="T112" fmla="*/ 54 w 615"/>
                    <a:gd name="T113" fmla="*/ 20 h 365"/>
                    <a:gd name="T114" fmla="*/ 72 w 615"/>
                    <a:gd name="T115" fmla="*/ 24 h 365"/>
                    <a:gd name="T116" fmla="*/ 92 w 615"/>
                    <a:gd name="T117" fmla="*/ 38 h 365"/>
                    <a:gd name="T118" fmla="*/ 112 w 615"/>
                    <a:gd name="T119" fmla="*/ 26 h 365"/>
                    <a:gd name="T120" fmla="*/ 148 w 615"/>
                    <a:gd name="T121" fmla="*/ 30 h 365"/>
                    <a:gd name="T122" fmla="*/ 162 w 615"/>
                    <a:gd name="T123" fmla="*/ 28 h 365"/>
                    <a:gd name="T124" fmla="*/ 170 w 615"/>
                    <a:gd name="T125" fmla="*/ 11 h 3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615" h="365">
                      <a:moveTo>
                        <a:pt x="174" y="0"/>
                      </a:moveTo>
                      <a:lnTo>
                        <a:pt x="181" y="0"/>
                      </a:lnTo>
                      <a:lnTo>
                        <a:pt x="182" y="3"/>
                      </a:lnTo>
                      <a:lnTo>
                        <a:pt x="183" y="3"/>
                      </a:lnTo>
                      <a:lnTo>
                        <a:pt x="183" y="4"/>
                      </a:lnTo>
                      <a:lnTo>
                        <a:pt x="187" y="4"/>
                      </a:lnTo>
                      <a:lnTo>
                        <a:pt x="187" y="4"/>
                      </a:lnTo>
                      <a:lnTo>
                        <a:pt x="188" y="4"/>
                      </a:lnTo>
                      <a:lnTo>
                        <a:pt x="188" y="5"/>
                      </a:lnTo>
                      <a:lnTo>
                        <a:pt x="194" y="5"/>
                      </a:lnTo>
                      <a:lnTo>
                        <a:pt x="194" y="5"/>
                      </a:lnTo>
                      <a:lnTo>
                        <a:pt x="196" y="5"/>
                      </a:lnTo>
                      <a:lnTo>
                        <a:pt x="196" y="7"/>
                      </a:lnTo>
                      <a:lnTo>
                        <a:pt x="199" y="7"/>
                      </a:lnTo>
                      <a:lnTo>
                        <a:pt x="199" y="7"/>
                      </a:lnTo>
                      <a:lnTo>
                        <a:pt x="207" y="7"/>
                      </a:lnTo>
                      <a:lnTo>
                        <a:pt x="207" y="7"/>
                      </a:lnTo>
                      <a:lnTo>
                        <a:pt x="208" y="7"/>
                      </a:lnTo>
                      <a:lnTo>
                        <a:pt x="208" y="8"/>
                      </a:lnTo>
                      <a:lnTo>
                        <a:pt x="212" y="8"/>
                      </a:lnTo>
                      <a:lnTo>
                        <a:pt x="212" y="8"/>
                      </a:lnTo>
                      <a:lnTo>
                        <a:pt x="217" y="9"/>
                      </a:lnTo>
                      <a:lnTo>
                        <a:pt x="217" y="9"/>
                      </a:lnTo>
                      <a:lnTo>
                        <a:pt x="217" y="9"/>
                      </a:lnTo>
                      <a:lnTo>
                        <a:pt x="219" y="11"/>
                      </a:lnTo>
                      <a:lnTo>
                        <a:pt x="219" y="11"/>
                      </a:lnTo>
                      <a:lnTo>
                        <a:pt x="212" y="11"/>
                      </a:lnTo>
                      <a:lnTo>
                        <a:pt x="212" y="11"/>
                      </a:lnTo>
                      <a:lnTo>
                        <a:pt x="211" y="11"/>
                      </a:lnTo>
                      <a:lnTo>
                        <a:pt x="211" y="9"/>
                      </a:lnTo>
                      <a:lnTo>
                        <a:pt x="211" y="9"/>
                      </a:lnTo>
                      <a:lnTo>
                        <a:pt x="209" y="9"/>
                      </a:lnTo>
                      <a:lnTo>
                        <a:pt x="209" y="11"/>
                      </a:lnTo>
                      <a:lnTo>
                        <a:pt x="208" y="11"/>
                      </a:lnTo>
                      <a:lnTo>
                        <a:pt x="209" y="12"/>
                      </a:lnTo>
                      <a:lnTo>
                        <a:pt x="209" y="15"/>
                      </a:lnTo>
                      <a:lnTo>
                        <a:pt x="211" y="15"/>
                      </a:lnTo>
                      <a:lnTo>
                        <a:pt x="212" y="16"/>
                      </a:lnTo>
                      <a:lnTo>
                        <a:pt x="213" y="15"/>
                      </a:lnTo>
                      <a:lnTo>
                        <a:pt x="215" y="15"/>
                      </a:lnTo>
                      <a:lnTo>
                        <a:pt x="216" y="15"/>
                      </a:lnTo>
                      <a:lnTo>
                        <a:pt x="217" y="15"/>
                      </a:lnTo>
                      <a:lnTo>
                        <a:pt x="221" y="15"/>
                      </a:lnTo>
                      <a:lnTo>
                        <a:pt x="221" y="15"/>
                      </a:lnTo>
                      <a:lnTo>
                        <a:pt x="225" y="15"/>
                      </a:lnTo>
                      <a:lnTo>
                        <a:pt x="225" y="13"/>
                      </a:lnTo>
                      <a:lnTo>
                        <a:pt x="225" y="13"/>
                      </a:lnTo>
                      <a:lnTo>
                        <a:pt x="226" y="13"/>
                      </a:lnTo>
                      <a:lnTo>
                        <a:pt x="229" y="15"/>
                      </a:lnTo>
                      <a:lnTo>
                        <a:pt x="228" y="16"/>
                      </a:lnTo>
                      <a:lnTo>
                        <a:pt x="228" y="17"/>
                      </a:lnTo>
                      <a:lnTo>
                        <a:pt x="228" y="20"/>
                      </a:lnTo>
                      <a:lnTo>
                        <a:pt x="225" y="20"/>
                      </a:lnTo>
                      <a:lnTo>
                        <a:pt x="224" y="19"/>
                      </a:lnTo>
                      <a:lnTo>
                        <a:pt x="225" y="17"/>
                      </a:lnTo>
                      <a:lnTo>
                        <a:pt x="225" y="16"/>
                      </a:lnTo>
                      <a:lnTo>
                        <a:pt x="225" y="16"/>
                      </a:lnTo>
                      <a:lnTo>
                        <a:pt x="225" y="16"/>
                      </a:lnTo>
                      <a:lnTo>
                        <a:pt x="224" y="16"/>
                      </a:lnTo>
                      <a:lnTo>
                        <a:pt x="224" y="16"/>
                      </a:lnTo>
                      <a:lnTo>
                        <a:pt x="224" y="16"/>
                      </a:lnTo>
                      <a:lnTo>
                        <a:pt x="222" y="17"/>
                      </a:lnTo>
                      <a:lnTo>
                        <a:pt x="222" y="19"/>
                      </a:lnTo>
                      <a:lnTo>
                        <a:pt x="221" y="21"/>
                      </a:lnTo>
                      <a:lnTo>
                        <a:pt x="217" y="21"/>
                      </a:lnTo>
                      <a:lnTo>
                        <a:pt x="217" y="24"/>
                      </a:lnTo>
                      <a:lnTo>
                        <a:pt x="219" y="24"/>
                      </a:lnTo>
                      <a:lnTo>
                        <a:pt x="219" y="24"/>
                      </a:lnTo>
                      <a:lnTo>
                        <a:pt x="219" y="24"/>
                      </a:lnTo>
                      <a:lnTo>
                        <a:pt x="220" y="24"/>
                      </a:lnTo>
                      <a:lnTo>
                        <a:pt x="219" y="25"/>
                      </a:lnTo>
                      <a:lnTo>
                        <a:pt x="219" y="26"/>
                      </a:lnTo>
                      <a:lnTo>
                        <a:pt x="216" y="26"/>
                      </a:lnTo>
                      <a:lnTo>
                        <a:pt x="216" y="28"/>
                      </a:lnTo>
                      <a:lnTo>
                        <a:pt x="216" y="28"/>
                      </a:lnTo>
                      <a:lnTo>
                        <a:pt x="217" y="29"/>
                      </a:lnTo>
                      <a:lnTo>
                        <a:pt x="219" y="29"/>
                      </a:lnTo>
                      <a:lnTo>
                        <a:pt x="221" y="29"/>
                      </a:lnTo>
                      <a:lnTo>
                        <a:pt x="222" y="28"/>
                      </a:lnTo>
                      <a:lnTo>
                        <a:pt x="225" y="28"/>
                      </a:lnTo>
                      <a:lnTo>
                        <a:pt x="225" y="26"/>
                      </a:lnTo>
                      <a:lnTo>
                        <a:pt x="226" y="26"/>
                      </a:lnTo>
                      <a:lnTo>
                        <a:pt x="228" y="24"/>
                      </a:lnTo>
                      <a:lnTo>
                        <a:pt x="228" y="24"/>
                      </a:lnTo>
                      <a:lnTo>
                        <a:pt x="228" y="22"/>
                      </a:lnTo>
                      <a:lnTo>
                        <a:pt x="230" y="20"/>
                      </a:lnTo>
                      <a:lnTo>
                        <a:pt x="232" y="17"/>
                      </a:lnTo>
                      <a:lnTo>
                        <a:pt x="233" y="17"/>
                      </a:lnTo>
                      <a:lnTo>
                        <a:pt x="233" y="15"/>
                      </a:lnTo>
                      <a:lnTo>
                        <a:pt x="233" y="15"/>
                      </a:lnTo>
                      <a:lnTo>
                        <a:pt x="234" y="13"/>
                      </a:lnTo>
                      <a:lnTo>
                        <a:pt x="236" y="13"/>
                      </a:lnTo>
                      <a:lnTo>
                        <a:pt x="237" y="12"/>
                      </a:lnTo>
                      <a:lnTo>
                        <a:pt x="237" y="12"/>
                      </a:lnTo>
                      <a:lnTo>
                        <a:pt x="239" y="12"/>
                      </a:lnTo>
                      <a:lnTo>
                        <a:pt x="241" y="13"/>
                      </a:lnTo>
                      <a:lnTo>
                        <a:pt x="241" y="13"/>
                      </a:lnTo>
                      <a:lnTo>
                        <a:pt x="241" y="12"/>
                      </a:lnTo>
                      <a:lnTo>
                        <a:pt x="249" y="13"/>
                      </a:lnTo>
                      <a:lnTo>
                        <a:pt x="250" y="15"/>
                      </a:lnTo>
                      <a:lnTo>
                        <a:pt x="254" y="15"/>
                      </a:lnTo>
                      <a:lnTo>
                        <a:pt x="254" y="15"/>
                      </a:lnTo>
                      <a:lnTo>
                        <a:pt x="255" y="15"/>
                      </a:lnTo>
                      <a:lnTo>
                        <a:pt x="255" y="16"/>
                      </a:lnTo>
                      <a:lnTo>
                        <a:pt x="256" y="16"/>
                      </a:lnTo>
                      <a:lnTo>
                        <a:pt x="256" y="16"/>
                      </a:lnTo>
                      <a:lnTo>
                        <a:pt x="258" y="17"/>
                      </a:lnTo>
                      <a:lnTo>
                        <a:pt x="259" y="17"/>
                      </a:lnTo>
                      <a:lnTo>
                        <a:pt x="260" y="19"/>
                      </a:lnTo>
                      <a:lnTo>
                        <a:pt x="260" y="21"/>
                      </a:lnTo>
                      <a:lnTo>
                        <a:pt x="259" y="22"/>
                      </a:lnTo>
                      <a:lnTo>
                        <a:pt x="259" y="24"/>
                      </a:lnTo>
                      <a:lnTo>
                        <a:pt x="258" y="24"/>
                      </a:lnTo>
                      <a:lnTo>
                        <a:pt x="256" y="25"/>
                      </a:lnTo>
                      <a:lnTo>
                        <a:pt x="255" y="24"/>
                      </a:lnTo>
                      <a:lnTo>
                        <a:pt x="255" y="22"/>
                      </a:lnTo>
                      <a:lnTo>
                        <a:pt x="255" y="21"/>
                      </a:lnTo>
                      <a:lnTo>
                        <a:pt x="253" y="21"/>
                      </a:lnTo>
                      <a:lnTo>
                        <a:pt x="253" y="22"/>
                      </a:lnTo>
                      <a:lnTo>
                        <a:pt x="251" y="22"/>
                      </a:lnTo>
                      <a:lnTo>
                        <a:pt x="251" y="26"/>
                      </a:lnTo>
                      <a:lnTo>
                        <a:pt x="256" y="26"/>
                      </a:lnTo>
                      <a:lnTo>
                        <a:pt x="256" y="28"/>
                      </a:lnTo>
                      <a:lnTo>
                        <a:pt x="256" y="29"/>
                      </a:lnTo>
                      <a:lnTo>
                        <a:pt x="254" y="32"/>
                      </a:lnTo>
                      <a:lnTo>
                        <a:pt x="250" y="34"/>
                      </a:lnTo>
                      <a:lnTo>
                        <a:pt x="249" y="38"/>
                      </a:lnTo>
                      <a:lnTo>
                        <a:pt x="250" y="38"/>
                      </a:lnTo>
                      <a:lnTo>
                        <a:pt x="250" y="37"/>
                      </a:lnTo>
                      <a:lnTo>
                        <a:pt x="251" y="37"/>
                      </a:lnTo>
                      <a:lnTo>
                        <a:pt x="251" y="37"/>
                      </a:lnTo>
                      <a:lnTo>
                        <a:pt x="253" y="37"/>
                      </a:lnTo>
                      <a:lnTo>
                        <a:pt x="253" y="37"/>
                      </a:lnTo>
                      <a:lnTo>
                        <a:pt x="256" y="37"/>
                      </a:lnTo>
                      <a:lnTo>
                        <a:pt x="256" y="38"/>
                      </a:lnTo>
                      <a:lnTo>
                        <a:pt x="259" y="37"/>
                      </a:lnTo>
                      <a:lnTo>
                        <a:pt x="259" y="38"/>
                      </a:lnTo>
                      <a:lnTo>
                        <a:pt x="264" y="38"/>
                      </a:lnTo>
                      <a:lnTo>
                        <a:pt x="264" y="37"/>
                      </a:lnTo>
                      <a:lnTo>
                        <a:pt x="268" y="37"/>
                      </a:lnTo>
                      <a:lnTo>
                        <a:pt x="268" y="37"/>
                      </a:lnTo>
                      <a:lnTo>
                        <a:pt x="277" y="37"/>
                      </a:lnTo>
                      <a:lnTo>
                        <a:pt x="277" y="37"/>
                      </a:lnTo>
                      <a:lnTo>
                        <a:pt x="284" y="37"/>
                      </a:lnTo>
                      <a:lnTo>
                        <a:pt x="284" y="36"/>
                      </a:lnTo>
                      <a:lnTo>
                        <a:pt x="288" y="34"/>
                      </a:lnTo>
                      <a:lnTo>
                        <a:pt x="288" y="34"/>
                      </a:lnTo>
                      <a:lnTo>
                        <a:pt x="289" y="34"/>
                      </a:lnTo>
                      <a:lnTo>
                        <a:pt x="289" y="33"/>
                      </a:lnTo>
                      <a:lnTo>
                        <a:pt x="292" y="33"/>
                      </a:lnTo>
                      <a:lnTo>
                        <a:pt x="293" y="33"/>
                      </a:lnTo>
                      <a:lnTo>
                        <a:pt x="294" y="34"/>
                      </a:lnTo>
                      <a:lnTo>
                        <a:pt x="296" y="34"/>
                      </a:lnTo>
                      <a:lnTo>
                        <a:pt x="298" y="36"/>
                      </a:lnTo>
                      <a:lnTo>
                        <a:pt x="300" y="36"/>
                      </a:lnTo>
                      <a:lnTo>
                        <a:pt x="301" y="34"/>
                      </a:lnTo>
                      <a:lnTo>
                        <a:pt x="304" y="33"/>
                      </a:lnTo>
                      <a:lnTo>
                        <a:pt x="306" y="32"/>
                      </a:lnTo>
                      <a:lnTo>
                        <a:pt x="309" y="32"/>
                      </a:lnTo>
                      <a:lnTo>
                        <a:pt x="310" y="32"/>
                      </a:lnTo>
                      <a:lnTo>
                        <a:pt x="310" y="33"/>
                      </a:lnTo>
                      <a:lnTo>
                        <a:pt x="311" y="33"/>
                      </a:lnTo>
                      <a:lnTo>
                        <a:pt x="311" y="33"/>
                      </a:lnTo>
                      <a:lnTo>
                        <a:pt x="313" y="33"/>
                      </a:lnTo>
                      <a:lnTo>
                        <a:pt x="315" y="33"/>
                      </a:lnTo>
                      <a:lnTo>
                        <a:pt x="317" y="33"/>
                      </a:lnTo>
                      <a:lnTo>
                        <a:pt x="318" y="33"/>
                      </a:lnTo>
                      <a:lnTo>
                        <a:pt x="318" y="33"/>
                      </a:lnTo>
                      <a:lnTo>
                        <a:pt x="318" y="33"/>
                      </a:lnTo>
                      <a:lnTo>
                        <a:pt x="318" y="34"/>
                      </a:lnTo>
                      <a:lnTo>
                        <a:pt x="323" y="34"/>
                      </a:lnTo>
                      <a:lnTo>
                        <a:pt x="323" y="33"/>
                      </a:lnTo>
                      <a:lnTo>
                        <a:pt x="325" y="33"/>
                      </a:lnTo>
                      <a:lnTo>
                        <a:pt x="325" y="33"/>
                      </a:lnTo>
                      <a:lnTo>
                        <a:pt x="326" y="32"/>
                      </a:lnTo>
                      <a:lnTo>
                        <a:pt x="327" y="33"/>
                      </a:lnTo>
                      <a:lnTo>
                        <a:pt x="328" y="33"/>
                      </a:lnTo>
                      <a:lnTo>
                        <a:pt x="328" y="34"/>
                      </a:lnTo>
                      <a:lnTo>
                        <a:pt x="328" y="33"/>
                      </a:lnTo>
                      <a:lnTo>
                        <a:pt x="330" y="32"/>
                      </a:lnTo>
                      <a:lnTo>
                        <a:pt x="330" y="32"/>
                      </a:lnTo>
                      <a:lnTo>
                        <a:pt x="334" y="32"/>
                      </a:lnTo>
                      <a:lnTo>
                        <a:pt x="334" y="33"/>
                      </a:lnTo>
                      <a:lnTo>
                        <a:pt x="336" y="33"/>
                      </a:lnTo>
                      <a:lnTo>
                        <a:pt x="336" y="34"/>
                      </a:lnTo>
                      <a:lnTo>
                        <a:pt x="339" y="34"/>
                      </a:lnTo>
                      <a:lnTo>
                        <a:pt x="339" y="34"/>
                      </a:lnTo>
                      <a:lnTo>
                        <a:pt x="340" y="34"/>
                      </a:lnTo>
                      <a:lnTo>
                        <a:pt x="340" y="36"/>
                      </a:lnTo>
                      <a:lnTo>
                        <a:pt x="342" y="36"/>
                      </a:lnTo>
                      <a:lnTo>
                        <a:pt x="344" y="39"/>
                      </a:lnTo>
                      <a:lnTo>
                        <a:pt x="348" y="39"/>
                      </a:lnTo>
                      <a:lnTo>
                        <a:pt x="348" y="41"/>
                      </a:lnTo>
                      <a:lnTo>
                        <a:pt x="351" y="42"/>
                      </a:lnTo>
                      <a:lnTo>
                        <a:pt x="351" y="43"/>
                      </a:lnTo>
                      <a:lnTo>
                        <a:pt x="351" y="43"/>
                      </a:lnTo>
                      <a:lnTo>
                        <a:pt x="351" y="43"/>
                      </a:lnTo>
                      <a:lnTo>
                        <a:pt x="352" y="43"/>
                      </a:lnTo>
                      <a:lnTo>
                        <a:pt x="352" y="45"/>
                      </a:lnTo>
                      <a:lnTo>
                        <a:pt x="352" y="45"/>
                      </a:lnTo>
                      <a:lnTo>
                        <a:pt x="352" y="45"/>
                      </a:lnTo>
                      <a:lnTo>
                        <a:pt x="352" y="45"/>
                      </a:lnTo>
                      <a:lnTo>
                        <a:pt x="351" y="46"/>
                      </a:lnTo>
                      <a:lnTo>
                        <a:pt x="351" y="46"/>
                      </a:lnTo>
                      <a:lnTo>
                        <a:pt x="349" y="46"/>
                      </a:lnTo>
                      <a:lnTo>
                        <a:pt x="349" y="47"/>
                      </a:lnTo>
                      <a:lnTo>
                        <a:pt x="351" y="47"/>
                      </a:lnTo>
                      <a:lnTo>
                        <a:pt x="351" y="51"/>
                      </a:lnTo>
                      <a:lnTo>
                        <a:pt x="355" y="53"/>
                      </a:lnTo>
                      <a:lnTo>
                        <a:pt x="355" y="55"/>
                      </a:lnTo>
                      <a:lnTo>
                        <a:pt x="356" y="57"/>
                      </a:lnTo>
                      <a:lnTo>
                        <a:pt x="356" y="57"/>
                      </a:lnTo>
                      <a:lnTo>
                        <a:pt x="357" y="58"/>
                      </a:lnTo>
                      <a:lnTo>
                        <a:pt x="357" y="60"/>
                      </a:lnTo>
                      <a:lnTo>
                        <a:pt x="359" y="62"/>
                      </a:lnTo>
                      <a:lnTo>
                        <a:pt x="359" y="64"/>
                      </a:lnTo>
                      <a:lnTo>
                        <a:pt x="359" y="64"/>
                      </a:lnTo>
                      <a:lnTo>
                        <a:pt x="359" y="64"/>
                      </a:lnTo>
                      <a:lnTo>
                        <a:pt x="360" y="63"/>
                      </a:lnTo>
                      <a:lnTo>
                        <a:pt x="360" y="62"/>
                      </a:lnTo>
                      <a:lnTo>
                        <a:pt x="360" y="62"/>
                      </a:lnTo>
                      <a:lnTo>
                        <a:pt x="360" y="59"/>
                      </a:lnTo>
                      <a:lnTo>
                        <a:pt x="361" y="59"/>
                      </a:lnTo>
                      <a:lnTo>
                        <a:pt x="361" y="55"/>
                      </a:lnTo>
                      <a:lnTo>
                        <a:pt x="361" y="55"/>
                      </a:lnTo>
                      <a:lnTo>
                        <a:pt x="363" y="55"/>
                      </a:lnTo>
                      <a:lnTo>
                        <a:pt x="363" y="54"/>
                      </a:lnTo>
                      <a:lnTo>
                        <a:pt x="364" y="54"/>
                      </a:lnTo>
                      <a:lnTo>
                        <a:pt x="364" y="54"/>
                      </a:lnTo>
                      <a:lnTo>
                        <a:pt x="364" y="53"/>
                      </a:lnTo>
                      <a:lnTo>
                        <a:pt x="368" y="53"/>
                      </a:lnTo>
                      <a:lnTo>
                        <a:pt x="368" y="53"/>
                      </a:lnTo>
                      <a:lnTo>
                        <a:pt x="370" y="51"/>
                      </a:lnTo>
                      <a:lnTo>
                        <a:pt x="370" y="51"/>
                      </a:lnTo>
                      <a:lnTo>
                        <a:pt x="372" y="51"/>
                      </a:lnTo>
                      <a:lnTo>
                        <a:pt x="372" y="50"/>
                      </a:lnTo>
                      <a:lnTo>
                        <a:pt x="377" y="50"/>
                      </a:lnTo>
                      <a:lnTo>
                        <a:pt x="378" y="50"/>
                      </a:lnTo>
                      <a:lnTo>
                        <a:pt x="385" y="50"/>
                      </a:lnTo>
                      <a:lnTo>
                        <a:pt x="390" y="50"/>
                      </a:lnTo>
                      <a:lnTo>
                        <a:pt x="390" y="53"/>
                      </a:lnTo>
                      <a:lnTo>
                        <a:pt x="393" y="53"/>
                      </a:lnTo>
                      <a:lnTo>
                        <a:pt x="393" y="54"/>
                      </a:lnTo>
                      <a:lnTo>
                        <a:pt x="393" y="54"/>
                      </a:lnTo>
                      <a:lnTo>
                        <a:pt x="394" y="54"/>
                      </a:lnTo>
                      <a:lnTo>
                        <a:pt x="395" y="53"/>
                      </a:lnTo>
                      <a:lnTo>
                        <a:pt x="395" y="51"/>
                      </a:lnTo>
                      <a:lnTo>
                        <a:pt x="400" y="51"/>
                      </a:lnTo>
                      <a:lnTo>
                        <a:pt x="400" y="51"/>
                      </a:lnTo>
                      <a:lnTo>
                        <a:pt x="402" y="51"/>
                      </a:lnTo>
                      <a:lnTo>
                        <a:pt x="403" y="51"/>
                      </a:lnTo>
                      <a:lnTo>
                        <a:pt x="406" y="53"/>
                      </a:lnTo>
                      <a:lnTo>
                        <a:pt x="407" y="53"/>
                      </a:lnTo>
                      <a:lnTo>
                        <a:pt x="410" y="53"/>
                      </a:lnTo>
                      <a:lnTo>
                        <a:pt x="410" y="55"/>
                      </a:lnTo>
                      <a:lnTo>
                        <a:pt x="412" y="55"/>
                      </a:lnTo>
                      <a:lnTo>
                        <a:pt x="414" y="55"/>
                      </a:lnTo>
                      <a:lnTo>
                        <a:pt x="415" y="54"/>
                      </a:lnTo>
                      <a:lnTo>
                        <a:pt x="419" y="54"/>
                      </a:lnTo>
                      <a:lnTo>
                        <a:pt x="419" y="53"/>
                      </a:lnTo>
                      <a:lnTo>
                        <a:pt x="419" y="53"/>
                      </a:lnTo>
                      <a:lnTo>
                        <a:pt x="419" y="54"/>
                      </a:lnTo>
                      <a:lnTo>
                        <a:pt x="420" y="54"/>
                      </a:lnTo>
                      <a:lnTo>
                        <a:pt x="420" y="53"/>
                      </a:lnTo>
                      <a:lnTo>
                        <a:pt x="421" y="53"/>
                      </a:lnTo>
                      <a:lnTo>
                        <a:pt x="423" y="51"/>
                      </a:lnTo>
                      <a:lnTo>
                        <a:pt x="424" y="50"/>
                      </a:lnTo>
                      <a:lnTo>
                        <a:pt x="424" y="51"/>
                      </a:lnTo>
                      <a:lnTo>
                        <a:pt x="423" y="51"/>
                      </a:lnTo>
                      <a:lnTo>
                        <a:pt x="423" y="53"/>
                      </a:lnTo>
                      <a:lnTo>
                        <a:pt x="424" y="53"/>
                      </a:lnTo>
                      <a:lnTo>
                        <a:pt x="424" y="58"/>
                      </a:lnTo>
                      <a:lnTo>
                        <a:pt x="427" y="58"/>
                      </a:lnTo>
                      <a:lnTo>
                        <a:pt x="427" y="59"/>
                      </a:lnTo>
                      <a:lnTo>
                        <a:pt x="428" y="59"/>
                      </a:lnTo>
                      <a:lnTo>
                        <a:pt x="429" y="62"/>
                      </a:lnTo>
                      <a:lnTo>
                        <a:pt x="429" y="66"/>
                      </a:lnTo>
                      <a:lnTo>
                        <a:pt x="431" y="68"/>
                      </a:lnTo>
                      <a:lnTo>
                        <a:pt x="433" y="68"/>
                      </a:lnTo>
                      <a:lnTo>
                        <a:pt x="435" y="67"/>
                      </a:lnTo>
                      <a:lnTo>
                        <a:pt x="437" y="67"/>
                      </a:lnTo>
                      <a:lnTo>
                        <a:pt x="438" y="67"/>
                      </a:lnTo>
                      <a:lnTo>
                        <a:pt x="441" y="66"/>
                      </a:lnTo>
                      <a:lnTo>
                        <a:pt x="441" y="63"/>
                      </a:lnTo>
                      <a:lnTo>
                        <a:pt x="444" y="63"/>
                      </a:lnTo>
                      <a:lnTo>
                        <a:pt x="445" y="63"/>
                      </a:lnTo>
                      <a:lnTo>
                        <a:pt x="445" y="62"/>
                      </a:lnTo>
                      <a:lnTo>
                        <a:pt x="446" y="60"/>
                      </a:lnTo>
                      <a:lnTo>
                        <a:pt x="449" y="60"/>
                      </a:lnTo>
                      <a:lnTo>
                        <a:pt x="448" y="53"/>
                      </a:lnTo>
                      <a:lnTo>
                        <a:pt x="446" y="53"/>
                      </a:lnTo>
                      <a:lnTo>
                        <a:pt x="445" y="51"/>
                      </a:lnTo>
                      <a:lnTo>
                        <a:pt x="444" y="51"/>
                      </a:lnTo>
                      <a:lnTo>
                        <a:pt x="445" y="49"/>
                      </a:lnTo>
                      <a:lnTo>
                        <a:pt x="445" y="49"/>
                      </a:lnTo>
                      <a:lnTo>
                        <a:pt x="444" y="42"/>
                      </a:lnTo>
                      <a:lnTo>
                        <a:pt x="446" y="43"/>
                      </a:lnTo>
                      <a:lnTo>
                        <a:pt x="448" y="43"/>
                      </a:lnTo>
                      <a:lnTo>
                        <a:pt x="449" y="43"/>
                      </a:lnTo>
                      <a:lnTo>
                        <a:pt x="449" y="45"/>
                      </a:lnTo>
                      <a:lnTo>
                        <a:pt x="458" y="45"/>
                      </a:lnTo>
                      <a:lnTo>
                        <a:pt x="458" y="43"/>
                      </a:lnTo>
                      <a:lnTo>
                        <a:pt x="461" y="43"/>
                      </a:lnTo>
                      <a:lnTo>
                        <a:pt x="462" y="45"/>
                      </a:lnTo>
                      <a:lnTo>
                        <a:pt x="463" y="45"/>
                      </a:lnTo>
                      <a:lnTo>
                        <a:pt x="463" y="46"/>
                      </a:lnTo>
                      <a:lnTo>
                        <a:pt x="465" y="46"/>
                      </a:lnTo>
                      <a:lnTo>
                        <a:pt x="466" y="46"/>
                      </a:lnTo>
                      <a:lnTo>
                        <a:pt x="466" y="45"/>
                      </a:lnTo>
                      <a:lnTo>
                        <a:pt x="467" y="45"/>
                      </a:lnTo>
                      <a:lnTo>
                        <a:pt x="469" y="45"/>
                      </a:lnTo>
                      <a:lnTo>
                        <a:pt x="470" y="45"/>
                      </a:lnTo>
                      <a:lnTo>
                        <a:pt x="470" y="45"/>
                      </a:lnTo>
                      <a:lnTo>
                        <a:pt x="483" y="46"/>
                      </a:lnTo>
                      <a:lnTo>
                        <a:pt x="483" y="45"/>
                      </a:lnTo>
                      <a:lnTo>
                        <a:pt x="486" y="45"/>
                      </a:lnTo>
                      <a:lnTo>
                        <a:pt x="486" y="46"/>
                      </a:lnTo>
                      <a:lnTo>
                        <a:pt x="486" y="46"/>
                      </a:lnTo>
                      <a:lnTo>
                        <a:pt x="486" y="46"/>
                      </a:lnTo>
                      <a:lnTo>
                        <a:pt x="487" y="46"/>
                      </a:lnTo>
                      <a:lnTo>
                        <a:pt x="488" y="49"/>
                      </a:lnTo>
                      <a:lnTo>
                        <a:pt x="495" y="49"/>
                      </a:lnTo>
                      <a:lnTo>
                        <a:pt x="495" y="50"/>
                      </a:lnTo>
                      <a:lnTo>
                        <a:pt x="496" y="50"/>
                      </a:lnTo>
                      <a:lnTo>
                        <a:pt x="497" y="51"/>
                      </a:lnTo>
                      <a:lnTo>
                        <a:pt x="497" y="53"/>
                      </a:lnTo>
                      <a:lnTo>
                        <a:pt x="499" y="53"/>
                      </a:lnTo>
                      <a:lnTo>
                        <a:pt x="499" y="53"/>
                      </a:lnTo>
                      <a:lnTo>
                        <a:pt x="500" y="55"/>
                      </a:lnTo>
                      <a:lnTo>
                        <a:pt x="503" y="55"/>
                      </a:lnTo>
                      <a:lnTo>
                        <a:pt x="505" y="55"/>
                      </a:lnTo>
                      <a:lnTo>
                        <a:pt x="507" y="54"/>
                      </a:lnTo>
                      <a:lnTo>
                        <a:pt x="508" y="54"/>
                      </a:lnTo>
                      <a:lnTo>
                        <a:pt x="509" y="54"/>
                      </a:lnTo>
                      <a:lnTo>
                        <a:pt x="509" y="54"/>
                      </a:lnTo>
                      <a:lnTo>
                        <a:pt x="509" y="54"/>
                      </a:lnTo>
                      <a:lnTo>
                        <a:pt x="512" y="54"/>
                      </a:lnTo>
                      <a:lnTo>
                        <a:pt x="512" y="55"/>
                      </a:lnTo>
                      <a:lnTo>
                        <a:pt x="513" y="55"/>
                      </a:lnTo>
                      <a:lnTo>
                        <a:pt x="513" y="57"/>
                      </a:lnTo>
                      <a:lnTo>
                        <a:pt x="516" y="57"/>
                      </a:lnTo>
                      <a:lnTo>
                        <a:pt x="517" y="57"/>
                      </a:lnTo>
                      <a:lnTo>
                        <a:pt x="518" y="57"/>
                      </a:lnTo>
                      <a:lnTo>
                        <a:pt x="520" y="57"/>
                      </a:lnTo>
                      <a:lnTo>
                        <a:pt x="521" y="57"/>
                      </a:lnTo>
                      <a:lnTo>
                        <a:pt x="521" y="57"/>
                      </a:lnTo>
                      <a:lnTo>
                        <a:pt x="521" y="58"/>
                      </a:lnTo>
                      <a:lnTo>
                        <a:pt x="522" y="59"/>
                      </a:lnTo>
                      <a:lnTo>
                        <a:pt x="522" y="62"/>
                      </a:lnTo>
                      <a:lnTo>
                        <a:pt x="524" y="62"/>
                      </a:lnTo>
                      <a:lnTo>
                        <a:pt x="524" y="63"/>
                      </a:lnTo>
                      <a:lnTo>
                        <a:pt x="525" y="63"/>
                      </a:lnTo>
                      <a:lnTo>
                        <a:pt x="526" y="63"/>
                      </a:lnTo>
                      <a:lnTo>
                        <a:pt x="527" y="64"/>
                      </a:lnTo>
                      <a:lnTo>
                        <a:pt x="527" y="66"/>
                      </a:lnTo>
                      <a:lnTo>
                        <a:pt x="529" y="66"/>
                      </a:lnTo>
                      <a:lnTo>
                        <a:pt x="530" y="67"/>
                      </a:lnTo>
                      <a:lnTo>
                        <a:pt x="530" y="68"/>
                      </a:lnTo>
                      <a:lnTo>
                        <a:pt x="530" y="68"/>
                      </a:lnTo>
                      <a:lnTo>
                        <a:pt x="530" y="70"/>
                      </a:lnTo>
                      <a:lnTo>
                        <a:pt x="533" y="71"/>
                      </a:lnTo>
                      <a:lnTo>
                        <a:pt x="534" y="71"/>
                      </a:lnTo>
                      <a:lnTo>
                        <a:pt x="537" y="71"/>
                      </a:lnTo>
                      <a:lnTo>
                        <a:pt x="538" y="74"/>
                      </a:lnTo>
                      <a:lnTo>
                        <a:pt x="542" y="72"/>
                      </a:lnTo>
                      <a:lnTo>
                        <a:pt x="542" y="74"/>
                      </a:lnTo>
                      <a:lnTo>
                        <a:pt x="543" y="74"/>
                      </a:lnTo>
                      <a:lnTo>
                        <a:pt x="544" y="75"/>
                      </a:lnTo>
                      <a:lnTo>
                        <a:pt x="544" y="76"/>
                      </a:lnTo>
                      <a:lnTo>
                        <a:pt x="543" y="76"/>
                      </a:lnTo>
                      <a:lnTo>
                        <a:pt x="543" y="77"/>
                      </a:lnTo>
                      <a:lnTo>
                        <a:pt x="546" y="79"/>
                      </a:lnTo>
                      <a:lnTo>
                        <a:pt x="547" y="79"/>
                      </a:lnTo>
                      <a:lnTo>
                        <a:pt x="548" y="80"/>
                      </a:lnTo>
                      <a:lnTo>
                        <a:pt x="550" y="81"/>
                      </a:lnTo>
                      <a:lnTo>
                        <a:pt x="551" y="81"/>
                      </a:lnTo>
                      <a:lnTo>
                        <a:pt x="552" y="83"/>
                      </a:lnTo>
                      <a:lnTo>
                        <a:pt x="555" y="84"/>
                      </a:lnTo>
                      <a:lnTo>
                        <a:pt x="558" y="87"/>
                      </a:lnTo>
                      <a:lnTo>
                        <a:pt x="559" y="87"/>
                      </a:lnTo>
                      <a:lnTo>
                        <a:pt x="559" y="87"/>
                      </a:lnTo>
                      <a:lnTo>
                        <a:pt x="560" y="87"/>
                      </a:lnTo>
                      <a:lnTo>
                        <a:pt x="560" y="88"/>
                      </a:lnTo>
                      <a:lnTo>
                        <a:pt x="561" y="88"/>
                      </a:lnTo>
                      <a:lnTo>
                        <a:pt x="563" y="91"/>
                      </a:lnTo>
                      <a:lnTo>
                        <a:pt x="565" y="91"/>
                      </a:lnTo>
                      <a:lnTo>
                        <a:pt x="567" y="91"/>
                      </a:lnTo>
                      <a:lnTo>
                        <a:pt x="569" y="92"/>
                      </a:lnTo>
                      <a:lnTo>
                        <a:pt x="569" y="92"/>
                      </a:lnTo>
                      <a:lnTo>
                        <a:pt x="569" y="94"/>
                      </a:lnTo>
                      <a:lnTo>
                        <a:pt x="571" y="94"/>
                      </a:lnTo>
                      <a:lnTo>
                        <a:pt x="572" y="96"/>
                      </a:lnTo>
                      <a:lnTo>
                        <a:pt x="572" y="96"/>
                      </a:lnTo>
                      <a:lnTo>
                        <a:pt x="573" y="97"/>
                      </a:lnTo>
                      <a:lnTo>
                        <a:pt x="573" y="100"/>
                      </a:lnTo>
                      <a:lnTo>
                        <a:pt x="573" y="100"/>
                      </a:lnTo>
                      <a:lnTo>
                        <a:pt x="573" y="104"/>
                      </a:lnTo>
                      <a:lnTo>
                        <a:pt x="573" y="105"/>
                      </a:lnTo>
                      <a:lnTo>
                        <a:pt x="573" y="106"/>
                      </a:lnTo>
                      <a:lnTo>
                        <a:pt x="577" y="108"/>
                      </a:lnTo>
                      <a:lnTo>
                        <a:pt x="577" y="105"/>
                      </a:lnTo>
                      <a:lnTo>
                        <a:pt x="576" y="102"/>
                      </a:lnTo>
                      <a:lnTo>
                        <a:pt x="576" y="100"/>
                      </a:lnTo>
                      <a:lnTo>
                        <a:pt x="590" y="98"/>
                      </a:lnTo>
                      <a:lnTo>
                        <a:pt x="590" y="100"/>
                      </a:lnTo>
                      <a:lnTo>
                        <a:pt x="594" y="100"/>
                      </a:lnTo>
                      <a:lnTo>
                        <a:pt x="594" y="101"/>
                      </a:lnTo>
                      <a:lnTo>
                        <a:pt x="596" y="101"/>
                      </a:lnTo>
                      <a:lnTo>
                        <a:pt x="596" y="101"/>
                      </a:lnTo>
                      <a:lnTo>
                        <a:pt x="597" y="101"/>
                      </a:lnTo>
                      <a:lnTo>
                        <a:pt x="598" y="102"/>
                      </a:lnTo>
                      <a:lnTo>
                        <a:pt x="598" y="104"/>
                      </a:lnTo>
                      <a:lnTo>
                        <a:pt x="598" y="105"/>
                      </a:lnTo>
                      <a:lnTo>
                        <a:pt x="599" y="105"/>
                      </a:lnTo>
                      <a:lnTo>
                        <a:pt x="601" y="106"/>
                      </a:lnTo>
                      <a:lnTo>
                        <a:pt x="602" y="106"/>
                      </a:lnTo>
                      <a:lnTo>
                        <a:pt x="602" y="109"/>
                      </a:lnTo>
                      <a:lnTo>
                        <a:pt x="605" y="109"/>
                      </a:lnTo>
                      <a:lnTo>
                        <a:pt x="605" y="110"/>
                      </a:lnTo>
                      <a:lnTo>
                        <a:pt x="605" y="110"/>
                      </a:lnTo>
                      <a:lnTo>
                        <a:pt x="609" y="111"/>
                      </a:lnTo>
                      <a:lnTo>
                        <a:pt x="609" y="113"/>
                      </a:lnTo>
                      <a:lnTo>
                        <a:pt x="611" y="113"/>
                      </a:lnTo>
                      <a:lnTo>
                        <a:pt x="611" y="114"/>
                      </a:lnTo>
                      <a:lnTo>
                        <a:pt x="613" y="114"/>
                      </a:lnTo>
                      <a:lnTo>
                        <a:pt x="614" y="115"/>
                      </a:lnTo>
                      <a:lnTo>
                        <a:pt x="615" y="115"/>
                      </a:lnTo>
                      <a:lnTo>
                        <a:pt x="615" y="117"/>
                      </a:lnTo>
                      <a:lnTo>
                        <a:pt x="613" y="117"/>
                      </a:lnTo>
                      <a:lnTo>
                        <a:pt x="613" y="121"/>
                      </a:lnTo>
                      <a:lnTo>
                        <a:pt x="613" y="121"/>
                      </a:lnTo>
                      <a:lnTo>
                        <a:pt x="613" y="121"/>
                      </a:lnTo>
                      <a:lnTo>
                        <a:pt x="610" y="121"/>
                      </a:lnTo>
                      <a:lnTo>
                        <a:pt x="610" y="125"/>
                      </a:lnTo>
                      <a:lnTo>
                        <a:pt x="609" y="125"/>
                      </a:lnTo>
                      <a:lnTo>
                        <a:pt x="609" y="125"/>
                      </a:lnTo>
                      <a:lnTo>
                        <a:pt x="606" y="125"/>
                      </a:lnTo>
                      <a:lnTo>
                        <a:pt x="606" y="125"/>
                      </a:lnTo>
                      <a:lnTo>
                        <a:pt x="605" y="125"/>
                      </a:lnTo>
                      <a:lnTo>
                        <a:pt x="605" y="123"/>
                      </a:lnTo>
                      <a:lnTo>
                        <a:pt x="601" y="123"/>
                      </a:lnTo>
                      <a:lnTo>
                        <a:pt x="601" y="123"/>
                      </a:lnTo>
                      <a:lnTo>
                        <a:pt x="598" y="123"/>
                      </a:lnTo>
                      <a:lnTo>
                        <a:pt x="598" y="123"/>
                      </a:lnTo>
                      <a:lnTo>
                        <a:pt x="594" y="123"/>
                      </a:lnTo>
                      <a:lnTo>
                        <a:pt x="594" y="123"/>
                      </a:lnTo>
                      <a:lnTo>
                        <a:pt x="594" y="126"/>
                      </a:lnTo>
                      <a:lnTo>
                        <a:pt x="594" y="126"/>
                      </a:lnTo>
                      <a:lnTo>
                        <a:pt x="594" y="126"/>
                      </a:lnTo>
                      <a:lnTo>
                        <a:pt x="598" y="126"/>
                      </a:lnTo>
                      <a:lnTo>
                        <a:pt x="598" y="126"/>
                      </a:lnTo>
                      <a:lnTo>
                        <a:pt x="598" y="126"/>
                      </a:lnTo>
                      <a:lnTo>
                        <a:pt x="598" y="130"/>
                      </a:lnTo>
                      <a:lnTo>
                        <a:pt x="592" y="131"/>
                      </a:lnTo>
                      <a:lnTo>
                        <a:pt x="592" y="132"/>
                      </a:lnTo>
                      <a:lnTo>
                        <a:pt x="593" y="132"/>
                      </a:lnTo>
                      <a:lnTo>
                        <a:pt x="593" y="132"/>
                      </a:lnTo>
                      <a:lnTo>
                        <a:pt x="593" y="132"/>
                      </a:lnTo>
                      <a:lnTo>
                        <a:pt x="594" y="132"/>
                      </a:lnTo>
                      <a:lnTo>
                        <a:pt x="594" y="135"/>
                      </a:lnTo>
                      <a:lnTo>
                        <a:pt x="594" y="135"/>
                      </a:lnTo>
                      <a:lnTo>
                        <a:pt x="596" y="136"/>
                      </a:lnTo>
                      <a:lnTo>
                        <a:pt x="597" y="138"/>
                      </a:lnTo>
                      <a:lnTo>
                        <a:pt x="598" y="140"/>
                      </a:lnTo>
                      <a:lnTo>
                        <a:pt x="596" y="139"/>
                      </a:lnTo>
                      <a:lnTo>
                        <a:pt x="594" y="139"/>
                      </a:lnTo>
                      <a:lnTo>
                        <a:pt x="593" y="139"/>
                      </a:lnTo>
                      <a:lnTo>
                        <a:pt x="592" y="142"/>
                      </a:lnTo>
                      <a:lnTo>
                        <a:pt x="590" y="140"/>
                      </a:lnTo>
                      <a:lnTo>
                        <a:pt x="589" y="139"/>
                      </a:lnTo>
                      <a:lnTo>
                        <a:pt x="589" y="136"/>
                      </a:lnTo>
                      <a:lnTo>
                        <a:pt x="586" y="138"/>
                      </a:lnTo>
                      <a:lnTo>
                        <a:pt x="586" y="138"/>
                      </a:lnTo>
                      <a:lnTo>
                        <a:pt x="584" y="139"/>
                      </a:lnTo>
                      <a:lnTo>
                        <a:pt x="582" y="140"/>
                      </a:lnTo>
                      <a:lnTo>
                        <a:pt x="581" y="138"/>
                      </a:lnTo>
                      <a:lnTo>
                        <a:pt x="581" y="138"/>
                      </a:lnTo>
                      <a:lnTo>
                        <a:pt x="580" y="136"/>
                      </a:lnTo>
                      <a:lnTo>
                        <a:pt x="579" y="136"/>
                      </a:lnTo>
                      <a:lnTo>
                        <a:pt x="577" y="135"/>
                      </a:lnTo>
                      <a:lnTo>
                        <a:pt x="576" y="135"/>
                      </a:lnTo>
                      <a:lnTo>
                        <a:pt x="576" y="134"/>
                      </a:lnTo>
                      <a:lnTo>
                        <a:pt x="575" y="134"/>
                      </a:lnTo>
                      <a:lnTo>
                        <a:pt x="573" y="132"/>
                      </a:lnTo>
                      <a:lnTo>
                        <a:pt x="572" y="132"/>
                      </a:lnTo>
                      <a:lnTo>
                        <a:pt x="571" y="134"/>
                      </a:lnTo>
                      <a:lnTo>
                        <a:pt x="568" y="134"/>
                      </a:lnTo>
                      <a:lnTo>
                        <a:pt x="565" y="131"/>
                      </a:lnTo>
                      <a:lnTo>
                        <a:pt x="563" y="130"/>
                      </a:lnTo>
                      <a:lnTo>
                        <a:pt x="563" y="129"/>
                      </a:lnTo>
                      <a:lnTo>
                        <a:pt x="564" y="127"/>
                      </a:lnTo>
                      <a:lnTo>
                        <a:pt x="564" y="126"/>
                      </a:lnTo>
                      <a:lnTo>
                        <a:pt x="563" y="126"/>
                      </a:lnTo>
                      <a:lnTo>
                        <a:pt x="563" y="123"/>
                      </a:lnTo>
                      <a:lnTo>
                        <a:pt x="560" y="122"/>
                      </a:lnTo>
                      <a:lnTo>
                        <a:pt x="559" y="119"/>
                      </a:lnTo>
                      <a:lnTo>
                        <a:pt x="554" y="119"/>
                      </a:lnTo>
                      <a:lnTo>
                        <a:pt x="552" y="118"/>
                      </a:lnTo>
                      <a:lnTo>
                        <a:pt x="551" y="118"/>
                      </a:lnTo>
                      <a:lnTo>
                        <a:pt x="551" y="119"/>
                      </a:lnTo>
                      <a:lnTo>
                        <a:pt x="550" y="119"/>
                      </a:lnTo>
                      <a:lnTo>
                        <a:pt x="550" y="121"/>
                      </a:lnTo>
                      <a:lnTo>
                        <a:pt x="547" y="122"/>
                      </a:lnTo>
                      <a:lnTo>
                        <a:pt x="546" y="122"/>
                      </a:lnTo>
                      <a:lnTo>
                        <a:pt x="544" y="123"/>
                      </a:lnTo>
                      <a:lnTo>
                        <a:pt x="542" y="123"/>
                      </a:lnTo>
                      <a:lnTo>
                        <a:pt x="539" y="122"/>
                      </a:lnTo>
                      <a:lnTo>
                        <a:pt x="538" y="121"/>
                      </a:lnTo>
                      <a:lnTo>
                        <a:pt x="535" y="121"/>
                      </a:lnTo>
                      <a:lnTo>
                        <a:pt x="535" y="117"/>
                      </a:lnTo>
                      <a:lnTo>
                        <a:pt x="537" y="117"/>
                      </a:lnTo>
                      <a:lnTo>
                        <a:pt x="537" y="113"/>
                      </a:lnTo>
                      <a:lnTo>
                        <a:pt x="535" y="113"/>
                      </a:lnTo>
                      <a:lnTo>
                        <a:pt x="535" y="110"/>
                      </a:lnTo>
                      <a:lnTo>
                        <a:pt x="537" y="109"/>
                      </a:lnTo>
                      <a:lnTo>
                        <a:pt x="537" y="109"/>
                      </a:lnTo>
                      <a:lnTo>
                        <a:pt x="537" y="108"/>
                      </a:lnTo>
                      <a:lnTo>
                        <a:pt x="537" y="108"/>
                      </a:lnTo>
                      <a:lnTo>
                        <a:pt x="537" y="109"/>
                      </a:lnTo>
                      <a:lnTo>
                        <a:pt x="534" y="109"/>
                      </a:lnTo>
                      <a:lnTo>
                        <a:pt x="533" y="108"/>
                      </a:lnTo>
                      <a:lnTo>
                        <a:pt x="533" y="109"/>
                      </a:lnTo>
                      <a:lnTo>
                        <a:pt x="530" y="110"/>
                      </a:lnTo>
                      <a:lnTo>
                        <a:pt x="531" y="111"/>
                      </a:lnTo>
                      <a:lnTo>
                        <a:pt x="531" y="114"/>
                      </a:lnTo>
                      <a:lnTo>
                        <a:pt x="530" y="114"/>
                      </a:lnTo>
                      <a:lnTo>
                        <a:pt x="530" y="115"/>
                      </a:lnTo>
                      <a:lnTo>
                        <a:pt x="529" y="115"/>
                      </a:lnTo>
                      <a:lnTo>
                        <a:pt x="529" y="115"/>
                      </a:lnTo>
                      <a:lnTo>
                        <a:pt x="529" y="117"/>
                      </a:lnTo>
                      <a:lnTo>
                        <a:pt x="529" y="117"/>
                      </a:lnTo>
                      <a:lnTo>
                        <a:pt x="530" y="117"/>
                      </a:lnTo>
                      <a:lnTo>
                        <a:pt x="531" y="119"/>
                      </a:lnTo>
                      <a:lnTo>
                        <a:pt x="533" y="119"/>
                      </a:lnTo>
                      <a:lnTo>
                        <a:pt x="534" y="119"/>
                      </a:lnTo>
                      <a:lnTo>
                        <a:pt x="534" y="121"/>
                      </a:lnTo>
                      <a:lnTo>
                        <a:pt x="534" y="122"/>
                      </a:lnTo>
                      <a:lnTo>
                        <a:pt x="531" y="123"/>
                      </a:lnTo>
                      <a:lnTo>
                        <a:pt x="531" y="126"/>
                      </a:lnTo>
                      <a:lnTo>
                        <a:pt x="530" y="129"/>
                      </a:lnTo>
                      <a:lnTo>
                        <a:pt x="529" y="130"/>
                      </a:lnTo>
                      <a:lnTo>
                        <a:pt x="529" y="130"/>
                      </a:lnTo>
                      <a:lnTo>
                        <a:pt x="527" y="130"/>
                      </a:lnTo>
                      <a:lnTo>
                        <a:pt x="527" y="131"/>
                      </a:lnTo>
                      <a:lnTo>
                        <a:pt x="526" y="131"/>
                      </a:lnTo>
                      <a:lnTo>
                        <a:pt x="525" y="132"/>
                      </a:lnTo>
                      <a:lnTo>
                        <a:pt x="524" y="132"/>
                      </a:lnTo>
                      <a:lnTo>
                        <a:pt x="524" y="132"/>
                      </a:lnTo>
                      <a:lnTo>
                        <a:pt x="522" y="132"/>
                      </a:lnTo>
                      <a:lnTo>
                        <a:pt x="521" y="131"/>
                      </a:lnTo>
                      <a:lnTo>
                        <a:pt x="521" y="132"/>
                      </a:lnTo>
                      <a:lnTo>
                        <a:pt x="521" y="132"/>
                      </a:lnTo>
                      <a:lnTo>
                        <a:pt x="518" y="132"/>
                      </a:lnTo>
                      <a:lnTo>
                        <a:pt x="518" y="134"/>
                      </a:lnTo>
                      <a:lnTo>
                        <a:pt x="509" y="132"/>
                      </a:lnTo>
                      <a:lnTo>
                        <a:pt x="509" y="131"/>
                      </a:lnTo>
                      <a:lnTo>
                        <a:pt x="508" y="131"/>
                      </a:lnTo>
                      <a:lnTo>
                        <a:pt x="508" y="131"/>
                      </a:lnTo>
                      <a:lnTo>
                        <a:pt x="507" y="130"/>
                      </a:lnTo>
                      <a:lnTo>
                        <a:pt x="505" y="130"/>
                      </a:lnTo>
                      <a:lnTo>
                        <a:pt x="505" y="130"/>
                      </a:lnTo>
                      <a:lnTo>
                        <a:pt x="504" y="130"/>
                      </a:lnTo>
                      <a:lnTo>
                        <a:pt x="504" y="130"/>
                      </a:lnTo>
                      <a:lnTo>
                        <a:pt x="504" y="131"/>
                      </a:lnTo>
                      <a:lnTo>
                        <a:pt x="495" y="130"/>
                      </a:lnTo>
                      <a:lnTo>
                        <a:pt x="495" y="131"/>
                      </a:lnTo>
                      <a:lnTo>
                        <a:pt x="493" y="131"/>
                      </a:lnTo>
                      <a:lnTo>
                        <a:pt x="493" y="132"/>
                      </a:lnTo>
                      <a:lnTo>
                        <a:pt x="495" y="132"/>
                      </a:lnTo>
                      <a:lnTo>
                        <a:pt x="497" y="131"/>
                      </a:lnTo>
                      <a:lnTo>
                        <a:pt x="500" y="132"/>
                      </a:lnTo>
                      <a:lnTo>
                        <a:pt x="501" y="134"/>
                      </a:lnTo>
                      <a:lnTo>
                        <a:pt x="501" y="134"/>
                      </a:lnTo>
                      <a:lnTo>
                        <a:pt x="504" y="134"/>
                      </a:lnTo>
                      <a:lnTo>
                        <a:pt x="504" y="132"/>
                      </a:lnTo>
                      <a:lnTo>
                        <a:pt x="507" y="132"/>
                      </a:lnTo>
                      <a:lnTo>
                        <a:pt x="507" y="132"/>
                      </a:lnTo>
                      <a:lnTo>
                        <a:pt x="507" y="132"/>
                      </a:lnTo>
                      <a:lnTo>
                        <a:pt x="507" y="135"/>
                      </a:lnTo>
                      <a:lnTo>
                        <a:pt x="505" y="135"/>
                      </a:lnTo>
                      <a:lnTo>
                        <a:pt x="505" y="136"/>
                      </a:lnTo>
                      <a:lnTo>
                        <a:pt x="504" y="136"/>
                      </a:lnTo>
                      <a:lnTo>
                        <a:pt x="504" y="138"/>
                      </a:lnTo>
                      <a:lnTo>
                        <a:pt x="504" y="138"/>
                      </a:lnTo>
                      <a:lnTo>
                        <a:pt x="504" y="139"/>
                      </a:lnTo>
                      <a:lnTo>
                        <a:pt x="504" y="139"/>
                      </a:lnTo>
                      <a:lnTo>
                        <a:pt x="504" y="139"/>
                      </a:lnTo>
                      <a:lnTo>
                        <a:pt x="507" y="139"/>
                      </a:lnTo>
                      <a:lnTo>
                        <a:pt x="508" y="138"/>
                      </a:lnTo>
                      <a:lnTo>
                        <a:pt x="510" y="138"/>
                      </a:lnTo>
                      <a:lnTo>
                        <a:pt x="512" y="142"/>
                      </a:lnTo>
                      <a:lnTo>
                        <a:pt x="514" y="143"/>
                      </a:lnTo>
                      <a:lnTo>
                        <a:pt x="514" y="146"/>
                      </a:lnTo>
                      <a:lnTo>
                        <a:pt x="516" y="146"/>
                      </a:lnTo>
                      <a:lnTo>
                        <a:pt x="516" y="149"/>
                      </a:lnTo>
                      <a:lnTo>
                        <a:pt x="517" y="149"/>
                      </a:lnTo>
                      <a:lnTo>
                        <a:pt x="517" y="151"/>
                      </a:lnTo>
                      <a:lnTo>
                        <a:pt x="517" y="151"/>
                      </a:lnTo>
                      <a:lnTo>
                        <a:pt x="517" y="152"/>
                      </a:lnTo>
                      <a:lnTo>
                        <a:pt x="517" y="152"/>
                      </a:lnTo>
                      <a:lnTo>
                        <a:pt x="517" y="153"/>
                      </a:lnTo>
                      <a:lnTo>
                        <a:pt x="517" y="153"/>
                      </a:lnTo>
                      <a:lnTo>
                        <a:pt x="517" y="153"/>
                      </a:lnTo>
                      <a:lnTo>
                        <a:pt x="521" y="155"/>
                      </a:lnTo>
                      <a:lnTo>
                        <a:pt x="521" y="159"/>
                      </a:lnTo>
                      <a:lnTo>
                        <a:pt x="522" y="159"/>
                      </a:lnTo>
                      <a:lnTo>
                        <a:pt x="522" y="160"/>
                      </a:lnTo>
                      <a:lnTo>
                        <a:pt x="521" y="160"/>
                      </a:lnTo>
                      <a:lnTo>
                        <a:pt x="520" y="161"/>
                      </a:lnTo>
                      <a:lnTo>
                        <a:pt x="518" y="163"/>
                      </a:lnTo>
                      <a:lnTo>
                        <a:pt x="517" y="164"/>
                      </a:lnTo>
                      <a:lnTo>
                        <a:pt x="517" y="163"/>
                      </a:lnTo>
                      <a:lnTo>
                        <a:pt x="512" y="163"/>
                      </a:lnTo>
                      <a:lnTo>
                        <a:pt x="512" y="163"/>
                      </a:lnTo>
                      <a:lnTo>
                        <a:pt x="510" y="163"/>
                      </a:lnTo>
                      <a:lnTo>
                        <a:pt x="509" y="161"/>
                      </a:lnTo>
                      <a:lnTo>
                        <a:pt x="508" y="161"/>
                      </a:lnTo>
                      <a:lnTo>
                        <a:pt x="508" y="160"/>
                      </a:lnTo>
                      <a:lnTo>
                        <a:pt x="501" y="161"/>
                      </a:lnTo>
                      <a:lnTo>
                        <a:pt x="500" y="161"/>
                      </a:lnTo>
                      <a:lnTo>
                        <a:pt x="500" y="161"/>
                      </a:lnTo>
                      <a:lnTo>
                        <a:pt x="500" y="160"/>
                      </a:lnTo>
                      <a:lnTo>
                        <a:pt x="500" y="160"/>
                      </a:lnTo>
                      <a:lnTo>
                        <a:pt x="500" y="161"/>
                      </a:lnTo>
                      <a:lnTo>
                        <a:pt x="499" y="161"/>
                      </a:lnTo>
                      <a:lnTo>
                        <a:pt x="499" y="161"/>
                      </a:lnTo>
                      <a:lnTo>
                        <a:pt x="493" y="163"/>
                      </a:lnTo>
                      <a:lnTo>
                        <a:pt x="493" y="163"/>
                      </a:lnTo>
                      <a:lnTo>
                        <a:pt x="492" y="163"/>
                      </a:lnTo>
                      <a:lnTo>
                        <a:pt x="491" y="164"/>
                      </a:lnTo>
                      <a:lnTo>
                        <a:pt x="489" y="164"/>
                      </a:lnTo>
                      <a:lnTo>
                        <a:pt x="489" y="165"/>
                      </a:lnTo>
                      <a:lnTo>
                        <a:pt x="488" y="165"/>
                      </a:lnTo>
                      <a:lnTo>
                        <a:pt x="488" y="165"/>
                      </a:lnTo>
                      <a:lnTo>
                        <a:pt x="487" y="165"/>
                      </a:lnTo>
                      <a:lnTo>
                        <a:pt x="486" y="166"/>
                      </a:lnTo>
                      <a:lnTo>
                        <a:pt x="483" y="166"/>
                      </a:lnTo>
                      <a:lnTo>
                        <a:pt x="483" y="168"/>
                      </a:lnTo>
                      <a:lnTo>
                        <a:pt x="479" y="168"/>
                      </a:lnTo>
                      <a:lnTo>
                        <a:pt x="479" y="169"/>
                      </a:lnTo>
                      <a:lnTo>
                        <a:pt x="478" y="169"/>
                      </a:lnTo>
                      <a:lnTo>
                        <a:pt x="478" y="169"/>
                      </a:lnTo>
                      <a:lnTo>
                        <a:pt x="476" y="169"/>
                      </a:lnTo>
                      <a:lnTo>
                        <a:pt x="475" y="170"/>
                      </a:lnTo>
                      <a:lnTo>
                        <a:pt x="474" y="170"/>
                      </a:lnTo>
                      <a:lnTo>
                        <a:pt x="474" y="172"/>
                      </a:lnTo>
                      <a:lnTo>
                        <a:pt x="472" y="172"/>
                      </a:lnTo>
                      <a:lnTo>
                        <a:pt x="471" y="173"/>
                      </a:lnTo>
                      <a:lnTo>
                        <a:pt x="470" y="172"/>
                      </a:lnTo>
                      <a:lnTo>
                        <a:pt x="467" y="170"/>
                      </a:lnTo>
                      <a:lnTo>
                        <a:pt x="467" y="172"/>
                      </a:lnTo>
                      <a:lnTo>
                        <a:pt x="469" y="173"/>
                      </a:lnTo>
                      <a:lnTo>
                        <a:pt x="469" y="174"/>
                      </a:lnTo>
                      <a:lnTo>
                        <a:pt x="467" y="176"/>
                      </a:lnTo>
                      <a:lnTo>
                        <a:pt x="466" y="177"/>
                      </a:lnTo>
                      <a:lnTo>
                        <a:pt x="465" y="176"/>
                      </a:lnTo>
                      <a:lnTo>
                        <a:pt x="463" y="176"/>
                      </a:lnTo>
                      <a:lnTo>
                        <a:pt x="461" y="174"/>
                      </a:lnTo>
                      <a:lnTo>
                        <a:pt x="461" y="176"/>
                      </a:lnTo>
                      <a:lnTo>
                        <a:pt x="462" y="177"/>
                      </a:lnTo>
                      <a:lnTo>
                        <a:pt x="462" y="177"/>
                      </a:lnTo>
                      <a:lnTo>
                        <a:pt x="463" y="178"/>
                      </a:lnTo>
                      <a:lnTo>
                        <a:pt x="462" y="178"/>
                      </a:lnTo>
                      <a:lnTo>
                        <a:pt x="461" y="180"/>
                      </a:lnTo>
                      <a:lnTo>
                        <a:pt x="459" y="181"/>
                      </a:lnTo>
                      <a:lnTo>
                        <a:pt x="458" y="181"/>
                      </a:lnTo>
                      <a:lnTo>
                        <a:pt x="457" y="181"/>
                      </a:lnTo>
                      <a:lnTo>
                        <a:pt x="457" y="180"/>
                      </a:lnTo>
                      <a:lnTo>
                        <a:pt x="455" y="180"/>
                      </a:lnTo>
                      <a:lnTo>
                        <a:pt x="455" y="181"/>
                      </a:lnTo>
                      <a:lnTo>
                        <a:pt x="453" y="181"/>
                      </a:lnTo>
                      <a:lnTo>
                        <a:pt x="454" y="182"/>
                      </a:lnTo>
                      <a:lnTo>
                        <a:pt x="454" y="183"/>
                      </a:lnTo>
                      <a:lnTo>
                        <a:pt x="454" y="183"/>
                      </a:lnTo>
                      <a:lnTo>
                        <a:pt x="454" y="183"/>
                      </a:lnTo>
                      <a:lnTo>
                        <a:pt x="452" y="186"/>
                      </a:lnTo>
                      <a:lnTo>
                        <a:pt x="449" y="186"/>
                      </a:lnTo>
                      <a:lnTo>
                        <a:pt x="448" y="189"/>
                      </a:lnTo>
                      <a:lnTo>
                        <a:pt x="446" y="189"/>
                      </a:lnTo>
                      <a:lnTo>
                        <a:pt x="446" y="190"/>
                      </a:lnTo>
                      <a:lnTo>
                        <a:pt x="445" y="190"/>
                      </a:lnTo>
                      <a:lnTo>
                        <a:pt x="442" y="198"/>
                      </a:lnTo>
                      <a:lnTo>
                        <a:pt x="438" y="197"/>
                      </a:lnTo>
                      <a:lnTo>
                        <a:pt x="438" y="195"/>
                      </a:lnTo>
                      <a:lnTo>
                        <a:pt x="437" y="194"/>
                      </a:lnTo>
                      <a:lnTo>
                        <a:pt x="436" y="194"/>
                      </a:lnTo>
                      <a:lnTo>
                        <a:pt x="436" y="190"/>
                      </a:lnTo>
                      <a:lnTo>
                        <a:pt x="435" y="190"/>
                      </a:lnTo>
                      <a:lnTo>
                        <a:pt x="435" y="189"/>
                      </a:lnTo>
                      <a:lnTo>
                        <a:pt x="432" y="189"/>
                      </a:lnTo>
                      <a:lnTo>
                        <a:pt x="431" y="187"/>
                      </a:lnTo>
                      <a:lnTo>
                        <a:pt x="428" y="187"/>
                      </a:lnTo>
                      <a:lnTo>
                        <a:pt x="428" y="186"/>
                      </a:lnTo>
                      <a:lnTo>
                        <a:pt x="427" y="186"/>
                      </a:lnTo>
                      <a:lnTo>
                        <a:pt x="427" y="186"/>
                      </a:lnTo>
                      <a:lnTo>
                        <a:pt x="425" y="185"/>
                      </a:lnTo>
                      <a:lnTo>
                        <a:pt x="424" y="185"/>
                      </a:lnTo>
                      <a:lnTo>
                        <a:pt x="423" y="185"/>
                      </a:lnTo>
                      <a:lnTo>
                        <a:pt x="420" y="185"/>
                      </a:lnTo>
                      <a:lnTo>
                        <a:pt x="420" y="187"/>
                      </a:lnTo>
                      <a:lnTo>
                        <a:pt x="417" y="187"/>
                      </a:lnTo>
                      <a:lnTo>
                        <a:pt x="417" y="187"/>
                      </a:lnTo>
                      <a:lnTo>
                        <a:pt x="417" y="189"/>
                      </a:lnTo>
                      <a:lnTo>
                        <a:pt x="415" y="187"/>
                      </a:lnTo>
                      <a:lnTo>
                        <a:pt x="415" y="190"/>
                      </a:lnTo>
                      <a:lnTo>
                        <a:pt x="414" y="193"/>
                      </a:lnTo>
                      <a:lnTo>
                        <a:pt x="412" y="193"/>
                      </a:lnTo>
                      <a:lnTo>
                        <a:pt x="412" y="194"/>
                      </a:lnTo>
                      <a:lnTo>
                        <a:pt x="411" y="194"/>
                      </a:lnTo>
                      <a:lnTo>
                        <a:pt x="411" y="195"/>
                      </a:lnTo>
                      <a:lnTo>
                        <a:pt x="410" y="197"/>
                      </a:lnTo>
                      <a:lnTo>
                        <a:pt x="410" y="198"/>
                      </a:lnTo>
                      <a:lnTo>
                        <a:pt x="408" y="198"/>
                      </a:lnTo>
                      <a:lnTo>
                        <a:pt x="407" y="198"/>
                      </a:lnTo>
                      <a:lnTo>
                        <a:pt x="406" y="199"/>
                      </a:lnTo>
                      <a:lnTo>
                        <a:pt x="404" y="197"/>
                      </a:lnTo>
                      <a:lnTo>
                        <a:pt x="404" y="194"/>
                      </a:lnTo>
                      <a:lnTo>
                        <a:pt x="406" y="193"/>
                      </a:lnTo>
                      <a:lnTo>
                        <a:pt x="406" y="190"/>
                      </a:lnTo>
                      <a:lnTo>
                        <a:pt x="406" y="189"/>
                      </a:lnTo>
                      <a:lnTo>
                        <a:pt x="407" y="187"/>
                      </a:lnTo>
                      <a:lnTo>
                        <a:pt x="407" y="187"/>
                      </a:lnTo>
                      <a:lnTo>
                        <a:pt x="406" y="187"/>
                      </a:lnTo>
                      <a:lnTo>
                        <a:pt x="404" y="189"/>
                      </a:lnTo>
                      <a:lnTo>
                        <a:pt x="402" y="191"/>
                      </a:lnTo>
                      <a:lnTo>
                        <a:pt x="398" y="194"/>
                      </a:lnTo>
                      <a:lnTo>
                        <a:pt x="395" y="194"/>
                      </a:lnTo>
                      <a:lnTo>
                        <a:pt x="395" y="197"/>
                      </a:lnTo>
                      <a:lnTo>
                        <a:pt x="395" y="197"/>
                      </a:lnTo>
                      <a:lnTo>
                        <a:pt x="395" y="198"/>
                      </a:lnTo>
                      <a:lnTo>
                        <a:pt x="393" y="198"/>
                      </a:lnTo>
                      <a:lnTo>
                        <a:pt x="393" y="197"/>
                      </a:lnTo>
                      <a:lnTo>
                        <a:pt x="391" y="197"/>
                      </a:lnTo>
                      <a:lnTo>
                        <a:pt x="390" y="197"/>
                      </a:lnTo>
                      <a:lnTo>
                        <a:pt x="389" y="197"/>
                      </a:lnTo>
                      <a:lnTo>
                        <a:pt x="387" y="197"/>
                      </a:lnTo>
                      <a:lnTo>
                        <a:pt x="387" y="195"/>
                      </a:lnTo>
                      <a:lnTo>
                        <a:pt x="383" y="194"/>
                      </a:lnTo>
                      <a:lnTo>
                        <a:pt x="383" y="197"/>
                      </a:lnTo>
                      <a:lnTo>
                        <a:pt x="382" y="198"/>
                      </a:lnTo>
                      <a:lnTo>
                        <a:pt x="382" y="199"/>
                      </a:lnTo>
                      <a:lnTo>
                        <a:pt x="380" y="201"/>
                      </a:lnTo>
                      <a:lnTo>
                        <a:pt x="381" y="204"/>
                      </a:lnTo>
                      <a:lnTo>
                        <a:pt x="378" y="204"/>
                      </a:lnTo>
                      <a:lnTo>
                        <a:pt x="378" y="206"/>
                      </a:lnTo>
                      <a:lnTo>
                        <a:pt x="378" y="207"/>
                      </a:lnTo>
                      <a:lnTo>
                        <a:pt x="377" y="207"/>
                      </a:lnTo>
                      <a:lnTo>
                        <a:pt x="377" y="207"/>
                      </a:lnTo>
                      <a:lnTo>
                        <a:pt x="376" y="207"/>
                      </a:lnTo>
                      <a:lnTo>
                        <a:pt x="376" y="210"/>
                      </a:lnTo>
                      <a:lnTo>
                        <a:pt x="374" y="210"/>
                      </a:lnTo>
                      <a:lnTo>
                        <a:pt x="374" y="211"/>
                      </a:lnTo>
                      <a:lnTo>
                        <a:pt x="373" y="212"/>
                      </a:lnTo>
                      <a:lnTo>
                        <a:pt x="370" y="214"/>
                      </a:lnTo>
                      <a:lnTo>
                        <a:pt x="369" y="216"/>
                      </a:lnTo>
                      <a:lnTo>
                        <a:pt x="368" y="219"/>
                      </a:lnTo>
                      <a:lnTo>
                        <a:pt x="368" y="223"/>
                      </a:lnTo>
                      <a:lnTo>
                        <a:pt x="369" y="223"/>
                      </a:lnTo>
                      <a:lnTo>
                        <a:pt x="369" y="225"/>
                      </a:lnTo>
                      <a:lnTo>
                        <a:pt x="372" y="225"/>
                      </a:lnTo>
                      <a:lnTo>
                        <a:pt x="372" y="224"/>
                      </a:lnTo>
                      <a:lnTo>
                        <a:pt x="373" y="224"/>
                      </a:lnTo>
                      <a:lnTo>
                        <a:pt x="374" y="225"/>
                      </a:lnTo>
                      <a:lnTo>
                        <a:pt x="376" y="225"/>
                      </a:lnTo>
                      <a:lnTo>
                        <a:pt x="378" y="227"/>
                      </a:lnTo>
                      <a:lnTo>
                        <a:pt x="377" y="232"/>
                      </a:lnTo>
                      <a:lnTo>
                        <a:pt x="373" y="235"/>
                      </a:lnTo>
                      <a:lnTo>
                        <a:pt x="372" y="240"/>
                      </a:lnTo>
                      <a:lnTo>
                        <a:pt x="370" y="240"/>
                      </a:lnTo>
                      <a:lnTo>
                        <a:pt x="370" y="241"/>
                      </a:lnTo>
                      <a:lnTo>
                        <a:pt x="372" y="242"/>
                      </a:lnTo>
                      <a:lnTo>
                        <a:pt x="373" y="244"/>
                      </a:lnTo>
                      <a:lnTo>
                        <a:pt x="373" y="245"/>
                      </a:lnTo>
                      <a:lnTo>
                        <a:pt x="373" y="248"/>
                      </a:lnTo>
                      <a:lnTo>
                        <a:pt x="380" y="248"/>
                      </a:lnTo>
                      <a:lnTo>
                        <a:pt x="380" y="252"/>
                      </a:lnTo>
                      <a:lnTo>
                        <a:pt x="378" y="253"/>
                      </a:lnTo>
                      <a:lnTo>
                        <a:pt x="377" y="253"/>
                      </a:lnTo>
                      <a:lnTo>
                        <a:pt x="376" y="254"/>
                      </a:lnTo>
                      <a:lnTo>
                        <a:pt x="376" y="253"/>
                      </a:lnTo>
                      <a:lnTo>
                        <a:pt x="374" y="252"/>
                      </a:lnTo>
                      <a:lnTo>
                        <a:pt x="373" y="252"/>
                      </a:lnTo>
                      <a:lnTo>
                        <a:pt x="372" y="252"/>
                      </a:lnTo>
                      <a:lnTo>
                        <a:pt x="372" y="253"/>
                      </a:lnTo>
                      <a:lnTo>
                        <a:pt x="365" y="255"/>
                      </a:lnTo>
                      <a:lnTo>
                        <a:pt x="365" y="262"/>
                      </a:lnTo>
                      <a:lnTo>
                        <a:pt x="364" y="262"/>
                      </a:lnTo>
                      <a:lnTo>
                        <a:pt x="364" y="266"/>
                      </a:lnTo>
                      <a:lnTo>
                        <a:pt x="365" y="267"/>
                      </a:lnTo>
                      <a:lnTo>
                        <a:pt x="368" y="270"/>
                      </a:lnTo>
                      <a:lnTo>
                        <a:pt x="369" y="273"/>
                      </a:lnTo>
                      <a:lnTo>
                        <a:pt x="368" y="273"/>
                      </a:lnTo>
                      <a:lnTo>
                        <a:pt x="366" y="275"/>
                      </a:lnTo>
                      <a:lnTo>
                        <a:pt x="365" y="275"/>
                      </a:lnTo>
                      <a:lnTo>
                        <a:pt x="365" y="276"/>
                      </a:lnTo>
                      <a:lnTo>
                        <a:pt x="364" y="276"/>
                      </a:lnTo>
                      <a:lnTo>
                        <a:pt x="361" y="276"/>
                      </a:lnTo>
                      <a:lnTo>
                        <a:pt x="361" y="276"/>
                      </a:lnTo>
                      <a:lnTo>
                        <a:pt x="359" y="275"/>
                      </a:lnTo>
                      <a:lnTo>
                        <a:pt x="357" y="275"/>
                      </a:lnTo>
                      <a:lnTo>
                        <a:pt x="356" y="276"/>
                      </a:lnTo>
                      <a:lnTo>
                        <a:pt x="356" y="276"/>
                      </a:lnTo>
                      <a:lnTo>
                        <a:pt x="356" y="276"/>
                      </a:lnTo>
                      <a:lnTo>
                        <a:pt x="356" y="276"/>
                      </a:lnTo>
                      <a:lnTo>
                        <a:pt x="355" y="276"/>
                      </a:lnTo>
                      <a:lnTo>
                        <a:pt x="355" y="278"/>
                      </a:lnTo>
                      <a:lnTo>
                        <a:pt x="352" y="279"/>
                      </a:lnTo>
                      <a:lnTo>
                        <a:pt x="352" y="280"/>
                      </a:lnTo>
                      <a:lnTo>
                        <a:pt x="351" y="282"/>
                      </a:lnTo>
                      <a:lnTo>
                        <a:pt x="351" y="283"/>
                      </a:lnTo>
                      <a:lnTo>
                        <a:pt x="349" y="283"/>
                      </a:lnTo>
                      <a:lnTo>
                        <a:pt x="348" y="284"/>
                      </a:lnTo>
                      <a:lnTo>
                        <a:pt x="347" y="286"/>
                      </a:lnTo>
                      <a:lnTo>
                        <a:pt x="347" y="290"/>
                      </a:lnTo>
                      <a:lnTo>
                        <a:pt x="347" y="293"/>
                      </a:lnTo>
                      <a:lnTo>
                        <a:pt x="347" y="296"/>
                      </a:lnTo>
                      <a:lnTo>
                        <a:pt x="340" y="297"/>
                      </a:lnTo>
                      <a:lnTo>
                        <a:pt x="340" y="297"/>
                      </a:lnTo>
                      <a:lnTo>
                        <a:pt x="339" y="299"/>
                      </a:lnTo>
                      <a:lnTo>
                        <a:pt x="338" y="299"/>
                      </a:lnTo>
                      <a:lnTo>
                        <a:pt x="336" y="299"/>
                      </a:lnTo>
                      <a:lnTo>
                        <a:pt x="336" y="310"/>
                      </a:lnTo>
                      <a:lnTo>
                        <a:pt x="330" y="314"/>
                      </a:lnTo>
                      <a:lnTo>
                        <a:pt x="330" y="316"/>
                      </a:lnTo>
                      <a:lnTo>
                        <a:pt x="330" y="316"/>
                      </a:lnTo>
                      <a:lnTo>
                        <a:pt x="328" y="318"/>
                      </a:lnTo>
                      <a:lnTo>
                        <a:pt x="326" y="318"/>
                      </a:lnTo>
                      <a:lnTo>
                        <a:pt x="325" y="320"/>
                      </a:lnTo>
                      <a:lnTo>
                        <a:pt x="325" y="320"/>
                      </a:lnTo>
                      <a:lnTo>
                        <a:pt x="323" y="321"/>
                      </a:lnTo>
                      <a:lnTo>
                        <a:pt x="321" y="321"/>
                      </a:lnTo>
                      <a:lnTo>
                        <a:pt x="321" y="318"/>
                      </a:lnTo>
                      <a:lnTo>
                        <a:pt x="321" y="317"/>
                      </a:lnTo>
                      <a:lnTo>
                        <a:pt x="319" y="316"/>
                      </a:lnTo>
                      <a:lnTo>
                        <a:pt x="319" y="314"/>
                      </a:lnTo>
                      <a:lnTo>
                        <a:pt x="319" y="314"/>
                      </a:lnTo>
                      <a:lnTo>
                        <a:pt x="319" y="314"/>
                      </a:lnTo>
                      <a:lnTo>
                        <a:pt x="319" y="307"/>
                      </a:lnTo>
                      <a:lnTo>
                        <a:pt x="318" y="307"/>
                      </a:lnTo>
                      <a:lnTo>
                        <a:pt x="318" y="304"/>
                      </a:lnTo>
                      <a:lnTo>
                        <a:pt x="317" y="304"/>
                      </a:lnTo>
                      <a:lnTo>
                        <a:pt x="317" y="303"/>
                      </a:lnTo>
                      <a:lnTo>
                        <a:pt x="317" y="303"/>
                      </a:lnTo>
                      <a:lnTo>
                        <a:pt x="317" y="297"/>
                      </a:lnTo>
                      <a:lnTo>
                        <a:pt x="315" y="297"/>
                      </a:lnTo>
                      <a:lnTo>
                        <a:pt x="315" y="295"/>
                      </a:lnTo>
                      <a:lnTo>
                        <a:pt x="315" y="295"/>
                      </a:lnTo>
                      <a:lnTo>
                        <a:pt x="315" y="288"/>
                      </a:lnTo>
                      <a:lnTo>
                        <a:pt x="315" y="288"/>
                      </a:lnTo>
                      <a:lnTo>
                        <a:pt x="315" y="284"/>
                      </a:lnTo>
                      <a:lnTo>
                        <a:pt x="314" y="284"/>
                      </a:lnTo>
                      <a:lnTo>
                        <a:pt x="315" y="279"/>
                      </a:lnTo>
                      <a:lnTo>
                        <a:pt x="314" y="279"/>
                      </a:lnTo>
                      <a:lnTo>
                        <a:pt x="314" y="275"/>
                      </a:lnTo>
                      <a:lnTo>
                        <a:pt x="313" y="275"/>
                      </a:lnTo>
                      <a:lnTo>
                        <a:pt x="313" y="274"/>
                      </a:lnTo>
                      <a:lnTo>
                        <a:pt x="313" y="274"/>
                      </a:lnTo>
                      <a:lnTo>
                        <a:pt x="313" y="270"/>
                      </a:lnTo>
                      <a:lnTo>
                        <a:pt x="311" y="270"/>
                      </a:lnTo>
                      <a:lnTo>
                        <a:pt x="311" y="257"/>
                      </a:lnTo>
                      <a:lnTo>
                        <a:pt x="311" y="257"/>
                      </a:lnTo>
                      <a:lnTo>
                        <a:pt x="313" y="254"/>
                      </a:lnTo>
                      <a:lnTo>
                        <a:pt x="313" y="254"/>
                      </a:lnTo>
                      <a:lnTo>
                        <a:pt x="313" y="252"/>
                      </a:lnTo>
                      <a:lnTo>
                        <a:pt x="314" y="252"/>
                      </a:lnTo>
                      <a:lnTo>
                        <a:pt x="314" y="249"/>
                      </a:lnTo>
                      <a:lnTo>
                        <a:pt x="314" y="246"/>
                      </a:lnTo>
                      <a:lnTo>
                        <a:pt x="315" y="245"/>
                      </a:lnTo>
                      <a:lnTo>
                        <a:pt x="317" y="242"/>
                      </a:lnTo>
                      <a:lnTo>
                        <a:pt x="318" y="242"/>
                      </a:lnTo>
                      <a:lnTo>
                        <a:pt x="318" y="241"/>
                      </a:lnTo>
                      <a:lnTo>
                        <a:pt x="319" y="241"/>
                      </a:lnTo>
                      <a:lnTo>
                        <a:pt x="321" y="241"/>
                      </a:lnTo>
                      <a:lnTo>
                        <a:pt x="322" y="242"/>
                      </a:lnTo>
                      <a:lnTo>
                        <a:pt x="322" y="241"/>
                      </a:lnTo>
                      <a:lnTo>
                        <a:pt x="323" y="240"/>
                      </a:lnTo>
                      <a:lnTo>
                        <a:pt x="323" y="238"/>
                      </a:lnTo>
                      <a:lnTo>
                        <a:pt x="323" y="236"/>
                      </a:lnTo>
                      <a:lnTo>
                        <a:pt x="323" y="235"/>
                      </a:lnTo>
                      <a:lnTo>
                        <a:pt x="325" y="235"/>
                      </a:lnTo>
                      <a:lnTo>
                        <a:pt x="325" y="231"/>
                      </a:lnTo>
                      <a:lnTo>
                        <a:pt x="323" y="229"/>
                      </a:lnTo>
                      <a:lnTo>
                        <a:pt x="322" y="229"/>
                      </a:lnTo>
                      <a:lnTo>
                        <a:pt x="322" y="228"/>
                      </a:lnTo>
                      <a:lnTo>
                        <a:pt x="323" y="227"/>
                      </a:lnTo>
                      <a:lnTo>
                        <a:pt x="326" y="227"/>
                      </a:lnTo>
                      <a:lnTo>
                        <a:pt x="326" y="228"/>
                      </a:lnTo>
                      <a:lnTo>
                        <a:pt x="330" y="228"/>
                      </a:lnTo>
                      <a:lnTo>
                        <a:pt x="330" y="227"/>
                      </a:lnTo>
                      <a:lnTo>
                        <a:pt x="331" y="225"/>
                      </a:lnTo>
                      <a:lnTo>
                        <a:pt x="331" y="224"/>
                      </a:lnTo>
                      <a:lnTo>
                        <a:pt x="332" y="224"/>
                      </a:lnTo>
                      <a:lnTo>
                        <a:pt x="334" y="224"/>
                      </a:lnTo>
                      <a:lnTo>
                        <a:pt x="335" y="224"/>
                      </a:lnTo>
                      <a:lnTo>
                        <a:pt x="338" y="224"/>
                      </a:lnTo>
                      <a:lnTo>
                        <a:pt x="340" y="220"/>
                      </a:lnTo>
                      <a:lnTo>
                        <a:pt x="342" y="220"/>
                      </a:lnTo>
                      <a:lnTo>
                        <a:pt x="345" y="215"/>
                      </a:lnTo>
                      <a:lnTo>
                        <a:pt x="348" y="214"/>
                      </a:lnTo>
                      <a:lnTo>
                        <a:pt x="348" y="212"/>
                      </a:lnTo>
                      <a:lnTo>
                        <a:pt x="349" y="211"/>
                      </a:lnTo>
                      <a:lnTo>
                        <a:pt x="351" y="210"/>
                      </a:lnTo>
                      <a:lnTo>
                        <a:pt x="352" y="208"/>
                      </a:lnTo>
                      <a:lnTo>
                        <a:pt x="353" y="207"/>
                      </a:lnTo>
                      <a:lnTo>
                        <a:pt x="355" y="207"/>
                      </a:lnTo>
                      <a:lnTo>
                        <a:pt x="355" y="204"/>
                      </a:lnTo>
                      <a:lnTo>
                        <a:pt x="360" y="202"/>
                      </a:lnTo>
                      <a:lnTo>
                        <a:pt x="360" y="201"/>
                      </a:lnTo>
                      <a:lnTo>
                        <a:pt x="361" y="199"/>
                      </a:lnTo>
                      <a:lnTo>
                        <a:pt x="363" y="198"/>
                      </a:lnTo>
                      <a:lnTo>
                        <a:pt x="364" y="198"/>
                      </a:lnTo>
                      <a:lnTo>
                        <a:pt x="364" y="197"/>
                      </a:lnTo>
                      <a:lnTo>
                        <a:pt x="364" y="195"/>
                      </a:lnTo>
                      <a:lnTo>
                        <a:pt x="364" y="195"/>
                      </a:lnTo>
                      <a:lnTo>
                        <a:pt x="365" y="194"/>
                      </a:lnTo>
                      <a:lnTo>
                        <a:pt x="366" y="194"/>
                      </a:lnTo>
                      <a:lnTo>
                        <a:pt x="368" y="190"/>
                      </a:lnTo>
                      <a:lnTo>
                        <a:pt x="366" y="190"/>
                      </a:lnTo>
                      <a:lnTo>
                        <a:pt x="366" y="190"/>
                      </a:lnTo>
                      <a:lnTo>
                        <a:pt x="366" y="189"/>
                      </a:lnTo>
                      <a:lnTo>
                        <a:pt x="366" y="189"/>
                      </a:lnTo>
                      <a:lnTo>
                        <a:pt x="366" y="187"/>
                      </a:lnTo>
                      <a:lnTo>
                        <a:pt x="368" y="187"/>
                      </a:lnTo>
                      <a:lnTo>
                        <a:pt x="368" y="187"/>
                      </a:lnTo>
                      <a:lnTo>
                        <a:pt x="368" y="186"/>
                      </a:lnTo>
                      <a:lnTo>
                        <a:pt x="373" y="186"/>
                      </a:lnTo>
                      <a:lnTo>
                        <a:pt x="373" y="185"/>
                      </a:lnTo>
                      <a:lnTo>
                        <a:pt x="374" y="185"/>
                      </a:lnTo>
                      <a:lnTo>
                        <a:pt x="374" y="185"/>
                      </a:lnTo>
                      <a:lnTo>
                        <a:pt x="376" y="185"/>
                      </a:lnTo>
                      <a:lnTo>
                        <a:pt x="377" y="185"/>
                      </a:lnTo>
                      <a:lnTo>
                        <a:pt x="377" y="185"/>
                      </a:lnTo>
                      <a:lnTo>
                        <a:pt x="385" y="185"/>
                      </a:lnTo>
                      <a:lnTo>
                        <a:pt x="385" y="182"/>
                      </a:lnTo>
                      <a:lnTo>
                        <a:pt x="386" y="181"/>
                      </a:lnTo>
                      <a:lnTo>
                        <a:pt x="386" y="180"/>
                      </a:lnTo>
                      <a:lnTo>
                        <a:pt x="385" y="180"/>
                      </a:lnTo>
                      <a:lnTo>
                        <a:pt x="386" y="177"/>
                      </a:lnTo>
                      <a:lnTo>
                        <a:pt x="386" y="174"/>
                      </a:lnTo>
                      <a:lnTo>
                        <a:pt x="387" y="173"/>
                      </a:lnTo>
                      <a:lnTo>
                        <a:pt x="387" y="172"/>
                      </a:lnTo>
                      <a:lnTo>
                        <a:pt x="389" y="172"/>
                      </a:lnTo>
                      <a:lnTo>
                        <a:pt x="387" y="165"/>
                      </a:lnTo>
                      <a:lnTo>
                        <a:pt x="389" y="164"/>
                      </a:lnTo>
                      <a:lnTo>
                        <a:pt x="390" y="163"/>
                      </a:lnTo>
                      <a:lnTo>
                        <a:pt x="391" y="161"/>
                      </a:lnTo>
                      <a:lnTo>
                        <a:pt x="394" y="161"/>
                      </a:lnTo>
                      <a:lnTo>
                        <a:pt x="395" y="163"/>
                      </a:lnTo>
                      <a:lnTo>
                        <a:pt x="397" y="163"/>
                      </a:lnTo>
                      <a:lnTo>
                        <a:pt x="399" y="163"/>
                      </a:lnTo>
                      <a:lnTo>
                        <a:pt x="399" y="161"/>
                      </a:lnTo>
                      <a:lnTo>
                        <a:pt x="397" y="161"/>
                      </a:lnTo>
                      <a:lnTo>
                        <a:pt x="393" y="159"/>
                      </a:lnTo>
                      <a:lnTo>
                        <a:pt x="391" y="157"/>
                      </a:lnTo>
                      <a:lnTo>
                        <a:pt x="390" y="157"/>
                      </a:lnTo>
                      <a:lnTo>
                        <a:pt x="390" y="157"/>
                      </a:lnTo>
                      <a:lnTo>
                        <a:pt x="387" y="157"/>
                      </a:lnTo>
                      <a:lnTo>
                        <a:pt x="387" y="159"/>
                      </a:lnTo>
                      <a:lnTo>
                        <a:pt x="386" y="159"/>
                      </a:lnTo>
                      <a:lnTo>
                        <a:pt x="386" y="159"/>
                      </a:lnTo>
                      <a:lnTo>
                        <a:pt x="382" y="159"/>
                      </a:lnTo>
                      <a:lnTo>
                        <a:pt x="382" y="160"/>
                      </a:lnTo>
                      <a:lnTo>
                        <a:pt x="382" y="160"/>
                      </a:lnTo>
                      <a:lnTo>
                        <a:pt x="382" y="161"/>
                      </a:lnTo>
                      <a:lnTo>
                        <a:pt x="382" y="163"/>
                      </a:lnTo>
                      <a:lnTo>
                        <a:pt x="382" y="164"/>
                      </a:lnTo>
                      <a:lnTo>
                        <a:pt x="380" y="164"/>
                      </a:lnTo>
                      <a:lnTo>
                        <a:pt x="380" y="165"/>
                      </a:lnTo>
                      <a:lnTo>
                        <a:pt x="381" y="168"/>
                      </a:lnTo>
                      <a:lnTo>
                        <a:pt x="381" y="169"/>
                      </a:lnTo>
                      <a:lnTo>
                        <a:pt x="382" y="170"/>
                      </a:lnTo>
                      <a:lnTo>
                        <a:pt x="382" y="170"/>
                      </a:lnTo>
                      <a:lnTo>
                        <a:pt x="382" y="170"/>
                      </a:lnTo>
                      <a:lnTo>
                        <a:pt x="382" y="172"/>
                      </a:lnTo>
                      <a:lnTo>
                        <a:pt x="380" y="173"/>
                      </a:lnTo>
                      <a:lnTo>
                        <a:pt x="380" y="174"/>
                      </a:lnTo>
                      <a:lnTo>
                        <a:pt x="378" y="173"/>
                      </a:lnTo>
                      <a:lnTo>
                        <a:pt x="378" y="170"/>
                      </a:lnTo>
                      <a:lnTo>
                        <a:pt x="377" y="170"/>
                      </a:lnTo>
                      <a:lnTo>
                        <a:pt x="377" y="172"/>
                      </a:lnTo>
                      <a:lnTo>
                        <a:pt x="372" y="170"/>
                      </a:lnTo>
                      <a:lnTo>
                        <a:pt x="372" y="172"/>
                      </a:lnTo>
                      <a:lnTo>
                        <a:pt x="370" y="173"/>
                      </a:lnTo>
                      <a:lnTo>
                        <a:pt x="370" y="173"/>
                      </a:lnTo>
                      <a:lnTo>
                        <a:pt x="368" y="173"/>
                      </a:lnTo>
                      <a:lnTo>
                        <a:pt x="368" y="174"/>
                      </a:lnTo>
                      <a:lnTo>
                        <a:pt x="366" y="176"/>
                      </a:lnTo>
                      <a:lnTo>
                        <a:pt x="366" y="177"/>
                      </a:lnTo>
                      <a:lnTo>
                        <a:pt x="365" y="178"/>
                      </a:lnTo>
                      <a:lnTo>
                        <a:pt x="363" y="180"/>
                      </a:lnTo>
                      <a:lnTo>
                        <a:pt x="363" y="181"/>
                      </a:lnTo>
                      <a:lnTo>
                        <a:pt x="361" y="182"/>
                      </a:lnTo>
                      <a:lnTo>
                        <a:pt x="361" y="182"/>
                      </a:lnTo>
                      <a:lnTo>
                        <a:pt x="360" y="183"/>
                      </a:lnTo>
                      <a:lnTo>
                        <a:pt x="359" y="183"/>
                      </a:lnTo>
                      <a:lnTo>
                        <a:pt x="359" y="185"/>
                      </a:lnTo>
                      <a:lnTo>
                        <a:pt x="357" y="186"/>
                      </a:lnTo>
                      <a:lnTo>
                        <a:pt x="356" y="186"/>
                      </a:lnTo>
                      <a:lnTo>
                        <a:pt x="355" y="187"/>
                      </a:lnTo>
                      <a:lnTo>
                        <a:pt x="353" y="187"/>
                      </a:lnTo>
                      <a:lnTo>
                        <a:pt x="353" y="185"/>
                      </a:lnTo>
                      <a:lnTo>
                        <a:pt x="355" y="183"/>
                      </a:lnTo>
                      <a:lnTo>
                        <a:pt x="356" y="180"/>
                      </a:lnTo>
                      <a:lnTo>
                        <a:pt x="355" y="180"/>
                      </a:lnTo>
                      <a:lnTo>
                        <a:pt x="353" y="182"/>
                      </a:lnTo>
                      <a:lnTo>
                        <a:pt x="352" y="182"/>
                      </a:lnTo>
                      <a:lnTo>
                        <a:pt x="351" y="183"/>
                      </a:lnTo>
                      <a:lnTo>
                        <a:pt x="351" y="181"/>
                      </a:lnTo>
                      <a:lnTo>
                        <a:pt x="351" y="180"/>
                      </a:lnTo>
                      <a:lnTo>
                        <a:pt x="352" y="178"/>
                      </a:lnTo>
                      <a:lnTo>
                        <a:pt x="352" y="176"/>
                      </a:lnTo>
                      <a:lnTo>
                        <a:pt x="355" y="176"/>
                      </a:lnTo>
                      <a:lnTo>
                        <a:pt x="355" y="173"/>
                      </a:lnTo>
                      <a:lnTo>
                        <a:pt x="355" y="172"/>
                      </a:lnTo>
                      <a:lnTo>
                        <a:pt x="355" y="169"/>
                      </a:lnTo>
                      <a:lnTo>
                        <a:pt x="353" y="170"/>
                      </a:lnTo>
                      <a:lnTo>
                        <a:pt x="353" y="170"/>
                      </a:lnTo>
                      <a:lnTo>
                        <a:pt x="353" y="170"/>
                      </a:lnTo>
                      <a:lnTo>
                        <a:pt x="352" y="172"/>
                      </a:lnTo>
                      <a:lnTo>
                        <a:pt x="351" y="173"/>
                      </a:lnTo>
                      <a:lnTo>
                        <a:pt x="347" y="173"/>
                      </a:lnTo>
                      <a:lnTo>
                        <a:pt x="347" y="173"/>
                      </a:lnTo>
                      <a:lnTo>
                        <a:pt x="345" y="172"/>
                      </a:lnTo>
                      <a:lnTo>
                        <a:pt x="344" y="172"/>
                      </a:lnTo>
                      <a:lnTo>
                        <a:pt x="344" y="170"/>
                      </a:lnTo>
                      <a:lnTo>
                        <a:pt x="344" y="169"/>
                      </a:lnTo>
                      <a:lnTo>
                        <a:pt x="343" y="169"/>
                      </a:lnTo>
                      <a:lnTo>
                        <a:pt x="342" y="169"/>
                      </a:lnTo>
                      <a:lnTo>
                        <a:pt x="340" y="170"/>
                      </a:lnTo>
                      <a:lnTo>
                        <a:pt x="339" y="170"/>
                      </a:lnTo>
                      <a:lnTo>
                        <a:pt x="339" y="170"/>
                      </a:lnTo>
                      <a:lnTo>
                        <a:pt x="338" y="169"/>
                      </a:lnTo>
                      <a:lnTo>
                        <a:pt x="338" y="169"/>
                      </a:lnTo>
                      <a:lnTo>
                        <a:pt x="338" y="170"/>
                      </a:lnTo>
                      <a:lnTo>
                        <a:pt x="336" y="170"/>
                      </a:lnTo>
                      <a:lnTo>
                        <a:pt x="336" y="170"/>
                      </a:lnTo>
                      <a:lnTo>
                        <a:pt x="330" y="170"/>
                      </a:lnTo>
                      <a:lnTo>
                        <a:pt x="330" y="172"/>
                      </a:lnTo>
                      <a:lnTo>
                        <a:pt x="326" y="172"/>
                      </a:lnTo>
                      <a:lnTo>
                        <a:pt x="326" y="173"/>
                      </a:lnTo>
                      <a:lnTo>
                        <a:pt x="325" y="173"/>
                      </a:lnTo>
                      <a:lnTo>
                        <a:pt x="325" y="174"/>
                      </a:lnTo>
                      <a:lnTo>
                        <a:pt x="322" y="173"/>
                      </a:lnTo>
                      <a:lnTo>
                        <a:pt x="321" y="177"/>
                      </a:lnTo>
                      <a:lnTo>
                        <a:pt x="319" y="178"/>
                      </a:lnTo>
                      <a:lnTo>
                        <a:pt x="317" y="178"/>
                      </a:lnTo>
                      <a:lnTo>
                        <a:pt x="317" y="182"/>
                      </a:lnTo>
                      <a:lnTo>
                        <a:pt x="315" y="183"/>
                      </a:lnTo>
                      <a:lnTo>
                        <a:pt x="315" y="185"/>
                      </a:lnTo>
                      <a:lnTo>
                        <a:pt x="314" y="186"/>
                      </a:lnTo>
                      <a:lnTo>
                        <a:pt x="311" y="186"/>
                      </a:lnTo>
                      <a:lnTo>
                        <a:pt x="310" y="186"/>
                      </a:lnTo>
                      <a:lnTo>
                        <a:pt x="309" y="189"/>
                      </a:lnTo>
                      <a:lnTo>
                        <a:pt x="304" y="190"/>
                      </a:lnTo>
                      <a:lnTo>
                        <a:pt x="302" y="191"/>
                      </a:lnTo>
                      <a:lnTo>
                        <a:pt x="302" y="191"/>
                      </a:lnTo>
                      <a:lnTo>
                        <a:pt x="302" y="191"/>
                      </a:lnTo>
                      <a:lnTo>
                        <a:pt x="302" y="194"/>
                      </a:lnTo>
                      <a:lnTo>
                        <a:pt x="301" y="194"/>
                      </a:lnTo>
                      <a:lnTo>
                        <a:pt x="302" y="195"/>
                      </a:lnTo>
                      <a:lnTo>
                        <a:pt x="301" y="195"/>
                      </a:lnTo>
                      <a:lnTo>
                        <a:pt x="301" y="197"/>
                      </a:lnTo>
                      <a:lnTo>
                        <a:pt x="298" y="195"/>
                      </a:lnTo>
                      <a:lnTo>
                        <a:pt x="300" y="199"/>
                      </a:lnTo>
                      <a:lnTo>
                        <a:pt x="298" y="199"/>
                      </a:lnTo>
                      <a:lnTo>
                        <a:pt x="298" y="203"/>
                      </a:lnTo>
                      <a:lnTo>
                        <a:pt x="298" y="203"/>
                      </a:lnTo>
                      <a:lnTo>
                        <a:pt x="300" y="203"/>
                      </a:lnTo>
                      <a:lnTo>
                        <a:pt x="301" y="204"/>
                      </a:lnTo>
                      <a:lnTo>
                        <a:pt x="302" y="203"/>
                      </a:lnTo>
                      <a:lnTo>
                        <a:pt x="306" y="202"/>
                      </a:lnTo>
                      <a:lnTo>
                        <a:pt x="306" y="203"/>
                      </a:lnTo>
                      <a:lnTo>
                        <a:pt x="306" y="203"/>
                      </a:lnTo>
                      <a:lnTo>
                        <a:pt x="308" y="203"/>
                      </a:lnTo>
                      <a:lnTo>
                        <a:pt x="309" y="207"/>
                      </a:lnTo>
                      <a:lnTo>
                        <a:pt x="306" y="207"/>
                      </a:lnTo>
                      <a:lnTo>
                        <a:pt x="305" y="207"/>
                      </a:lnTo>
                      <a:lnTo>
                        <a:pt x="305" y="208"/>
                      </a:lnTo>
                      <a:lnTo>
                        <a:pt x="302" y="207"/>
                      </a:lnTo>
                      <a:lnTo>
                        <a:pt x="302" y="208"/>
                      </a:lnTo>
                      <a:lnTo>
                        <a:pt x="298" y="210"/>
                      </a:lnTo>
                      <a:lnTo>
                        <a:pt x="298" y="207"/>
                      </a:lnTo>
                      <a:lnTo>
                        <a:pt x="298" y="207"/>
                      </a:lnTo>
                      <a:lnTo>
                        <a:pt x="298" y="207"/>
                      </a:lnTo>
                      <a:lnTo>
                        <a:pt x="296" y="207"/>
                      </a:lnTo>
                      <a:lnTo>
                        <a:pt x="294" y="208"/>
                      </a:lnTo>
                      <a:lnTo>
                        <a:pt x="292" y="210"/>
                      </a:lnTo>
                      <a:lnTo>
                        <a:pt x="291" y="212"/>
                      </a:lnTo>
                      <a:lnTo>
                        <a:pt x="289" y="211"/>
                      </a:lnTo>
                      <a:lnTo>
                        <a:pt x="288" y="211"/>
                      </a:lnTo>
                      <a:lnTo>
                        <a:pt x="287" y="211"/>
                      </a:lnTo>
                      <a:lnTo>
                        <a:pt x="285" y="210"/>
                      </a:lnTo>
                      <a:lnTo>
                        <a:pt x="285" y="212"/>
                      </a:lnTo>
                      <a:lnTo>
                        <a:pt x="281" y="214"/>
                      </a:lnTo>
                      <a:lnTo>
                        <a:pt x="279" y="214"/>
                      </a:lnTo>
                      <a:lnTo>
                        <a:pt x="277" y="214"/>
                      </a:lnTo>
                      <a:lnTo>
                        <a:pt x="277" y="214"/>
                      </a:lnTo>
                      <a:lnTo>
                        <a:pt x="277" y="214"/>
                      </a:lnTo>
                      <a:lnTo>
                        <a:pt x="276" y="214"/>
                      </a:lnTo>
                      <a:lnTo>
                        <a:pt x="275" y="211"/>
                      </a:lnTo>
                      <a:lnTo>
                        <a:pt x="273" y="208"/>
                      </a:lnTo>
                      <a:lnTo>
                        <a:pt x="273" y="207"/>
                      </a:lnTo>
                      <a:lnTo>
                        <a:pt x="276" y="207"/>
                      </a:lnTo>
                      <a:lnTo>
                        <a:pt x="279" y="207"/>
                      </a:lnTo>
                      <a:lnTo>
                        <a:pt x="281" y="207"/>
                      </a:lnTo>
                      <a:lnTo>
                        <a:pt x="283" y="206"/>
                      </a:lnTo>
                      <a:lnTo>
                        <a:pt x="283" y="206"/>
                      </a:lnTo>
                      <a:lnTo>
                        <a:pt x="283" y="206"/>
                      </a:lnTo>
                      <a:lnTo>
                        <a:pt x="284" y="204"/>
                      </a:lnTo>
                      <a:lnTo>
                        <a:pt x="281" y="204"/>
                      </a:lnTo>
                      <a:lnTo>
                        <a:pt x="280" y="202"/>
                      </a:lnTo>
                      <a:lnTo>
                        <a:pt x="280" y="202"/>
                      </a:lnTo>
                      <a:lnTo>
                        <a:pt x="279" y="201"/>
                      </a:lnTo>
                      <a:lnTo>
                        <a:pt x="277" y="198"/>
                      </a:lnTo>
                      <a:lnTo>
                        <a:pt x="273" y="199"/>
                      </a:lnTo>
                      <a:lnTo>
                        <a:pt x="273" y="199"/>
                      </a:lnTo>
                      <a:lnTo>
                        <a:pt x="273" y="201"/>
                      </a:lnTo>
                      <a:lnTo>
                        <a:pt x="272" y="201"/>
                      </a:lnTo>
                      <a:lnTo>
                        <a:pt x="272" y="202"/>
                      </a:lnTo>
                      <a:lnTo>
                        <a:pt x="271" y="202"/>
                      </a:lnTo>
                      <a:lnTo>
                        <a:pt x="270" y="199"/>
                      </a:lnTo>
                      <a:lnTo>
                        <a:pt x="263" y="201"/>
                      </a:lnTo>
                      <a:lnTo>
                        <a:pt x="263" y="199"/>
                      </a:lnTo>
                      <a:lnTo>
                        <a:pt x="260" y="199"/>
                      </a:lnTo>
                      <a:lnTo>
                        <a:pt x="258" y="198"/>
                      </a:lnTo>
                      <a:lnTo>
                        <a:pt x="255" y="198"/>
                      </a:lnTo>
                      <a:lnTo>
                        <a:pt x="255" y="199"/>
                      </a:lnTo>
                      <a:lnTo>
                        <a:pt x="254" y="201"/>
                      </a:lnTo>
                      <a:lnTo>
                        <a:pt x="254" y="202"/>
                      </a:lnTo>
                      <a:lnTo>
                        <a:pt x="254" y="202"/>
                      </a:lnTo>
                      <a:lnTo>
                        <a:pt x="254" y="202"/>
                      </a:lnTo>
                      <a:lnTo>
                        <a:pt x="255" y="203"/>
                      </a:lnTo>
                      <a:lnTo>
                        <a:pt x="253" y="203"/>
                      </a:lnTo>
                      <a:lnTo>
                        <a:pt x="254" y="204"/>
                      </a:lnTo>
                      <a:lnTo>
                        <a:pt x="254" y="206"/>
                      </a:lnTo>
                      <a:lnTo>
                        <a:pt x="255" y="207"/>
                      </a:lnTo>
                      <a:lnTo>
                        <a:pt x="251" y="207"/>
                      </a:lnTo>
                      <a:lnTo>
                        <a:pt x="251" y="207"/>
                      </a:lnTo>
                      <a:lnTo>
                        <a:pt x="250" y="206"/>
                      </a:lnTo>
                      <a:lnTo>
                        <a:pt x="250" y="206"/>
                      </a:lnTo>
                      <a:lnTo>
                        <a:pt x="250" y="204"/>
                      </a:lnTo>
                      <a:lnTo>
                        <a:pt x="239" y="206"/>
                      </a:lnTo>
                      <a:lnTo>
                        <a:pt x="239" y="206"/>
                      </a:lnTo>
                      <a:lnTo>
                        <a:pt x="237" y="204"/>
                      </a:lnTo>
                      <a:lnTo>
                        <a:pt x="237" y="204"/>
                      </a:lnTo>
                      <a:lnTo>
                        <a:pt x="237" y="203"/>
                      </a:lnTo>
                      <a:lnTo>
                        <a:pt x="237" y="203"/>
                      </a:lnTo>
                      <a:lnTo>
                        <a:pt x="236" y="203"/>
                      </a:lnTo>
                      <a:lnTo>
                        <a:pt x="236" y="203"/>
                      </a:lnTo>
                      <a:lnTo>
                        <a:pt x="236" y="203"/>
                      </a:lnTo>
                      <a:lnTo>
                        <a:pt x="236" y="202"/>
                      </a:lnTo>
                      <a:lnTo>
                        <a:pt x="234" y="202"/>
                      </a:lnTo>
                      <a:lnTo>
                        <a:pt x="234" y="202"/>
                      </a:lnTo>
                      <a:lnTo>
                        <a:pt x="234" y="202"/>
                      </a:lnTo>
                      <a:lnTo>
                        <a:pt x="233" y="202"/>
                      </a:lnTo>
                      <a:lnTo>
                        <a:pt x="232" y="203"/>
                      </a:lnTo>
                      <a:lnTo>
                        <a:pt x="232" y="204"/>
                      </a:lnTo>
                      <a:lnTo>
                        <a:pt x="230" y="204"/>
                      </a:lnTo>
                      <a:lnTo>
                        <a:pt x="230" y="206"/>
                      </a:lnTo>
                      <a:lnTo>
                        <a:pt x="228" y="207"/>
                      </a:lnTo>
                      <a:lnTo>
                        <a:pt x="226" y="206"/>
                      </a:lnTo>
                      <a:lnTo>
                        <a:pt x="226" y="204"/>
                      </a:lnTo>
                      <a:lnTo>
                        <a:pt x="228" y="204"/>
                      </a:lnTo>
                      <a:lnTo>
                        <a:pt x="228" y="203"/>
                      </a:lnTo>
                      <a:lnTo>
                        <a:pt x="226" y="202"/>
                      </a:lnTo>
                      <a:lnTo>
                        <a:pt x="226" y="202"/>
                      </a:lnTo>
                      <a:lnTo>
                        <a:pt x="222" y="201"/>
                      </a:lnTo>
                      <a:lnTo>
                        <a:pt x="222" y="201"/>
                      </a:lnTo>
                      <a:lnTo>
                        <a:pt x="222" y="201"/>
                      </a:lnTo>
                      <a:lnTo>
                        <a:pt x="221" y="201"/>
                      </a:lnTo>
                      <a:lnTo>
                        <a:pt x="220" y="201"/>
                      </a:lnTo>
                      <a:lnTo>
                        <a:pt x="220" y="199"/>
                      </a:lnTo>
                      <a:lnTo>
                        <a:pt x="219" y="199"/>
                      </a:lnTo>
                      <a:lnTo>
                        <a:pt x="219" y="199"/>
                      </a:lnTo>
                      <a:lnTo>
                        <a:pt x="219" y="201"/>
                      </a:lnTo>
                      <a:lnTo>
                        <a:pt x="208" y="201"/>
                      </a:lnTo>
                      <a:lnTo>
                        <a:pt x="208" y="201"/>
                      </a:lnTo>
                      <a:lnTo>
                        <a:pt x="204" y="201"/>
                      </a:lnTo>
                      <a:lnTo>
                        <a:pt x="204" y="201"/>
                      </a:lnTo>
                      <a:lnTo>
                        <a:pt x="203" y="202"/>
                      </a:lnTo>
                      <a:lnTo>
                        <a:pt x="204" y="198"/>
                      </a:lnTo>
                      <a:lnTo>
                        <a:pt x="203" y="198"/>
                      </a:lnTo>
                      <a:lnTo>
                        <a:pt x="203" y="199"/>
                      </a:lnTo>
                      <a:lnTo>
                        <a:pt x="201" y="199"/>
                      </a:lnTo>
                      <a:lnTo>
                        <a:pt x="200" y="199"/>
                      </a:lnTo>
                      <a:lnTo>
                        <a:pt x="200" y="199"/>
                      </a:lnTo>
                      <a:lnTo>
                        <a:pt x="199" y="198"/>
                      </a:lnTo>
                      <a:lnTo>
                        <a:pt x="198" y="198"/>
                      </a:lnTo>
                      <a:lnTo>
                        <a:pt x="199" y="202"/>
                      </a:lnTo>
                      <a:lnTo>
                        <a:pt x="195" y="202"/>
                      </a:lnTo>
                      <a:lnTo>
                        <a:pt x="192" y="203"/>
                      </a:lnTo>
                      <a:lnTo>
                        <a:pt x="191" y="206"/>
                      </a:lnTo>
                      <a:lnTo>
                        <a:pt x="190" y="206"/>
                      </a:lnTo>
                      <a:lnTo>
                        <a:pt x="190" y="206"/>
                      </a:lnTo>
                      <a:lnTo>
                        <a:pt x="188" y="206"/>
                      </a:lnTo>
                      <a:lnTo>
                        <a:pt x="187" y="206"/>
                      </a:lnTo>
                      <a:lnTo>
                        <a:pt x="187" y="210"/>
                      </a:lnTo>
                      <a:lnTo>
                        <a:pt x="187" y="210"/>
                      </a:lnTo>
                      <a:lnTo>
                        <a:pt x="186" y="210"/>
                      </a:lnTo>
                      <a:lnTo>
                        <a:pt x="186" y="211"/>
                      </a:lnTo>
                      <a:lnTo>
                        <a:pt x="184" y="212"/>
                      </a:lnTo>
                      <a:lnTo>
                        <a:pt x="183" y="212"/>
                      </a:lnTo>
                      <a:lnTo>
                        <a:pt x="183" y="212"/>
                      </a:lnTo>
                      <a:lnTo>
                        <a:pt x="183" y="214"/>
                      </a:lnTo>
                      <a:lnTo>
                        <a:pt x="183" y="214"/>
                      </a:lnTo>
                      <a:lnTo>
                        <a:pt x="182" y="215"/>
                      </a:lnTo>
                      <a:lnTo>
                        <a:pt x="182" y="216"/>
                      </a:lnTo>
                      <a:lnTo>
                        <a:pt x="179" y="218"/>
                      </a:lnTo>
                      <a:lnTo>
                        <a:pt x="177" y="227"/>
                      </a:lnTo>
                      <a:lnTo>
                        <a:pt x="174" y="227"/>
                      </a:lnTo>
                      <a:lnTo>
                        <a:pt x="174" y="227"/>
                      </a:lnTo>
                      <a:lnTo>
                        <a:pt x="171" y="228"/>
                      </a:lnTo>
                      <a:lnTo>
                        <a:pt x="170" y="231"/>
                      </a:lnTo>
                      <a:lnTo>
                        <a:pt x="169" y="231"/>
                      </a:lnTo>
                      <a:lnTo>
                        <a:pt x="166" y="235"/>
                      </a:lnTo>
                      <a:lnTo>
                        <a:pt x="165" y="235"/>
                      </a:lnTo>
                      <a:lnTo>
                        <a:pt x="165" y="235"/>
                      </a:lnTo>
                      <a:lnTo>
                        <a:pt x="164" y="235"/>
                      </a:lnTo>
                      <a:lnTo>
                        <a:pt x="164" y="235"/>
                      </a:lnTo>
                      <a:lnTo>
                        <a:pt x="164" y="235"/>
                      </a:lnTo>
                      <a:lnTo>
                        <a:pt x="164" y="235"/>
                      </a:lnTo>
                      <a:lnTo>
                        <a:pt x="162" y="236"/>
                      </a:lnTo>
                      <a:lnTo>
                        <a:pt x="162" y="237"/>
                      </a:lnTo>
                      <a:lnTo>
                        <a:pt x="161" y="237"/>
                      </a:lnTo>
                      <a:lnTo>
                        <a:pt x="160" y="238"/>
                      </a:lnTo>
                      <a:lnTo>
                        <a:pt x="158" y="241"/>
                      </a:lnTo>
                      <a:lnTo>
                        <a:pt x="158" y="240"/>
                      </a:lnTo>
                      <a:lnTo>
                        <a:pt x="158" y="240"/>
                      </a:lnTo>
                      <a:lnTo>
                        <a:pt x="157" y="240"/>
                      </a:lnTo>
                      <a:lnTo>
                        <a:pt x="156" y="240"/>
                      </a:lnTo>
                      <a:lnTo>
                        <a:pt x="156" y="241"/>
                      </a:lnTo>
                      <a:lnTo>
                        <a:pt x="156" y="242"/>
                      </a:lnTo>
                      <a:lnTo>
                        <a:pt x="156" y="242"/>
                      </a:lnTo>
                      <a:lnTo>
                        <a:pt x="156" y="242"/>
                      </a:lnTo>
                      <a:lnTo>
                        <a:pt x="154" y="245"/>
                      </a:lnTo>
                      <a:lnTo>
                        <a:pt x="154" y="245"/>
                      </a:lnTo>
                      <a:lnTo>
                        <a:pt x="154" y="249"/>
                      </a:lnTo>
                      <a:lnTo>
                        <a:pt x="149" y="252"/>
                      </a:lnTo>
                      <a:lnTo>
                        <a:pt x="149" y="254"/>
                      </a:lnTo>
                      <a:lnTo>
                        <a:pt x="148" y="254"/>
                      </a:lnTo>
                      <a:lnTo>
                        <a:pt x="148" y="254"/>
                      </a:lnTo>
                      <a:lnTo>
                        <a:pt x="148" y="254"/>
                      </a:lnTo>
                      <a:lnTo>
                        <a:pt x="147" y="255"/>
                      </a:lnTo>
                      <a:lnTo>
                        <a:pt x="141" y="261"/>
                      </a:lnTo>
                      <a:lnTo>
                        <a:pt x="139" y="261"/>
                      </a:lnTo>
                      <a:lnTo>
                        <a:pt x="136" y="265"/>
                      </a:lnTo>
                      <a:lnTo>
                        <a:pt x="135" y="265"/>
                      </a:lnTo>
                      <a:lnTo>
                        <a:pt x="135" y="266"/>
                      </a:lnTo>
                      <a:lnTo>
                        <a:pt x="132" y="267"/>
                      </a:lnTo>
                      <a:lnTo>
                        <a:pt x="132" y="267"/>
                      </a:lnTo>
                      <a:lnTo>
                        <a:pt x="129" y="269"/>
                      </a:lnTo>
                      <a:lnTo>
                        <a:pt x="129" y="270"/>
                      </a:lnTo>
                      <a:lnTo>
                        <a:pt x="129" y="270"/>
                      </a:lnTo>
                      <a:lnTo>
                        <a:pt x="129" y="271"/>
                      </a:lnTo>
                      <a:lnTo>
                        <a:pt x="128" y="273"/>
                      </a:lnTo>
                      <a:lnTo>
                        <a:pt x="127" y="275"/>
                      </a:lnTo>
                      <a:lnTo>
                        <a:pt x="131" y="275"/>
                      </a:lnTo>
                      <a:lnTo>
                        <a:pt x="132" y="276"/>
                      </a:lnTo>
                      <a:lnTo>
                        <a:pt x="141" y="275"/>
                      </a:lnTo>
                      <a:lnTo>
                        <a:pt x="141" y="282"/>
                      </a:lnTo>
                      <a:lnTo>
                        <a:pt x="141" y="282"/>
                      </a:lnTo>
                      <a:lnTo>
                        <a:pt x="141" y="288"/>
                      </a:lnTo>
                      <a:lnTo>
                        <a:pt x="144" y="288"/>
                      </a:lnTo>
                      <a:lnTo>
                        <a:pt x="144" y="286"/>
                      </a:lnTo>
                      <a:lnTo>
                        <a:pt x="145" y="284"/>
                      </a:lnTo>
                      <a:lnTo>
                        <a:pt x="147" y="283"/>
                      </a:lnTo>
                      <a:lnTo>
                        <a:pt x="148" y="284"/>
                      </a:lnTo>
                      <a:lnTo>
                        <a:pt x="149" y="284"/>
                      </a:lnTo>
                      <a:lnTo>
                        <a:pt x="149" y="288"/>
                      </a:lnTo>
                      <a:lnTo>
                        <a:pt x="148" y="290"/>
                      </a:lnTo>
                      <a:lnTo>
                        <a:pt x="147" y="292"/>
                      </a:lnTo>
                      <a:lnTo>
                        <a:pt x="149" y="292"/>
                      </a:lnTo>
                      <a:lnTo>
                        <a:pt x="150" y="291"/>
                      </a:lnTo>
                      <a:lnTo>
                        <a:pt x="153" y="290"/>
                      </a:lnTo>
                      <a:lnTo>
                        <a:pt x="153" y="287"/>
                      </a:lnTo>
                      <a:lnTo>
                        <a:pt x="156" y="287"/>
                      </a:lnTo>
                      <a:lnTo>
                        <a:pt x="156" y="288"/>
                      </a:lnTo>
                      <a:lnTo>
                        <a:pt x="157" y="288"/>
                      </a:lnTo>
                      <a:lnTo>
                        <a:pt x="157" y="282"/>
                      </a:lnTo>
                      <a:lnTo>
                        <a:pt x="166" y="283"/>
                      </a:lnTo>
                      <a:lnTo>
                        <a:pt x="166" y="284"/>
                      </a:lnTo>
                      <a:lnTo>
                        <a:pt x="169" y="286"/>
                      </a:lnTo>
                      <a:lnTo>
                        <a:pt x="171" y="287"/>
                      </a:lnTo>
                      <a:lnTo>
                        <a:pt x="171" y="290"/>
                      </a:lnTo>
                      <a:lnTo>
                        <a:pt x="173" y="290"/>
                      </a:lnTo>
                      <a:lnTo>
                        <a:pt x="177" y="293"/>
                      </a:lnTo>
                      <a:lnTo>
                        <a:pt x="177" y="293"/>
                      </a:lnTo>
                      <a:lnTo>
                        <a:pt x="179" y="293"/>
                      </a:lnTo>
                      <a:lnTo>
                        <a:pt x="179" y="295"/>
                      </a:lnTo>
                      <a:lnTo>
                        <a:pt x="181" y="296"/>
                      </a:lnTo>
                      <a:lnTo>
                        <a:pt x="181" y="296"/>
                      </a:lnTo>
                      <a:lnTo>
                        <a:pt x="183" y="296"/>
                      </a:lnTo>
                      <a:lnTo>
                        <a:pt x="183" y="297"/>
                      </a:lnTo>
                      <a:lnTo>
                        <a:pt x="184" y="297"/>
                      </a:lnTo>
                      <a:lnTo>
                        <a:pt x="184" y="297"/>
                      </a:lnTo>
                      <a:lnTo>
                        <a:pt x="184" y="296"/>
                      </a:lnTo>
                      <a:lnTo>
                        <a:pt x="184" y="296"/>
                      </a:lnTo>
                      <a:lnTo>
                        <a:pt x="184" y="296"/>
                      </a:lnTo>
                      <a:lnTo>
                        <a:pt x="184" y="296"/>
                      </a:lnTo>
                      <a:lnTo>
                        <a:pt x="184" y="296"/>
                      </a:lnTo>
                      <a:lnTo>
                        <a:pt x="184" y="297"/>
                      </a:lnTo>
                      <a:lnTo>
                        <a:pt x="186" y="297"/>
                      </a:lnTo>
                      <a:lnTo>
                        <a:pt x="186" y="299"/>
                      </a:lnTo>
                      <a:lnTo>
                        <a:pt x="184" y="299"/>
                      </a:lnTo>
                      <a:lnTo>
                        <a:pt x="184" y="300"/>
                      </a:lnTo>
                      <a:lnTo>
                        <a:pt x="183" y="299"/>
                      </a:lnTo>
                      <a:lnTo>
                        <a:pt x="182" y="299"/>
                      </a:lnTo>
                      <a:lnTo>
                        <a:pt x="179" y="297"/>
                      </a:lnTo>
                      <a:lnTo>
                        <a:pt x="179" y="299"/>
                      </a:lnTo>
                      <a:lnTo>
                        <a:pt x="178" y="299"/>
                      </a:lnTo>
                      <a:lnTo>
                        <a:pt x="178" y="303"/>
                      </a:lnTo>
                      <a:lnTo>
                        <a:pt x="179" y="303"/>
                      </a:lnTo>
                      <a:lnTo>
                        <a:pt x="179" y="305"/>
                      </a:lnTo>
                      <a:lnTo>
                        <a:pt x="179" y="305"/>
                      </a:lnTo>
                      <a:lnTo>
                        <a:pt x="178" y="308"/>
                      </a:lnTo>
                      <a:lnTo>
                        <a:pt x="179" y="308"/>
                      </a:lnTo>
                      <a:lnTo>
                        <a:pt x="179" y="308"/>
                      </a:lnTo>
                      <a:lnTo>
                        <a:pt x="179" y="308"/>
                      </a:lnTo>
                      <a:lnTo>
                        <a:pt x="181" y="308"/>
                      </a:lnTo>
                      <a:lnTo>
                        <a:pt x="179" y="309"/>
                      </a:lnTo>
                      <a:lnTo>
                        <a:pt x="179" y="310"/>
                      </a:lnTo>
                      <a:lnTo>
                        <a:pt x="178" y="310"/>
                      </a:lnTo>
                      <a:lnTo>
                        <a:pt x="178" y="313"/>
                      </a:lnTo>
                      <a:lnTo>
                        <a:pt x="178" y="313"/>
                      </a:lnTo>
                      <a:lnTo>
                        <a:pt x="177" y="314"/>
                      </a:lnTo>
                      <a:lnTo>
                        <a:pt x="175" y="316"/>
                      </a:lnTo>
                      <a:lnTo>
                        <a:pt x="175" y="317"/>
                      </a:lnTo>
                      <a:lnTo>
                        <a:pt x="174" y="317"/>
                      </a:lnTo>
                      <a:lnTo>
                        <a:pt x="174" y="318"/>
                      </a:lnTo>
                      <a:lnTo>
                        <a:pt x="174" y="320"/>
                      </a:lnTo>
                      <a:lnTo>
                        <a:pt x="174" y="320"/>
                      </a:lnTo>
                      <a:lnTo>
                        <a:pt x="175" y="321"/>
                      </a:lnTo>
                      <a:lnTo>
                        <a:pt x="175" y="322"/>
                      </a:lnTo>
                      <a:lnTo>
                        <a:pt x="174" y="322"/>
                      </a:lnTo>
                      <a:lnTo>
                        <a:pt x="173" y="325"/>
                      </a:lnTo>
                      <a:lnTo>
                        <a:pt x="173" y="327"/>
                      </a:lnTo>
                      <a:lnTo>
                        <a:pt x="175" y="327"/>
                      </a:lnTo>
                      <a:lnTo>
                        <a:pt x="174" y="331"/>
                      </a:lnTo>
                      <a:lnTo>
                        <a:pt x="174" y="331"/>
                      </a:lnTo>
                      <a:lnTo>
                        <a:pt x="174" y="333"/>
                      </a:lnTo>
                      <a:lnTo>
                        <a:pt x="175" y="335"/>
                      </a:lnTo>
                      <a:lnTo>
                        <a:pt x="175" y="337"/>
                      </a:lnTo>
                      <a:lnTo>
                        <a:pt x="174" y="337"/>
                      </a:lnTo>
                      <a:lnTo>
                        <a:pt x="174" y="338"/>
                      </a:lnTo>
                      <a:lnTo>
                        <a:pt x="174" y="338"/>
                      </a:lnTo>
                      <a:lnTo>
                        <a:pt x="174" y="341"/>
                      </a:lnTo>
                      <a:lnTo>
                        <a:pt x="173" y="341"/>
                      </a:lnTo>
                      <a:lnTo>
                        <a:pt x="173" y="342"/>
                      </a:lnTo>
                      <a:lnTo>
                        <a:pt x="171" y="342"/>
                      </a:lnTo>
                      <a:lnTo>
                        <a:pt x="171" y="343"/>
                      </a:lnTo>
                      <a:lnTo>
                        <a:pt x="174" y="345"/>
                      </a:lnTo>
                      <a:lnTo>
                        <a:pt x="173" y="345"/>
                      </a:lnTo>
                      <a:lnTo>
                        <a:pt x="173" y="345"/>
                      </a:lnTo>
                      <a:lnTo>
                        <a:pt x="173" y="346"/>
                      </a:lnTo>
                      <a:lnTo>
                        <a:pt x="173" y="346"/>
                      </a:lnTo>
                      <a:lnTo>
                        <a:pt x="173" y="346"/>
                      </a:lnTo>
                      <a:lnTo>
                        <a:pt x="171" y="346"/>
                      </a:lnTo>
                      <a:lnTo>
                        <a:pt x="170" y="351"/>
                      </a:lnTo>
                      <a:lnTo>
                        <a:pt x="165" y="355"/>
                      </a:lnTo>
                      <a:lnTo>
                        <a:pt x="165" y="356"/>
                      </a:lnTo>
                      <a:lnTo>
                        <a:pt x="164" y="358"/>
                      </a:lnTo>
                      <a:lnTo>
                        <a:pt x="164" y="359"/>
                      </a:lnTo>
                      <a:lnTo>
                        <a:pt x="162" y="359"/>
                      </a:lnTo>
                      <a:lnTo>
                        <a:pt x="162" y="363"/>
                      </a:lnTo>
                      <a:lnTo>
                        <a:pt x="160" y="363"/>
                      </a:lnTo>
                      <a:lnTo>
                        <a:pt x="160" y="364"/>
                      </a:lnTo>
                      <a:lnTo>
                        <a:pt x="158" y="365"/>
                      </a:lnTo>
                      <a:lnTo>
                        <a:pt x="0" y="365"/>
                      </a:ln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0" y="2"/>
                      </a:lnTo>
                      <a:lnTo>
                        <a:pt x="3" y="2"/>
                      </a:lnTo>
                      <a:lnTo>
                        <a:pt x="3" y="2"/>
                      </a:lnTo>
                      <a:lnTo>
                        <a:pt x="4" y="2"/>
                      </a:lnTo>
                      <a:lnTo>
                        <a:pt x="4" y="3"/>
                      </a:lnTo>
                      <a:lnTo>
                        <a:pt x="6" y="3"/>
                      </a:lnTo>
                      <a:lnTo>
                        <a:pt x="6" y="4"/>
                      </a:lnTo>
                      <a:lnTo>
                        <a:pt x="10" y="3"/>
                      </a:lnTo>
                      <a:lnTo>
                        <a:pt x="10" y="4"/>
                      </a:lnTo>
                      <a:lnTo>
                        <a:pt x="13" y="4"/>
                      </a:lnTo>
                      <a:lnTo>
                        <a:pt x="14" y="7"/>
                      </a:lnTo>
                      <a:lnTo>
                        <a:pt x="17" y="7"/>
                      </a:lnTo>
                      <a:lnTo>
                        <a:pt x="17" y="7"/>
                      </a:lnTo>
                      <a:lnTo>
                        <a:pt x="20" y="7"/>
                      </a:lnTo>
                      <a:lnTo>
                        <a:pt x="22" y="7"/>
                      </a:lnTo>
                      <a:lnTo>
                        <a:pt x="25" y="8"/>
                      </a:lnTo>
                      <a:lnTo>
                        <a:pt x="23" y="7"/>
                      </a:lnTo>
                      <a:lnTo>
                        <a:pt x="23" y="5"/>
                      </a:lnTo>
                      <a:lnTo>
                        <a:pt x="22" y="4"/>
                      </a:lnTo>
                      <a:lnTo>
                        <a:pt x="25" y="4"/>
                      </a:lnTo>
                      <a:lnTo>
                        <a:pt x="27" y="4"/>
                      </a:lnTo>
                      <a:lnTo>
                        <a:pt x="27" y="4"/>
                      </a:lnTo>
                      <a:lnTo>
                        <a:pt x="31" y="5"/>
                      </a:lnTo>
                      <a:lnTo>
                        <a:pt x="31" y="4"/>
                      </a:lnTo>
                      <a:lnTo>
                        <a:pt x="34" y="4"/>
                      </a:lnTo>
                      <a:lnTo>
                        <a:pt x="34" y="5"/>
                      </a:lnTo>
                      <a:lnTo>
                        <a:pt x="35" y="5"/>
                      </a:lnTo>
                      <a:lnTo>
                        <a:pt x="35" y="7"/>
                      </a:lnTo>
                      <a:lnTo>
                        <a:pt x="35" y="7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1" y="8"/>
                      </a:lnTo>
                      <a:lnTo>
                        <a:pt x="31" y="9"/>
                      </a:lnTo>
                      <a:lnTo>
                        <a:pt x="34" y="9"/>
                      </a:lnTo>
                      <a:lnTo>
                        <a:pt x="37" y="9"/>
                      </a:lnTo>
                      <a:lnTo>
                        <a:pt x="37" y="11"/>
                      </a:lnTo>
                      <a:lnTo>
                        <a:pt x="38" y="11"/>
                      </a:lnTo>
                      <a:lnTo>
                        <a:pt x="39" y="12"/>
                      </a:lnTo>
                      <a:lnTo>
                        <a:pt x="42" y="12"/>
                      </a:lnTo>
                      <a:lnTo>
                        <a:pt x="42" y="13"/>
                      </a:lnTo>
                      <a:lnTo>
                        <a:pt x="43" y="13"/>
                      </a:lnTo>
                      <a:lnTo>
                        <a:pt x="43" y="13"/>
                      </a:lnTo>
                      <a:lnTo>
                        <a:pt x="46" y="13"/>
                      </a:lnTo>
                      <a:lnTo>
                        <a:pt x="46" y="15"/>
                      </a:lnTo>
                      <a:lnTo>
                        <a:pt x="47" y="15"/>
                      </a:lnTo>
                      <a:lnTo>
                        <a:pt x="50" y="15"/>
                      </a:lnTo>
                      <a:lnTo>
                        <a:pt x="51" y="17"/>
                      </a:lnTo>
                      <a:lnTo>
                        <a:pt x="52" y="17"/>
                      </a:lnTo>
                      <a:lnTo>
                        <a:pt x="54" y="22"/>
                      </a:lnTo>
                      <a:lnTo>
                        <a:pt x="55" y="22"/>
                      </a:lnTo>
                      <a:lnTo>
                        <a:pt x="55" y="22"/>
                      </a:lnTo>
                      <a:lnTo>
                        <a:pt x="55" y="21"/>
                      </a:lnTo>
                      <a:lnTo>
                        <a:pt x="55" y="21"/>
                      </a:lnTo>
                      <a:lnTo>
                        <a:pt x="55" y="21"/>
                      </a:lnTo>
                      <a:lnTo>
                        <a:pt x="54" y="20"/>
                      </a:lnTo>
                      <a:lnTo>
                        <a:pt x="54" y="17"/>
                      </a:lnTo>
                      <a:lnTo>
                        <a:pt x="54" y="16"/>
                      </a:lnTo>
                      <a:lnTo>
                        <a:pt x="54" y="15"/>
                      </a:lnTo>
                      <a:lnTo>
                        <a:pt x="55" y="13"/>
                      </a:lnTo>
                      <a:lnTo>
                        <a:pt x="57" y="13"/>
                      </a:lnTo>
                      <a:lnTo>
                        <a:pt x="61" y="16"/>
                      </a:lnTo>
                      <a:lnTo>
                        <a:pt x="61" y="17"/>
                      </a:lnTo>
                      <a:lnTo>
                        <a:pt x="63" y="17"/>
                      </a:lnTo>
                      <a:lnTo>
                        <a:pt x="63" y="19"/>
                      </a:lnTo>
                      <a:lnTo>
                        <a:pt x="65" y="19"/>
                      </a:lnTo>
                      <a:lnTo>
                        <a:pt x="65" y="20"/>
                      </a:lnTo>
                      <a:lnTo>
                        <a:pt x="67" y="20"/>
                      </a:lnTo>
                      <a:lnTo>
                        <a:pt x="68" y="24"/>
                      </a:lnTo>
                      <a:lnTo>
                        <a:pt x="71" y="24"/>
                      </a:lnTo>
                      <a:lnTo>
                        <a:pt x="71" y="22"/>
                      </a:lnTo>
                      <a:lnTo>
                        <a:pt x="71" y="22"/>
                      </a:lnTo>
                      <a:lnTo>
                        <a:pt x="72" y="22"/>
                      </a:lnTo>
                      <a:lnTo>
                        <a:pt x="72" y="22"/>
                      </a:lnTo>
                      <a:lnTo>
                        <a:pt x="71" y="21"/>
                      </a:lnTo>
                      <a:lnTo>
                        <a:pt x="71" y="20"/>
                      </a:lnTo>
                      <a:lnTo>
                        <a:pt x="72" y="20"/>
                      </a:lnTo>
                      <a:lnTo>
                        <a:pt x="73" y="21"/>
                      </a:lnTo>
                      <a:lnTo>
                        <a:pt x="73" y="22"/>
                      </a:lnTo>
                      <a:lnTo>
                        <a:pt x="75" y="24"/>
                      </a:lnTo>
                      <a:lnTo>
                        <a:pt x="72" y="24"/>
                      </a:lnTo>
                      <a:lnTo>
                        <a:pt x="71" y="25"/>
                      </a:lnTo>
                      <a:lnTo>
                        <a:pt x="69" y="26"/>
                      </a:lnTo>
                      <a:lnTo>
                        <a:pt x="69" y="29"/>
                      </a:lnTo>
                      <a:lnTo>
                        <a:pt x="72" y="28"/>
                      </a:lnTo>
                      <a:lnTo>
                        <a:pt x="72" y="28"/>
                      </a:lnTo>
                      <a:lnTo>
                        <a:pt x="73" y="28"/>
                      </a:lnTo>
                      <a:lnTo>
                        <a:pt x="75" y="29"/>
                      </a:lnTo>
                      <a:lnTo>
                        <a:pt x="75" y="30"/>
                      </a:lnTo>
                      <a:lnTo>
                        <a:pt x="76" y="32"/>
                      </a:lnTo>
                      <a:lnTo>
                        <a:pt x="77" y="32"/>
                      </a:lnTo>
                      <a:lnTo>
                        <a:pt x="77" y="33"/>
                      </a:lnTo>
                      <a:lnTo>
                        <a:pt x="80" y="33"/>
                      </a:lnTo>
                      <a:lnTo>
                        <a:pt x="81" y="33"/>
                      </a:lnTo>
                      <a:lnTo>
                        <a:pt x="82" y="32"/>
                      </a:lnTo>
                      <a:lnTo>
                        <a:pt x="84" y="32"/>
                      </a:lnTo>
                      <a:lnTo>
                        <a:pt x="85" y="33"/>
                      </a:lnTo>
                      <a:lnTo>
                        <a:pt x="85" y="34"/>
                      </a:lnTo>
                      <a:lnTo>
                        <a:pt x="86" y="36"/>
                      </a:lnTo>
                      <a:lnTo>
                        <a:pt x="88" y="36"/>
                      </a:lnTo>
                      <a:lnTo>
                        <a:pt x="89" y="36"/>
                      </a:lnTo>
                      <a:lnTo>
                        <a:pt x="90" y="37"/>
                      </a:lnTo>
                      <a:lnTo>
                        <a:pt x="90" y="36"/>
                      </a:lnTo>
                      <a:lnTo>
                        <a:pt x="93" y="36"/>
                      </a:lnTo>
                      <a:lnTo>
                        <a:pt x="93" y="37"/>
                      </a:lnTo>
                      <a:lnTo>
                        <a:pt x="92" y="38"/>
                      </a:lnTo>
                      <a:lnTo>
                        <a:pt x="92" y="39"/>
                      </a:lnTo>
                      <a:lnTo>
                        <a:pt x="90" y="41"/>
                      </a:lnTo>
                      <a:lnTo>
                        <a:pt x="92" y="42"/>
                      </a:lnTo>
                      <a:lnTo>
                        <a:pt x="93" y="42"/>
                      </a:lnTo>
                      <a:lnTo>
                        <a:pt x="95" y="42"/>
                      </a:lnTo>
                      <a:lnTo>
                        <a:pt x="97" y="39"/>
                      </a:lnTo>
                      <a:lnTo>
                        <a:pt x="99" y="37"/>
                      </a:lnTo>
                      <a:lnTo>
                        <a:pt x="101" y="34"/>
                      </a:lnTo>
                      <a:lnTo>
                        <a:pt x="101" y="28"/>
                      </a:lnTo>
                      <a:lnTo>
                        <a:pt x="103" y="26"/>
                      </a:lnTo>
                      <a:lnTo>
                        <a:pt x="103" y="25"/>
                      </a:lnTo>
                      <a:lnTo>
                        <a:pt x="103" y="24"/>
                      </a:lnTo>
                      <a:lnTo>
                        <a:pt x="102" y="22"/>
                      </a:lnTo>
                      <a:lnTo>
                        <a:pt x="102" y="21"/>
                      </a:lnTo>
                      <a:lnTo>
                        <a:pt x="103" y="21"/>
                      </a:lnTo>
                      <a:lnTo>
                        <a:pt x="105" y="19"/>
                      </a:lnTo>
                      <a:lnTo>
                        <a:pt x="105" y="17"/>
                      </a:lnTo>
                      <a:lnTo>
                        <a:pt x="106" y="16"/>
                      </a:lnTo>
                      <a:lnTo>
                        <a:pt x="107" y="16"/>
                      </a:lnTo>
                      <a:lnTo>
                        <a:pt x="107" y="16"/>
                      </a:lnTo>
                      <a:lnTo>
                        <a:pt x="107" y="16"/>
                      </a:lnTo>
                      <a:lnTo>
                        <a:pt x="107" y="20"/>
                      </a:lnTo>
                      <a:lnTo>
                        <a:pt x="111" y="21"/>
                      </a:lnTo>
                      <a:lnTo>
                        <a:pt x="110" y="28"/>
                      </a:lnTo>
                      <a:lnTo>
                        <a:pt x="112" y="26"/>
                      </a:lnTo>
                      <a:lnTo>
                        <a:pt x="114" y="25"/>
                      </a:lnTo>
                      <a:lnTo>
                        <a:pt x="115" y="25"/>
                      </a:lnTo>
                      <a:lnTo>
                        <a:pt x="116" y="25"/>
                      </a:lnTo>
                      <a:lnTo>
                        <a:pt x="116" y="25"/>
                      </a:lnTo>
                      <a:lnTo>
                        <a:pt x="119" y="25"/>
                      </a:lnTo>
                      <a:lnTo>
                        <a:pt x="120" y="22"/>
                      </a:lnTo>
                      <a:lnTo>
                        <a:pt x="123" y="22"/>
                      </a:lnTo>
                      <a:lnTo>
                        <a:pt x="123" y="21"/>
                      </a:lnTo>
                      <a:lnTo>
                        <a:pt x="126" y="20"/>
                      </a:lnTo>
                      <a:lnTo>
                        <a:pt x="128" y="20"/>
                      </a:lnTo>
                      <a:lnTo>
                        <a:pt x="129" y="21"/>
                      </a:lnTo>
                      <a:lnTo>
                        <a:pt x="131" y="21"/>
                      </a:lnTo>
                      <a:lnTo>
                        <a:pt x="131" y="21"/>
                      </a:lnTo>
                      <a:lnTo>
                        <a:pt x="132" y="21"/>
                      </a:lnTo>
                      <a:lnTo>
                        <a:pt x="133" y="21"/>
                      </a:lnTo>
                      <a:lnTo>
                        <a:pt x="136" y="24"/>
                      </a:lnTo>
                      <a:lnTo>
                        <a:pt x="137" y="24"/>
                      </a:lnTo>
                      <a:lnTo>
                        <a:pt x="139" y="25"/>
                      </a:lnTo>
                      <a:lnTo>
                        <a:pt x="140" y="25"/>
                      </a:lnTo>
                      <a:lnTo>
                        <a:pt x="141" y="28"/>
                      </a:lnTo>
                      <a:lnTo>
                        <a:pt x="143" y="28"/>
                      </a:lnTo>
                      <a:lnTo>
                        <a:pt x="143" y="29"/>
                      </a:lnTo>
                      <a:lnTo>
                        <a:pt x="147" y="29"/>
                      </a:lnTo>
                      <a:lnTo>
                        <a:pt x="148" y="30"/>
                      </a:lnTo>
                      <a:lnTo>
                        <a:pt x="148" y="30"/>
                      </a:lnTo>
                      <a:lnTo>
                        <a:pt x="149" y="30"/>
                      </a:lnTo>
                      <a:lnTo>
                        <a:pt x="149" y="30"/>
                      </a:lnTo>
                      <a:lnTo>
                        <a:pt x="150" y="30"/>
                      </a:lnTo>
                      <a:lnTo>
                        <a:pt x="150" y="30"/>
                      </a:lnTo>
                      <a:lnTo>
                        <a:pt x="152" y="30"/>
                      </a:lnTo>
                      <a:lnTo>
                        <a:pt x="153" y="30"/>
                      </a:lnTo>
                      <a:lnTo>
                        <a:pt x="153" y="30"/>
                      </a:lnTo>
                      <a:lnTo>
                        <a:pt x="154" y="29"/>
                      </a:lnTo>
                      <a:lnTo>
                        <a:pt x="156" y="28"/>
                      </a:lnTo>
                      <a:lnTo>
                        <a:pt x="156" y="28"/>
                      </a:lnTo>
                      <a:lnTo>
                        <a:pt x="154" y="26"/>
                      </a:lnTo>
                      <a:lnTo>
                        <a:pt x="154" y="25"/>
                      </a:lnTo>
                      <a:lnTo>
                        <a:pt x="154" y="24"/>
                      </a:lnTo>
                      <a:lnTo>
                        <a:pt x="156" y="24"/>
                      </a:lnTo>
                      <a:lnTo>
                        <a:pt x="156" y="22"/>
                      </a:lnTo>
                      <a:lnTo>
                        <a:pt x="157" y="24"/>
                      </a:lnTo>
                      <a:lnTo>
                        <a:pt x="157" y="22"/>
                      </a:lnTo>
                      <a:lnTo>
                        <a:pt x="160" y="22"/>
                      </a:lnTo>
                      <a:lnTo>
                        <a:pt x="160" y="22"/>
                      </a:lnTo>
                      <a:lnTo>
                        <a:pt x="161" y="24"/>
                      </a:lnTo>
                      <a:lnTo>
                        <a:pt x="161" y="26"/>
                      </a:lnTo>
                      <a:lnTo>
                        <a:pt x="161" y="26"/>
                      </a:lnTo>
                      <a:lnTo>
                        <a:pt x="161" y="26"/>
                      </a:lnTo>
                      <a:lnTo>
                        <a:pt x="161" y="28"/>
                      </a:lnTo>
                      <a:lnTo>
                        <a:pt x="162" y="28"/>
                      </a:lnTo>
                      <a:lnTo>
                        <a:pt x="162" y="26"/>
                      </a:lnTo>
                      <a:lnTo>
                        <a:pt x="164" y="25"/>
                      </a:lnTo>
                      <a:lnTo>
                        <a:pt x="165" y="26"/>
                      </a:lnTo>
                      <a:lnTo>
                        <a:pt x="165" y="26"/>
                      </a:lnTo>
                      <a:lnTo>
                        <a:pt x="165" y="28"/>
                      </a:lnTo>
                      <a:lnTo>
                        <a:pt x="169" y="28"/>
                      </a:lnTo>
                      <a:lnTo>
                        <a:pt x="169" y="25"/>
                      </a:lnTo>
                      <a:lnTo>
                        <a:pt x="169" y="22"/>
                      </a:lnTo>
                      <a:lnTo>
                        <a:pt x="167" y="21"/>
                      </a:lnTo>
                      <a:lnTo>
                        <a:pt x="166" y="19"/>
                      </a:lnTo>
                      <a:lnTo>
                        <a:pt x="166" y="15"/>
                      </a:lnTo>
                      <a:lnTo>
                        <a:pt x="167" y="13"/>
                      </a:lnTo>
                      <a:lnTo>
                        <a:pt x="167" y="13"/>
                      </a:lnTo>
                      <a:lnTo>
                        <a:pt x="174" y="12"/>
                      </a:lnTo>
                      <a:lnTo>
                        <a:pt x="174" y="13"/>
                      </a:lnTo>
                      <a:lnTo>
                        <a:pt x="175" y="13"/>
                      </a:lnTo>
                      <a:lnTo>
                        <a:pt x="177" y="13"/>
                      </a:lnTo>
                      <a:lnTo>
                        <a:pt x="177" y="12"/>
                      </a:lnTo>
                      <a:lnTo>
                        <a:pt x="177" y="12"/>
                      </a:lnTo>
                      <a:lnTo>
                        <a:pt x="175" y="11"/>
                      </a:lnTo>
                      <a:lnTo>
                        <a:pt x="174" y="11"/>
                      </a:lnTo>
                      <a:lnTo>
                        <a:pt x="173" y="11"/>
                      </a:lnTo>
                      <a:lnTo>
                        <a:pt x="171" y="12"/>
                      </a:lnTo>
                      <a:lnTo>
                        <a:pt x="170" y="12"/>
                      </a:lnTo>
                      <a:lnTo>
                        <a:pt x="170" y="11"/>
                      </a:lnTo>
                      <a:lnTo>
                        <a:pt x="167" y="11"/>
                      </a:lnTo>
                      <a:lnTo>
                        <a:pt x="167" y="7"/>
                      </a:lnTo>
                      <a:lnTo>
                        <a:pt x="169" y="7"/>
                      </a:lnTo>
                      <a:lnTo>
                        <a:pt x="169" y="7"/>
                      </a:lnTo>
                      <a:lnTo>
                        <a:pt x="173" y="7"/>
                      </a:lnTo>
                      <a:lnTo>
                        <a:pt x="178" y="7"/>
                      </a:lnTo>
                      <a:lnTo>
                        <a:pt x="178" y="5"/>
                      </a:lnTo>
                      <a:lnTo>
                        <a:pt x="178" y="4"/>
                      </a:lnTo>
                      <a:lnTo>
                        <a:pt x="178" y="3"/>
                      </a:lnTo>
                      <a:lnTo>
                        <a:pt x="177" y="3"/>
                      </a:lnTo>
                      <a:lnTo>
                        <a:pt x="175" y="2"/>
                      </a:lnTo>
                      <a:lnTo>
                        <a:pt x="175" y="2"/>
                      </a:lnTo>
                      <a:lnTo>
                        <a:pt x="175" y="2"/>
                      </a:lnTo>
                      <a:lnTo>
                        <a:pt x="174" y="2"/>
                      </a:lnTo>
                      <a:lnTo>
                        <a:pt x="17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8" name="Freeform 14"/>
                <p:cNvSpPr>
                  <a:spLocks noEditPoints="1"/>
                </p:cNvSpPr>
                <p:nvPr/>
              </p:nvSpPr>
              <p:spPr bwMode="auto">
                <a:xfrm>
                  <a:off x="5584910" y="2031619"/>
                  <a:ext cx="2198577" cy="711200"/>
                </a:xfrm>
                <a:custGeom>
                  <a:avLst/>
                  <a:gdLst>
                    <a:gd name="T0" fmla="*/ 1235 w 1393"/>
                    <a:gd name="T1" fmla="*/ 227 h 448"/>
                    <a:gd name="T2" fmla="*/ 1241 w 1393"/>
                    <a:gd name="T3" fmla="*/ 213 h 448"/>
                    <a:gd name="T4" fmla="*/ 1244 w 1393"/>
                    <a:gd name="T5" fmla="*/ 117 h 448"/>
                    <a:gd name="T6" fmla="*/ 558 w 1393"/>
                    <a:gd name="T7" fmla="*/ 108 h 448"/>
                    <a:gd name="T8" fmla="*/ 616 w 1393"/>
                    <a:gd name="T9" fmla="*/ 50 h 448"/>
                    <a:gd name="T10" fmla="*/ 1337 w 1393"/>
                    <a:gd name="T11" fmla="*/ 32 h 448"/>
                    <a:gd name="T12" fmla="*/ 1366 w 1393"/>
                    <a:gd name="T13" fmla="*/ 38 h 448"/>
                    <a:gd name="T14" fmla="*/ 1324 w 1393"/>
                    <a:gd name="T15" fmla="*/ 55 h 448"/>
                    <a:gd name="T16" fmla="*/ 1300 w 1393"/>
                    <a:gd name="T17" fmla="*/ 106 h 448"/>
                    <a:gd name="T18" fmla="*/ 1283 w 1393"/>
                    <a:gd name="T19" fmla="*/ 151 h 448"/>
                    <a:gd name="T20" fmla="*/ 1270 w 1393"/>
                    <a:gd name="T21" fmla="*/ 110 h 448"/>
                    <a:gd name="T22" fmla="*/ 1239 w 1393"/>
                    <a:gd name="T23" fmla="*/ 101 h 448"/>
                    <a:gd name="T24" fmla="*/ 593 w 1393"/>
                    <a:gd name="T25" fmla="*/ 10 h 448"/>
                    <a:gd name="T26" fmla="*/ 572 w 1393"/>
                    <a:gd name="T27" fmla="*/ 33 h 448"/>
                    <a:gd name="T28" fmla="*/ 604 w 1393"/>
                    <a:gd name="T29" fmla="*/ 82 h 448"/>
                    <a:gd name="T30" fmla="*/ 609 w 1393"/>
                    <a:gd name="T31" fmla="*/ 211 h 448"/>
                    <a:gd name="T32" fmla="*/ 590 w 1393"/>
                    <a:gd name="T33" fmla="*/ 220 h 448"/>
                    <a:gd name="T34" fmla="*/ 614 w 1393"/>
                    <a:gd name="T35" fmla="*/ 363 h 448"/>
                    <a:gd name="T36" fmla="*/ 541 w 1393"/>
                    <a:gd name="T37" fmla="*/ 375 h 448"/>
                    <a:gd name="T38" fmla="*/ 516 w 1393"/>
                    <a:gd name="T39" fmla="*/ 312 h 448"/>
                    <a:gd name="T40" fmla="*/ 478 w 1393"/>
                    <a:gd name="T41" fmla="*/ 235 h 448"/>
                    <a:gd name="T42" fmla="*/ 470 w 1393"/>
                    <a:gd name="T43" fmla="*/ 254 h 448"/>
                    <a:gd name="T44" fmla="*/ 500 w 1393"/>
                    <a:gd name="T45" fmla="*/ 329 h 448"/>
                    <a:gd name="T46" fmla="*/ 535 w 1393"/>
                    <a:gd name="T47" fmla="*/ 379 h 448"/>
                    <a:gd name="T48" fmla="*/ 583 w 1393"/>
                    <a:gd name="T49" fmla="*/ 408 h 448"/>
                    <a:gd name="T50" fmla="*/ 36 w 1393"/>
                    <a:gd name="T51" fmla="*/ 436 h 448"/>
                    <a:gd name="T52" fmla="*/ 11 w 1393"/>
                    <a:gd name="T53" fmla="*/ 396 h 448"/>
                    <a:gd name="T54" fmla="*/ 10 w 1393"/>
                    <a:gd name="T55" fmla="*/ 322 h 448"/>
                    <a:gd name="T56" fmla="*/ 19 w 1393"/>
                    <a:gd name="T57" fmla="*/ 265 h 448"/>
                    <a:gd name="T58" fmla="*/ 70 w 1393"/>
                    <a:gd name="T59" fmla="*/ 194 h 448"/>
                    <a:gd name="T60" fmla="*/ 127 w 1393"/>
                    <a:gd name="T61" fmla="*/ 142 h 448"/>
                    <a:gd name="T62" fmla="*/ 197 w 1393"/>
                    <a:gd name="T63" fmla="*/ 124 h 448"/>
                    <a:gd name="T64" fmla="*/ 252 w 1393"/>
                    <a:gd name="T65" fmla="*/ 139 h 448"/>
                    <a:gd name="T66" fmla="*/ 274 w 1393"/>
                    <a:gd name="T67" fmla="*/ 172 h 448"/>
                    <a:gd name="T68" fmla="*/ 360 w 1393"/>
                    <a:gd name="T69" fmla="*/ 175 h 448"/>
                    <a:gd name="T70" fmla="*/ 427 w 1393"/>
                    <a:gd name="T71" fmla="*/ 190 h 448"/>
                    <a:gd name="T72" fmla="*/ 478 w 1393"/>
                    <a:gd name="T73" fmla="*/ 158 h 448"/>
                    <a:gd name="T74" fmla="*/ 436 w 1393"/>
                    <a:gd name="T75" fmla="*/ 126 h 448"/>
                    <a:gd name="T76" fmla="*/ 394 w 1393"/>
                    <a:gd name="T77" fmla="*/ 108 h 448"/>
                    <a:gd name="T78" fmla="*/ 417 w 1393"/>
                    <a:gd name="T79" fmla="*/ 76 h 448"/>
                    <a:gd name="T80" fmla="*/ 483 w 1393"/>
                    <a:gd name="T81" fmla="*/ 72 h 448"/>
                    <a:gd name="T82" fmla="*/ 520 w 1393"/>
                    <a:gd name="T83" fmla="*/ 52 h 448"/>
                    <a:gd name="T84" fmla="*/ 499 w 1393"/>
                    <a:gd name="T85" fmla="*/ 15 h 448"/>
                    <a:gd name="T86" fmla="*/ 474 w 1393"/>
                    <a:gd name="T87" fmla="*/ 15 h 448"/>
                    <a:gd name="T88" fmla="*/ 459 w 1393"/>
                    <a:gd name="T89" fmla="*/ 37 h 448"/>
                    <a:gd name="T90" fmla="*/ 442 w 1393"/>
                    <a:gd name="T91" fmla="*/ 8 h 448"/>
                    <a:gd name="T92" fmla="*/ 409 w 1393"/>
                    <a:gd name="T93" fmla="*/ 52 h 448"/>
                    <a:gd name="T94" fmla="*/ 381 w 1393"/>
                    <a:gd name="T95" fmla="*/ 78 h 448"/>
                    <a:gd name="T96" fmla="*/ 363 w 1393"/>
                    <a:gd name="T97" fmla="*/ 96 h 448"/>
                    <a:gd name="T98" fmla="*/ 366 w 1393"/>
                    <a:gd name="T99" fmla="*/ 106 h 448"/>
                    <a:gd name="T100" fmla="*/ 355 w 1393"/>
                    <a:gd name="T101" fmla="*/ 110 h 448"/>
                    <a:gd name="T102" fmla="*/ 332 w 1393"/>
                    <a:gd name="T103" fmla="*/ 71 h 448"/>
                    <a:gd name="T104" fmla="*/ 288 w 1393"/>
                    <a:gd name="T105" fmla="*/ 34 h 448"/>
                    <a:gd name="T106" fmla="*/ 264 w 1393"/>
                    <a:gd name="T107" fmla="*/ 37 h 448"/>
                    <a:gd name="T108" fmla="*/ 317 w 1393"/>
                    <a:gd name="T109" fmla="*/ 83 h 448"/>
                    <a:gd name="T110" fmla="*/ 296 w 1393"/>
                    <a:gd name="T111" fmla="*/ 104 h 448"/>
                    <a:gd name="T112" fmla="*/ 245 w 1393"/>
                    <a:gd name="T113" fmla="*/ 41 h 448"/>
                    <a:gd name="T114" fmla="*/ 190 w 1393"/>
                    <a:gd name="T115" fmla="*/ 48 h 448"/>
                    <a:gd name="T116" fmla="*/ 152 w 1393"/>
                    <a:gd name="T117" fmla="*/ 104 h 448"/>
                    <a:gd name="T118" fmla="*/ 87 w 1393"/>
                    <a:gd name="T119" fmla="*/ 121 h 448"/>
                    <a:gd name="T120" fmla="*/ 78 w 1393"/>
                    <a:gd name="T121" fmla="*/ 59 h 448"/>
                    <a:gd name="T122" fmla="*/ 127 w 1393"/>
                    <a:gd name="T123" fmla="*/ 45 h 4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393" h="448">
                      <a:moveTo>
                        <a:pt x="493" y="402"/>
                      </a:moveTo>
                      <a:lnTo>
                        <a:pt x="486" y="402"/>
                      </a:lnTo>
                      <a:lnTo>
                        <a:pt x="486" y="406"/>
                      </a:lnTo>
                      <a:lnTo>
                        <a:pt x="489" y="406"/>
                      </a:lnTo>
                      <a:lnTo>
                        <a:pt x="490" y="408"/>
                      </a:lnTo>
                      <a:lnTo>
                        <a:pt x="490" y="408"/>
                      </a:lnTo>
                      <a:lnTo>
                        <a:pt x="491" y="405"/>
                      </a:lnTo>
                      <a:lnTo>
                        <a:pt x="493" y="402"/>
                      </a:lnTo>
                      <a:close/>
                      <a:moveTo>
                        <a:pt x="447" y="402"/>
                      </a:moveTo>
                      <a:lnTo>
                        <a:pt x="447" y="404"/>
                      </a:lnTo>
                      <a:lnTo>
                        <a:pt x="448" y="404"/>
                      </a:lnTo>
                      <a:lnTo>
                        <a:pt x="448" y="404"/>
                      </a:lnTo>
                      <a:lnTo>
                        <a:pt x="447" y="404"/>
                      </a:lnTo>
                      <a:lnTo>
                        <a:pt x="447" y="402"/>
                      </a:lnTo>
                      <a:lnTo>
                        <a:pt x="447" y="402"/>
                      </a:lnTo>
                      <a:close/>
                      <a:moveTo>
                        <a:pt x="279" y="371"/>
                      </a:moveTo>
                      <a:lnTo>
                        <a:pt x="279" y="372"/>
                      </a:lnTo>
                      <a:lnTo>
                        <a:pt x="281" y="374"/>
                      </a:lnTo>
                      <a:lnTo>
                        <a:pt x="283" y="375"/>
                      </a:lnTo>
                      <a:lnTo>
                        <a:pt x="283" y="377"/>
                      </a:lnTo>
                      <a:lnTo>
                        <a:pt x="283" y="377"/>
                      </a:lnTo>
                      <a:lnTo>
                        <a:pt x="283" y="377"/>
                      </a:lnTo>
                      <a:lnTo>
                        <a:pt x="283" y="379"/>
                      </a:lnTo>
                      <a:lnTo>
                        <a:pt x="283" y="379"/>
                      </a:lnTo>
                      <a:lnTo>
                        <a:pt x="284" y="379"/>
                      </a:lnTo>
                      <a:lnTo>
                        <a:pt x="286" y="379"/>
                      </a:lnTo>
                      <a:lnTo>
                        <a:pt x="287" y="379"/>
                      </a:lnTo>
                      <a:lnTo>
                        <a:pt x="288" y="379"/>
                      </a:lnTo>
                      <a:lnTo>
                        <a:pt x="290" y="379"/>
                      </a:lnTo>
                      <a:lnTo>
                        <a:pt x="291" y="379"/>
                      </a:lnTo>
                      <a:lnTo>
                        <a:pt x="292" y="380"/>
                      </a:lnTo>
                      <a:lnTo>
                        <a:pt x="294" y="380"/>
                      </a:lnTo>
                      <a:lnTo>
                        <a:pt x="294" y="380"/>
                      </a:lnTo>
                      <a:lnTo>
                        <a:pt x="295" y="380"/>
                      </a:lnTo>
                      <a:lnTo>
                        <a:pt x="295" y="377"/>
                      </a:lnTo>
                      <a:lnTo>
                        <a:pt x="292" y="376"/>
                      </a:lnTo>
                      <a:lnTo>
                        <a:pt x="292" y="376"/>
                      </a:lnTo>
                      <a:lnTo>
                        <a:pt x="292" y="376"/>
                      </a:lnTo>
                      <a:lnTo>
                        <a:pt x="290" y="376"/>
                      </a:lnTo>
                      <a:lnTo>
                        <a:pt x="288" y="376"/>
                      </a:lnTo>
                      <a:lnTo>
                        <a:pt x="288" y="376"/>
                      </a:lnTo>
                      <a:lnTo>
                        <a:pt x="287" y="375"/>
                      </a:lnTo>
                      <a:lnTo>
                        <a:pt x="286" y="375"/>
                      </a:lnTo>
                      <a:lnTo>
                        <a:pt x="286" y="375"/>
                      </a:lnTo>
                      <a:lnTo>
                        <a:pt x="283" y="374"/>
                      </a:lnTo>
                      <a:lnTo>
                        <a:pt x="283" y="371"/>
                      </a:lnTo>
                      <a:lnTo>
                        <a:pt x="279" y="371"/>
                      </a:lnTo>
                      <a:close/>
                      <a:moveTo>
                        <a:pt x="1235" y="227"/>
                      </a:moveTo>
                      <a:lnTo>
                        <a:pt x="1235" y="227"/>
                      </a:lnTo>
                      <a:lnTo>
                        <a:pt x="1235" y="227"/>
                      </a:lnTo>
                      <a:lnTo>
                        <a:pt x="1235" y="228"/>
                      </a:lnTo>
                      <a:lnTo>
                        <a:pt x="1235" y="227"/>
                      </a:lnTo>
                      <a:close/>
                      <a:moveTo>
                        <a:pt x="448" y="205"/>
                      </a:moveTo>
                      <a:lnTo>
                        <a:pt x="448" y="207"/>
                      </a:lnTo>
                      <a:lnTo>
                        <a:pt x="448" y="207"/>
                      </a:lnTo>
                      <a:lnTo>
                        <a:pt x="448" y="205"/>
                      </a:lnTo>
                      <a:lnTo>
                        <a:pt x="448" y="205"/>
                      </a:lnTo>
                      <a:close/>
                      <a:moveTo>
                        <a:pt x="1235" y="184"/>
                      </a:moveTo>
                      <a:lnTo>
                        <a:pt x="1238" y="185"/>
                      </a:lnTo>
                      <a:lnTo>
                        <a:pt x="1238" y="186"/>
                      </a:lnTo>
                      <a:lnTo>
                        <a:pt x="1240" y="188"/>
                      </a:lnTo>
                      <a:lnTo>
                        <a:pt x="1241" y="189"/>
                      </a:lnTo>
                      <a:lnTo>
                        <a:pt x="1241" y="192"/>
                      </a:lnTo>
                      <a:lnTo>
                        <a:pt x="1243" y="194"/>
                      </a:lnTo>
                      <a:lnTo>
                        <a:pt x="1241" y="194"/>
                      </a:lnTo>
                      <a:lnTo>
                        <a:pt x="1240" y="196"/>
                      </a:lnTo>
                      <a:lnTo>
                        <a:pt x="1239" y="196"/>
                      </a:lnTo>
                      <a:lnTo>
                        <a:pt x="1238" y="197"/>
                      </a:lnTo>
                      <a:lnTo>
                        <a:pt x="1236" y="198"/>
                      </a:lnTo>
                      <a:lnTo>
                        <a:pt x="1235" y="199"/>
                      </a:lnTo>
                      <a:lnTo>
                        <a:pt x="1235" y="199"/>
                      </a:lnTo>
                      <a:lnTo>
                        <a:pt x="1235" y="199"/>
                      </a:lnTo>
                      <a:lnTo>
                        <a:pt x="1235" y="201"/>
                      </a:lnTo>
                      <a:lnTo>
                        <a:pt x="1238" y="201"/>
                      </a:lnTo>
                      <a:lnTo>
                        <a:pt x="1239" y="201"/>
                      </a:lnTo>
                      <a:lnTo>
                        <a:pt x="1241" y="199"/>
                      </a:lnTo>
                      <a:lnTo>
                        <a:pt x="1243" y="201"/>
                      </a:lnTo>
                      <a:lnTo>
                        <a:pt x="1243" y="202"/>
                      </a:lnTo>
                      <a:lnTo>
                        <a:pt x="1247" y="202"/>
                      </a:lnTo>
                      <a:lnTo>
                        <a:pt x="1247" y="203"/>
                      </a:lnTo>
                      <a:lnTo>
                        <a:pt x="1247" y="203"/>
                      </a:lnTo>
                      <a:lnTo>
                        <a:pt x="1247" y="203"/>
                      </a:lnTo>
                      <a:lnTo>
                        <a:pt x="1248" y="205"/>
                      </a:lnTo>
                      <a:lnTo>
                        <a:pt x="1245" y="205"/>
                      </a:lnTo>
                      <a:lnTo>
                        <a:pt x="1244" y="206"/>
                      </a:lnTo>
                      <a:lnTo>
                        <a:pt x="1244" y="207"/>
                      </a:lnTo>
                      <a:lnTo>
                        <a:pt x="1245" y="207"/>
                      </a:lnTo>
                      <a:lnTo>
                        <a:pt x="1245" y="209"/>
                      </a:lnTo>
                      <a:lnTo>
                        <a:pt x="1244" y="209"/>
                      </a:lnTo>
                      <a:lnTo>
                        <a:pt x="1244" y="209"/>
                      </a:lnTo>
                      <a:lnTo>
                        <a:pt x="1244" y="210"/>
                      </a:lnTo>
                      <a:lnTo>
                        <a:pt x="1244" y="211"/>
                      </a:lnTo>
                      <a:lnTo>
                        <a:pt x="1245" y="213"/>
                      </a:lnTo>
                      <a:lnTo>
                        <a:pt x="1245" y="213"/>
                      </a:lnTo>
                      <a:lnTo>
                        <a:pt x="1245" y="213"/>
                      </a:lnTo>
                      <a:lnTo>
                        <a:pt x="1244" y="213"/>
                      </a:lnTo>
                      <a:lnTo>
                        <a:pt x="1243" y="213"/>
                      </a:lnTo>
                      <a:lnTo>
                        <a:pt x="1241" y="213"/>
                      </a:lnTo>
                      <a:lnTo>
                        <a:pt x="1240" y="213"/>
                      </a:lnTo>
                      <a:lnTo>
                        <a:pt x="1240" y="214"/>
                      </a:lnTo>
                      <a:lnTo>
                        <a:pt x="1240" y="215"/>
                      </a:lnTo>
                      <a:lnTo>
                        <a:pt x="1240" y="216"/>
                      </a:lnTo>
                      <a:lnTo>
                        <a:pt x="1240" y="216"/>
                      </a:lnTo>
                      <a:lnTo>
                        <a:pt x="1240" y="216"/>
                      </a:lnTo>
                      <a:lnTo>
                        <a:pt x="1239" y="218"/>
                      </a:lnTo>
                      <a:lnTo>
                        <a:pt x="1239" y="218"/>
                      </a:lnTo>
                      <a:lnTo>
                        <a:pt x="1240" y="218"/>
                      </a:lnTo>
                      <a:lnTo>
                        <a:pt x="1241" y="219"/>
                      </a:lnTo>
                      <a:lnTo>
                        <a:pt x="1241" y="220"/>
                      </a:lnTo>
                      <a:lnTo>
                        <a:pt x="1241" y="222"/>
                      </a:lnTo>
                      <a:lnTo>
                        <a:pt x="1240" y="223"/>
                      </a:lnTo>
                      <a:lnTo>
                        <a:pt x="1240" y="223"/>
                      </a:lnTo>
                      <a:lnTo>
                        <a:pt x="1239" y="223"/>
                      </a:lnTo>
                      <a:lnTo>
                        <a:pt x="1239" y="222"/>
                      </a:lnTo>
                      <a:lnTo>
                        <a:pt x="1239" y="223"/>
                      </a:lnTo>
                      <a:lnTo>
                        <a:pt x="1238" y="223"/>
                      </a:lnTo>
                      <a:lnTo>
                        <a:pt x="1238" y="224"/>
                      </a:lnTo>
                      <a:lnTo>
                        <a:pt x="1238" y="224"/>
                      </a:lnTo>
                      <a:lnTo>
                        <a:pt x="1238" y="226"/>
                      </a:lnTo>
                      <a:lnTo>
                        <a:pt x="1235" y="226"/>
                      </a:lnTo>
                      <a:lnTo>
                        <a:pt x="1235" y="184"/>
                      </a:lnTo>
                      <a:close/>
                      <a:moveTo>
                        <a:pt x="476" y="182"/>
                      </a:moveTo>
                      <a:lnTo>
                        <a:pt x="476" y="182"/>
                      </a:lnTo>
                      <a:lnTo>
                        <a:pt x="476" y="182"/>
                      </a:lnTo>
                      <a:lnTo>
                        <a:pt x="476" y="186"/>
                      </a:lnTo>
                      <a:lnTo>
                        <a:pt x="477" y="186"/>
                      </a:lnTo>
                      <a:lnTo>
                        <a:pt x="477" y="185"/>
                      </a:lnTo>
                      <a:lnTo>
                        <a:pt x="477" y="182"/>
                      </a:lnTo>
                      <a:lnTo>
                        <a:pt x="477" y="182"/>
                      </a:lnTo>
                      <a:lnTo>
                        <a:pt x="477" y="182"/>
                      </a:lnTo>
                      <a:lnTo>
                        <a:pt x="476" y="182"/>
                      </a:lnTo>
                      <a:close/>
                      <a:moveTo>
                        <a:pt x="1235" y="175"/>
                      </a:moveTo>
                      <a:lnTo>
                        <a:pt x="1235" y="177"/>
                      </a:lnTo>
                      <a:lnTo>
                        <a:pt x="1236" y="178"/>
                      </a:lnTo>
                      <a:lnTo>
                        <a:pt x="1239" y="180"/>
                      </a:lnTo>
                      <a:lnTo>
                        <a:pt x="1239" y="184"/>
                      </a:lnTo>
                      <a:lnTo>
                        <a:pt x="1236" y="184"/>
                      </a:lnTo>
                      <a:lnTo>
                        <a:pt x="1236" y="182"/>
                      </a:lnTo>
                      <a:lnTo>
                        <a:pt x="1235" y="182"/>
                      </a:lnTo>
                      <a:lnTo>
                        <a:pt x="1235" y="182"/>
                      </a:lnTo>
                      <a:lnTo>
                        <a:pt x="1235" y="182"/>
                      </a:lnTo>
                      <a:lnTo>
                        <a:pt x="1235" y="175"/>
                      </a:lnTo>
                      <a:close/>
                      <a:moveTo>
                        <a:pt x="1235" y="114"/>
                      </a:moveTo>
                      <a:lnTo>
                        <a:pt x="1238" y="114"/>
                      </a:lnTo>
                      <a:lnTo>
                        <a:pt x="1239" y="117"/>
                      </a:lnTo>
                      <a:lnTo>
                        <a:pt x="1243" y="117"/>
                      </a:lnTo>
                      <a:lnTo>
                        <a:pt x="1244" y="117"/>
                      </a:lnTo>
                      <a:lnTo>
                        <a:pt x="1245" y="117"/>
                      </a:lnTo>
                      <a:lnTo>
                        <a:pt x="1248" y="117"/>
                      </a:lnTo>
                      <a:lnTo>
                        <a:pt x="1252" y="117"/>
                      </a:lnTo>
                      <a:lnTo>
                        <a:pt x="1251" y="120"/>
                      </a:lnTo>
                      <a:lnTo>
                        <a:pt x="1249" y="122"/>
                      </a:lnTo>
                      <a:lnTo>
                        <a:pt x="1249" y="124"/>
                      </a:lnTo>
                      <a:lnTo>
                        <a:pt x="1247" y="125"/>
                      </a:lnTo>
                      <a:lnTo>
                        <a:pt x="1247" y="124"/>
                      </a:lnTo>
                      <a:lnTo>
                        <a:pt x="1245" y="124"/>
                      </a:lnTo>
                      <a:lnTo>
                        <a:pt x="1244" y="124"/>
                      </a:lnTo>
                      <a:lnTo>
                        <a:pt x="1244" y="124"/>
                      </a:lnTo>
                      <a:lnTo>
                        <a:pt x="1243" y="125"/>
                      </a:lnTo>
                      <a:lnTo>
                        <a:pt x="1243" y="126"/>
                      </a:lnTo>
                      <a:lnTo>
                        <a:pt x="1241" y="126"/>
                      </a:lnTo>
                      <a:lnTo>
                        <a:pt x="1239" y="126"/>
                      </a:lnTo>
                      <a:lnTo>
                        <a:pt x="1238" y="129"/>
                      </a:lnTo>
                      <a:lnTo>
                        <a:pt x="1235" y="130"/>
                      </a:lnTo>
                      <a:lnTo>
                        <a:pt x="1235" y="114"/>
                      </a:lnTo>
                      <a:close/>
                      <a:moveTo>
                        <a:pt x="554" y="106"/>
                      </a:moveTo>
                      <a:lnTo>
                        <a:pt x="554" y="109"/>
                      </a:lnTo>
                      <a:lnTo>
                        <a:pt x="555" y="110"/>
                      </a:lnTo>
                      <a:lnTo>
                        <a:pt x="557" y="110"/>
                      </a:lnTo>
                      <a:lnTo>
                        <a:pt x="558" y="112"/>
                      </a:lnTo>
                      <a:lnTo>
                        <a:pt x="557" y="113"/>
                      </a:lnTo>
                      <a:lnTo>
                        <a:pt x="557" y="114"/>
                      </a:lnTo>
                      <a:lnTo>
                        <a:pt x="557" y="116"/>
                      </a:lnTo>
                      <a:lnTo>
                        <a:pt x="559" y="118"/>
                      </a:lnTo>
                      <a:lnTo>
                        <a:pt x="559" y="121"/>
                      </a:lnTo>
                      <a:lnTo>
                        <a:pt x="561" y="121"/>
                      </a:lnTo>
                      <a:lnTo>
                        <a:pt x="561" y="124"/>
                      </a:lnTo>
                      <a:lnTo>
                        <a:pt x="562" y="125"/>
                      </a:lnTo>
                      <a:lnTo>
                        <a:pt x="562" y="125"/>
                      </a:lnTo>
                      <a:lnTo>
                        <a:pt x="563" y="126"/>
                      </a:lnTo>
                      <a:lnTo>
                        <a:pt x="566" y="126"/>
                      </a:lnTo>
                      <a:lnTo>
                        <a:pt x="566" y="126"/>
                      </a:lnTo>
                      <a:lnTo>
                        <a:pt x="567" y="125"/>
                      </a:lnTo>
                      <a:lnTo>
                        <a:pt x="569" y="124"/>
                      </a:lnTo>
                      <a:lnTo>
                        <a:pt x="569" y="122"/>
                      </a:lnTo>
                      <a:lnTo>
                        <a:pt x="570" y="122"/>
                      </a:lnTo>
                      <a:lnTo>
                        <a:pt x="570" y="121"/>
                      </a:lnTo>
                      <a:lnTo>
                        <a:pt x="565" y="120"/>
                      </a:lnTo>
                      <a:lnTo>
                        <a:pt x="566" y="117"/>
                      </a:lnTo>
                      <a:lnTo>
                        <a:pt x="566" y="116"/>
                      </a:lnTo>
                      <a:lnTo>
                        <a:pt x="565" y="114"/>
                      </a:lnTo>
                      <a:lnTo>
                        <a:pt x="562" y="113"/>
                      </a:lnTo>
                      <a:lnTo>
                        <a:pt x="562" y="112"/>
                      </a:lnTo>
                      <a:lnTo>
                        <a:pt x="561" y="110"/>
                      </a:lnTo>
                      <a:lnTo>
                        <a:pt x="559" y="109"/>
                      </a:lnTo>
                      <a:lnTo>
                        <a:pt x="558" y="108"/>
                      </a:lnTo>
                      <a:lnTo>
                        <a:pt x="557" y="108"/>
                      </a:lnTo>
                      <a:lnTo>
                        <a:pt x="554" y="106"/>
                      </a:lnTo>
                      <a:close/>
                      <a:moveTo>
                        <a:pt x="541" y="101"/>
                      </a:moveTo>
                      <a:lnTo>
                        <a:pt x="541" y="103"/>
                      </a:lnTo>
                      <a:lnTo>
                        <a:pt x="541" y="103"/>
                      </a:lnTo>
                      <a:lnTo>
                        <a:pt x="541" y="104"/>
                      </a:lnTo>
                      <a:lnTo>
                        <a:pt x="538" y="104"/>
                      </a:lnTo>
                      <a:lnTo>
                        <a:pt x="536" y="104"/>
                      </a:lnTo>
                      <a:lnTo>
                        <a:pt x="535" y="104"/>
                      </a:lnTo>
                      <a:lnTo>
                        <a:pt x="532" y="104"/>
                      </a:lnTo>
                      <a:lnTo>
                        <a:pt x="532" y="104"/>
                      </a:lnTo>
                      <a:lnTo>
                        <a:pt x="532" y="106"/>
                      </a:lnTo>
                      <a:lnTo>
                        <a:pt x="531" y="106"/>
                      </a:lnTo>
                      <a:lnTo>
                        <a:pt x="531" y="108"/>
                      </a:lnTo>
                      <a:lnTo>
                        <a:pt x="536" y="108"/>
                      </a:lnTo>
                      <a:lnTo>
                        <a:pt x="537" y="106"/>
                      </a:lnTo>
                      <a:lnTo>
                        <a:pt x="537" y="106"/>
                      </a:lnTo>
                      <a:lnTo>
                        <a:pt x="540" y="106"/>
                      </a:lnTo>
                      <a:lnTo>
                        <a:pt x="542" y="108"/>
                      </a:lnTo>
                      <a:lnTo>
                        <a:pt x="542" y="105"/>
                      </a:lnTo>
                      <a:lnTo>
                        <a:pt x="542" y="105"/>
                      </a:lnTo>
                      <a:lnTo>
                        <a:pt x="541" y="105"/>
                      </a:lnTo>
                      <a:lnTo>
                        <a:pt x="541" y="104"/>
                      </a:lnTo>
                      <a:lnTo>
                        <a:pt x="542" y="104"/>
                      </a:lnTo>
                      <a:lnTo>
                        <a:pt x="542" y="103"/>
                      </a:lnTo>
                      <a:lnTo>
                        <a:pt x="542" y="101"/>
                      </a:lnTo>
                      <a:lnTo>
                        <a:pt x="544" y="101"/>
                      </a:lnTo>
                      <a:lnTo>
                        <a:pt x="541" y="101"/>
                      </a:lnTo>
                      <a:close/>
                      <a:moveTo>
                        <a:pt x="555" y="83"/>
                      </a:moveTo>
                      <a:lnTo>
                        <a:pt x="557" y="84"/>
                      </a:lnTo>
                      <a:lnTo>
                        <a:pt x="558" y="86"/>
                      </a:lnTo>
                      <a:lnTo>
                        <a:pt x="561" y="86"/>
                      </a:lnTo>
                      <a:lnTo>
                        <a:pt x="561" y="86"/>
                      </a:lnTo>
                      <a:lnTo>
                        <a:pt x="561" y="86"/>
                      </a:lnTo>
                      <a:lnTo>
                        <a:pt x="562" y="86"/>
                      </a:lnTo>
                      <a:lnTo>
                        <a:pt x="562" y="84"/>
                      </a:lnTo>
                      <a:lnTo>
                        <a:pt x="561" y="83"/>
                      </a:lnTo>
                      <a:lnTo>
                        <a:pt x="559" y="83"/>
                      </a:lnTo>
                      <a:lnTo>
                        <a:pt x="558" y="83"/>
                      </a:lnTo>
                      <a:lnTo>
                        <a:pt x="558" y="83"/>
                      </a:lnTo>
                      <a:lnTo>
                        <a:pt x="557" y="83"/>
                      </a:lnTo>
                      <a:lnTo>
                        <a:pt x="555" y="83"/>
                      </a:lnTo>
                      <a:close/>
                      <a:moveTo>
                        <a:pt x="610" y="36"/>
                      </a:moveTo>
                      <a:lnTo>
                        <a:pt x="612" y="37"/>
                      </a:lnTo>
                      <a:lnTo>
                        <a:pt x="613" y="37"/>
                      </a:lnTo>
                      <a:lnTo>
                        <a:pt x="616" y="36"/>
                      </a:lnTo>
                      <a:lnTo>
                        <a:pt x="616" y="50"/>
                      </a:lnTo>
                      <a:lnTo>
                        <a:pt x="616" y="50"/>
                      </a:lnTo>
                      <a:lnTo>
                        <a:pt x="616" y="50"/>
                      </a:lnTo>
                      <a:lnTo>
                        <a:pt x="614" y="50"/>
                      </a:lnTo>
                      <a:lnTo>
                        <a:pt x="614" y="49"/>
                      </a:lnTo>
                      <a:lnTo>
                        <a:pt x="616" y="48"/>
                      </a:lnTo>
                      <a:lnTo>
                        <a:pt x="616" y="48"/>
                      </a:lnTo>
                      <a:lnTo>
                        <a:pt x="614" y="48"/>
                      </a:lnTo>
                      <a:lnTo>
                        <a:pt x="614" y="46"/>
                      </a:lnTo>
                      <a:lnTo>
                        <a:pt x="614" y="45"/>
                      </a:lnTo>
                      <a:lnTo>
                        <a:pt x="613" y="45"/>
                      </a:lnTo>
                      <a:lnTo>
                        <a:pt x="613" y="44"/>
                      </a:lnTo>
                      <a:lnTo>
                        <a:pt x="613" y="44"/>
                      </a:lnTo>
                      <a:lnTo>
                        <a:pt x="612" y="42"/>
                      </a:lnTo>
                      <a:lnTo>
                        <a:pt x="612" y="42"/>
                      </a:lnTo>
                      <a:lnTo>
                        <a:pt x="612" y="41"/>
                      </a:lnTo>
                      <a:lnTo>
                        <a:pt x="609" y="40"/>
                      </a:lnTo>
                      <a:lnTo>
                        <a:pt x="609" y="40"/>
                      </a:lnTo>
                      <a:lnTo>
                        <a:pt x="608" y="38"/>
                      </a:lnTo>
                      <a:lnTo>
                        <a:pt x="608" y="38"/>
                      </a:lnTo>
                      <a:lnTo>
                        <a:pt x="607" y="38"/>
                      </a:lnTo>
                      <a:lnTo>
                        <a:pt x="607" y="38"/>
                      </a:lnTo>
                      <a:lnTo>
                        <a:pt x="607" y="38"/>
                      </a:lnTo>
                      <a:lnTo>
                        <a:pt x="605" y="38"/>
                      </a:lnTo>
                      <a:lnTo>
                        <a:pt x="605" y="37"/>
                      </a:lnTo>
                      <a:lnTo>
                        <a:pt x="607" y="36"/>
                      </a:lnTo>
                      <a:lnTo>
                        <a:pt x="607" y="36"/>
                      </a:lnTo>
                      <a:lnTo>
                        <a:pt x="608" y="36"/>
                      </a:lnTo>
                      <a:lnTo>
                        <a:pt x="610" y="36"/>
                      </a:lnTo>
                      <a:close/>
                      <a:moveTo>
                        <a:pt x="612" y="28"/>
                      </a:moveTo>
                      <a:lnTo>
                        <a:pt x="613" y="29"/>
                      </a:lnTo>
                      <a:lnTo>
                        <a:pt x="616" y="29"/>
                      </a:lnTo>
                      <a:lnTo>
                        <a:pt x="616" y="29"/>
                      </a:lnTo>
                      <a:lnTo>
                        <a:pt x="616" y="34"/>
                      </a:lnTo>
                      <a:lnTo>
                        <a:pt x="613" y="34"/>
                      </a:lnTo>
                      <a:lnTo>
                        <a:pt x="613" y="33"/>
                      </a:lnTo>
                      <a:lnTo>
                        <a:pt x="613" y="33"/>
                      </a:lnTo>
                      <a:lnTo>
                        <a:pt x="612" y="32"/>
                      </a:lnTo>
                      <a:lnTo>
                        <a:pt x="612" y="31"/>
                      </a:lnTo>
                      <a:lnTo>
                        <a:pt x="612" y="29"/>
                      </a:lnTo>
                      <a:lnTo>
                        <a:pt x="612" y="29"/>
                      </a:lnTo>
                      <a:lnTo>
                        <a:pt x="612" y="28"/>
                      </a:lnTo>
                      <a:close/>
                      <a:moveTo>
                        <a:pt x="1332" y="23"/>
                      </a:moveTo>
                      <a:lnTo>
                        <a:pt x="1333" y="27"/>
                      </a:lnTo>
                      <a:lnTo>
                        <a:pt x="1334" y="27"/>
                      </a:lnTo>
                      <a:lnTo>
                        <a:pt x="1333" y="33"/>
                      </a:lnTo>
                      <a:lnTo>
                        <a:pt x="1334" y="33"/>
                      </a:lnTo>
                      <a:lnTo>
                        <a:pt x="1334" y="34"/>
                      </a:lnTo>
                      <a:lnTo>
                        <a:pt x="1337" y="34"/>
                      </a:lnTo>
                      <a:lnTo>
                        <a:pt x="1337" y="33"/>
                      </a:lnTo>
                      <a:lnTo>
                        <a:pt x="1337" y="32"/>
                      </a:lnTo>
                      <a:lnTo>
                        <a:pt x="1337" y="32"/>
                      </a:lnTo>
                      <a:lnTo>
                        <a:pt x="1337" y="32"/>
                      </a:lnTo>
                      <a:lnTo>
                        <a:pt x="1337" y="29"/>
                      </a:lnTo>
                      <a:lnTo>
                        <a:pt x="1337" y="29"/>
                      </a:lnTo>
                      <a:lnTo>
                        <a:pt x="1337" y="28"/>
                      </a:lnTo>
                      <a:lnTo>
                        <a:pt x="1338" y="28"/>
                      </a:lnTo>
                      <a:lnTo>
                        <a:pt x="1337" y="24"/>
                      </a:lnTo>
                      <a:lnTo>
                        <a:pt x="1336" y="24"/>
                      </a:lnTo>
                      <a:lnTo>
                        <a:pt x="1334" y="24"/>
                      </a:lnTo>
                      <a:lnTo>
                        <a:pt x="1332" y="23"/>
                      </a:lnTo>
                      <a:close/>
                      <a:moveTo>
                        <a:pt x="1235" y="0"/>
                      </a:moveTo>
                      <a:lnTo>
                        <a:pt x="1393" y="0"/>
                      </a:lnTo>
                      <a:lnTo>
                        <a:pt x="1392" y="0"/>
                      </a:lnTo>
                      <a:lnTo>
                        <a:pt x="1392" y="2"/>
                      </a:lnTo>
                      <a:lnTo>
                        <a:pt x="1392" y="2"/>
                      </a:lnTo>
                      <a:lnTo>
                        <a:pt x="1392" y="3"/>
                      </a:lnTo>
                      <a:lnTo>
                        <a:pt x="1391" y="3"/>
                      </a:lnTo>
                      <a:lnTo>
                        <a:pt x="1391" y="4"/>
                      </a:lnTo>
                      <a:lnTo>
                        <a:pt x="1391" y="4"/>
                      </a:lnTo>
                      <a:lnTo>
                        <a:pt x="1391" y="6"/>
                      </a:lnTo>
                      <a:lnTo>
                        <a:pt x="1389" y="6"/>
                      </a:lnTo>
                      <a:lnTo>
                        <a:pt x="1389" y="7"/>
                      </a:lnTo>
                      <a:lnTo>
                        <a:pt x="1389" y="8"/>
                      </a:lnTo>
                      <a:lnTo>
                        <a:pt x="1391" y="10"/>
                      </a:lnTo>
                      <a:lnTo>
                        <a:pt x="1389" y="10"/>
                      </a:lnTo>
                      <a:lnTo>
                        <a:pt x="1388" y="11"/>
                      </a:lnTo>
                      <a:lnTo>
                        <a:pt x="1388" y="12"/>
                      </a:lnTo>
                      <a:lnTo>
                        <a:pt x="1388" y="12"/>
                      </a:lnTo>
                      <a:lnTo>
                        <a:pt x="1388" y="14"/>
                      </a:lnTo>
                      <a:lnTo>
                        <a:pt x="1387" y="15"/>
                      </a:lnTo>
                      <a:lnTo>
                        <a:pt x="1387" y="16"/>
                      </a:lnTo>
                      <a:lnTo>
                        <a:pt x="1383" y="19"/>
                      </a:lnTo>
                      <a:lnTo>
                        <a:pt x="1382" y="20"/>
                      </a:lnTo>
                      <a:lnTo>
                        <a:pt x="1382" y="21"/>
                      </a:lnTo>
                      <a:lnTo>
                        <a:pt x="1382" y="23"/>
                      </a:lnTo>
                      <a:lnTo>
                        <a:pt x="1379" y="23"/>
                      </a:lnTo>
                      <a:lnTo>
                        <a:pt x="1379" y="23"/>
                      </a:lnTo>
                      <a:lnTo>
                        <a:pt x="1378" y="23"/>
                      </a:lnTo>
                      <a:lnTo>
                        <a:pt x="1378" y="24"/>
                      </a:lnTo>
                      <a:lnTo>
                        <a:pt x="1376" y="24"/>
                      </a:lnTo>
                      <a:lnTo>
                        <a:pt x="1376" y="27"/>
                      </a:lnTo>
                      <a:lnTo>
                        <a:pt x="1372" y="29"/>
                      </a:lnTo>
                      <a:lnTo>
                        <a:pt x="1372" y="32"/>
                      </a:lnTo>
                      <a:lnTo>
                        <a:pt x="1372" y="32"/>
                      </a:lnTo>
                      <a:lnTo>
                        <a:pt x="1371" y="33"/>
                      </a:lnTo>
                      <a:lnTo>
                        <a:pt x="1370" y="33"/>
                      </a:lnTo>
                      <a:lnTo>
                        <a:pt x="1368" y="33"/>
                      </a:lnTo>
                      <a:lnTo>
                        <a:pt x="1367" y="36"/>
                      </a:lnTo>
                      <a:lnTo>
                        <a:pt x="1367" y="37"/>
                      </a:lnTo>
                      <a:lnTo>
                        <a:pt x="1366" y="38"/>
                      </a:lnTo>
                      <a:lnTo>
                        <a:pt x="1364" y="41"/>
                      </a:lnTo>
                      <a:lnTo>
                        <a:pt x="1364" y="44"/>
                      </a:lnTo>
                      <a:lnTo>
                        <a:pt x="1363" y="44"/>
                      </a:lnTo>
                      <a:lnTo>
                        <a:pt x="1363" y="45"/>
                      </a:lnTo>
                      <a:lnTo>
                        <a:pt x="1361" y="44"/>
                      </a:lnTo>
                      <a:lnTo>
                        <a:pt x="1361" y="46"/>
                      </a:lnTo>
                      <a:lnTo>
                        <a:pt x="1361" y="46"/>
                      </a:lnTo>
                      <a:lnTo>
                        <a:pt x="1359" y="48"/>
                      </a:lnTo>
                      <a:lnTo>
                        <a:pt x="1358" y="49"/>
                      </a:lnTo>
                      <a:lnTo>
                        <a:pt x="1358" y="49"/>
                      </a:lnTo>
                      <a:lnTo>
                        <a:pt x="1357" y="52"/>
                      </a:lnTo>
                      <a:lnTo>
                        <a:pt x="1355" y="52"/>
                      </a:lnTo>
                      <a:lnTo>
                        <a:pt x="1355" y="53"/>
                      </a:lnTo>
                      <a:lnTo>
                        <a:pt x="1354" y="53"/>
                      </a:lnTo>
                      <a:lnTo>
                        <a:pt x="1354" y="54"/>
                      </a:lnTo>
                      <a:lnTo>
                        <a:pt x="1353" y="55"/>
                      </a:lnTo>
                      <a:lnTo>
                        <a:pt x="1351" y="55"/>
                      </a:lnTo>
                      <a:lnTo>
                        <a:pt x="1351" y="57"/>
                      </a:lnTo>
                      <a:lnTo>
                        <a:pt x="1350" y="57"/>
                      </a:lnTo>
                      <a:lnTo>
                        <a:pt x="1349" y="57"/>
                      </a:lnTo>
                      <a:lnTo>
                        <a:pt x="1349" y="58"/>
                      </a:lnTo>
                      <a:lnTo>
                        <a:pt x="1347" y="58"/>
                      </a:lnTo>
                      <a:lnTo>
                        <a:pt x="1347" y="57"/>
                      </a:lnTo>
                      <a:lnTo>
                        <a:pt x="1346" y="55"/>
                      </a:lnTo>
                      <a:lnTo>
                        <a:pt x="1345" y="55"/>
                      </a:lnTo>
                      <a:lnTo>
                        <a:pt x="1345" y="55"/>
                      </a:lnTo>
                      <a:lnTo>
                        <a:pt x="1344" y="55"/>
                      </a:lnTo>
                      <a:lnTo>
                        <a:pt x="1342" y="55"/>
                      </a:lnTo>
                      <a:lnTo>
                        <a:pt x="1342" y="53"/>
                      </a:lnTo>
                      <a:lnTo>
                        <a:pt x="1340" y="53"/>
                      </a:lnTo>
                      <a:lnTo>
                        <a:pt x="1340" y="52"/>
                      </a:lnTo>
                      <a:lnTo>
                        <a:pt x="1338" y="50"/>
                      </a:lnTo>
                      <a:lnTo>
                        <a:pt x="1338" y="49"/>
                      </a:lnTo>
                      <a:lnTo>
                        <a:pt x="1340" y="49"/>
                      </a:lnTo>
                      <a:lnTo>
                        <a:pt x="1340" y="46"/>
                      </a:lnTo>
                      <a:lnTo>
                        <a:pt x="1338" y="48"/>
                      </a:lnTo>
                      <a:lnTo>
                        <a:pt x="1337" y="48"/>
                      </a:lnTo>
                      <a:lnTo>
                        <a:pt x="1334" y="49"/>
                      </a:lnTo>
                      <a:lnTo>
                        <a:pt x="1336" y="46"/>
                      </a:lnTo>
                      <a:lnTo>
                        <a:pt x="1334" y="46"/>
                      </a:lnTo>
                      <a:lnTo>
                        <a:pt x="1334" y="46"/>
                      </a:lnTo>
                      <a:lnTo>
                        <a:pt x="1333" y="46"/>
                      </a:lnTo>
                      <a:lnTo>
                        <a:pt x="1330" y="50"/>
                      </a:lnTo>
                      <a:lnTo>
                        <a:pt x="1329" y="50"/>
                      </a:lnTo>
                      <a:lnTo>
                        <a:pt x="1329" y="52"/>
                      </a:lnTo>
                      <a:lnTo>
                        <a:pt x="1328" y="52"/>
                      </a:lnTo>
                      <a:lnTo>
                        <a:pt x="1327" y="52"/>
                      </a:lnTo>
                      <a:lnTo>
                        <a:pt x="1327" y="54"/>
                      </a:lnTo>
                      <a:lnTo>
                        <a:pt x="1324" y="55"/>
                      </a:lnTo>
                      <a:lnTo>
                        <a:pt x="1324" y="55"/>
                      </a:lnTo>
                      <a:lnTo>
                        <a:pt x="1323" y="55"/>
                      </a:lnTo>
                      <a:lnTo>
                        <a:pt x="1321" y="57"/>
                      </a:lnTo>
                      <a:lnTo>
                        <a:pt x="1320" y="58"/>
                      </a:lnTo>
                      <a:lnTo>
                        <a:pt x="1319" y="59"/>
                      </a:lnTo>
                      <a:lnTo>
                        <a:pt x="1317" y="61"/>
                      </a:lnTo>
                      <a:lnTo>
                        <a:pt x="1317" y="62"/>
                      </a:lnTo>
                      <a:lnTo>
                        <a:pt x="1315" y="62"/>
                      </a:lnTo>
                      <a:lnTo>
                        <a:pt x="1313" y="65"/>
                      </a:lnTo>
                      <a:lnTo>
                        <a:pt x="1312" y="66"/>
                      </a:lnTo>
                      <a:lnTo>
                        <a:pt x="1311" y="66"/>
                      </a:lnTo>
                      <a:lnTo>
                        <a:pt x="1311" y="69"/>
                      </a:lnTo>
                      <a:lnTo>
                        <a:pt x="1311" y="70"/>
                      </a:lnTo>
                      <a:lnTo>
                        <a:pt x="1312" y="71"/>
                      </a:lnTo>
                      <a:lnTo>
                        <a:pt x="1312" y="74"/>
                      </a:lnTo>
                      <a:lnTo>
                        <a:pt x="1313" y="76"/>
                      </a:lnTo>
                      <a:lnTo>
                        <a:pt x="1310" y="78"/>
                      </a:lnTo>
                      <a:lnTo>
                        <a:pt x="1310" y="79"/>
                      </a:lnTo>
                      <a:lnTo>
                        <a:pt x="1308" y="80"/>
                      </a:lnTo>
                      <a:lnTo>
                        <a:pt x="1308" y="80"/>
                      </a:lnTo>
                      <a:lnTo>
                        <a:pt x="1304" y="82"/>
                      </a:lnTo>
                      <a:lnTo>
                        <a:pt x="1304" y="82"/>
                      </a:lnTo>
                      <a:lnTo>
                        <a:pt x="1304" y="82"/>
                      </a:lnTo>
                      <a:lnTo>
                        <a:pt x="1304" y="83"/>
                      </a:lnTo>
                      <a:lnTo>
                        <a:pt x="1300" y="86"/>
                      </a:lnTo>
                      <a:lnTo>
                        <a:pt x="1300" y="88"/>
                      </a:lnTo>
                      <a:lnTo>
                        <a:pt x="1298" y="88"/>
                      </a:lnTo>
                      <a:lnTo>
                        <a:pt x="1296" y="89"/>
                      </a:lnTo>
                      <a:lnTo>
                        <a:pt x="1296" y="89"/>
                      </a:lnTo>
                      <a:lnTo>
                        <a:pt x="1295" y="89"/>
                      </a:lnTo>
                      <a:lnTo>
                        <a:pt x="1294" y="91"/>
                      </a:lnTo>
                      <a:lnTo>
                        <a:pt x="1292" y="97"/>
                      </a:lnTo>
                      <a:lnTo>
                        <a:pt x="1291" y="97"/>
                      </a:lnTo>
                      <a:lnTo>
                        <a:pt x="1291" y="97"/>
                      </a:lnTo>
                      <a:lnTo>
                        <a:pt x="1291" y="99"/>
                      </a:lnTo>
                      <a:lnTo>
                        <a:pt x="1292" y="99"/>
                      </a:lnTo>
                      <a:lnTo>
                        <a:pt x="1292" y="100"/>
                      </a:lnTo>
                      <a:lnTo>
                        <a:pt x="1295" y="100"/>
                      </a:lnTo>
                      <a:lnTo>
                        <a:pt x="1296" y="101"/>
                      </a:lnTo>
                      <a:lnTo>
                        <a:pt x="1298" y="101"/>
                      </a:lnTo>
                      <a:lnTo>
                        <a:pt x="1298" y="101"/>
                      </a:lnTo>
                      <a:lnTo>
                        <a:pt x="1299" y="103"/>
                      </a:lnTo>
                      <a:lnTo>
                        <a:pt x="1300" y="103"/>
                      </a:lnTo>
                      <a:lnTo>
                        <a:pt x="1300" y="104"/>
                      </a:lnTo>
                      <a:lnTo>
                        <a:pt x="1299" y="104"/>
                      </a:lnTo>
                      <a:lnTo>
                        <a:pt x="1299" y="104"/>
                      </a:lnTo>
                      <a:lnTo>
                        <a:pt x="1299" y="105"/>
                      </a:lnTo>
                      <a:lnTo>
                        <a:pt x="1300" y="105"/>
                      </a:lnTo>
                      <a:lnTo>
                        <a:pt x="1300" y="106"/>
                      </a:lnTo>
                      <a:lnTo>
                        <a:pt x="1300" y="106"/>
                      </a:lnTo>
                      <a:lnTo>
                        <a:pt x="1300" y="108"/>
                      </a:lnTo>
                      <a:lnTo>
                        <a:pt x="1302" y="108"/>
                      </a:lnTo>
                      <a:lnTo>
                        <a:pt x="1302" y="109"/>
                      </a:lnTo>
                      <a:lnTo>
                        <a:pt x="1303" y="110"/>
                      </a:lnTo>
                      <a:lnTo>
                        <a:pt x="1303" y="112"/>
                      </a:lnTo>
                      <a:lnTo>
                        <a:pt x="1303" y="113"/>
                      </a:lnTo>
                      <a:lnTo>
                        <a:pt x="1303" y="113"/>
                      </a:lnTo>
                      <a:lnTo>
                        <a:pt x="1303" y="116"/>
                      </a:lnTo>
                      <a:lnTo>
                        <a:pt x="1306" y="116"/>
                      </a:lnTo>
                      <a:lnTo>
                        <a:pt x="1306" y="116"/>
                      </a:lnTo>
                      <a:lnTo>
                        <a:pt x="1306" y="116"/>
                      </a:lnTo>
                      <a:lnTo>
                        <a:pt x="1307" y="120"/>
                      </a:lnTo>
                      <a:lnTo>
                        <a:pt x="1308" y="121"/>
                      </a:lnTo>
                      <a:lnTo>
                        <a:pt x="1310" y="124"/>
                      </a:lnTo>
                      <a:lnTo>
                        <a:pt x="1310" y="124"/>
                      </a:lnTo>
                      <a:lnTo>
                        <a:pt x="1310" y="125"/>
                      </a:lnTo>
                      <a:lnTo>
                        <a:pt x="1310" y="126"/>
                      </a:lnTo>
                      <a:lnTo>
                        <a:pt x="1310" y="126"/>
                      </a:lnTo>
                      <a:lnTo>
                        <a:pt x="1310" y="129"/>
                      </a:lnTo>
                      <a:lnTo>
                        <a:pt x="1310" y="129"/>
                      </a:lnTo>
                      <a:lnTo>
                        <a:pt x="1310" y="130"/>
                      </a:lnTo>
                      <a:lnTo>
                        <a:pt x="1310" y="130"/>
                      </a:lnTo>
                      <a:lnTo>
                        <a:pt x="1310" y="130"/>
                      </a:lnTo>
                      <a:lnTo>
                        <a:pt x="1310" y="134"/>
                      </a:lnTo>
                      <a:lnTo>
                        <a:pt x="1311" y="134"/>
                      </a:lnTo>
                      <a:lnTo>
                        <a:pt x="1311" y="138"/>
                      </a:lnTo>
                      <a:lnTo>
                        <a:pt x="1310" y="141"/>
                      </a:lnTo>
                      <a:lnTo>
                        <a:pt x="1308" y="144"/>
                      </a:lnTo>
                      <a:lnTo>
                        <a:pt x="1307" y="144"/>
                      </a:lnTo>
                      <a:lnTo>
                        <a:pt x="1306" y="146"/>
                      </a:lnTo>
                      <a:lnTo>
                        <a:pt x="1303" y="146"/>
                      </a:lnTo>
                      <a:lnTo>
                        <a:pt x="1303" y="148"/>
                      </a:lnTo>
                      <a:lnTo>
                        <a:pt x="1295" y="150"/>
                      </a:lnTo>
                      <a:lnTo>
                        <a:pt x="1295" y="150"/>
                      </a:lnTo>
                      <a:lnTo>
                        <a:pt x="1292" y="151"/>
                      </a:lnTo>
                      <a:lnTo>
                        <a:pt x="1291" y="154"/>
                      </a:lnTo>
                      <a:lnTo>
                        <a:pt x="1290" y="154"/>
                      </a:lnTo>
                      <a:lnTo>
                        <a:pt x="1289" y="155"/>
                      </a:lnTo>
                      <a:lnTo>
                        <a:pt x="1287" y="155"/>
                      </a:lnTo>
                      <a:lnTo>
                        <a:pt x="1286" y="156"/>
                      </a:lnTo>
                      <a:lnTo>
                        <a:pt x="1285" y="155"/>
                      </a:lnTo>
                      <a:lnTo>
                        <a:pt x="1285" y="155"/>
                      </a:lnTo>
                      <a:lnTo>
                        <a:pt x="1283" y="155"/>
                      </a:lnTo>
                      <a:lnTo>
                        <a:pt x="1283" y="154"/>
                      </a:lnTo>
                      <a:lnTo>
                        <a:pt x="1285" y="152"/>
                      </a:lnTo>
                      <a:lnTo>
                        <a:pt x="1285" y="152"/>
                      </a:lnTo>
                      <a:lnTo>
                        <a:pt x="1285" y="152"/>
                      </a:lnTo>
                      <a:lnTo>
                        <a:pt x="1283" y="151"/>
                      </a:lnTo>
                      <a:lnTo>
                        <a:pt x="1283" y="150"/>
                      </a:lnTo>
                      <a:lnTo>
                        <a:pt x="1285" y="150"/>
                      </a:lnTo>
                      <a:lnTo>
                        <a:pt x="1285" y="148"/>
                      </a:lnTo>
                      <a:lnTo>
                        <a:pt x="1286" y="148"/>
                      </a:lnTo>
                      <a:lnTo>
                        <a:pt x="1286" y="146"/>
                      </a:lnTo>
                      <a:lnTo>
                        <a:pt x="1286" y="146"/>
                      </a:lnTo>
                      <a:lnTo>
                        <a:pt x="1286" y="141"/>
                      </a:lnTo>
                      <a:lnTo>
                        <a:pt x="1289" y="138"/>
                      </a:lnTo>
                      <a:lnTo>
                        <a:pt x="1289" y="137"/>
                      </a:lnTo>
                      <a:lnTo>
                        <a:pt x="1289" y="137"/>
                      </a:lnTo>
                      <a:lnTo>
                        <a:pt x="1290" y="135"/>
                      </a:lnTo>
                      <a:lnTo>
                        <a:pt x="1289" y="135"/>
                      </a:lnTo>
                      <a:lnTo>
                        <a:pt x="1287" y="134"/>
                      </a:lnTo>
                      <a:lnTo>
                        <a:pt x="1287" y="133"/>
                      </a:lnTo>
                      <a:lnTo>
                        <a:pt x="1287" y="130"/>
                      </a:lnTo>
                      <a:lnTo>
                        <a:pt x="1289" y="130"/>
                      </a:lnTo>
                      <a:lnTo>
                        <a:pt x="1289" y="129"/>
                      </a:lnTo>
                      <a:lnTo>
                        <a:pt x="1287" y="127"/>
                      </a:lnTo>
                      <a:lnTo>
                        <a:pt x="1286" y="126"/>
                      </a:lnTo>
                      <a:lnTo>
                        <a:pt x="1286" y="124"/>
                      </a:lnTo>
                      <a:lnTo>
                        <a:pt x="1289" y="124"/>
                      </a:lnTo>
                      <a:lnTo>
                        <a:pt x="1289" y="124"/>
                      </a:lnTo>
                      <a:lnTo>
                        <a:pt x="1289" y="124"/>
                      </a:lnTo>
                      <a:lnTo>
                        <a:pt x="1290" y="124"/>
                      </a:lnTo>
                      <a:lnTo>
                        <a:pt x="1290" y="121"/>
                      </a:lnTo>
                      <a:lnTo>
                        <a:pt x="1289" y="121"/>
                      </a:lnTo>
                      <a:lnTo>
                        <a:pt x="1287" y="116"/>
                      </a:lnTo>
                      <a:lnTo>
                        <a:pt x="1286" y="116"/>
                      </a:lnTo>
                      <a:lnTo>
                        <a:pt x="1283" y="114"/>
                      </a:lnTo>
                      <a:lnTo>
                        <a:pt x="1283" y="116"/>
                      </a:lnTo>
                      <a:lnTo>
                        <a:pt x="1279" y="114"/>
                      </a:lnTo>
                      <a:lnTo>
                        <a:pt x="1279" y="116"/>
                      </a:lnTo>
                      <a:lnTo>
                        <a:pt x="1277" y="116"/>
                      </a:lnTo>
                      <a:lnTo>
                        <a:pt x="1277" y="117"/>
                      </a:lnTo>
                      <a:lnTo>
                        <a:pt x="1277" y="117"/>
                      </a:lnTo>
                      <a:lnTo>
                        <a:pt x="1277" y="117"/>
                      </a:lnTo>
                      <a:lnTo>
                        <a:pt x="1277" y="116"/>
                      </a:lnTo>
                      <a:lnTo>
                        <a:pt x="1274" y="116"/>
                      </a:lnTo>
                      <a:lnTo>
                        <a:pt x="1273" y="113"/>
                      </a:lnTo>
                      <a:lnTo>
                        <a:pt x="1273" y="113"/>
                      </a:lnTo>
                      <a:lnTo>
                        <a:pt x="1274" y="112"/>
                      </a:lnTo>
                      <a:lnTo>
                        <a:pt x="1274" y="112"/>
                      </a:lnTo>
                      <a:lnTo>
                        <a:pt x="1273" y="110"/>
                      </a:lnTo>
                      <a:lnTo>
                        <a:pt x="1273" y="110"/>
                      </a:lnTo>
                      <a:lnTo>
                        <a:pt x="1273" y="110"/>
                      </a:lnTo>
                      <a:lnTo>
                        <a:pt x="1272" y="110"/>
                      </a:lnTo>
                      <a:lnTo>
                        <a:pt x="1272" y="110"/>
                      </a:lnTo>
                      <a:lnTo>
                        <a:pt x="1272" y="110"/>
                      </a:lnTo>
                      <a:lnTo>
                        <a:pt x="1270" y="110"/>
                      </a:lnTo>
                      <a:lnTo>
                        <a:pt x="1269" y="109"/>
                      </a:lnTo>
                      <a:lnTo>
                        <a:pt x="1269" y="106"/>
                      </a:lnTo>
                      <a:lnTo>
                        <a:pt x="1270" y="106"/>
                      </a:lnTo>
                      <a:lnTo>
                        <a:pt x="1270" y="105"/>
                      </a:lnTo>
                      <a:lnTo>
                        <a:pt x="1272" y="104"/>
                      </a:lnTo>
                      <a:lnTo>
                        <a:pt x="1272" y="104"/>
                      </a:lnTo>
                      <a:lnTo>
                        <a:pt x="1273" y="103"/>
                      </a:lnTo>
                      <a:lnTo>
                        <a:pt x="1274" y="103"/>
                      </a:lnTo>
                      <a:lnTo>
                        <a:pt x="1274" y="103"/>
                      </a:lnTo>
                      <a:lnTo>
                        <a:pt x="1275" y="103"/>
                      </a:lnTo>
                      <a:lnTo>
                        <a:pt x="1277" y="103"/>
                      </a:lnTo>
                      <a:lnTo>
                        <a:pt x="1274" y="101"/>
                      </a:lnTo>
                      <a:lnTo>
                        <a:pt x="1274" y="99"/>
                      </a:lnTo>
                      <a:lnTo>
                        <a:pt x="1274" y="97"/>
                      </a:lnTo>
                      <a:lnTo>
                        <a:pt x="1274" y="95"/>
                      </a:lnTo>
                      <a:lnTo>
                        <a:pt x="1273" y="93"/>
                      </a:lnTo>
                      <a:lnTo>
                        <a:pt x="1272" y="93"/>
                      </a:lnTo>
                      <a:lnTo>
                        <a:pt x="1270" y="92"/>
                      </a:lnTo>
                      <a:lnTo>
                        <a:pt x="1269" y="91"/>
                      </a:lnTo>
                      <a:lnTo>
                        <a:pt x="1268" y="91"/>
                      </a:lnTo>
                      <a:lnTo>
                        <a:pt x="1268" y="91"/>
                      </a:lnTo>
                      <a:lnTo>
                        <a:pt x="1268" y="91"/>
                      </a:lnTo>
                      <a:lnTo>
                        <a:pt x="1266" y="92"/>
                      </a:lnTo>
                      <a:lnTo>
                        <a:pt x="1266" y="92"/>
                      </a:lnTo>
                      <a:lnTo>
                        <a:pt x="1265" y="91"/>
                      </a:lnTo>
                      <a:lnTo>
                        <a:pt x="1264" y="89"/>
                      </a:lnTo>
                      <a:lnTo>
                        <a:pt x="1261" y="89"/>
                      </a:lnTo>
                      <a:lnTo>
                        <a:pt x="1260" y="89"/>
                      </a:lnTo>
                      <a:lnTo>
                        <a:pt x="1260" y="91"/>
                      </a:lnTo>
                      <a:lnTo>
                        <a:pt x="1257" y="91"/>
                      </a:lnTo>
                      <a:lnTo>
                        <a:pt x="1257" y="91"/>
                      </a:lnTo>
                      <a:lnTo>
                        <a:pt x="1256" y="91"/>
                      </a:lnTo>
                      <a:lnTo>
                        <a:pt x="1256" y="92"/>
                      </a:lnTo>
                      <a:lnTo>
                        <a:pt x="1255" y="92"/>
                      </a:lnTo>
                      <a:lnTo>
                        <a:pt x="1253" y="93"/>
                      </a:lnTo>
                      <a:lnTo>
                        <a:pt x="1252" y="93"/>
                      </a:lnTo>
                      <a:lnTo>
                        <a:pt x="1252" y="95"/>
                      </a:lnTo>
                      <a:lnTo>
                        <a:pt x="1251" y="95"/>
                      </a:lnTo>
                      <a:lnTo>
                        <a:pt x="1247" y="99"/>
                      </a:lnTo>
                      <a:lnTo>
                        <a:pt x="1245" y="99"/>
                      </a:lnTo>
                      <a:lnTo>
                        <a:pt x="1245" y="99"/>
                      </a:lnTo>
                      <a:lnTo>
                        <a:pt x="1243" y="100"/>
                      </a:lnTo>
                      <a:lnTo>
                        <a:pt x="1244" y="101"/>
                      </a:lnTo>
                      <a:lnTo>
                        <a:pt x="1243" y="101"/>
                      </a:lnTo>
                      <a:lnTo>
                        <a:pt x="1243" y="103"/>
                      </a:lnTo>
                      <a:lnTo>
                        <a:pt x="1240" y="103"/>
                      </a:lnTo>
                      <a:lnTo>
                        <a:pt x="1240" y="103"/>
                      </a:lnTo>
                      <a:lnTo>
                        <a:pt x="1239" y="101"/>
                      </a:lnTo>
                      <a:lnTo>
                        <a:pt x="1239" y="101"/>
                      </a:lnTo>
                      <a:lnTo>
                        <a:pt x="1239" y="101"/>
                      </a:lnTo>
                      <a:lnTo>
                        <a:pt x="1240" y="100"/>
                      </a:lnTo>
                      <a:lnTo>
                        <a:pt x="1240" y="100"/>
                      </a:lnTo>
                      <a:lnTo>
                        <a:pt x="1240" y="100"/>
                      </a:lnTo>
                      <a:lnTo>
                        <a:pt x="1241" y="99"/>
                      </a:lnTo>
                      <a:lnTo>
                        <a:pt x="1241" y="99"/>
                      </a:lnTo>
                      <a:lnTo>
                        <a:pt x="1241" y="97"/>
                      </a:lnTo>
                      <a:lnTo>
                        <a:pt x="1243" y="96"/>
                      </a:lnTo>
                      <a:lnTo>
                        <a:pt x="1243" y="96"/>
                      </a:lnTo>
                      <a:lnTo>
                        <a:pt x="1241" y="96"/>
                      </a:lnTo>
                      <a:lnTo>
                        <a:pt x="1241" y="96"/>
                      </a:lnTo>
                      <a:lnTo>
                        <a:pt x="1241" y="96"/>
                      </a:lnTo>
                      <a:lnTo>
                        <a:pt x="1241" y="96"/>
                      </a:lnTo>
                      <a:lnTo>
                        <a:pt x="1240" y="96"/>
                      </a:lnTo>
                      <a:lnTo>
                        <a:pt x="1240" y="96"/>
                      </a:lnTo>
                      <a:lnTo>
                        <a:pt x="1240" y="93"/>
                      </a:lnTo>
                      <a:lnTo>
                        <a:pt x="1240" y="93"/>
                      </a:lnTo>
                      <a:lnTo>
                        <a:pt x="1240" y="92"/>
                      </a:lnTo>
                      <a:lnTo>
                        <a:pt x="1244" y="88"/>
                      </a:lnTo>
                      <a:lnTo>
                        <a:pt x="1244" y="87"/>
                      </a:lnTo>
                      <a:lnTo>
                        <a:pt x="1245" y="86"/>
                      </a:lnTo>
                      <a:lnTo>
                        <a:pt x="1247" y="83"/>
                      </a:lnTo>
                      <a:lnTo>
                        <a:pt x="1247" y="83"/>
                      </a:lnTo>
                      <a:lnTo>
                        <a:pt x="1248" y="82"/>
                      </a:lnTo>
                      <a:lnTo>
                        <a:pt x="1249" y="79"/>
                      </a:lnTo>
                      <a:lnTo>
                        <a:pt x="1238" y="76"/>
                      </a:lnTo>
                      <a:lnTo>
                        <a:pt x="1235" y="80"/>
                      </a:lnTo>
                      <a:lnTo>
                        <a:pt x="1235" y="80"/>
                      </a:lnTo>
                      <a:lnTo>
                        <a:pt x="1235" y="0"/>
                      </a:lnTo>
                      <a:close/>
                      <a:moveTo>
                        <a:pt x="616" y="0"/>
                      </a:moveTo>
                      <a:lnTo>
                        <a:pt x="616" y="0"/>
                      </a:lnTo>
                      <a:lnTo>
                        <a:pt x="616" y="3"/>
                      </a:lnTo>
                      <a:lnTo>
                        <a:pt x="616" y="3"/>
                      </a:lnTo>
                      <a:lnTo>
                        <a:pt x="616" y="0"/>
                      </a:lnTo>
                      <a:lnTo>
                        <a:pt x="616" y="0"/>
                      </a:lnTo>
                      <a:close/>
                      <a:moveTo>
                        <a:pt x="133" y="0"/>
                      </a:moveTo>
                      <a:lnTo>
                        <a:pt x="609" y="0"/>
                      </a:lnTo>
                      <a:lnTo>
                        <a:pt x="609" y="2"/>
                      </a:lnTo>
                      <a:lnTo>
                        <a:pt x="608" y="3"/>
                      </a:lnTo>
                      <a:lnTo>
                        <a:pt x="608" y="3"/>
                      </a:lnTo>
                      <a:lnTo>
                        <a:pt x="607" y="3"/>
                      </a:lnTo>
                      <a:lnTo>
                        <a:pt x="605" y="4"/>
                      </a:lnTo>
                      <a:lnTo>
                        <a:pt x="604" y="4"/>
                      </a:lnTo>
                      <a:lnTo>
                        <a:pt x="603" y="6"/>
                      </a:lnTo>
                      <a:lnTo>
                        <a:pt x="597" y="6"/>
                      </a:lnTo>
                      <a:lnTo>
                        <a:pt x="596" y="8"/>
                      </a:lnTo>
                      <a:lnTo>
                        <a:pt x="595" y="8"/>
                      </a:lnTo>
                      <a:lnTo>
                        <a:pt x="595" y="10"/>
                      </a:lnTo>
                      <a:lnTo>
                        <a:pt x="593" y="10"/>
                      </a:lnTo>
                      <a:lnTo>
                        <a:pt x="592" y="10"/>
                      </a:lnTo>
                      <a:lnTo>
                        <a:pt x="591" y="8"/>
                      </a:lnTo>
                      <a:lnTo>
                        <a:pt x="591" y="10"/>
                      </a:lnTo>
                      <a:lnTo>
                        <a:pt x="591" y="10"/>
                      </a:lnTo>
                      <a:lnTo>
                        <a:pt x="591" y="10"/>
                      </a:lnTo>
                      <a:lnTo>
                        <a:pt x="591" y="11"/>
                      </a:lnTo>
                      <a:lnTo>
                        <a:pt x="588" y="11"/>
                      </a:lnTo>
                      <a:lnTo>
                        <a:pt x="588" y="8"/>
                      </a:lnTo>
                      <a:lnTo>
                        <a:pt x="587" y="10"/>
                      </a:lnTo>
                      <a:lnTo>
                        <a:pt x="587" y="10"/>
                      </a:lnTo>
                      <a:lnTo>
                        <a:pt x="587" y="10"/>
                      </a:lnTo>
                      <a:lnTo>
                        <a:pt x="587" y="10"/>
                      </a:lnTo>
                      <a:lnTo>
                        <a:pt x="587" y="11"/>
                      </a:lnTo>
                      <a:lnTo>
                        <a:pt x="587" y="11"/>
                      </a:lnTo>
                      <a:lnTo>
                        <a:pt x="587" y="11"/>
                      </a:lnTo>
                      <a:lnTo>
                        <a:pt x="590" y="11"/>
                      </a:lnTo>
                      <a:lnTo>
                        <a:pt x="590" y="12"/>
                      </a:lnTo>
                      <a:lnTo>
                        <a:pt x="590" y="14"/>
                      </a:lnTo>
                      <a:lnTo>
                        <a:pt x="588" y="14"/>
                      </a:lnTo>
                      <a:lnTo>
                        <a:pt x="588" y="15"/>
                      </a:lnTo>
                      <a:lnTo>
                        <a:pt x="587" y="15"/>
                      </a:lnTo>
                      <a:lnTo>
                        <a:pt x="587" y="15"/>
                      </a:lnTo>
                      <a:lnTo>
                        <a:pt x="586" y="16"/>
                      </a:lnTo>
                      <a:lnTo>
                        <a:pt x="587" y="14"/>
                      </a:lnTo>
                      <a:lnTo>
                        <a:pt x="586" y="14"/>
                      </a:lnTo>
                      <a:lnTo>
                        <a:pt x="586" y="14"/>
                      </a:lnTo>
                      <a:lnTo>
                        <a:pt x="584" y="14"/>
                      </a:lnTo>
                      <a:lnTo>
                        <a:pt x="584" y="11"/>
                      </a:lnTo>
                      <a:lnTo>
                        <a:pt x="583" y="11"/>
                      </a:lnTo>
                      <a:lnTo>
                        <a:pt x="583" y="12"/>
                      </a:lnTo>
                      <a:lnTo>
                        <a:pt x="580" y="14"/>
                      </a:lnTo>
                      <a:lnTo>
                        <a:pt x="580" y="14"/>
                      </a:lnTo>
                      <a:lnTo>
                        <a:pt x="579" y="14"/>
                      </a:lnTo>
                      <a:lnTo>
                        <a:pt x="578" y="14"/>
                      </a:lnTo>
                      <a:lnTo>
                        <a:pt x="578" y="15"/>
                      </a:lnTo>
                      <a:lnTo>
                        <a:pt x="578" y="16"/>
                      </a:lnTo>
                      <a:lnTo>
                        <a:pt x="578" y="17"/>
                      </a:lnTo>
                      <a:lnTo>
                        <a:pt x="579" y="17"/>
                      </a:lnTo>
                      <a:lnTo>
                        <a:pt x="579" y="17"/>
                      </a:lnTo>
                      <a:lnTo>
                        <a:pt x="579" y="19"/>
                      </a:lnTo>
                      <a:lnTo>
                        <a:pt x="576" y="20"/>
                      </a:lnTo>
                      <a:lnTo>
                        <a:pt x="576" y="21"/>
                      </a:lnTo>
                      <a:lnTo>
                        <a:pt x="576" y="21"/>
                      </a:lnTo>
                      <a:lnTo>
                        <a:pt x="576" y="23"/>
                      </a:lnTo>
                      <a:lnTo>
                        <a:pt x="575" y="24"/>
                      </a:lnTo>
                      <a:lnTo>
                        <a:pt x="574" y="31"/>
                      </a:lnTo>
                      <a:lnTo>
                        <a:pt x="572" y="31"/>
                      </a:lnTo>
                      <a:lnTo>
                        <a:pt x="572" y="33"/>
                      </a:lnTo>
                      <a:lnTo>
                        <a:pt x="572" y="33"/>
                      </a:lnTo>
                      <a:lnTo>
                        <a:pt x="572" y="34"/>
                      </a:lnTo>
                      <a:lnTo>
                        <a:pt x="572" y="34"/>
                      </a:lnTo>
                      <a:lnTo>
                        <a:pt x="571" y="36"/>
                      </a:lnTo>
                      <a:lnTo>
                        <a:pt x="571" y="36"/>
                      </a:lnTo>
                      <a:lnTo>
                        <a:pt x="572" y="36"/>
                      </a:lnTo>
                      <a:lnTo>
                        <a:pt x="572" y="37"/>
                      </a:lnTo>
                      <a:lnTo>
                        <a:pt x="574" y="37"/>
                      </a:lnTo>
                      <a:lnTo>
                        <a:pt x="576" y="37"/>
                      </a:lnTo>
                      <a:lnTo>
                        <a:pt x="578" y="36"/>
                      </a:lnTo>
                      <a:lnTo>
                        <a:pt x="579" y="37"/>
                      </a:lnTo>
                      <a:lnTo>
                        <a:pt x="579" y="38"/>
                      </a:lnTo>
                      <a:lnTo>
                        <a:pt x="578" y="44"/>
                      </a:lnTo>
                      <a:lnTo>
                        <a:pt x="579" y="44"/>
                      </a:lnTo>
                      <a:lnTo>
                        <a:pt x="579" y="45"/>
                      </a:lnTo>
                      <a:lnTo>
                        <a:pt x="580" y="45"/>
                      </a:lnTo>
                      <a:lnTo>
                        <a:pt x="580" y="48"/>
                      </a:lnTo>
                      <a:lnTo>
                        <a:pt x="580" y="50"/>
                      </a:lnTo>
                      <a:lnTo>
                        <a:pt x="580" y="53"/>
                      </a:lnTo>
                      <a:lnTo>
                        <a:pt x="582" y="53"/>
                      </a:lnTo>
                      <a:lnTo>
                        <a:pt x="582" y="55"/>
                      </a:lnTo>
                      <a:lnTo>
                        <a:pt x="584" y="57"/>
                      </a:lnTo>
                      <a:lnTo>
                        <a:pt x="584" y="58"/>
                      </a:lnTo>
                      <a:lnTo>
                        <a:pt x="586" y="58"/>
                      </a:lnTo>
                      <a:lnTo>
                        <a:pt x="586" y="61"/>
                      </a:lnTo>
                      <a:lnTo>
                        <a:pt x="586" y="61"/>
                      </a:lnTo>
                      <a:lnTo>
                        <a:pt x="587" y="63"/>
                      </a:lnTo>
                      <a:lnTo>
                        <a:pt x="590" y="65"/>
                      </a:lnTo>
                      <a:lnTo>
                        <a:pt x="590" y="66"/>
                      </a:lnTo>
                      <a:lnTo>
                        <a:pt x="591" y="66"/>
                      </a:lnTo>
                      <a:lnTo>
                        <a:pt x="592" y="69"/>
                      </a:lnTo>
                      <a:lnTo>
                        <a:pt x="595" y="70"/>
                      </a:lnTo>
                      <a:lnTo>
                        <a:pt x="595" y="71"/>
                      </a:lnTo>
                      <a:lnTo>
                        <a:pt x="595" y="71"/>
                      </a:lnTo>
                      <a:lnTo>
                        <a:pt x="596" y="74"/>
                      </a:lnTo>
                      <a:lnTo>
                        <a:pt x="597" y="75"/>
                      </a:lnTo>
                      <a:lnTo>
                        <a:pt x="597" y="76"/>
                      </a:lnTo>
                      <a:lnTo>
                        <a:pt x="599" y="76"/>
                      </a:lnTo>
                      <a:lnTo>
                        <a:pt x="599" y="78"/>
                      </a:lnTo>
                      <a:lnTo>
                        <a:pt x="600" y="78"/>
                      </a:lnTo>
                      <a:lnTo>
                        <a:pt x="600" y="78"/>
                      </a:lnTo>
                      <a:lnTo>
                        <a:pt x="601" y="78"/>
                      </a:lnTo>
                      <a:lnTo>
                        <a:pt x="601" y="79"/>
                      </a:lnTo>
                      <a:lnTo>
                        <a:pt x="603" y="79"/>
                      </a:lnTo>
                      <a:lnTo>
                        <a:pt x="603" y="79"/>
                      </a:lnTo>
                      <a:lnTo>
                        <a:pt x="603" y="79"/>
                      </a:lnTo>
                      <a:lnTo>
                        <a:pt x="603" y="79"/>
                      </a:lnTo>
                      <a:lnTo>
                        <a:pt x="604" y="80"/>
                      </a:lnTo>
                      <a:lnTo>
                        <a:pt x="604" y="80"/>
                      </a:lnTo>
                      <a:lnTo>
                        <a:pt x="604" y="82"/>
                      </a:lnTo>
                      <a:lnTo>
                        <a:pt x="600" y="82"/>
                      </a:lnTo>
                      <a:lnTo>
                        <a:pt x="597" y="86"/>
                      </a:lnTo>
                      <a:lnTo>
                        <a:pt x="596" y="86"/>
                      </a:lnTo>
                      <a:lnTo>
                        <a:pt x="596" y="91"/>
                      </a:lnTo>
                      <a:lnTo>
                        <a:pt x="596" y="91"/>
                      </a:lnTo>
                      <a:lnTo>
                        <a:pt x="596" y="92"/>
                      </a:lnTo>
                      <a:lnTo>
                        <a:pt x="595" y="92"/>
                      </a:lnTo>
                      <a:lnTo>
                        <a:pt x="595" y="93"/>
                      </a:lnTo>
                      <a:lnTo>
                        <a:pt x="593" y="93"/>
                      </a:lnTo>
                      <a:lnTo>
                        <a:pt x="593" y="95"/>
                      </a:lnTo>
                      <a:lnTo>
                        <a:pt x="595" y="95"/>
                      </a:lnTo>
                      <a:lnTo>
                        <a:pt x="595" y="95"/>
                      </a:lnTo>
                      <a:lnTo>
                        <a:pt x="595" y="97"/>
                      </a:lnTo>
                      <a:lnTo>
                        <a:pt x="593" y="97"/>
                      </a:lnTo>
                      <a:lnTo>
                        <a:pt x="593" y="97"/>
                      </a:lnTo>
                      <a:lnTo>
                        <a:pt x="591" y="99"/>
                      </a:lnTo>
                      <a:lnTo>
                        <a:pt x="591" y="104"/>
                      </a:lnTo>
                      <a:lnTo>
                        <a:pt x="591" y="104"/>
                      </a:lnTo>
                      <a:lnTo>
                        <a:pt x="591" y="105"/>
                      </a:lnTo>
                      <a:lnTo>
                        <a:pt x="592" y="105"/>
                      </a:lnTo>
                      <a:lnTo>
                        <a:pt x="592" y="109"/>
                      </a:lnTo>
                      <a:lnTo>
                        <a:pt x="592" y="109"/>
                      </a:lnTo>
                      <a:lnTo>
                        <a:pt x="592" y="110"/>
                      </a:lnTo>
                      <a:lnTo>
                        <a:pt x="593" y="110"/>
                      </a:lnTo>
                      <a:lnTo>
                        <a:pt x="593" y="113"/>
                      </a:lnTo>
                      <a:lnTo>
                        <a:pt x="595" y="113"/>
                      </a:lnTo>
                      <a:lnTo>
                        <a:pt x="595" y="116"/>
                      </a:lnTo>
                      <a:lnTo>
                        <a:pt x="596" y="117"/>
                      </a:lnTo>
                      <a:lnTo>
                        <a:pt x="597" y="118"/>
                      </a:lnTo>
                      <a:lnTo>
                        <a:pt x="599" y="118"/>
                      </a:lnTo>
                      <a:lnTo>
                        <a:pt x="600" y="116"/>
                      </a:lnTo>
                      <a:lnTo>
                        <a:pt x="601" y="117"/>
                      </a:lnTo>
                      <a:lnTo>
                        <a:pt x="601" y="117"/>
                      </a:lnTo>
                      <a:lnTo>
                        <a:pt x="601" y="117"/>
                      </a:lnTo>
                      <a:lnTo>
                        <a:pt x="604" y="117"/>
                      </a:lnTo>
                      <a:lnTo>
                        <a:pt x="609" y="122"/>
                      </a:lnTo>
                      <a:lnTo>
                        <a:pt x="610" y="122"/>
                      </a:lnTo>
                      <a:lnTo>
                        <a:pt x="610" y="124"/>
                      </a:lnTo>
                      <a:lnTo>
                        <a:pt x="616" y="125"/>
                      </a:lnTo>
                      <a:lnTo>
                        <a:pt x="616" y="223"/>
                      </a:lnTo>
                      <a:lnTo>
                        <a:pt x="614" y="222"/>
                      </a:lnTo>
                      <a:lnTo>
                        <a:pt x="614" y="218"/>
                      </a:lnTo>
                      <a:lnTo>
                        <a:pt x="613" y="218"/>
                      </a:lnTo>
                      <a:lnTo>
                        <a:pt x="613" y="216"/>
                      </a:lnTo>
                      <a:lnTo>
                        <a:pt x="610" y="215"/>
                      </a:lnTo>
                      <a:lnTo>
                        <a:pt x="610" y="214"/>
                      </a:lnTo>
                      <a:lnTo>
                        <a:pt x="612" y="214"/>
                      </a:lnTo>
                      <a:lnTo>
                        <a:pt x="612" y="213"/>
                      </a:lnTo>
                      <a:lnTo>
                        <a:pt x="609" y="211"/>
                      </a:lnTo>
                      <a:lnTo>
                        <a:pt x="608" y="210"/>
                      </a:lnTo>
                      <a:lnTo>
                        <a:pt x="608" y="209"/>
                      </a:lnTo>
                      <a:lnTo>
                        <a:pt x="608" y="207"/>
                      </a:lnTo>
                      <a:lnTo>
                        <a:pt x="607" y="207"/>
                      </a:lnTo>
                      <a:lnTo>
                        <a:pt x="607" y="206"/>
                      </a:lnTo>
                      <a:lnTo>
                        <a:pt x="607" y="203"/>
                      </a:lnTo>
                      <a:lnTo>
                        <a:pt x="605" y="202"/>
                      </a:lnTo>
                      <a:lnTo>
                        <a:pt x="604" y="201"/>
                      </a:lnTo>
                      <a:lnTo>
                        <a:pt x="600" y="201"/>
                      </a:lnTo>
                      <a:lnTo>
                        <a:pt x="600" y="202"/>
                      </a:lnTo>
                      <a:lnTo>
                        <a:pt x="600" y="202"/>
                      </a:lnTo>
                      <a:lnTo>
                        <a:pt x="597" y="201"/>
                      </a:lnTo>
                      <a:lnTo>
                        <a:pt x="595" y="199"/>
                      </a:lnTo>
                      <a:lnTo>
                        <a:pt x="592" y="198"/>
                      </a:lnTo>
                      <a:lnTo>
                        <a:pt x="592" y="199"/>
                      </a:lnTo>
                      <a:lnTo>
                        <a:pt x="592" y="199"/>
                      </a:lnTo>
                      <a:lnTo>
                        <a:pt x="590" y="201"/>
                      </a:lnTo>
                      <a:lnTo>
                        <a:pt x="590" y="199"/>
                      </a:lnTo>
                      <a:lnTo>
                        <a:pt x="590" y="199"/>
                      </a:lnTo>
                      <a:lnTo>
                        <a:pt x="588" y="199"/>
                      </a:lnTo>
                      <a:lnTo>
                        <a:pt x="588" y="198"/>
                      </a:lnTo>
                      <a:lnTo>
                        <a:pt x="588" y="198"/>
                      </a:lnTo>
                      <a:lnTo>
                        <a:pt x="587" y="197"/>
                      </a:lnTo>
                      <a:lnTo>
                        <a:pt x="586" y="197"/>
                      </a:lnTo>
                      <a:lnTo>
                        <a:pt x="586" y="198"/>
                      </a:lnTo>
                      <a:lnTo>
                        <a:pt x="586" y="198"/>
                      </a:lnTo>
                      <a:lnTo>
                        <a:pt x="587" y="201"/>
                      </a:lnTo>
                      <a:lnTo>
                        <a:pt x="588" y="202"/>
                      </a:lnTo>
                      <a:lnTo>
                        <a:pt x="588" y="202"/>
                      </a:lnTo>
                      <a:lnTo>
                        <a:pt x="590" y="202"/>
                      </a:lnTo>
                      <a:lnTo>
                        <a:pt x="588" y="203"/>
                      </a:lnTo>
                      <a:lnTo>
                        <a:pt x="588" y="203"/>
                      </a:lnTo>
                      <a:lnTo>
                        <a:pt x="587" y="202"/>
                      </a:lnTo>
                      <a:lnTo>
                        <a:pt x="586" y="202"/>
                      </a:lnTo>
                      <a:lnTo>
                        <a:pt x="584" y="202"/>
                      </a:lnTo>
                      <a:lnTo>
                        <a:pt x="584" y="203"/>
                      </a:lnTo>
                      <a:lnTo>
                        <a:pt x="583" y="206"/>
                      </a:lnTo>
                      <a:lnTo>
                        <a:pt x="583" y="207"/>
                      </a:lnTo>
                      <a:lnTo>
                        <a:pt x="583" y="210"/>
                      </a:lnTo>
                      <a:lnTo>
                        <a:pt x="584" y="210"/>
                      </a:lnTo>
                      <a:lnTo>
                        <a:pt x="586" y="213"/>
                      </a:lnTo>
                      <a:lnTo>
                        <a:pt x="587" y="213"/>
                      </a:lnTo>
                      <a:lnTo>
                        <a:pt x="587" y="214"/>
                      </a:lnTo>
                      <a:lnTo>
                        <a:pt x="588" y="215"/>
                      </a:lnTo>
                      <a:lnTo>
                        <a:pt x="588" y="218"/>
                      </a:lnTo>
                      <a:lnTo>
                        <a:pt x="588" y="218"/>
                      </a:lnTo>
                      <a:lnTo>
                        <a:pt x="588" y="219"/>
                      </a:lnTo>
                      <a:lnTo>
                        <a:pt x="590" y="219"/>
                      </a:lnTo>
                      <a:lnTo>
                        <a:pt x="590" y="220"/>
                      </a:lnTo>
                      <a:lnTo>
                        <a:pt x="590" y="222"/>
                      </a:lnTo>
                      <a:lnTo>
                        <a:pt x="591" y="223"/>
                      </a:lnTo>
                      <a:lnTo>
                        <a:pt x="591" y="226"/>
                      </a:lnTo>
                      <a:lnTo>
                        <a:pt x="593" y="226"/>
                      </a:lnTo>
                      <a:lnTo>
                        <a:pt x="593" y="227"/>
                      </a:lnTo>
                      <a:lnTo>
                        <a:pt x="593" y="227"/>
                      </a:lnTo>
                      <a:lnTo>
                        <a:pt x="593" y="228"/>
                      </a:lnTo>
                      <a:lnTo>
                        <a:pt x="595" y="228"/>
                      </a:lnTo>
                      <a:lnTo>
                        <a:pt x="596" y="228"/>
                      </a:lnTo>
                      <a:lnTo>
                        <a:pt x="596" y="232"/>
                      </a:lnTo>
                      <a:lnTo>
                        <a:pt x="596" y="232"/>
                      </a:lnTo>
                      <a:lnTo>
                        <a:pt x="597" y="233"/>
                      </a:lnTo>
                      <a:lnTo>
                        <a:pt x="599" y="235"/>
                      </a:lnTo>
                      <a:lnTo>
                        <a:pt x="600" y="235"/>
                      </a:lnTo>
                      <a:lnTo>
                        <a:pt x="600" y="236"/>
                      </a:lnTo>
                      <a:lnTo>
                        <a:pt x="601" y="237"/>
                      </a:lnTo>
                      <a:lnTo>
                        <a:pt x="603" y="239"/>
                      </a:lnTo>
                      <a:lnTo>
                        <a:pt x="604" y="239"/>
                      </a:lnTo>
                      <a:lnTo>
                        <a:pt x="604" y="245"/>
                      </a:lnTo>
                      <a:lnTo>
                        <a:pt x="604" y="252"/>
                      </a:lnTo>
                      <a:lnTo>
                        <a:pt x="605" y="252"/>
                      </a:lnTo>
                      <a:lnTo>
                        <a:pt x="605" y="253"/>
                      </a:lnTo>
                      <a:lnTo>
                        <a:pt x="607" y="254"/>
                      </a:lnTo>
                      <a:lnTo>
                        <a:pt x="607" y="254"/>
                      </a:lnTo>
                      <a:lnTo>
                        <a:pt x="607" y="252"/>
                      </a:lnTo>
                      <a:lnTo>
                        <a:pt x="608" y="252"/>
                      </a:lnTo>
                      <a:lnTo>
                        <a:pt x="609" y="250"/>
                      </a:lnTo>
                      <a:lnTo>
                        <a:pt x="610" y="250"/>
                      </a:lnTo>
                      <a:lnTo>
                        <a:pt x="612" y="249"/>
                      </a:lnTo>
                      <a:lnTo>
                        <a:pt x="612" y="248"/>
                      </a:lnTo>
                      <a:lnTo>
                        <a:pt x="612" y="245"/>
                      </a:lnTo>
                      <a:lnTo>
                        <a:pt x="614" y="245"/>
                      </a:lnTo>
                      <a:lnTo>
                        <a:pt x="616" y="249"/>
                      </a:lnTo>
                      <a:lnTo>
                        <a:pt x="614" y="250"/>
                      </a:lnTo>
                      <a:lnTo>
                        <a:pt x="614" y="250"/>
                      </a:lnTo>
                      <a:lnTo>
                        <a:pt x="614" y="250"/>
                      </a:lnTo>
                      <a:lnTo>
                        <a:pt x="614" y="250"/>
                      </a:lnTo>
                      <a:lnTo>
                        <a:pt x="614" y="252"/>
                      </a:lnTo>
                      <a:lnTo>
                        <a:pt x="616" y="254"/>
                      </a:lnTo>
                      <a:lnTo>
                        <a:pt x="616" y="256"/>
                      </a:lnTo>
                      <a:lnTo>
                        <a:pt x="616" y="257"/>
                      </a:lnTo>
                      <a:lnTo>
                        <a:pt x="614" y="257"/>
                      </a:lnTo>
                      <a:lnTo>
                        <a:pt x="614" y="258"/>
                      </a:lnTo>
                      <a:lnTo>
                        <a:pt x="613" y="260"/>
                      </a:lnTo>
                      <a:lnTo>
                        <a:pt x="613" y="262"/>
                      </a:lnTo>
                      <a:lnTo>
                        <a:pt x="614" y="262"/>
                      </a:lnTo>
                      <a:lnTo>
                        <a:pt x="616" y="262"/>
                      </a:lnTo>
                      <a:lnTo>
                        <a:pt x="616" y="363"/>
                      </a:lnTo>
                      <a:lnTo>
                        <a:pt x="614" y="363"/>
                      </a:lnTo>
                      <a:lnTo>
                        <a:pt x="613" y="363"/>
                      </a:lnTo>
                      <a:lnTo>
                        <a:pt x="613" y="364"/>
                      </a:lnTo>
                      <a:lnTo>
                        <a:pt x="612" y="364"/>
                      </a:lnTo>
                      <a:lnTo>
                        <a:pt x="610" y="366"/>
                      </a:lnTo>
                      <a:lnTo>
                        <a:pt x="609" y="366"/>
                      </a:lnTo>
                      <a:lnTo>
                        <a:pt x="609" y="367"/>
                      </a:lnTo>
                      <a:lnTo>
                        <a:pt x="607" y="367"/>
                      </a:lnTo>
                      <a:lnTo>
                        <a:pt x="607" y="367"/>
                      </a:lnTo>
                      <a:lnTo>
                        <a:pt x="605" y="367"/>
                      </a:lnTo>
                      <a:lnTo>
                        <a:pt x="605" y="368"/>
                      </a:lnTo>
                      <a:lnTo>
                        <a:pt x="601" y="370"/>
                      </a:lnTo>
                      <a:lnTo>
                        <a:pt x="601" y="370"/>
                      </a:lnTo>
                      <a:lnTo>
                        <a:pt x="599" y="370"/>
                      </a:lnTo>
                      <a:lnTo>
                        <a:pt x="597" y="371"/>
                      </a:lnTo>
                      <a:lnTo>
                        <a:pt x="596" y="371"/>
                      </a:lnTo>
                      <a:lnTo>
                        <a:pt x="596" y="372"/>
                      </a:lnTo>
                      <a:lnTo>
                        <a:pt x="593" y="374"/>
                      </a:lnTo>
                      <a:lnTo>
                        <a:pt x="592" y="375"/>
                      </a:lnTo>
                      <a:lnTo>
                        <a:pt x="591" y="376"/>
                      </a:lnTo>
                      <a:lnTo>
                        <a:pt x="587" y="376"/>
                      </a:lnTo>
                      <a:lnTo>
                        <a:pt x="587" y="377"/>
                      </a:lnTo>
                      <a:lnTo>
                        <a:pt x="587" y="377"/>
                      </a:lnTo>
                      <a:lnTo>
                        <a:pt x="587" y="377"/>
                      </a:lnTo>
                      <a:lnTo>
                        <a:pt x="587" y="376"/>
                      </a:lnTo>
                      <a:lnTo>
                        <a:pt x="587" y="376"/>
                      </a:lnTo>
                      <a:lnTo>
                        <a:pt x="583" y="377"/>
                      </a:lnTo>
                      <a:lnTo>
                        <a:pt x="583" y="379"/>
                      </a:lnTo>
                      <a:lnTo>
                        <a:pt x="580" y="379"/>
                      </a:lnTo>
                      <a:lnTo>
                        <a:pt x="579" y="380"/>
                      </a:lnTo>
                      <a:lnTo>
                        <a:pt x="578" y="380"/>
                      </a:lnTo>
                      <a:lnTo>
                        <a:pt x="578" y="381"/>
                      </a:lnTo>
                      <a:lnTo>
                        <a:pt x="575" y="383"/>
                      </a:lnTo>
                      <a:lnTo>
                        <a:pt x="575" y="383"/>
                      </a:lnTo>
                      <a:lnTo>
                        <a:pt x="572" y="383"/>
                      </a:lnTo>
                      <a:lnTo>
                        <a:pt x="572" y="383"/>
                      </a:lnTo>
                      <a:lnTo>
                        <a:pt x="566" y="383"/>
                      </a:lnTo>
                      <a:lnTo>
                        <a:pt x="566" y="384"/>
                      </a:lnTo>
                      <a:lnTo>
                        <a:pt x="563" y="384"/>
                      </a:lnTo>
                      <a:lnTo>
                        <a:pt x="561" y="388"/>
                      </a:lnTo>
                      <a:lnTo>
                        <a:pt x="558" y="388"/>
                      </a:lnTo>
                      <a:lnTo>
                        <a:pt x="558" y="389"/>
                      </a:lnTo>
                      <a:lnTo>
                        <a:pt x="555" y="389"/>
                      </a:lnTo>
                      <a:lnTo>
                        <a:pt x="554" y="391"/>
                      </a:lnTo>
                      <a:lnTo>
                        <a:pt x="544" y="388"/>
                      </a:lnTo>
                      <a:lnTo>
                        <a:pt x="544" y="384"/>
                      </a:lnTo>
                      <a:lnTo>
                        <a:pt x="542" y="384"/>
                      </a:lnTo>
                      <a:lnTo>
                        <a:pt x="544" y="377"/>
                      </a:lnTo>
                      <a:lnTo>
                        <a:pt x="541" y="376"/>
                      </a:lnTo>
                      <a:lnTo>
                        <a:pt x="541" y="375"/>
                      </a:lnTo>
                      <a:lnTo>
                        <a:pt x="540" y="375"/>
                      </a:lnTo>
                      <a:lnTo>
                        <a:pt x="541" y="371"/>
                      </a:lnTo>
                      <a:lnTo>
                        <a:pt x="540" y="371"/>
                      </a:lnTo>
                      <a:lnTo>
                        <a:pt x="540" y="370"/>
                      </a:lnTo>
                      <a:lnTo>
                        <a:pt x="538" y="370"/>
                      </a:lnTo>
                      <a:lnTo>
                        <a:pt x="538" y="364"/>
                      </a:lnTo>
                      <a:lnTo>
                        <a:pt x="537" y="364"/>
                      </a:lnTo>
                      <a:lnTo>
                        <a:pt x="537" y="363"/>
                      </a:lnTo>
                      <a:lnTo>
                        <a:pt x="538" y="363"/>
                      </a:lnTo>
                      <a:lnTo>
                        <a:pt x="538" y="363"/>
                      </a:lnTo>
                      <a:lnTo>
                        <a:pt x="538" y="363"/>
                      </a:lnTo>
                      <a:lnTo>
                        <a:pt x="538" y="358"/>
                      </a:lnTo>
                      <a:lnTo>
                        <a:pt x="537" y="357"/>
                      </a:lnTo>
                      <a:lnTo>
                        <a:pt x="537" y="357"/>
                      </a:lnTo>
                      <a:lnTo>
                        <a:pt x="538" y="357"/>
                      </a:lnTo>
                      <a:lnTo>
                        <a:pt x="538" y="346"/>
                      </a:lnTo>
                      <a:lnTo>
                        <a:pt x="537" y="345"/>
                      </a:lnTo>
                      <a:lnTo>
                        <a:pt x="536" y="343"/>
                      </a:lnTo>
                      <a:lnTo>
                        <a:pt x="533" y="341"/>
                      </a:lnTo>
                      <a:lnTo>
                        <a:pt x="533" y="340"/>
                      </a:lnTo>
                      <a:lnTo>
                        <a:pt x="532" y="338"/>
                      </a:lnTo>
                      <a:lnTo>
                        <a:pt x="532" y="336"/>
                      </a:lnTo>
                      <a:lnTo>
                        <a:pt x="531" y="336"/>
                      </a:lnTo>
                      <a:lnTo>
                        <a:pt x="529" y="334"/>
                      </a:lnTo>
                      <a:lnTo>
                        <a:pt x="528" y="333"/>
                      </a:lnTo>
                      <a:lnTo>
                        <a:pt x="527" y="332"/>
                      </a:lnTo>
                      <a:lnTo>
                        <a:pt x="527" y="330"/>
                      </a:lnTo>
                      <a:lnTo>
                        <a:pt x="527" y="328"/>
                      </a:lnTo>
                      <a:lnTo>
                        <a:pt x="527" y="325"/>
                      </a:lnTo>
                      <a:lnTo>
                        <a:pt x="525" y="325"/>
                      </a:lnTo>
                      <a:lnTo>
                        <a:pt x="525" y="325"/>
                      </a:lnTo>
                      <a:lnTo>
                        <a:pt x="524" y="325"/>
                      </a:lnTo>
                      <a:lnTo>
                        <a:pt x="524" y="324"/>
                      </a:lnTo>
                      <a:lnTo>
                        <a:pt x="524" y="324"/>
                      </a:lnTo>
                      <a:lnTo>
                        <a:pt x="524" y="321"/>
                      </a:lnTo>
                      <a:lnTo>
                        <a:pt x="523" y="321"/>
                      </a:lnTo>
                      <a:lnTo>
                        <a:pt x="523" y="319"/>
                      </a:lnTo>
                      <a:lnTo>
                        <a:pt x="521" y="319"/>
                      </a:lnTo>
                      <a:lnTo>
                        <a:pt x="521" y="319"/>
                      </a:lnTo>
                      <a:lnTo>
                        <a:pt x="521" y="317"/>
                      </a:lnTo>
                      <a:lnTo>
                        <a:pt x="520" y="317"/>
                      </a:lnTo>
                      <a:lnTo>
                        <a:pt x="520" y="316"/>
                      </a:lnTo>
                      <a:lnTo>
                        <a:pt x="520" y="316"/>
                      </a:lnTo>
                      <a:lnTo>
                        <a:pt x="519" y="316"/>
                      </a:lnTo>
                      <a:lnTo>
                        <a:pt x="519" y="315"/>
                      </a:lnTo>
                      <a:lnTo>
                        <a:pt x="518" y="313"/>
                      </a:lnTo>
                      <a:lnTo>
                        <a:pt x="518" y="313"/>
                      </a:lnTo>
                      <a:lnTo>
                        <a:pt x="516" y="313"/>
                      </a:lnTo>
                      <a:lnTo>
                        <a:pt x="516" y="312"/>
                      </a:lnTo>
                      <a:lnTo>
                        <a:pt x="514" y="313"/>
                      </a:lnTo>
                      <a:lnTo>
                        <a:pt x="514" y="312"/>
                      </a:lnTo>
                      <a:lnTo>
                        <a:pt x="511" y="311"/>
                      </a:lnTo>
                      <a:lnTo>
                        <a:pt x="511" y="309"/>
                      </a:lnTo>
                      <a:lnTo>
                        <a:pt x="511" y="309"/>
                      </a:lnTo>
                      <a:lnTo>
                        <a:pt x="510" y="309"/>
                      </a:lnTo>
                      <a:lnTo>
                        <a:pt x="510" y="308"/>
                      </a:lnTo>
                      <a:lnTo>
                        <a:pt x="508" y="308"/>
                      </a:lnTo>
                      <a:lnTo>
                        <a:pt x="508" y="305"/>
                      </a:lnTo>
                      <a:lnTo>
                        <a:pt x="507" y="304"/>
                      </a:lnTo>
                      <a:lnTo>
                        <a:pt x="507" y="303"/>
                      </a:lnTo>
                      <a:lnTo>
                        <a:pt x="507" y="300"/>
                      </a:lnTo>
                      <a:lnTo>
                        <a:pt x="506" y="300"/>
                      </a:lnTo>
                      <a:lnTo>
                        <a:pt x="506" y="292"/>
                      </a:lnTo>
                      <a:lnTo>
                        <a:pt x="506" y="292"/>
                      </a:lnTo>
                      <a:lnTo>
                        <a:pt x="506" y="291"/>
                      </a:lnTo>
                      <a:lnTo>
                        <a:pt x="503" y="291"/>
                      </a:lnTo>
                      <a:lnTo>
                        <a:pt x="503" y="288"/>
                      </a:lnTo>
                      <a:lnTo>
                        <a:pt x="503" y="287"/>
                      </a:lnTo>
                      <a:lnTo>
                        <a:pt x="504" y="286"/>
                      </a:lnTo>
                      <a:lnTo>
                        <a:pt x="506" y="286"/>
                      </a:lnTo>
                      <a:lnTo>
                        <a:pt x="506" y="285"/>
                      </a:lnTo>
                      <a:lnTo>
                        <a:pt x="504" y="283"/>
                      </a:lnTo>
                      <a:lnTo>
                        <a:pt x="504" y="281"/>
                      </a:lnTo>
                      <a:lnTo>
                        <a:pt x="504" y="281"/>
                      </a:lnTo>
                      <a:lnTo>
                        <a:pt x="504" y="273"/>
                      </a:lnTo>
                      <a:lnTo>
                        <a:pt x="503" y="273"/>
                      </a:lnTo>
                      <a:lnTo>
                        <a:pt x="503" y="271"/>
                      </a:lnTo>
                      <a:lnTo>
                        <a:pt x="503" y="271"/>
                      </a:lnTo>
                      <a:lnTo>
                        <a:pt x="503" y="270"/>
                      </a:lnTo>
                      <a:lnTo>
                        <a:pt x="502" y="270"/>
                      </a:lnTo>
                      <a:lnTo>
                        <a:pt x="502" y="269"/>
                      </a:lnTo>
                      <a:lnTo>
                        <a:pt x="500" y="268"/>
                      </a:lnTo>
                      <a:lnTo>
                        <a:pt x="500" y="266"/>
                      </a:lnTo>
                      <a:lnTo>
                        <a:pt x="494" y="261"/>
                      </a:lnTo>
                      <a:lnTo>
                        <a:pt x="494" y="261"/>
                      </a:lnTo>
                      <a:lnTo>
                        <a:pt x="493" y="261"/>
                      </a:lnTo>
                      <a:lnTo>
                        <a:pt x="493" y="258"/>
                      </a:lnTo>
                      <a:lnTo>
                        <a:pt x="491" y="256"/>
                      </a:lnTo>
                      <a:lnTo>
                        <a:pt x="491" y="250"/>
                      </a:lnTo>
                      <a:lnTo>
                        <a:pt x="490" y="250"/>
                      </a:lnTo>
                      <a:lnTo>
                        <a:pt x="490" y="248"/>
                      </a:lnTo>
                      <a:lnTo>
                        <a:pt x="489" y="248"/>
                      </a:lnTo>
                      <a:lnTo>
                        <a:pt x="489" y="247"/>
                      </a:lnTo>
                      <a:lnTo>
                        <a:pt x="483" y="244"/>
                      </a:lnTo>
                      <a:lnTo>
                        <a:pt x="483" y="241"/>
                      </a:lnTo>
                      <a:lnTo>
                        <a:pt x="481" y="240"/>
                      </a:lnTo>
                      <a:lnTo>
                        <a:pt x="481" y="236"/>
                      </a:lnTo>
                      <a:lnTo>
                        <a:pt x="478" y="235"/>
                      </a:lnTo>
                      <a:lnTo>
                        <a:pt x="478" y="232"/>
                      </a:lnTo>
                      <a:lnTo>
                        <a:pt x="477" y="232"/>
                      </a:lnTo>
                      <a:lnTo>
                        <a:pt x="477" y="230"/>
                      </a:lnTo>
                      <a:lnTo>
                        <a:pt x="476" y="230"/>
                      </a:lnTo>
                      <a:lnTo>
                        <a:pt x="476" y="227"/>
                      </a:lnTo>
                      <a:lnTo>
                        <a:pt x="476" y="227"/>
                      </a:lnTo>
                      <a:lnTo>
                        <a:pt x="476" y="226"/>
                      </a:lnTo>
                      <a:lnTo>
                        <a:pt x="474" y="226"/>
                      </a:lnTo>
                      <a:lnTo>
                        <a:pt x="473" y="223"/>
                      </a:lnTo>
                      <a:lnTo>
                        <a:pt x="466" y="222"/>
                      </a:lnTo>
                      <a:lnTo>
                        <a:pt x="468" y="218"/>
                      </a:lnTo>
                      <a:lnTo>
                        <a:pt x="466" y="218"/>
                      </a:lnTo>
                      <a:lnTo>
                        <a:pt x="466" y="219"/>
                      </a:lnTo>
                      <a:lnTo>
                        <a:pt x="466" y="219"/>
                      </a:lnTo>
                      <a:lnTo>
                        <a:pt x="464" y="224"/>
                      </a:lnTo>
                      <a:lnTo>
                        <a:pt x="461" y="224"/>
                      </a:lnTo>
                      <a:lnTo>
                        <a:pt x="456" y="220"/>
                      </a:lnTo>
                      <a:lnTo>
                        <a:pt x="455" y="219"/>
                      </a:lnTo>
                      <a:lnTo>
                        <a:pt x="455" y="216"/>
                      </a:lnTo>
                      <a:lnTo>
                        <a:pt x="455" y="216"/>
                      </a:lnTo>
                      <a:lnTo>
                        <a:pt x="453" y="214"/>
                      </a:lnTo>
                      <a:lnTo>
                        <a:pt x="452" y="214"/>
                      </a:lnTo>
                      <a:lnTo>
                        <a:pt x="452" y="213"/>
                      </a:lnTo>
                      <a:lnTo>
                        <a:pt x="452" y="213"/>
                      </a:lnTo>
                      <a:lnTo>
                        <a:pt x="449" y="210"/>
                      </a:lnTo>
                      <a:lnTo>
                        <a:pt x="449" y="210"/>
                      </a:lnTo>
                      <a:lnTo>
                        <a:pt x="449" y="211"/>
                      </a:lnTo>
                      <a:lnTo>
                        <a:pt x="448" y="211"/>
                      </a:lnTo>
                      <a:lnTo>
                        <a:pt x="449" y="215"/>
                      </a:lnTo>
                      <a:lnTo>
                        <a:pt x="451" y="216"/>
                      </a:lnTo>
                      <a:lnTo>
                        <a:pt x="451" y="218"/>
                      </a:lnTo>
                      <a:lnTo>
                        <a:pt x="452" y="219"/>
                      </a:lnTo>
                      <a:lnTo>
                        <a:pt x="453" y="220"/>
                      </a:lnTo>
                      <a:lnTo>
                        <a:pt x="453" y="222"/>
                      </a:lnTo>
                      <a:lnTo>
                        <a:pt x="456" y="223"/>
                      </a:lnTo>
                      <a:lnTo>
                        <a:pt x="455" y="226"/>
                      </a:lnTo>
                      <a:lnTo>
                        <a:pt x="456" y="226"/>
                      </a:lnTo>
                      <a:lnTo>
                        <a:pt x="456" y="230"/>
                      </a:lnTo>
                      <a:lnTo>
                        <a:pt x="459" y="231"/>
                      </a:lnTo>
                      <a:lnTo>
                        <a:pt x="463" y="244"/>
                      </a:lnTo>
                      <a:lnTo>
                        <a:pt x="464" y="245"/>
                      </a:lnTo>
                      <a:lnTo>
                        <a:pt x="465" y="247"/>
                      </a:lnTo>
                      <a:lnTo>
                        <a:pt x="465" y="249"/>
                      </a:lnTo>
                      <a:lnTo>
                        <a:pt x="466" y="249"/>
                      </a:lnTo>
                      <a:lnTo>
                        <a:pt x="466" y="249"/>
                      </a:lnTo>
                      <a:lnTo>
                        <a:pt x="468" y="250"/>
                      </a:lnTo>
                      <a:lnTo>
                        <a:pt x="468" y="250"/>
                      </a:lnTo>
                      <a:lnTo>
                        <a:pt x="469" y="254"/>
                      </a:lnTo>
                      <a:lnTo>
                        <a:pt x="470" y="254"/>
                      </a:lnTo>
                      <a:lnTo>
                        <a:pt x="470" y="256"/>
                      </a:lnTo>
                      <a:lnTo>
                        <a:pt x="470" y="256"/>
                      </a:lnTo>
                      <a:lnTo>
                        <a:pt x="470" y="257"/>
                      </a:lnTo>
                      <a:lnTo>
                        <a:pt x="472" y="257"/>
                      </a:lnTo>
                      <a:lnTo>
                        <a:pt x="473" y="261"/>
                      </a:lnTo>
                      <a:lnTo>
                        <a:pt x="474" y="261"/>
                      </a:lnTo>
                      <a:lnTo>
                        <a:pt x="474" y="264"/>
                      </a:lnTo>
                      <a:lnTo>
                        <a:pt x="474" y="264"/>
                      </a:lnTo>
                      <a:lnTo>
                        <a:pt x="477" y="266"/>
                      </a:lnTo>
                      <a:lnTo>
                        <a:pt x="474" y="266"/>
                      </a:lnTo>
                      <a:lnTo>
                        <a:pt x="476" y="274"/>
                      </a:lnTo>
                      <a:lnTo>
                        <a:pt x="477" y="274"/>
                      </a:lnTo>
                      <a:lnTo>
                        <a:pt x="477" y="278"/>
                      </a:lnTo>
                      <a:lnTo>
                        <a:pt x="477" y="278"/>
                      </a:lnTo>
                      <a:lnTo>
                        <a:pt x="478" y="279"/>
                      </a:lnTo>
                      <a:lnTo>
                        <a:pt x="482" y="283"/>
                      </a:lnTo>
                      <a:lnTo>
                        <a:pt x="482" y="285"/>
                      </a:lnTo>
                      <a:lnTo>
                        <a:pt x="483" y="285"/>
                      </a:lnTo>
                      <a:lnTo>
                        <a:pt x="486" y="286"/>
                      </a:lnTo>
                      <a:lnTo>
                        <a:pt x="486" y="286"/>
                      </a:lnTo>
                      <a:lnTo>
                        <a:pt x="486" y="288"/>
                      </a:lnTo>
                      <a:lnTo>
                        <a:pt x="487" y="288"/>
                      </a:lnTo>
                      <a:lnTo>
                        <a:pt x="487" y="291"/>
                      </a:lnTo>
                      <a:lnTo>
                        <a:pt x="487" y="291"/>
                      </a:lnTo>
                      <a:lnTo>
                        <a:pt x="487" y="294"/>
                      </a:lnTo>
                      <a:lnTo>
                        <a:pt x="490" y="295"/>
                      </a:lnTo>
                      <a:lnTo>
                        <a:pt x="490" y="296"/>
                      </a:lnTo>
                      <a:lnTo>
                        <a:pt x="490" y="296"/>
                      </a:lnTo>
                      <a:lnTo>
                        <a:pt x="490" y="300"/>
                      </a:lnTo>
                      <a:lnTo>
                        <a:pt x="490" y="300"/>
                      </a:lnTo>
                      <a:lnTo>
                        <a:pt x="490" y="302"/>
                      </a:lnTo>
                      <a:lnTo>
                        <a:pt x="491" y="302"/>
                      </a:lnTo>
                      <a:lnTo>
                        <a:pt x="491" y="302"/>
                      </a:lnTo>
                      <a:lnTo>
                        <a:pt x="490" y="302"/>
                      </a:lnTo>
                      <a:lnTo>
                        <a:pt x="490" y="303"/>
                      </a:lnTo>
                      <a:lnTo>
                        <a:pt x="491" y="308"/>
                      </a:lnTo>
                      <a:lnTo>
                        <a:pt x="490" y="308"/>
                      </a:lnTo>
                      <a:lnTo>
                        <a:pt x="490" y="312"/>
                      </a:lnTo>
                      <a:lnTo>
                        <a:pt x="490" y="312"/>
                      </a:lnTo>
                      <a:lnTo>
                        <a:pt x="490" y="317"/>
                      </a:lnTo>
                      <a:lnTo>
                        <a:pt x="491" y="319"/>
                      </a:lnTo>
                      <a:lnTo>
                        <a:pt x="491" y="320"/>
                      </a:lnTo>
                      <a:lnTo>
                        <a:pt x="491" y="321"/>
                      </a:lnTo>
                      <a:lnTo>
                        <a:pt x="493" y="322"/>
                      </a:lnTo>
                      <a:lnTo>
                        <a:pt x="495" y="324"/>
                      </a:lnTo>
                      <a:lnTo>
                        <a:pt x="497" y="325"/>
                      </a:lnTo>
                      <a:lnTo>
                        <a:pt x="498" y="326"/>
                      </a:lnTo>
                      <a:lnTo>
                        <a:pt x="499" y="328"/>
                      </a:lnTo>
                      <a:lnTo>
                        <a:pt x="500" y="329"/>
                      </a:lnTo>
                      <a:lnTo>
                        <a:pt x="502" y="330"/>
                      </a:lnTo>
                      <a:lnTo>
                        <a:pt x="502" y="330"/>
                      </a:lnTo>
                      <a:lnTo>
                        <a:pt x="502" y="330"/>
                      </a:lnTo>
                      <a:lnTo>
                        <a:pt x="503" y="330"/>
                      </a:lnTo>
                      <a:lnTo>
                        <a:pt x="503" y="330"/>
                      </a:lnTo>
                      <a:lnTo>
                        <a:pt x="503" y="330"/>
                      </a:lnTo>
                      <a:lnTo>
                        <a:pt x="504" y="332"/>
                      </a:lnTo>
                      <a:lnTo>
                        <a:pt x="504" y="332"/>
                      </a:lnTo>
                      <a:lnTo>
                        <a:pt x="504" y="336"/>
                      </a:lnTo>
                      <a:lnTo>
                        <a:pt x="506" y="336"/>
                      </a:lnTo>
                      <a:lnTo>
                        <a:pt x="506" y="337"/>
                      </a:lnTo>
                      <a:lnTo>
                        <a:pt x="506" y="337"/>
                      </a:lnTo>
                      <a:lnTo>
                        <a:pt x="506" y="338"/>
                      </a:lnTo>
                      <a:lnTo>
                        <a:pt x="507" y="338"/>
                      </a:lnTo>
                      <a:lnTo>
                        <a:pt x="507" y="340"/>
                      </a:lnTo>
                      <a:lnTo>
                        <a:pt x="507" y="340"/>
                      </a:lnTo>
                      <a:lnTo>
                        <a:pt x="507" y="343"/>
                      </a:lnTo>
                      <a:lnTo>
                        <a:pt x="507" y="343"/>
                      </a:lnTo>
                      <a:lnTo>
                        <a:pt x="507" y="350"/>
                      </a:lnTo>
                      <a:lnTo>
                        <a:pt x="508" y="351"/>
                      </a:lnTo>
                      <a:lnTo>
                        <a:pt x="508" y="354"/>
                      </a:lnTo>
                      <a:lnTo>
                        <a:pt x="508" y="357"/>
                      </a:lnTo>
                      <a:lnTo>
                        <a:pt x="511" y="358"/>
                      </a:lnTo>
                      <a:lnTo>
                        <a:pt x="511" y="359"/>
                      </a:lnTo>
                      <a:lnTo>
                        <a:pt x="514" y="359"/>
                      </a:lnTo>
                      <a:lnTo>
                        <a:pt x="514" y="358"/>
                      </a:lnTo>
                      <a:lnTo>
                        <a:pt x="514" y="358"/>
                      </a:lnTo>
                      <a:lnTo>
                        <a:pt x="514" y="358"/>
                      </a:lnTo>
                      <a:lnTo>
                        <a:pt x="514" y="359"/>
                      </a:lnTo>
                      <a:lnTo>
                        <a:pt x="515" y="360"/>
                      </a:lnTo>
                      <a:lnTo>
                        <a:pt x="515" y="362"/>
                      </a:lnTo>
                      <a:lnTo>
                        <a:pt x="515" y="362"/>
                      </a:lnTo>
                      <a:lnTo>
                        <a:pt x="516" y="363"/>
                      </a:lnTo>
                      <a:lnTo>
                        <a:pt x="519" y="363"/>
                      </a:lnTo>
                      <a:lnTo>
                        <a:pt x="519" y="366"/>
                      </a:lnTo>
                      <a:lnTo>
                        <a:pt x="519" y="366"/>
                      </a:lnTo>
                      <a:lnTo>
                        <a:pt x="519" y="366"/>
                      </a:lnTo>
                      <a:lnTo>
                        <a:pt x="521" y="366"/>
                      </a:lnTo>
                      <a:lnTo>
                        <a:pt x="523" y="367"/>
                      </a:lnTo>
                      <a:lnTo>
                        <a:pt x="524" y="367"/>
                      </a:lnTo>
                      <a:lnTo>
                        <a:pt x="528" y="375"/>
                      </a:lnTo>
                      <a:lnTo>
                        <a:pt x="529" y="375"/>
                      </a:lnTo>
                      <a:lnTo>
                        <a:pt x="531" y="377"/>
                      </a:lnTo>
                      <a:lnTo>
                        <a:pt x="532" y="377"/>
                      </a:lnTo>
                      <a:lnTo>
                        <a:pt x="532" y="377"/>
                      </a:lnTo>
                      <a:lnTo>
                        <a:pt x="533" y="377"/>
                      </a:lnTo>
                      <a:lnTo>
                        <a:pt x="533" y="377"/>
                      </a:lnTo>
                      <a:lnTo>
                        <a:pt x="533" y="379"/>
                      </a:lnTo>
                      <a:lnTo>
                        <a:pt x="535" y="379"/>
                      </a:lnTo>
                      <a:lnTo>
                        <a:pt x="535" y="384"/>
                      </a:lnTo>
                      <a:lnTo>
                        <a:pt x="537" y="385"/>
                      </a:lnTo>
                      <a:lnTo>
                        <a:pt x="540" y="387"/>
                      </a:lnTo>
                      <a:lnTo>
                        <a:pt x="542" y="389"/>
                      </a:lnTo>
                      <a:lnTo>
                        <a:pt x="542" y="389"/>
                      </a:lnTo>
                      <a:lnTo>
                        <a:pt x="544" y="391"/>
                      </a:lnTo>
                      <a:lnTo>
                        <a:pt x="544" y="393"/>
                      </a:lnTo>
                      <a:lnTo>
                        <a:pt x="545" y="393"/>
                      </a:lnTo>
                      <a:lnTo>
                        <a:pt x="545" y="393"/>
                      </a:lnTo>
                      <a:lnTo>
                        <a:pt x="544" y="394"/>
                      </a:lnTo>
                      <a:lnTo>
                        <a:pt x="545" y="396"/>
                      </a:lnTo>
                      <a:lnTo>
                        <a:pt x="544" y="396"/>
                      </a:lnTo>
                      <a:lnTo>
                        <a:pt x="542" y="398"/>
                      </a:lnTo>
                      <a:lnTo>
                        <a:pt x="541" y="398"/>
                      </a:lnTo>
                      <a:lnTo>
                        <a:pt x="541" y="400"/>
                      </a:lnTo>
                      <a:lnTo>
                        <a:pt x="541" y="400"/>
                      </a:lnTo>
                      <a:lnTo>
                        <a:pt x="540" y="400"/>
                      </a:lnTo>
                      <a:lnTo>
                        <a:pt x="540" y="401"/>
                      </a:lnTo>
                      <a:lnTo>
                        <a:pt x="542" y="401"/>
                      </a:lnTo>
                      <a:lnTo>
                        <a:pt x="542" y="402"/>
                      </a:lnTo>
                      <a:lnTo>
                        <a:pt x="544" y="404"/>
                      </a:lnTo>
                      <a:lnTo>
                        <a:pt x="544" y="406"/>
                      </a:lnTo>
                      <a:lnTo>
                        <a:pt x="546" y="408"/>
                      </a:lnTo>
                      <a:lnTo>
                        <a:pt x="546" y="410"/>
                      </a:lnTo>
                      <a:lnTo>
                        <a:pt x="549" y="412"/>
                      </a:lnTo>
                      <a:lnTo>
                        <a:pt x="549" y="412"/>
                      </a:lnTo>
                      <a:lnTo>
                        <a:pt x="550" y="412"/>
                      </a:lnTo>
                      <a:lnTo>
                        <a:pt x="550" y="413"/>
                      </a:lnTo>
                      <a:lnTo>
                        <a:pt x="552" y="413"/>
                      </a:lnTo>
                      <a:lnTo>
                        <a:pt x="553" y="414"/>
                      </a:lnTo>
                      <a:lnTo>
                        <a:pt x="555" y="414"/>
                      </a:lnTo>
                      <a:lnTo>
                        <a:pt x="557" y="413"/>
                      </a:lnTo>
                      <a:lnTo>
                        <a:pt x="559" y="412"/>
                      </a:lnTo>
                      <a:lnTo>
                        <a:pt x="563" y="412"/>
                      </a:lnTo>
                      <a:lnTo>
                        <a:pt x="566" y="410"/>
                      </a:lnTo>
                      <a:lnTo>
                        <a:pt x="569" y="412"/>
                      </a:lnTo>
                      <a:lnTo>
                        <a:pt x="569" y="412"/>
                      </a:lnTo>
                      <a:lnTo>
                        <a:pt x="570" y="413"/>
                      </a:lnTo>
                      <a:lnTo>
                        <a:pt x="571" y="413"/>
                      </a:lnTo>
                      <a:lnTo>
                        <a:pt x="572" y="413"/>
                      </a:lnTo>
                      <a:lnTo>
                        <a:pt x="574" y="412"/>
                      </a:lnTo>
                      <a:lnTo>
                        <a:pt x="575" y="412"/>
                      </a:lnTo>
                      <a:lnTo>
                        <a:pt x="575" y="412"/>
                      </a:lnTo>
                      <a:lnTo>
                        <a:pt x="576" y="412"/>
                      </a:lnTo>
                      <a:lnTo>
                        <a:pt x="576" y="410"/>
                      </a:lnTo>
                      <a:lnTo>
                        <a:pt x="578" y="410"/>
                      </a:lnTo>
                      <a:lnTo>
                        <a:pt x="579" y="409"/>
                      </a:lnTo>
                      <a:lnTo>
                        <a:pt x="583" y="408"/>
                      </a:lnTo>
                      <a:lnTo>
                        <a:pt x="583" y="408"/>
                      </a:lnTo>
                      <a:lnTo>
                        <a:pt x="587" y="408"/>
                      </a:lnTo>
                      <a:lnTo>
                        <a:pt x="588" y="406"/>
                      </a:lnTo>
                      <a:lnTo>
                        <a:pt x="590" y="406"/>
                      </a:lnTo>
                      <a:lnTo>
                        <a:pt x="590" y="405"/>
                      </a:lnTo>
                      <a:lnTo>
                        <a:pt x="592" y="405"/>
                      </a:lnTo>
                      <a:lnTo>
                        <a:pt x="595" y="405"/>
                      </a:lnTo>
                      <a:lnTo>
                        <a:pt x="597" y="405"/>
                      </a:lnTo>
                      <a:lnTo>
                        <a:pt x="599" y="405"/>
                      </a:lnTo>
                      <a:lnTo>
                        <a:pt x="599" y="405"/>
                      </a:lnTo>
                      <a:lnTo>
                        <a:pt x="601" y="405"/>
                      </a:lnTo>
                      <a:lnTo>
                        <a:pt x="601" y="404"/>
                      </a:lnTo>
                      <a:lnTo>
                        <a:pt x="604" y="404"/>
                      </a:lnTo>
                      <a:lnTo>
                        <a:pt x="604" y="402"/>
                      </a:lnTo>
                      <a:lnTo>
                        <a:pt x="605" y="402"/>
                      </a:lnTo>
                      <a:lnTo>
                        <a:pt x="605" y="402"/>
                      </a:lnTo>
                      <a:lnTo>
                        <a:pt x="608" y="402"/>
                      </a:lnTo>
                      <a:lnTo>
                        <a:pt x="608" y="401"/>
                      </a:lnTo>
                      <a:lnTo>
                        <a:pt x="609" y="401"/>
                      </a:lnTo>
                      <a:lnTo>
                        <a:pt x="609" y="400"/>
                      </a:lnTo>
                      <a:lnTo>
                        <a:pt x="612" y="400"/>
                      </a:lnTo>
                      <a:lnTo>
                        <a:pt x="613" y="401"/>
                      </a:lnTo>
                      <a:lnTo>
                        <a:pt x="613" y="404"/>
                      </a:lnTo>
                      <a:lnTo>
                        <a:pt x="612" y="404"/>
                      </a:lnTo>
                      <a:lnTo>
                        <a:pt x="612" y="413"/>
                      </a:lnTo>
                      <a:lnTo>
                        <a:pt x="612" y="413"/>
                      </a:lnTo>
                      <a:lnTo>
                        <a:pt x="612" y="417"/>
                      </a:lnTo>
                      <a:lnTo>
                        <a:pt x="610" y="417"/>
                      </a:lnTo>
                      <a:lnTo>
                        <a:pt x="610" y="418"/>
                      </a:lnTo>
                      <a:lnTo>
                        <a:pt x="610" y="418"/>
                      </a:lnTo>
                      <a:lnTo>
                        <a:pt x="610" y="422"/>
                      </a:lnTo>
                      <a:lnTo>
                        <a:pt x="609" y="422"/>
                      </a:lnTo>
                      <a:lnTo>
                        <a:pt x="609" y="427"/>
                      </a:lnTo>
                      <a:lnTo>
                        <a:pt x="607" y="427"/>
                      </a:lnTo>
                      <a:lnTo>
                        <a:pt x="607" y="434"/>
                      </a:lnTo>
                      <a:lnTo>
                        <a:pt x="604" y="435"/>
                      </a:lnTo>
                      <a:lnTo>
                        <a:pt x="604" y="438"/>
                      </a:lnTo>
                      <a:lnTo>
                        <a:pt x="601" y="439"/>
                      </a:lnTo>
                      <a:lnTo>
                        <a:pt x="600" y="443"/>
                      </a:lnTo>
                      <a:lnTo>
                        <a:pt x="599" y="443"/>
                      </a:lnTo>
                      <a:lnTo>
                        <a:pt x="597" y="448"/>
                      </a:lnTo>
                      <a:lnTo>
                        <a:pt x="44" y="448"/>
                      </a:lnTo>
                      <a:lnTo>
                        <a:pt x="44" y="447"/>
                      </a:lnTo>
                      <a:lnTo>
                        <a:pt x="44" y="446"/>
                      </a:lnTo>
                      <a:lnTo>
                        <a:pt x="42" y="443"/>
                      </a:lnTo>
                      <a:lnTo>
                        <a:pt x="40" y="442"/>
                      </a:lnTo>
                      <a:lnTo>
                        <a:pt x="40" y="438"/>
                      </a:lnTo>
                      <a:lnTo>
                        <a:pt x="36" y="436"/>
                      </a:lnTo>
                      <a:lnTo>
                        <a:pt x="36" y="436"/>
                      </a:lnTo>
                      <a:lnTo>
                        <a:pt x="36" y="436"/>
                      </a:lnTo>
                      <a:lnTo>
                        <a:pt x="37" y="436"/>
                      </a:lnTo>
                      <a:lnTo>
                        <a:pt x="37" y="436"/>
                      </a:lnTo>
                      <a:lnTo>
                        <a:pt x="37" y="435"/>
                      </a:lnTo>
                      <a:lnTo>
                        <a:pt x="37" y="434"/>
                      </a:lnTo>
                      <a:lnTo>
                        <a:pt x="36" y="434"/>
                      </a:lnTo>
                      <a:lnTo>
                        <a:pt x="36" y="434"/>
                      </a:lnTo>
                      <a:lnTo>
                        <a:pt x="36" y="434"/>
                      </a:lnTo>
                      <a:lnTo>
                        <a:pt x="36" y="432"/>
                      </a:lnTo>
                      <a:lnTo>
                        <a:pt x="34" y="432"/>
                      </a:lnTo>
                      <a:lnTo>
                        <a:pt x="34" y="430"/>
                      </a:lnTo>
                      <a:lnTo>
                        <a:pt x="34" y="430"/>
                      </a:lnTo>
                      <a:lnTo>
                        <a:pt x="34" y="430"/>
                      </a:lnTo>
                      <a:lnTo>
                        <a:pt x="34" y="430"/>
                      </a:lnTo>
                      <a:lnTo>
                        <a:pt x="34" y="429"/>
                      </a:lnTo>
                      <a:lnTo>
                        <a:pt x="34" y="426"/>
                      </a:lnTo>
                      <a:lnTo>
                        <a:pt x="33" y="425"/>
                      </a:lnTo>
                      <a:lnTo>
                        <a:pt x="33" y="425"/>
                      </a:lnTo>
                      <a:lnTo>
                        <a:pt x="31" y="425"/>
                      </a:lnTo>
                      <a:lnTo>
                        <a:pt x="31" y="422"/>
                      </a:lnTo>
                      <a:lnTo>
                        <a:pt x="29" y="422"/>
                      </a:lnTo>
                      <a:lnTo>
                        <a:pt x="29" y="418"/>
                      </a:lnTo>
                      <a:lnTo>
                        <a:pt x="31" y="415"/>
                      </a:lnTo>
                      <a:lnTo>
                        <a:pt x="27" y="415"/>
                      </a:lnTo>
                      <a:lnTo>
                        <a:pt x="27" y="413"/>
                      </a:lnTo>
                      <a:lnTo>
                        <a:pt x="25" y="413"/>
                      </a:lnTo>
                      <a:lnTo>
                        <a:pt x="25" y="412"/>
                      </a:lnTo>
                      <a:lnTo>
                        <a:pt x="25" y="412"/>
                      </a:lnTo>
                      <a:lnTo>
                        <a:pt x="25" y="412"/>
                      </a:lnTo>
                      <a:lnTo>
                        <a:pt x="25" y="410"/>
                      </a:lnTo>
                      <a:lnTo>
                        <a:pt x="25" y="409"/>
                      </a:lnTo>
                      <a:lnTo>
                        <a:pt x="25" y="409"/>
                      </a:lnTo>
                      <a:lnTo>
                        <a:pt x="24" y="408"/>
                      </a:lnTo>
                      <a:lnTo>
                        <a:pt x="23" y="406"/>
                      </a:lnTo>
                      <a:lnTo>
                        <a:pt x="20" y="406"/>
                      </a:lnTo>
                      <a:lnTo>
                        <a:pt x="20" y="405"/>
                      </a:lnTo>
                      <a:lnTo>
                        <a:pt x="19" y="404"/>
                      </a:lnTo>
                      <a:lnTo>
                        <a:pt x="17" y="404"/>
                      </a:lnTo>
                      <a:lnTo>
                        <a:pt x="17" y="402"/>
                      </a:lnTo>
                      <a:lnTo>
                        <a:pt x="16" y="402"/>
                      </a:lnTo>
                      <a:lnTo>
                        <a:pt x="16" y="401"/>
                      </a:lnTo>
                      <a:lnTo>
                        <a:pt x="16" y="401"/>
                      </a:lnTo>
                      <a:lnTo>
                        <a:pt x="17" y="401"/>
                      </a:lnTo>
                      <a:lnTo>
                        <a:pt x="17" y="400"/>
                      </a:lnTo>
                      <a:lnTo>
                        <a:pt x="16" y="400"/>
                      </a:lnTo>
                      <a:lnTo>
                        <a:pt x="16" y="400"/>
                      </a:lnTo>
                      <a:lnTo>
                        <a:pt x="16" y="397"/>
                      </a:lnTo>
                      <a:lnTo>
                        <a:pt x="14" y="397"/>
                      </a:lnTo>
                      <a:lnTo>
                        <a:pt x="14" y="396"/>
                      </a:lnTo>
                      <a:lnTo>
                        <a:pt x="11" y="396"/>
                      </a:lnTo>
                      <a:lnTo>
                        <a:pt x="10" y="394"/>
                      </a:lnTo>
                      <a:lnTo>
                        <a:pt x="8" y="393"/>
                      </a:lnTo>
                      <a:lnTo>
                        <a:pt x="8" y="392"/>
                      </a:lnTo>
                      <a:lnTo>
                        <a:pt x="7" y="391"/>
                      </a:lnTo>
                      <a:lnTo>
                        <a:pt x="7" y="391"/>
                      </a:lnTo>
                      <a:lnTo>
                        <a:pt x="6" y="389"/>
                      </a:lnTo>
                      <a:lnTo>
                        <a:pt x="6" y="388"/>
                      </a:lnTo>
                      <a:lnTo>
                        <a:pt x="7" y="388"/>
                      </a:lnTo>
                      <a:lnTo>
                        <a:pt x="7" y="387"/>
                      </a:lnTo>
                      <a:lnTo>
                        <a:pt x="6" y="387"/>
                      </a:lnTo>
                      <a:lnTo>
                        <a:pt x="6" y="383"/>
                      </a:lnTo>
                      <a:lnTo>
                        <a:pt x="7" y="383"/>
                      </a:lnTo>
                      <a:lnTo>
                        <a:pt x="6" y="379"/>
                      </a:lnTo>
                      <a:lnTo>
                        <a:pt x="4" y="377"/>
                      </a:lnTo>
                      <a:lnTo>
                        <a:pt x="3" y="370"/>
                      </a:lnTo>
                      <a:lnTo>
                        <a:pt x="2" y="370"/>
                      </a:lnTo>
                      <a:lnTo>
                        <a:pt x="0" y="370"/>
                      </a:lnTo>
                      <a:lnTo>
                        <a:pt x="0" y="368"/>
                      </a:lnTo>
                      <a:lnTo>
                        <a:pt x="0" y="368"/>
                      </a:lnTo>
                      <a:lnTo>
                        <a:pt x="0" y="367"/>
                      </a:lnTo>
                      <a:lnTo>
                        <a:pt x="2" y="367"/>
                      </a:lnTo>
                      <a:lnTo>
                        <a:pt x="2" y="367"/>
                      </a:lnTo>
                      <a:lnTo>
                        <a:pt x="3" y="364"/>
                      </a:lnTo>
                      <a:lnTo>
                        <a:pt x="3" y="364"/>
                      </a:lnTo>
                      <a:lnTo>
                        <a:pt x="4" y="363"/>
                      </a:lnTo>
                      <a:lnTo>
                        <a:pt x="4" y="363"/>
                      </a:lnTo>
                      <a:lnTo>
                        <a:pt x="4" y="363"/>
                      </a:lnTo>
                      <a:lnTo>
                        <a:pt x="6" y="360"/>
                      </a:lnTo>
                      <a:lnTo>
                        <a:pt x="7" y="359"/>
                      </a:lnTo>
                      <a:lnTo>
                        <a:pt x="7" y="359"/>
                      </a:lnTo>
                      <a:lnTo>
                        <a:pt x="7" y="355"/>
                      </a:lnTo>
                      <a:lnTo>
                        <a:pt x="7" y="355"/>
                      </a:lnTo>
                      <a:lnTo>
                        <a:pt x="7" y="349"/>
                      </a:lnTo>
                      <a:lnTo>
                        <a:pt x="8" y="349"/>
                      </a:lnTo>
                      <a:lnTo>
                        <a:pt x="8" y="347"/>
                      </a:lnTo>
                      <a:lnTo>
                        <a:pt x="8" y="347"/>
                      </a:lnTo>
                      <a:lnTo>
                        <a:pt x="8" y="345"/>
                      </a:lnTo>
                      <a:lnTo>
                        <a:pt x="10" y="345"/>
                      </a:lnTo>
                      <a:lnTo>
                        <a:pt x="10" y="342"/>
                      </a:lnTo>
                      <a:lnTo>
                        <a:pt x="10" y="342"/>
                      </a:lnTo>
                      <a:lnTo>
                        <a:pt x="10" y="334"/>
                      </a:lnTo>
                      <a:lnTo>
                        <a:pt x="10" y="334"/>
                      </a:lnTo>
                      <a:lnTo>
                        <a:pt x="11" y="334"/>
                      </a:lnTo>
                      <a:lnTo>
                        <a:pt x="11" y="334"/>
                      </a:lnTo>
                      <a:lnTo>
                        <a:pt x="11" y="333"/>
                      </a:lnTo>
                      <a:lnTo>
                        <a:pt x="10" y="332"/>
                      </a:lnTo>
                      <a:lnTo>
                        <a:pt x="10" y="325"/>
                      </a:lnTo>
                      <a:lnTo>
                        <a:pt x="10" y="325"/>
                      </a:lnTo>
                      <a:lnTo>
                        <a:pt x="10" y="322"/>
                      </a:lnTo>
                      <a:lnTo>
                        <a:pt x="8" y="322"/>
                      </a:lnTo>
                      <a:lnTo>
                        <a:pt x="8" y="321"/>
                      </a:lnTo>
                      <a:lnTo>
                        <a:pt x="7" y="321"/>
                      </a:lnTo>
                      <a:lnTo>
                        <a:pt x="7" y="316"/>
                      </a:lnTo>
                      <a:lnTo>
                        <a:pt x="8" y="316"/>
                      </a:lnTo>
                      <a:lnTo>
                        <a:pt x="10" y="313"/>
                      </a:lnTo>
                      <a:lnTo>
                        <a:pt x="8" y="312"/>
                      </a:lnTo>
                      <a:lnTo>
                        <a:pt x="8" y="311"/>
                      </a:lnTo>
                      <a:lnTo>
                        <a:pt x="7" y="311"/>
                      </a:lnTo>
                      <a:lnTo>
                        <a:pt x="7" y="309"/>
                      </a:lnTo>
                      <a:lnTo>
                        <a:pt x="8" y="308"/>
                      </a:lnTo>
                      <a:lnTo>
                        <a:pt x="8" y="308"/>
                      </a:lnTo>
                      <a:lnTo>
                        <a:pt x="8" y="307"/>
                      </a:lnTo>
                      <a:lnTo>
                        <a:pt x="8" y="307"/>
                      </a:lnTo>
                      <a:lnTo>
                        <a:pt x="8" y="305"/>
                      </a:lnTo>
                      <a:lnTo>
                        <a:pt x="7" y="304"/>
                      </a:lnTo>
                      <a:lnTo>
                        <a:pt x="6" y="302"/>
                      </a:lnTo>
                      <a:lnTo>
                        <a:pt x="4" y="300"/>
                      </a:lnTo>
                      <a:lnTo>
                        <a:pt x="3" y="300"/>
                      </a:lnTo>
                      <a:lnTo>
                        <a:pt x="4" y="298"/>
                      </a:lnTo>
                      <a:lnTo>
                        <a:pt x="4" y="296"/>
                      </a:lnTo>
                      <a:lnTo>
                        <a:pt x="3" y="296"/>
                      </a:lnTo>
                      <a:lnTo>
                        <a:pt x="3" y="295"/>
                      </a:lnTo>
                      <a:lnTo>
                        <a:pt x="4" y="295"/>
                      </a:lnTo>
                      <a:lnTo>
                        <a:pt x="4" y="294"/>
                      </a:lnTo>
                      <a:lnTo>
                        <a:pt x="4" y="294"/>
                      </a:lnTo>
                      <a:lnTo>
                        <a:pt x="4" y="290"/>
                      </a:lnTo>
                      <a:lnTo>
                        <a:pt x="4" y="290"/>
                      </a:lnTo>
                      <a:lnTo>
                        <a:pt x="6" y="288"/>
                      </a:lnTo>
                      <a:lnTo>
                        <a:pt x="7" y="288"/>
                      </a:lnTo>
                      <a:lnTo>
                        <a:pt x="8" y="287"/>
                      </a:lnTo>
                      <a:lnTo>
                        <a:pt x="8" y="285"/>
                      </a:lnTo>
                      <a:lnTo>
                        <a:pt x="10" y="283"/>
                      </a:lnTo>
                      <a:lnTo>
                        <a:pt x="11" y="282"/>
                      </a:lnTo>
                      <a:lnTo>
                        <a:pt x="11" y="279"/>
                      </a:lnTo>
                      <a:lnTo>
                        <a:pt x="12" y="279"/>
                      </a:lnTo>
                      <a:lnTo>
                        <a:pt x="14" y="275"/>
                      </a:lnTo>
                      <a:lnTo>
                        <a:pt x="14" y="275"/>
                      </a:lnTo>
                      <a:lnTo>
                        <a:pt x="14" y="274"/>
                      </a:lnTo>
                      <a:lnTo>
                        <a:pt x="15" y="273"/>
                      </a:lnTo>
                      <a:lnTo>
                        <a:pt x="15" y="271"/>
                      </a:lnTo>
                      <a:lnTo>
                        <a:pt x="15" y="271"/>
                      </a:lnTo>
                      <a:lnTo>
                        <a:pt x="15" y="270"/>
                      </a:lnTo>
                      <a:lnTo>
                        <a:pt x="16" y="270"/>
                      </a:lnTo>
                      <a:lnTo>
                        <a:pt x="16" y="269"/>
                      </a:lnTo>
                      <a:lnTo>
                        <a:pt x="17" y="269"/>
                      </a:lnTo>
                      <a:lnTo>
                        <a:pt x="19" y="268"/>
                      </a:lnTo>
                      <a:lnTo>
                        <a:pt x="19" y="266"/>
                      </a:lnTo>
                      <a:lnTo>
                        <a:pt x="19" y="265"/>
                      </a:lnTo>
                      <a:lnTo>
                        <a:pt x="20" y="265"/>
                      </a:lnTo>
                      <a:lnTo>
                        <a:pt x="20" y="262"/>
                      </a:lnTo>
                      <a:lnTo>
                        <a:pt x="21" y="262"/>
                      </a:lnTo>
                      <a:lnTo>
                        <a:pt x="21" y="261"/>
                      </a:lnTo>
                      <a:lnTo>
                        <a:pt x="21" y="261"/>
                      </a:lnTo>
                      <a:lnTo>
                        <a:pt x="21" y="260"/>
                      </a:lnTo>
                      <a:lnTo>
                        <a:pt x="23" y="260"/>
                      </a:lnTo>
                      <a:lnTo>
                        <a:pt x="23" y="257"/>
                      </a:lnTo>
                      <a:lnTo>
                        <a:pt x="23" y="257"/>
                      </a:lnTo>
                      <a:lnTo>
                        <a:pt x="23" y="256"/>
                      </a:lnTo>
                      <a:lnTo>
                        <a:pt x="25" y="254"/>
                      </a:lnTo>
                      <a:lnTo>
                        <a:pt x="25" y="253"/>
                      </a:lnTo>
                      <a:lnTo>
                        <a:pt x="27" y="252"/>
                      </a:lnTo>
                      <a:lnTo>
                        <a:pt x="27" y="248"/>
                      </a:lnTo>
                      <a:lnTo>
                        <a:pt x="28" y="248"/>
                      </a:lnTo>
                      <a:lnTo>
                        <a:pt x="28" y="247"/>
                      </a:lnTo>
                      <a:lnTo>
                        <a:pt x="31" y="244"/>
                      </a:lnTo>
                      <a:lnTo>
                        <a:pt x="31" y="243"/>
                      </a:lnTo>
                      <a:lnTo>
                        <a:pt x="32" y="241"/>
                      </a:lnTo>
                      <a:lnTo>
                        <a:pt x="34" y="240"/>
                      </a:lnTo>
                      <a:lnTo>
                        <a:pt x="34" y="239"/>
                      </a:lnTo>
                      <a:lnTo>
                        <a:pt x="36" y="237"/>
                      </a:lnTo>
                      <a:lnTo>
                        <a:pt x="36" y="235"/>
                      </a:lnTo>
                      <a:lnTo>
                        <a:pt x="36" y="235"/>
                      </a:lnTo>
                      <a:lnTo>
                        <a:pt x="37" y="233"/>
                      </a:lnTo>
                      <a:lnTo>
                        <a:pt x="38" y="232"/>
                      </a:lnTo>
                      <a:lnTo>
                        <a:pt x="38" y="231"/>
                      </a:lnTo>
                      <a:lnTo>
                        <a:pt x="40" y="231"/>
                      </a:lnTo>
                      <a:lnTo>
                        <a:pt x="41" y="231"/>
                      </a:lnTo>
                      <a:lnTo>
                        <a:pt x="42" y="231"/>
                      </a:lnTo>
                      <a:lnTo>
                        <a:pt x="44" y="231"/>
                      </a:lnTo>
                      <a:lnTo>
                        <a:pt x="44" y="231"/>
                      </a:lnTo>
                      <a:lnTo>
                        <a:pt x="45" y="230"/>
                      </a:lnTo>
                      <a:lnTo>
                        <a:pt x="45" y="228"/>
                      </a:lnTo>
                      <a:lnTo>
                        <a:pt x="48" y="227"/>
                      </a:lnTo>
                      <a:lnTo>
                        <a:pt x="48" y="226"/>
                      </a:lnTo>
                      <a:lnTo>
                        <a:pt x="50" y="224"/>
                      </a:lnTo>
                      <a:lnTo>
                        <a:pt x="57" y="219"/>
                      </a:lnTo>
                      <a:lnTo>
                        <a:pt x="59" y="218"/>
                      </a:lnTo>
                      <a:lnTo>
                        <a:pt x="62" y="214"/>
                      </a:lnTo>
                      <a:lnTo>
                        <a:pt x="62" y="213"/>
                      </a:lnTo>
                      <a:lnTo>
                        <a:pt x="65" y="211"/>
                      </a:lnTo>
                      <a:lnTo>
                        <a:pt x="66" y="209"/>
                      </a:lnTo>
                      <a:lnTo>
                        <a:pt x="67" y="207"/>
                      </a:lnTo>
                      <a:lnTo>
                        <a:pt x="68" y="205"/>
                      </a:lnTo>
                      <a:lnTo>
                        <a:pt x="68" y="205"/>
                      </a:lnTo>
                      <a:lnTo>
                        <a:pt x="68" y="203"/>
                      </a:lnTo>
                      <a:lnTo>
                        <a:pt x="70" y="203"/>
                      </a:lnTo>
                      <a:lnTo>
                        <a:pt x="70" y="194"/>
                      </a:lnTo>
                      <a:lnTo>
                        <a:pt x="67" y="193"/>
                      </a:lnTo>
                      <a:lnTo>
                        <a:pt x="67" y="189"/>
                      </a:lnTo>
                      <a:lnTo>
                        <a:pt x="67" y="189"/>
                      </a:lnTo>
                      <a:lnTo>
                        <a:pt x="67" y="188"/>
                      </a:lnTo>
                      <a:lnTo>
                        <a:pt x="67" y="188"/>
                      </a:lnTo>
                      <a:lnTo>
                        <a:pt x="67" y="186"/>
                      </a:lnTo>
                      <a:lnTo>
                        <a:pt x="68" y="186"/>
                      </a:lnTo>
                      <a:lnTo>
                        <a:pt x="68" y="181"/>
                      </a:lnTo>
                      <a:lnTo>
                        <a:pt x="70" y="180"/>
                      </a:lnTo>
                      <a:lnTo>
                        <a:pt x="71" y="177"/>
                      </a:lnTo>
                      <a:lnTo>
                        <a:pt x="71" y="177"/>
                      </a:lnTo>
                      <a:lnTo>
                        <a:pt x="72" y="171"/>
                      </a:lnTo>
                      <a:lnTo>
                        <a:pt x="76" y="168"/>
                      </a:lnTo>
                      <a:lnTo>
                        <a:pt x="76" y="165"/>
                      </a:lnTo>
                      <a:lnTo>
                        <a:pt x="79" y="165"/>
                      </a:lnTo>
                      <a:lnTo>
                        <a:pt x="80" y="164"/>
                      </a:lnTo>
                      <a:lnTo>
                        <a:pt x="84" y="164"/>
                      </a:lnTo>
                      <a:lnTo>
                        <a:pt x="84" y="163"/>
                      </a:lnTo>
                      <a:lnTo>
                        <a:pt x="87" y="163"/>
                      </a:lnTo>
                      <a:lnTo>
                        <a:pt x="87" y="161"/>
                      </a:lnTo>
                      <a:lnTo>
                        <a:pt x="88" y="161"/>
                      </a:lnTo>
                      <a:lnTo>
                        <a:pt x="88" y="160"/>
                      </a:lnTo>
                      <a:lnTo>
                        <a:pt x="89" y="160"/>
                      </a:lnTo>
                      <a:lnTo>
                        <a:pt x="91" y="159"/>
                      </a:lnTo>
                      <a:lnTo>
                        <a:pt x="92" y="159"/>
                      </a:lnTo>
                      <a:lnTo>
                        <a:pt x="92" y="159"/>
                      </a:lnTo>
                      <a:lnTo>
                        <a:pt x="95" y="156"/>
                      </a:lnTo>
                      <a:lnTo>
                        <a:pt x="96" y="154"/>
                      </a:lnTo>
                      <a:lnTo>
                        <a:pt x="97" y="152"/>
                      </a:lnTo>
                      <a:lnTo>
                        <a:pt x="97" y="151"/>
                      </a:lnTo>
                      <a:lnTo>
                        <a:pt x="99" y="151"/>
                      </a:lnTo>
                      <a:lnTo>
                        <a:pt x="99" y="148"/>
                      </a:lnTo>
                      <a:lnTo>
                        <a:pt x="100" y="148"/>
                      </a:lnTo>
                      <a:lnTo>
                        <a:pt x="100" y="143"/>
                      </a:lnTo>
                      <a:lnTo>
                        <a:pt x="101" y="143"/>
                      </a:lnTo>
                      <a:lnTo>
                        <a:pt x="101" y="142"/>
                      </a:lnTo>
                      <a:lnTo>
                        <a:pt x="101" y="142"/>
                      </a:lnTo>
                      <a:lnTo>
                        <a:pt x="103" y="138"/>
                      </a:lnTo>
                      <a:lnTo>
                        <a:pt x="105" y="135"/>
                      </a:lnTo>
                      <a:lnTo>
                        <a:pt x="105" y="134"/>
                      </a:lnTo>
                      <a:lnTo>
                        <a:pt x="109" y="134"/>
                      </a:lnTo>
                      <a:lnTo>
                        <a:pt x="109" y="138"/>
                      </a:lnTo>
                      <a:lnTo>
                        <a:pt x="112" y="141"/>
                      </a:lnTo>
                      <a:lnTo>
                        <a:pt x="114" y="142"/>
                      </a:lnTo>
                      <a:lnTo>
                        <a:pt x="116" y="142"/>
                      </a:lnTo>
                      <a:lnTo>
                        <a:pt x="117" y="142"/>
                      </a:lnTo>
                      <a:lnTo>
                        <a:pt x="120" y="142"/>
                      </a:lnTo>
                      <a:lnTo>
                        <a:pt x="120" y="141"/>
                      </a:lnTo>
                      <a:lnTo>
                        <a:pt x="127" y="142"/>
                      </a:lnTo>
                      <a:lnTo>
                        <a:pt x="127" y="141"/>
                      </a:lnTo>
                      <a:lnTo>
                        <a:pt x="129" y="141"/>
                      </a:lnTo>
                      <a:lnTo>
                        <a:pt x="129" y="141"/>
                      </a:lnTo>
                      <a:lnTo>
                        <a:pt x="130" y="139"/>
                      </a:lnTo>
                      <a:lnTo>
                        <a:pt x="131" y="139"/>
                      </a:lnTo>
                      <a:lnTo>
                        <a:pt x="131" y="141"/>
                      </a:lnTo>
                      <a:lnTo>
                        <a:pt x="133" y="141"/>
                      </a:lnTo>
                      <a:lnTo>
                        <a:pt x="134" y="142"/>
                      </a:lnTo>
                      <a:lnTo>
                        <a:pt x="135" y="143"/>
                      </a:lnTo>
                      <a:lnTo>
                        <a:pt x="138" y="142"/>
                      </a:lnTo>
                      <a:lnTo>
                        <a:pt x="138" y="142"/>
                      </a:lnTo>
                      <a:lnTo>
                        <a:pt x="139" y="142"/>
                      </a:lnTo>
                      <a:lnTo>
                        <a:pt x="139" y="141"/>
                      </a:lnTo>
                      <a:lnTo>
                        <a:pt x="142" y="141"/>
                      </a:lnTo>
                      <a:lnTo>
                        <a:pt x="144" y="138"/>
                      </a:lnTo>
                      <a:lnTo>
                        <a:pt x="146" y="138"/>
                      </a:lnTo>
                      <a:lnTo>
                        <a:pt x="146" y="137"/>
                      </a:lnTo>
                      <a:lnTo>
                        <a:pt x="147" y="135"/>
                      </a:lnTo>
                      <a:lnTo>
                        <a:pt x="147" y="135"/>
                      </a:lnTo>
                      <a:lnTo>
                        <a:pt x="148" y="135"/>
                      </a:lnTo>
                      <a:lnTo>
                        <a:pt x="150" y="135"/>
                      </a:lnTo>
                      <a:lnTo>
                        <a:pt x="150" y="135"/>
                      </a:lnTo>
                      <a:lnTo>
                        <a:pt x="152" y="134"/>
                      </a:lnTo>
                      <a:lnTo>
                        <a:pt x="152" y="133"/>
                      </a:lnTo>
                      <a:lnTo>
                        <a:pt x="156" y="134"/>
                      </a:lnTo>
                      <a:lnTo>
                        <a:pt x="156" y="133"/>
                      </a:lnTo>
                      <a:lnTo>
                        <a:pt x="158" y="133"/>
                      </a:lnTo>
                      <a:lnTo>
                        <a:pt x="159" y="131"/>
                      </a:lnTo>
                      <a:lnTo>
                        <a:pt x="161" y="130"/>
                      </a:lnTo>
                      <a:lnTo>
                        <a:pt x="165" y="130"/>
                      </a:lnTo>
                      <a:lnTo>
                        <a:pt x="165" y="129"/>
                      </a:lnTo>
                      <a:lnTo>
                        <a:pt x="165" y="129"/>
                      </a:lnTo>
                      <a:lnTo>
                        <a:pt x="165" y="129"/>
                      </a:lnTo>
                      <a:lnTo>
                        <a:pt x="165" y="129"/>
                      </a:lnTo>
                      <a:lnTo>
                        <a:pt x="167" y="129"/>
                      </a:lnTo>
                      <a:lnTo>
                        <a:pt x="167" y="127"/>
                      </a:lnTo>
                      <a:lnTo>
                        <a:pt x="168" y="126"/>
                      </a:lnTo>
                      <a:lnTo>
                        <a:pt x="169" y="126"/>
                      </a:lnTo>
                      <a:lnTo>
                        <a:pt x="169" y="126"/>
                      </a:lnTo>
                      <a:lnTo>
                        <a:pt x="171" y="126"/>
                      </a:lnTo>
                      <a:lnTo>
                        <a:pt x="172" y="124"/>
                      </a:lnTo>
                      <a:lnTo>
                        <a:pt x="185" y="125"/>
                      </a:lnTo>
                      <a:lnTo>
                        <a:pt x="185" y="125"/>
                      </a:lnTo>
                      <a:lnTo>
                        <a:pt x="186" y="125"/>
                      </a:lnTo>
                      <a:lnTo>
                        <a:pt x="188" y="124"/>
                      </a:lnTo>
                      <a:lnTo>
                        <a:pt x="195" y="122"/>
                      </a:lnTo>
                      <a:lnTo>
                        <a:pt x="195" y="124"/>
                      </a:lnTo>
                      <a:lnTo>
                        <a:pt x="195" y="124"/>
                      </a:lnTo>
                      <a:lnTo>
                        <a:pt x="197" y="124"/>
                      </a:lnTo>
                      <a:lnTo>
                        <a:pt x="197" y="124"/>
                      </a:lnTo>
                      <a:lnTo>
                        <a:pt x="199" y="124"/>
                      </a:lnTo>
                      <a:lnTo>
                        <a:pt x="201" y="122"/>
                      </a:lnTo>
                      <a:lnTo>
                        <a:pt x="202" y="122"/>
                      </a:lnTo>
                      <a:lnTo>
                        <a:pt x="203" y="124"/>
                      </a:lnTo>
                      <a:lnTo>
                        <a:pt x="207" y="124"/>
                      </a:lnTo>
                      <a:lnTo>
                        <a:pt x="207" y="122"/>
                      </a:lnTo>
                      <a:lnTo>
                        <a:pt x="211" y="124"/>
                      </a:lnTo>
                      <a:lnTo>
                        <a:pt x="211" y="122"/>
                      </a:lnTo>
                      <a:lnTo>
                        <a:pt x="214" y="121"/>
                      </a:lnTo>
                      <a:lnTo>
                        <a:pt x="215" y="121"/>
                      </a:lnTo>
                      <a:lnTo>
                        <a:pt x="216" y="121"/>
                      </a:lnTo>
                      <a:lnTo>
                        <a:pt x="218" y="122"/>
                      </a:lnTo>
                      <a:lnTo>
                        <a:pt x="219" y="124"/>
                      </a:lnTo>
                      <a:lnTo>
                        <a:pt x="220" y="125"/>
                      </a:lnTo>
                      <a:lnTo>
                        <a:pt x="220" y="125"/>
                      </a:lnTo>
                      <a:lnTo>
                        <a:pt x="220" y="125"/>
                      </a:lnTo>
                      <a:lnTo>
                        <a:pt x="222" y="125"/>
                      </a:lnTo>
                      <a:lnTo>
                        <a:pt x="222" y="125"/>
                      </a:lnTo>
                      <a:lnTo>
                        <a:pt x="223" y="121"/>
                      </a:lnTo>
                      <a:lnTo>
                        <a:pt x="226" y="122"/>
                      </a:lnTo>
                      <a:lnTo>
                        <a:pt x="226" y="122"/>
                      </a:lnTo>
                      <a:lnTo>
                        <a:pt x="231" y="122"/>
                      </a:lnTo>
                      <a:lnTo>
                        <a:pt x="231" y="122"/>
                      </a:lnTo>
                      <a:lnTo>
                        <a:pt x="239" y="122"/>
                      </a:lnTo>
                      <a:lnTo>
                        <a:pt x="239" y="121"/>
                      </a:lnTo>
                      <a:lnTo>
                        <a:pt x="241" y="121"/>
                      </a:lnTo>
                      <a:lnTo>
                        <a:pt x="243" y="120"/>
                      </a:lnTo>
                      <a:lnTo>
                        <a:pt x="244" y="120"/>
                      </a:lnTo>
                      <a:lnTo>
                        <a:pt x="244" y="120"/>
                      </a:lnTo>
                      <a:lnTo>
                        <a:pt x="245" y="120"/>
                      </a:lnTo>
                      <a:lnTo>
                        <a:pt x="247" y="120"/>
                      </a:lnTo>
                      <a:lnTo>
                        <a:pt x="247" y="121"/>
                      </a:lnTo>
                      <a:lnTo>
                        <a:pt x="247" y="121"/>
                      </a:lnTo>
                      <a:lnTo>
                        <a:pt x="249" y="120"/>
                      </a:lnTo>
                      <a:lnTo>
                        <a:pt x="249" y="121"/>
                      </a:lnTo>
                      <a:lnTo>
                        <a:pt x="249" y="122"/>
                      </a:lnTo>
                      <a:lnTo>
                        <a:pt x="250" y="124"/>
                      </a:lnTo>
                      <a:lnTo>
                        <a:pt x="250" y="124"/>
                      </a:lnTo>
                      <a:lnTo>
                        <a:pt x="250" y="125"/>
                      </a:lnTo>
                      <a:lnTo>
                        <a:pt x="253" y="125"/>
                      </a:lnTo>
                      <a:lnTo>
                        <a:pt x="253" y="124"/>
                      </a:lnTo>
                      <a:lnTo>
                        <a:pt x="258" y="124"/>
                      </a:lnTo>
                      <a:lnTo>
                        <a:pt x="257" y="127"/>
                      </a:lnTo>
                      <a:lnTo>
                        <a:pt x="256" y="129"/>
                      </a:lnTo>
                      <a:lnTo>
                        <a:pt x="254" y="130"/>
                      </a:lnTo>
                      <a:lnTo>
                        <a:pt x="253" y="131"/>
                      </a:lnTo>
                      <a:lnTo>
                        <a:pt x="252" y="133"/>
                      </a:lnTo>
                      <a:lnTo>
                        <a:pt x="252" y="139"/>
                      </a:lnTo>
                      <a:lnTo>
                        <a:pt x="256" y="139"/>
                      </a:lnTo>
                      <a:lnTo>
                        <a:pt x="254" y="142"/>
                      </a:lnTo>
                      <a:lnTo>
                        <a:pt x="253" y="142"/>
                      </a:lnTo>
                      <a:lnTo>
                        <a:pt x="256" y="148"/>
                      </a:lnTo>
                      <a:lnTo>
                        <a:pt x="253" y="148"/>
                      </a:lnTo>
                      <a:lnTo>
                        <a:pt x="253" y="150"/>
                      </a:lnTo>
                      <a:lnTo>
                        <a:pt x="252" y="151"/>
                      </a:lnTo>
                      <a:lnTo>
                        <a:pt x="252" y="151"/>
                      </a:lnTo>
                      <a:lnTo>
                        <a:pt x="252" y="152"/>
                      </a:lnTo>
                      <a:lnTo>
                        <a:pt x="250" y="154"/>
                      </a:lnTo>
                      <a:lnTo>
                        <a:pt x="250" y="154"/>
                      </a:lnTo>
                      <a:lnTo>
                        <a:pt x="249" y="155"/>
                      </a:lnTo>
                      <a:lnTo>
                        <a:pt x="249" y="156"/>
                      </a:lnTo>
                      <a:lnTo>
                        <a:pt x="248" y="156"/>
                      </a:lnTo>
                      <a:lnTo>
                        <a:pt x="248" y="159"/>
                      </a:lnTo>
                      <a:lnTo>
                        <a:pt x="249" y="160"/>
                      </a:lnTo>
                      <a:lnTo>
                        <a:pt x="249" y="160"/>
                      </a:lnTo>
                      <a:lnTo>
                        <a:pt x="249" y="160"/>
                      </a:lnTo>
                      <a:lnTo>
                        <a:pt x="249" y="160"/>
                      </a:lnTo>
                      <a:lnTo>
                        <a:pt x="250" y="161"/>
                      </a:lnTo>
                      <a:lnTo>
                        <a:pt x="250" y="161"/>
                      </a:lnTo>
                      <a:lnTo>
                        <a:pt x="252" y="161"/>
                      </a:lnTo>
                      <a:lnTo>
                        <a:pt x="253" y="163"/>
                      </a:lnTo>
                      <a:lnTo>
                        <a:pt x="253" y="163"/>
                      </a:lnTo>
                      <a:lnTo>
                        <a:pt x="253" y="163"/>
                      </a:lnTo>
                      <a:lnTo>
                        <a:pt x="256" y="164"/>
                      </a:lnTo>
                      <a:lnTo>
                        <a:pt x="257" y="165"/>
                      </a:lnTo>
                      <a:lnTo>
                        <a:pt x="257" y="165"/>
                      </a:lnTo>
                      <a:lnTo>
                        <a:pt x="257" y="165"/>
                      </a:lnTo>
                      <a:lnTo>
                        <a:pt x="257" y="165"/>
                      </a:lnTo>
                      <a:lnTo>
                        <a:pt x="257" y="165"/>
                      </a:lnTo>
                      <a:lnTo>
                        <a:pt x="257" y="165"/>
                      </a:lnTo>
                      <a:lnTo>
                        <a:pt x="257" y="167"/>
                      </a:lnTo>
                      <a:lnTo>
                        <a:pt x="260" y="168"/>
                      </a:lnTo>
                      <a:lnTo>
                        <a:pt x="260" y="168"/>
                      </a:lnTo>
                      <a:lnTo>
                        <a:pt x="261" y="169"/>
                      </a:lnTo>
                      <a:lnTo>
                        <a:pt x="262" y="169"/>
                      </a:lnTo>
                      <a:lnTo>
                        <a:pt x="262" y="169"/>
                      </a:lnTo>
                      <a:lnTo>
                        <a:pt x="264" y="171"/>
                      </a:lnTo>
                      <a:lnTo>
                        <a:pt x="265" y="171"/>
                      </a:lnTo>
                      <a:lnTo>
                        <a:pt x="265" y="172"/>
                      </a:lnTo>
                      <a:lnTo>
                        <a:pt x="265" y="172"/>
                      </a:lnTo>
                      <a:lnTo>
                        <a:pt x="267" y="172"/>
                      </a:lnTo>
                      <a:lnTo>
                        <a:pt x="267" y="172"/>
                      </a:lnTo>
                      <a:lnTo>
                        <a:pt x="269" y="172"/>
                      </a:lnTo>
                      <a:lnTo>
                        <a:pt x="270" y="172"/>
                      </a:lnTo>
                      <a:lnTo>
                        <a:pt x="273" y="172"/>
                      </a:lnTo>
                      <a:lnTo>
                        <a:pt x="274" y="172"/>
                      </a:lnTo>
                      <a:lnTo>
                        <a:pt x="274" y="172"/>
                      </a:lnTo>
                      <a:lnTo>
                        <a:pt x="277" y="172"/>
                      </a:lnTo>
                      <a:lnTo>
                        <a:pt x="277" y="173"/>
                      </a:lnTo>
                      <a:lnTo>
                        <a:pt x="281" y="175"/>
                      </a:lnTo>
                      <a:lnTo>
                        <a:pt x="281" y="176"/>
                      </a:lnTo>
                      <a:lnTo>
                        <a:pt x="284" y="176"/>
                      </a:lnTo>
                      <a:lnTo>
                        <a:pt x="284" y="177"/>
                      </a:lnTo>
                      <a:lnTo>
                        <a:pt x="290" y="178"/>
                      </a:lnTo>
                      <a:lnTo>
                        <a:pt x="290" y="178"/>
                      </a:lnTo>
                      <a:lnTo>
                        <a:pt x="290" y="180"/>
                      </a:lnTo>
                      <a:lnTo>
                        <a:pt x="290" y="181"/>
                      </a:lnTo>
                      <a:lnTo>
                        <a:pt x="292" y="182"/>
                      </a:lnTo>
                      <a:lnTo>
                        <a:pt x="299" y="189"/>
                      </a:lnTo>
                      <a:lnTo>
                        <a:pt x="300" y="189"/>
                      </a:lnTo>
                      <a:lnTo>
                        <a:pt x="302" y="192"/>
                      </a:lnTo>
                      <a:lnTo>
                        <a:pt x="305" y="190"/>
                      </a:lnTo>
                      <a:lnTo>
                        <a:pt x="305" y="192"/>
                      </a:lnTo>
                      <a:lnTo>
                        <a:pt x="307" y="192"/>
                      </a:lnTo>
                      <a:lnTo>
                        <a:pt x="308" y="193"/>
                      </a:lnTo>
                      <a:lnTo>
                        <a:pt x="311" y="193"/>
                      </a:lnTo>
                      <a:lnTo>
                        <a:pt x="311" y="193"/>
                      </a:lnTo>
                      <a:lnTo>
                        <a:pt x="312" y="193"/>
                      </a:lnTo>
                      <a:lnTo>
                        <a:pt x="312" y="194"/>
                      </a:lnTo>
                      <a:lnTo>
                        <a:pt x="330" y="198"/>
                      </a:lnTo>
                      <a:lnTo>
                        <a:pt x="332" y="196"/>
                      </a:lnTo>
                      <a:lnTo>
                        <a:pt x="333" y="194"/>
                      </a:lnTo>
                      <a:lnTo>
                        <a:pt x="334" y="192"/>
                      </a:lnTo>
                      <a:lnTo>
                        <a:pt x="336" y="190"/>
                      </a:lnTo>
                      <a:lnTo>
                        <a:pt x="337" y="188"/>
                      </a:lnTo>
                      <a:lnTo>
                        <a:pt x="336" y="188"/>
                      </a:lnTo>
                      <a:lnTo>
                        <a:pt x="336" y="185"/>
                      </a:lnTo>
                      <a:lnTo>
                        <a:pt x="334" y="185"/>
                      </a:lnTo>
                      <a:lnTo>
                        <a:pt x="333" y="182"/>
                      </a:lnTo>
                      <a:lnTo>
                        <a:pt x="333" y="181"/>
                      </a:lnTo>
                      <a:lnTo>
                        <a:pt x="334" y="181"/>
                      </a:lnTo>
                      <a:lnTo>
                        <a:pt x="338" y="175"/>
                      </a:lnTo>
                      <a:lnTo>
                        <a:pt x="341" y="175"/>
                      </a:lnTo>
                      <a:lnTo>
                        <a:pt x="341" y="173"/>
                      </a:lnTo>
                      <a:lnTo>
                        <a:pt x="342" y="173"/>
                      </a:lnTo>
                      <a:lnTo>
                        <a:pt x="343" y="172"/>
                      </a:lnTo>
                      <a:lnTo>
                        <a:pt x="345" y="172"/>
                      </a:lnTo>
                      <a:lnTo>
                        <a:pt x="345" y="171"/>
                      </a:lnTo>
                      <a:lnTo>
                        <a:pt x="346" y="171"/>
                      </a:lnTo>
                      <a:lnTo>
                        <a:pt x="346" y="171"/>
                      </a:lnTo>
                      <a:lnTo>
                        <a:pt x="347" y="171"/>
                      </a:lnTo>
                      <a:lnTo>
                        <a:pt x="347" y="171"/>
                      </a:lnTo>
                      <a:lnTo>
                        <a:pt x="347" y="169"/>
                      </a:lnTo>
                      <a:lnTo>
                        <a:pt x="356" y="173"/>
                      </a:lnTo>
                      <a:lnTo>
                        <a:pt x="360" y="173"/>
                      </a:lnTo>
                      <a:lnTo>
                        <a:pt x="360" y="175"/>
                      </a:lnTo>
                      <a:lnTo>
                        <a:pt x="362" y="175"/>
                      </a:lnTo>
                      <a:lnTo>
                        <a:pt x="362" y="175"/>
                      </a:lnTo>
                      <a:lnTo>
                        <a:pt x="362" y="176"/>
                      </a:lnTo>
                      <a:lnTo>
                        <a:pt x="364" y="176"/>
                      </a:lnTo>
                      <a:lnTo>
                        <a:pt x="363" y="178"/>
                      </a:lnTo>
                      <a:lnTo>
                        <a:pt x="364" y="178"/>
                      </a:lnTo>
                      <a:lnTo>
                        <a:pt x="364" y="178"/>
                      </a:lnTo>
                      <a:lnTo>
                        <a:pt x="366" y="178"/>
                      </a:lnTo>
                      <a:lnTo>
                        <a:pt x="367" y="178"/>
                      </a:lnTo>
                      <a:lnTo>
                        <a:pt x="368" y="178"/>
                      </a:lnTo>
                      <a:lnTo>
                        <a:pt x="371" y="178"/>
                      </a:lnTo>
                      <a:lnTo>
                        <a:pt x="374" y="178"/>
                      </a:lnTo>
                      <a:lnTo>
                        <a:pt x="374" y="181"/>
                      </a:lnTo>
                      <a:lnTo>
                        <a:pt x="381" y="181"/>
                      </a:lnTo>
                      <a:lnTo>
                        <a:pt x="383" y="185"/>
                      </a:lnTo>
                      <a:lnTo>
                        <a:pt x="383" y="185"/>
                      </a:lnTo>
                      <a:lnTo>
                        <a:pt x="384" y="186"/>
                      </a:lnTo>
                      <a:lnTo>
                        <a:pt x="388" y="185"/>
                      </a:lnTo>
                      <a:lnTo>
                        <a:pt x="388" y="185"/>
                      </a:lnTo>
                      <a:lnTo>
                        <a:pt x="388" y="185"/>
                      </a:lnTo>
                      <a:lnTo>
                        <a:pt x="391" y="185"/>
                      </a:lnTo>
                      <a:lnTo>
                        <a:pt x="392" y="185"/>
                      </a:lnTo>
                      <a:lnTo>
                        <a:pt x="394" y="185"/>
                      </a:lnTo>
                      <a:lnTo>
                        <a:pt x="396" y="186"/>
                      </a:lnTo>
                      <a:lnTo>
                        <a:pt x="397" y="188"/>
                      </a:lnTo>
                      <a:lnTo>
                        <a:pt x="398" y="188"/>
                      </a:lnTo>
                      <a:lnTo>
                        <a:pt x="398" y="189"/>
                      </a:lnTo>
                      <a:lnTo>
                        <a:pt x="400" y="189"/>
                      </a:lnTo>
                      <a:lnTo>
                        <a:pt x="400" y="189"/>
                      </a:lnTo>
                      <a:lnTo>
                        <a:pt x="402" y="189"/>
                      </a:lnTo>
                      <a:lnTo>
                        <a:pt x="402" y="190"/>
                      </a:lnTo>
                      <a:lnTo>
                        <a:pt x="406" y="190"/>
                      </a:lnTo>
                      <a:lnTo>
                        <a:pt x="406" y="190"/>
                      </a:lnTo>
                      <a:lnTo>
                        <a:pt x="411" y="190"/>
                      </a:lnTo>
                      <a:lnTo>
                        <a:pt x="413" y="190"/>
                      </a:lnTo>
                      <a:lnTo>
                        <a:pt x="413" y="190"/>
                      </a:lnTo>
                      <a:lnTo>
                        <a:pt x="414" y="190"/>
                      </a:lnTo>
                      <a:lnTo>
                        <a:pt x="414" y="190"/>
                      </a:lnTo>
                      <a:lnTo>
                        <a:pt x="415" y="192"/>
                      </a:lnTo>
                      <a:lnTo>
                        <a:pt x="417" y="193"/>
                      </a:lnTo>
                      <a:lnTo>
                        <a:pt x="418" y="193"/>
                      </a:lnTo>
                      <a:lnTo>
                        <a:pt x="419" y="193"/>
                      </a:lnTo>
                      <a:lnTo>
                        <a:pt x="421" y="192"/>
                      </a:lnTo>
                      <a:lnTo>
                        <a:pt x="422" y="192"/>
                      </a:lnTo>
                      <a:lnTo>
                        <a:pt x="422" y="192"/>
                      </a:lnTo>
                      <a:lnTo>
                        <a:pt x="423" y="190"/>
                      </a:lnTo>
                      <a:lnTo>
                        <a:pt x="426" y="192"/>
                      </a:lnTo>
                      <a:lnTo>
                        <a:pt x="427" y="193"/>
                      </a:lnTo>
                      <a:lnTo>
                        <a:pt x="427" y="190"/>
                      </a:lnTo>
                      <a:lnTo>
                        <a:pt x="428" y="189"/>
                      </a:lnTo>
                      <a:lnTo>
                        <a:pt x="430" y="189"/>
                      </a:lnTo>
                      <a:lnTo>
                        <a:pt x="431" y="189"/>
                      </a:lnTo>
                      <a:lnTo>
                        <a:pt x="432" y="189"/>
                      </a:lnTo>
                      <a:lnTo>
                        <a:pt x="434" y="189"/>
                      </a:lnTo>
                      <a:lnTo>
                        <a:pt x="436" y="189"/>
                      </a:lnTo>
                      <a:lnTo>
                        <a:pt x="435" y="190"/>
                      </a:lnTo>
                      <a:lnTo>
                        <a:pt x="435" y="190"/>
                      </a:lnTo>
                      <a:lnTo>
                        <a:pt x="436" y="192"/>
                      </a:lnTo>
                      <a:lnTo>
                        <a:pt x="436" y="192"/>
                      </a:lnTo>
                      <a:lnTo>
                        <a:pt x="436" y="192"/>
                      </a:lnTo>
                      <a:lnTo>
                        <a:pt x="438" y="192"/>
                      </a:lnTo>
                      <a:lnTo>
                        <a:pt x="438" y="190"/>
                      </a:lnTo>
                      <a:lnTo>
                        <a:pt x="438" y="190"/>
                      </a:lnTo>
                      <a:lnTo>
                        <a:pt x="438" y="190"/>
                      </a:lnTo>
                      <a:lnTo>
                        <a:pt x="436" y="189"/>
                      </a:lnTo>
                      <a:lnTo>
                        <a:pt x="436" y="186"/>
                      </a:lnTo>
                      <a:lnTo>
                        <a:pt x="442" y="188"/>
                      </a:lnTo>
                      <a:lnTo>
                        <a:pt x="440" y="190"/>
                      </a:lnTo>
                      <a:lnTo>
                        <a:pt x="444" y="190"/>
                      </a:lnTo>
                      <a:lnTo>
                        <a:pt x="444" y="190"/>
                      </a:lnTo>
                      <a:lnTo>
                        <a:pt x="444" y="190"/>
                      </a:lnTo>
                      <a:lnTo>
                        <a:pt x="446" y="192"/>
                      </a:lnTo>
                      <a:lnTo>
                        <a:pt x="446" y="192"/>
                      </a:lnTo>
                      <a:lnTo>
                        <a:pt x="447" y="190"/>
                      </a:lnTo>
                      <a:lnTo>
                        <a:pt x="452" y="189"/>
                      </a:lnTo>
                      <a:lnTo>
                        <a:pt x="452" y="190"/>
                      </a:lnTo>
                      <a:lnTo>
                        <a:pt x="456" y="190"/>
                      </a:lnTo>
                      <a:lnTo>
                        <a:pt x="460" y="189"/>
                      </a:lnTo>
                      <a:lnTo>
                        <a:pt x="464" y="189"/>
                      </a:lnTo>
                      <a:lnTo>
                        <a:pt x="466" y="185"/>
                      </a:lnTo>
                      <a:lnTo>
                        <a:pt x="468" y="185"/>
                      </a:lnTo>
                      <a:lnTo>
                        <a:pt x="468" y="184"/>
                      </a:lnTo>
                      <a:lnTo>
                        <a:pt x="468" y="182"/>
                      </a:lnTo>
                      <a:lnTo>
                        <a:pt x="468" y="180"/>
                      </a:lnTo>
                      <a:lnTo>
                        <a:pt x="469" y="180"/>
                      </a:lnTo>
                      <a:lnTo>
                        <a:pt x="469" y="178"/>
                      </a:lnTo>
                      <a:lnTo>
                        <a:pt x="470" y="177"/>
                      </a:lnTo>
                      <a:lnTo>
                        <a:pt x="472" y="169"/>
                      </a:lnTo>
                      <a:lnTo>
                        <a:pt x="473" y="169"/>
                      </a:lnTo>
                      <a:lnTo>
                        <a:pt x="473" y="168"/>
                      </a:lnTo>
                      <a:lnTo>
                        <a:pt x="474" y="168"/>
                      </a:lnTo>
                      <a:lnTo>
                        <a:pt x="474" y="168"/>
                      </a:lnTo>
                      <a:lnTo>
                        <a:pt x="474" y="163"/>
                      </a:lnTo>
                      <a:lnTo>
                        <a:pt x="476" y="163"/>
                      </a:lnTo>
                      <a:lnTo>
                        <a:pt x="476" y="159"/>
                      </a:lnTo>
                      <a:lnTo>
                        <a:pt x="476" y="159"/>
                      </a:lnTo>
                      <a:lnTo>
                        <a:pt x="476" y="158"/>
                      </a:lnTo>
                      <a:lnTo>
                        <a:pt x="478" y="158"/>
                      </a:lnTo>
                      <a:lnTo>
                        <a:pt x="478" y="154"/>
                      </a:lnTo>
                      <a:lnTo>
                        <a:pt x="480" y="154"/>
                      </a:lnTo>
                      <a:lnTo>
                        <a:pt x="480" y="152"/>
                      </a:lnTo>
                      <a:lnTo>
                        <a:pt x="480" y="152"/>
                      </a:lnTo>
                      <a:lnTo>
                        <a:pt x="480" y="152"/>
                      </a:lnTo>
                      <a:lnTo>
                        <a:pt x="478" y="151"/>
                      </a:lnTo>
                      <a:lnTo>
                        <a:pt x="478" y="150"/>
                      </a:lnTo>
                      <a:lnTo>
                        <a:pt x="477" y="148"/>
                      </a:lnTo>
                      <a:lnTo>
                        <a:pt x="478" y="147"/>
                      </a:lnTo>
                      <a:lnTo>
                        <a:pt x="478" y="146"/>
                      </a:lnTo>
                      <a:lnTo>
                        <a:pt x="478" y="143"/>
                      </a:lnTo>
                      <a:lnTo>
                        <a:pt x="477" y="142"/>
                      </a:lnTo>
                      <a:lnTo>
                        <a:pt x="477" y="139"/>
                      </a:lnTo>
                      <a:lnTo>
                        <a:pt x="477" y="139"/>
                      </a:lnTo>
                      <a:lnTo>
                        <a:pt x="477" y="137"/>
                      </a:lnTo>
                      <a:lnTo>
                        <a:pt x="477" y="137"/>
                      </a:lnTo>
                      <a:lnTo>
                        <a:pt x="477" y="137"/>
                      </a:lnTo>
                      <a:lnTo>
                        <a:pt x="477" y="137"/>
                      </a:lnTo>
                      <a:lnTo>
                        <a:pt x="477" y="135"/>
                      </a:lnTo>
                      <a:lnTo>
                        <a:pt x="477" y="135"/>
                      </a:lnTo>
                      <a:lnTo>
                        <a:pt x="476" y="131"/>
                      </a:lnTo>
                      <a:lnTo>
                        <a:pt x="478" y="130"/>
                      </a:lnTo>
                      <a:lnTo>
                        <a:pt x="478" y="129"/>
                      </a:lnTo>
                      <a:lnTo>
                        <a:pt x="478" y="126"/>
                      </a:lnTo>
                      <a:lnTo>
                        <a:pt x="478" y="124"/>
                      </a:lnTo>
                      <a:lnTo>
                        <a:pt x="476" y="124"/>
                      </a:lnTo>
                      <a:lnTo>
                        <a:pt x="474" y="126"/>
                      </a:lnTo>
                      <a:lnTo>
                        <a:pt x="473" y="127"/>
                      </a:lnTo>
                      <a:lnTo>
                        <a:pt x="470" y="129"/>
                      </a:lnTo>
                      <a:lnTo>
                        <a:pt x="470" y="127"/>
                      </a:lnTo>
                      <a:lnTo>
                        <a:pt x="466" y="127"/>
                      </a:lnTo>
                      <a:lnTo>
                        <a:pt x="464" y="131"/>
                      </a:lnTo>
                      <a:lnTo>
                        <a:pt x="460" y="133"/>
                      </a:lnTo>
                      <a:lnTo>
                        <a:pt x="456" y="134"/>
                      </a:lnTo>
                      <a:lnTo>
                        <a:pt x="451" y="134"/>
                      </a:lnTo>
                      <a:lnTo>
                        <a:pt x="449" y="134"/>
                      </a:lnTo>
                      <a:lnTo>
                        <a:pt x="448" y="133"/>
                      </a:lnTo>
                      <a:lnTo>
                        <a:pt x="447" y="133"/>
                      </a:lnTo>
                      <a:lnTo>
                        <a:pt x="446" y="131"/>
                      </a:lnTo>
                      <a:lnTo>
                        <a:pt x="444" y="130"/>
                      </a:lnTo>
                      <a:lnTo>
                        <a:pt x="443" y="130"/>
                      </a:lnTo>
                      <a:lnTo>
                        <a:pt x="443" y="129"/>
                      </a:lnTo>
                      <a:lnTo>
                        <a:pt x="442" y="129"/>
                      </a:lnTo>
                      <a:lnTo>
                        <a:pt x="440" y="127"/>
                      </a:lnTo>
                      <a:lnTo>
                        <a:pt x="438" y="127"/>
                      </a:lnTo>
                      <a:lnTo>
                        <a:pt x="438" y="127"/>
                      </a:lnTo>
                      <a:lnTo>
                        <a:pt x="436" y="127"/>
                      </a:lnTo>
                      <a:lnTo>
                        <a:pt x="436" y="126"/>
                      </a:lnTo>
                      <a:lnTo>
                        <a:pt x="436" y="126"/>
                      </a:lnTo>
                      <a:lnTo>
                        <a:pt x="435" y="127"/>
                      </a:lnTo>
                      <a:lnTo>
                        <a:pt x="435" y="127"/>
                      </a:lnTo>
                      <a:lnTo>
                        <a:pt x="434" y="127"/>
                      </a:lnTo>
                      <a:lnTo>
                        <a:pt x="432" y="127"/>
                      </a:lnTo>
                      <a:lnTo>
                        <a:pt x="432" y="126"/>
                      </a:lnTo>
                      <a:lnTo>
                        <a:pt x="431" y="129"/>
                      </a:lnTo>
                      <a:lnTo>
                        <a:pt x="431" y="130"/>
                      </a:lnTo>
                      <a:lnTo>
                        <a:pt x="430" y="133"/>
                      </a:lnTo>
                      <a:lnTo>
                        <a:pt x="428" y="133"/>
                      </a:lnTo>
                      <a:lnTo>
                        <a:pt x="426" y="134"/>
                      </a:lnTo>
                      <a:lnTo>
                        <a:pt x="426" y="134"/>
                      </a:lnTo>
                      <a:lnTo>
                        <a:pt x="425" y="135"/>
                      </a:lnTo>
                      <a:lnTo>
                        <a:pt x="423" y="135"/>
                      </a:lnTo>
                      <a:lnTo>
                        <a:pt x="421" y="133"/>
                      </a:lnTo>
                      <a:lnTo>
                        <a:pt x="419" y="133"/>
                      </a:lnTo>
                      <a:lnTo>
                        <a:pt x="418" y="130"/>
                      </a:lnTo>
                      <a:lnTo>
                        <a:pt x="417" y="130"/>
                      </a:lnTo>
                      <a:lnTo>
                        <a:pt x="418" y="129"/>
                      </a:lnTo>
                      <a:lnTo>
                        <a:pt x="417" y="129"/>
                      </a:lnTo>
                      <a:lnTo>
                        <a:pt x="417" y="127"/>
                      </a:lnTo>
                      <a:lnTo>
                        <a:pt x="417" y="127"/>
                      </a:lnTo>
                      <a:lnTo>
                        <a:pt x="415" y="127"/>
                      </a:lnTo>
                      <a:lnTo>
                        <a:pt x="414" y="127"/>
                      </a:lnTo>
                      <a:lnTo>
                        <a:pt x="414" y="127"/>
                      </a:lnTo>
                      <a:lnTo>
                        <a:pt x="413" y="126"/>
                      </a:lnTo>
                      <a:lnTo>
                        <a:pt x="413" y="126"/>
                      </a:lnTo>
                      <a:lnTo>
                        <a:pt x="413" y="125"/>
                      </a:lnTo>
                      <a:lnTo>
                        <a:pt x="413" y="125"/>
                      </a:lnTo>
                      <a:lnTo>
                        <a:pt x="410" y="125"/>
                      </a:lnTo>
                      <a:lnTo>
                        <a:pt x="410" y="126"/>
                      </a:lnTo>
                      <a:lnTo>
                        <a:pt x="409" y="126"/>
                      </a:lnTo>
                      <a:lnTo>
                        <a:pt x="409" y="125"/>
                      </a:lnTo>
                      <a:lnTo>
                        <a:pt x="408" y="125"/>
                      </a:lnTo>
                      <a:lnTo>
                        <a:pt x="408" y="125"/>
                      </a:lnTo>
                      <a:lnTo>
                        <a:pt x="408" y="124"/>
                      </a:lnTo>
                      <a:lnTo>
                        <a:pt x="408" y="124"/>
                      </a:lnTo>
                      <a:lnTo>
                        <a:pt x="409" y="124"/>
                      </a:lnTo>
                      <a:lnTo>
                        <a:pt x="409" y="122"/>
                      </a:lnTo>
                      <a:lnTo>
                        <a:pt x="401" y="122"/>
                      </a:lnTo>
                      <a:lnTo>
                        <a:pt x="401" y="120"/>
                      </a:lnTo>
                      <a:lnTo>
                        <a:pt x="402" y="120"/>
                      </a:lnTo>
                      <a:lnTo>
                        <a:pt x="402" y="117"/>
                      </a:lnTo>
                      <a:lnTo>
                        <a:pt x="401" y="117"/>
                      </a:lnTo>
                      <a:lnTo>
                        <a:pt x="400" y="110"/>
                      </a:lnTo>
                      <a:lnTo>
                        <a:pt x="398" y="110"/>
                      </a:lnTo>
                      <a:lnTo>
                        <a:pt x="394" y="110"/>
                      </a:lnTo>
                      <a:lnTo>
                        <a:pt x="394" y="110"/>
                      </a:lnTo>
                      <a:lnTo>
                        <a:pt x="396" y="109"/>
                      </a:lnTo>
                      <a:lnTo>
                        <a:pt x="394" y="108"/>
                      </a:lnTo>
                      <a:lnTo>
                        <a:pt x="394" y="105"/>
                      </a:lnTo>
                      <a:lnTo>
                        <a:pt x="396" y="106"/>
                      </a:lnTo>
                      <a:lnTo>
                        <a:pt x="397" y="106"/>
                      </a:lnTo>
                      <a:lnTo>
                        <a:pt x="398" y="108"/>
                      </a:lnTo>
                      <a:lnTo>
                        <a:pt x="398" y="106"/>
                      </a:lnTo>
                      <a:lnTo>
                        <a:pt x="400" y="106"/>
                      </a:lnTo>
                      <a:lnTo>
                        <a:pt x="400" y="104"/>
                      </a:lnTo>
                      <a:lnTo>
                        <a:pt x="398" y="104"/>
                      </a:lnTo>
                      <a:lnTo>
                        <a:pt x="398" y="104"/>
                      </a:lnTo>
                      <a:lnTo>
                        <a:pt x="397" y="103"/>
                      </a:lnTo>
                      <a:lnTo>
                        <a:pt x="398" y="101"/>
                      </a:lnTo>
                      <a:lnTo>
                        <a:pt x="400" y="99"/>
                      </a:lnTo>
                      <a:lnTo>
                        <a:pt x="398" y="97"/>
                      </a:lnTo>
                      <a:lnTo>
                        <a:pt x="398" y="95"/>
                      </a:lnTo>
                      <a:lnTo>
                        <a:pt x="397" y="95"/>
                      </a:lnTo>
                      <a:lnTo>
                        <a:pt x="394" y="95"/>
                      </a:lnTo>
                      <a:lnTo>
                        <a:pt x="392" y="95"/>
                      </a:lnTo>
                      <a:lnTo>
                        <a:pt x="392" y="93"/>
                      </a:lnTo>
                      <a:lnTo>
                        <a:pt x="393" y="92"/>
                      </a:lnTo>
                      <a:lnTo>
                        <a:pt x="393" y="91"/>
                      </a:lnTo>
                      <a:lnTo>
                        <a:pt x="393" y="88"/>
                      </a:lnTo>
                      <a:lnTo>
                        <a:pt x="393" y="88"/>
                      </a:lnTo>
                      <a:lnTo>
                        <a:pt x="394" y="87"/>
                      </a:lnTo>
                      <a:lnTo>
                        <a:pt x="396" y="87"/>
                      </a:lnTo>
                      <a:lnTo>
                        <a:pt x="397" y="84"/>
                      </a:lnTo>
                      <a:lnTo>
                        <a:pt x="398" y="83"/>
                      </a:lnTo>
                      <a:lnTo>
                        <a:pt x="401" y="83"/>
                      </a:lnTo>
                      <a:lnTo>
                        <a:pt x="402" y="83"/>
                      </a:lnTo>
                      <a:lnTo>
                        <a:pt x="404" y="83"/>
                      </a:lnTo>
                      <a:lnTo>
                        <a:pt x="406" y="83"/>
                      </a:lnTo>
                      <a:lnTo>
                        <a:pt x="406" y="80"/>
                      </a:lnTo>
                      <a:lnTo>
                        <a:pt x="410" y="80"/>
                      </a:lnTo>
                      <a:lnTo>
                        <a:pt x="410" y="82"/>
                      </a:lnTo>
                      <a:lnTo>
                        <a:pt x="413" y="82"/>
                      </a:lnTo>
                      <a:lnTo>
                        <a:pt x="415" y="80"/>
                      </a:lnTo>
                      <a:lnTo>
                        <a:pt x="417" y="80"/>
                      </a:lnTo>
                      <a:lnTo>
                        <a:pt x="418" y="79"/>
                      </a:lnTo>
                      <a:lnTo>
                        <a:pt x="418" y="79"/>
                      </a:lnTo>
                      <a:lnTo>
                        <a:pt x="418" y="79"/>
                      </a:lnTo>
                      <a:lnTo>
                        <a:pt x="418" y="79"/>
                      </a:lnTo>
                      <a:lnTo>
                        <a:pt x="417" y="79"/>
                      </a:lnTo>
                      <a:lnTo>
                        <a:pt x="418" y="78"/>
                      </a:lnTo>
                      <a:lnTo>
                        <a:pt x="419" y="78"/>
                      </a:lnTo>
                      <a:lnTo>
                        <a:pt x="421" y="78"/>
                      </a:lnTo>
                      <a:lnTo>
                        <a:pt x="422" y="78"/>
                      </a:lnTo>
                      <a:lnTo>
                        <a:pt x="425" y="78"/>
                      </a:lnTo>
                      <a:lnTo>
                        <a:pt x="425" y="78"/>
                      </a:lnTo>
                      <a:lnTo>
                        <a:pt x="421" y="76"/>
                      </a:lnTo>
                      <a:lnTo>
                        <a:pt x="417" y="76"/>
                      </a:lnTo>
                      <a:lnTo>
                        <a:pt x="418" y="74"/>
                      </a:lnTo>
                      <a:lnTo>
                        <a:pt x="421" y="74"/>
                      </a:lnTo>
                      <a:lnTo>
                        <a:pt x="423" y="74"/>
                      </a:lnTo>
                      <a:lnTo>
                        <a:pt x="425" y="74"/>
                      </a:lnTo>
                      <a:lnTo>
                        <a:pt x="426" y="74"/>
                      </a:lnTo>
                      <a:lnTo>
                        <a:pt x="426" y="74"/>
                      </a:lnTo>
                      <a:lnTo>
                        <a:pt x="427" y="74"/>
                      </a:lnTo>
                      <a:lnTo>
                        <a:pt x="427" y="72"/>
                      </a:lnTo>
                      <a:lnTo>
                        <a:pt x="428" y="72"/>
                      </a:lnTo>
                      <a:lnTo>
                        <a:pt x="428" y="72"/>
                      </a:lnTo>
                      <a:lnTo>
                        <a:pt x="430" y="74"/>
                      </a:lnTo>
                      <a:lnTo>
                        <a:pt x="432" y="74"/>
                      </a:lnTo>
                      <a:lnTo>
                        <a:pt x="434" y="74"/>
                      </a:lnTo>
                      <a:lnTo>
                        <a:pt x="436" y="74"/>
                      </a:lnTo>
                      <a:lnTo>
                        <a:pt x="438" y="74"/>
                      </a:lnTo>
                      <a:lnTo>
                        <a:pt x="439" y="71"/>
                      </a:lnTo>
                      <a:lnTo>
                        <a:pt x="440" y="71"/>
                      </a:lnTo>
                      <a:lnTo>
                        <a:pt x="440" y="70"/>
                      </a:lnTo>
                      <a:lnTo>
                        <a:pt x="442" y="70"/>
                      </a:lnTo>
                      <a:lnTo>
                        <a:pt x="444" y="70"/>
                      </a:lnTo>
                      <a:lnTo>
                        <a:pt x="446" y="69"/>
                      </a:lnTo>
                      <a:lnTo>
                        <a:pt x="446" y="69"/>
                      </a:lnTo>
                      <a:lnTo>
                        <a:pt x="447" y="67"/>
                      </a:lnTo>
                      <a:lnTo>
                        <a:pt x="447" y="66"/>
                      </a:lnTo>
                      <a:lnTo>
                        <a:pt x="453" y="65"/>
                      </a:lnTo>
                      <a:lnTo>
                        <a:pt x="455" y="63"/>
                      </a:lnTo>
                      <a:lnTo>
                        <a:pt x="461" y="63"/>
                      </a:lnTo>
                      <a:lnTo>
                        <a:pt x="461" y="65"/>
                      </a:lnTo>
                      <a:lnTo>
                        <a:pt x="464" y="65"/>
                      </a:lnTo>
                      <a:lnTo>
                        <a:pt x="464" y="66"/>
                      </a:lnTo>
                      <a:lnTo>
                        <a:pt x="465" y="66"/>
                      </a:lnTo>
                      <a:lnTo>
                        <a:pt x="466" y="65"/>
                      </a:lnTo>
                      <a:lnTo>
                        <a:pt x="466" y="65"/>
                      </a:lnTo>
                      <a:lnTo>
                        <a:pt x="469" y="65"/>
                      </a:lnTo>
                      <a:lnTo>
                        <a:pt x="469" y="65"/>
                      </a:lnTo>
                      <a:lnTo>
                        <a:pt x="469" y="65"/>
                      </a:lnTo>
                      <a:lnTo>
                        <a:pt x="470" y="63"/>
                      </a:lnTo>
                      <a:lnTo>
                        <a:pt x="472" y="65"/>
                      </a:lnTo>
                      <a:lnTo>
                        <a:pt x="472" y="66"/>
                      </a:lnTo>
                      <a:lnTo>
                        <a:pt x="474" y="67"/>
                      </a:lnTo>
                      <a:lnTo>
                        <a:pt x="474" y="67"/>
                      </a:lnTo>
                      <a:lnTo>
                        <a:pt x="474" y="67"/>
                      </a:lnTo>
                      <a:lnTo>
                        <a:pt x="477" y="67"/>
                      </a:lnTo>
                      <a:lnTo>
                        <a:pt x="478" y="67"/>
                      </a:lnTo>
                      <a:lnTo>
                        <a:pt x="478" y="67"/>
                      </a:lnTo>
                      <a:lnTo>
                        <a:pt x="478" y="67"/>
                      </a:lnTo>
                      <a:lnTo>
                        <a:pt x="480" y="70"/>
                      </a:lnTo>
                      <a:lnTo>
                        <a:pt x="481" y="72"/>
                      </a:lnTo>
                      <a:lnTo>
                        <a:pt x="483" y="72"/>
                      </a:lnTo>
                      <a:lnTo>
                        <a:pt x="485" y="71"/>
                      </a:lnTo>
                      <a:lnTo>
                        <a:pt x="487" y="71"/>
                      </a:lnTo>
                      <a:lnTo>
                        <a:pt x="489" y="71"/>
                      </a:lnTo>
                      <a:lnTo>
                        <a:pt x="489" y="71"/>
                      </a:lnTo>
                      <a:lnTo>
                        <a:pt x="490" y="71"/>
                      </a:lnTo>
                      <a:lnTo>
                        <a:pt x="490" y="71"/>
                      </a:lnTo>
                      <a:lnTo>
                        <a:pt x="491" y="74"/>
                      </a:lnTo>
                      <a:lnTo>
                        <a:pt x="493" y="74"/>
                      </a:lnTo>
                      <a:lnTo>
                        <a:pt x="493" y="74"/>
                      </a:lnTo>
                      <a:lnTo>
                        <a:pt x="495" y="74"/>
                      </a:lnTo>
                      <a:lnTo>
                        <a:pt x="497" y="75"/>
                      </a:lnTo>
                      <a:lnTo>
                        <a:pt x="503" y="76"/>
                      </a:lnTo>
                      <a:lnTo>
                        <a:pt x="503" y="75"/>
                      </a:lnTo>
                      <a:lnTo>
                        <a:pt x="507" y="75"/>
                      </a:lnTo>
                      <a:lnTo>
                        <a:pt x="507" y="74"/>
                      </a:lnTo>
                      <a:lnTo>
                        <a:pt x="508" y="74"/>
                      </a:lnTo>
                      <a:lnTo>
                        <a:pt x="508" y="74"/>
                      </a:lnTo>
                      <a:lnTo>
                        <a:pt x="510" y="74"/>
                      </a:lnTo>
                      <a:lnTo>
                        <a:pt x="511" y="74"/>
                      </a:lnTo>
                      <a:lnTo>
                        <a:pt x="512" y="74"/>
                      </a:lnTo>
                      <a:lnTo>
                        <a:pt x="514" y="75"/>
                      </a:lnTo>
                      <a:lnTo>
                        <a:pt x="515" y="75"/>
                      </a:lnTo>
                      <a:lnTo>
                        <a:pt x="516" y="75"/>
                      </a:lnTo>
                      <a:lnTo>
                        <a:pt x="518" y="75"/>
                      </a:lnTo>
                      <a:lnTo>
                        <a:pt x="519" y="74"/>
                      </a:lnTo>
                      <a:lnTo>
                        <a:pt x="519" y="74"/>
                      </a:lnTo>
                      <a:lnTo>
                        <a:pt x="521" y="74"/>
                      </a:lnTo>
                      <a:lnTo>
                        <a:pt x="521" y="72"/>
                      </a:lnTo>
                      <a:lnTo>
                        <a:pt x="523" y="72"/>
                      </a:lnTo>
                      <a:lnTo>
                        <a:pt x="523" y="72"/>
                      </a:lnTo>
                      <a:lnTo>
                        <a:pt x="524" y="72"/>
                      </a:lnTo>
                      <a:lnTo>
                        <a:pt x="524" y="71"/>
                      </a:lnTo>
                      <a:lnTo>
                        <a:pt x="525" y="71"/>
                      </a:lnTo>
                      <a:lnTo>
                        <a:pt x="525" y="70"/>
                      </a:lnTo>
                      <a:lnTo>
                        <a:pt x="525" y="70"/>
                      </a:lnTo>
                      <a:lnTo>
                        <a:pt x="527" y="70"/>
                      </a:lnTo>
                      <a:lnTo>
                        <a:pt x="528" y="69"/>
                      </a:lnTo>
                      <a:lnTo>
                        <a:pt x="528" y="66"/>
                      </a:lnTo>
                      <a:lnTo>
                        <a:pt x="529" y="66"/>
                      </a:lnTo>
                      <a:lnTo>
                        <a:pt x="529" y="63"/>
                      </a:lnTo>
                      <a:lnTo>
                        <a:pt x="528" y="61"/>
                      </a:lnTo>
                      <a:lnTo>
                        <a:pt x="527" y="58"/>
                      </a:lnTo>
                      <a:lnTo>
                        <a:pt x="527" y="55"/>
                      </a:lnTo>
                      <a:lnTo>
                        <a:pt x="524" y="55"/>
                      </a:lnTo>
                      <a:lnTo>
                        <a:pt x="524" y="54"/>
                      </a:lnTo>
                      <a:lnTo>
                        <a:pt x="523" y="53"/>
                      </a:lnTo>
                      <a:lnTo>
                        <a:pt x="523" y="53"/>
                      </a:lnTo>
                      <a:lnTo>
                        <a:pt x="521" y="53"/>
                      </a:lnTo>
                      <a:lnTo>
                        <a:pt x="520" y="52"/>
                      </a:lnTo>
                      <a:lnTo>
                        <a:pt x="519" y="52"/>
                      </a:lnTo>
                      <a:lnTo>
                        <a:pt x="519" y="50"/>
                      </a:lnTo>
                      <a:lnTo>
                        <a:pt x="516" y="50"/>
                      </a:lnTo>
                      <a:lnTo>
                        <a:pt x="515" y="49"/>
                      </a:lnTo>
                      <a:lnTo>
                        <a:pt x="514" y="49"/>
                      </a:lnTo>
                      <a:lnTo>
                        <a:pt x="514" y="48"/>
                      </a:lnTo>
                      <a:lnTo>
                        <a:pt x="511" y="48"/>
                      </a:lnTo>
                      <a:lnTo>
                        <a:pt x="511" y="46"/>
                      </a:lnTo>
                      <a:lnTo>
                        <a:pt x="508" y="45"/>
                      </a:lnTo>
                      <a:lnTo>
                        <a:pt x="508" y="44"/>
                      </a:lnTo>
                      <a:lnTo>
                        <a:pt x="508" y="44"/>
                      </a:lnTo>
                      <a:lnTo>
                        <a:pt x="507" y="41"/>
                      </a:lnTo>
                      <a:lnTo>
                        <a:pt x="504" y="41"/>
                      </a:lnTo>
                      <a:lnTo>
                        <a:pt x="504" y="41"/>
                      </a:lnTo>
                      <a:lnTo>
                        <a:pt x="504" y="41"/>
                      </a:lnTo>
                      <a:lnTo>
                        <a:pt x="503" y="38"/>
                      </a:lnTo>
                      <a:lnTo>
                        <a:pt x="503" y="38"/>
                      </a:lnTo>
                      <a:lnTo>
                        <a:pt x="503" y="37"/>
                      </a:lnTo>
                      <a:lnTo>
                        <a:pt x="500" y="37"/>
                      </a:lnTo>
                      <a:lnTo>
                        <a:pt x="500" y="36"/>
                      </a:lnTo>
                      <a:lnTo>
                        <a:pt x="498" y="36"/>
                      </a:lnTo>
                      <a:lnTo>
                        <a:pt x="498" y="34"/>
                      </a:lnTo>
                      <a:lnTo>
                        <a:pt x="498" y="33"/>
                      </a:lnTo>
                      <a:lnTo>
                        <a:pt x="497" y="32"/>
                      </a:lnTo>
                      <a:lnTo>
                        <a:pt x="494" y="33"/>
                      </a:lnTo>
                      <a:lnTo>
                        <a:pt x="494" y="32"/>
                      </a:lnTo>
                      <a:lnTo>
                        <a:pt x="494" y="32"/>
                      </a:lnTo>
                      <a:lnTo>
                        <a:pt x="494" y="31"/>
                      </a:lnTo>
                      <a:lnTo>
                        <a:pt x="493" y="29"/>
                      </a:lnTo>
                      <a:lnTo>
                        <a:pt x="493" y="29"/>
                      </a:lnTo>
                      <a:lnTo>
                        <a:pt x="491" y="28"/>
                      </a:lnTo>
                      <a:lnTo>
                        <a:pt x="491" y="27"/>
                      </a:lnTo>
                      <a:lnTo>
                        <a:pt x="486" y="28"/>
                      </a:lnTo>
                      <a:lnTo>
                        <a:pt x="486" y="27"/>
                      </a:lnTo>
                      <a:lnTo>
                        <a:pt x="490" y="25"/>
                      </a:lnTo>
                      <a:lnTo>
                        <a:pt x="490" y="23"/>
                      </a:lnTo>
                      <a:lnTo>
                        <a:pt x="493" y="23"/>
                      </a:lnTo>
                      <a:lnTo>
                        <a:pt x="493" y="24"/>
                      </a:lnTo>
                      <a:lnTo>
                        <a:pt x="493" y="24"/>
                      </a:lnTo>
                      <a:lnTo>
                        <a:pt x="494" y="24"/>
                      </a:lnTo>
                      <a:lnTo>
                        <a:pt x="495" y="23"/>
                      </a:lnTo>
                      <a:lnTo>
                        <a:pt x="495" y="20"/>
                      </a:lnTo>
                      <a:lnTo>
                        <a:pt x="495" y="20"/>
                      </a:lnTo>
                      <a:lnTo>
                        <a:pt x="497" y="19"/>
                      </a:lnTo>
                      <a:lnTo>
                        <a:pt x="497" y="19"/>
                      </a:lnTo>
                      <a:lnTo>
                        <a:pt x="498" y="19"/>
                      </a:lnTo>
                      <a:lnTo>
                        <a:pt x="498" y="16"/>
                      </a:lnTo>
                      <a:lnTo>
                        <a:pt x="499" y="16"/>
                      </a:lnTo>
                      <a:lnTo>
                        <a:pt x="499" y="15"/>
                      </a:lnTo>
                      <a:lnTo>
                        <a:pt x="498" y="15"/>
                      </a:lnTo>
                      <a:lnTo>
                        <a:pt x="498" y="14"/>
                      </a:lnTo>
                      <a:lnTo>
                        <a:pt x="495" y="14"/>
                      </a:lnTo>
                      <a:lnTo>
                        <a:pt x="493" y="11"/>
                      </a:lnTo>
                      <a:lnTo>
                        <a:pt x="497" y="11"/>
                      </a:lnTo>
                      <a:lnTo>
                        <a:pt x="499" y="11"/>
                      </a:lnTo>
                      <a:lnTo>
                        <a:pt x="500" y="11"/>
                      </a:lnTo>
                      <a:lnTo>
                        <a:pt x="500" y="10"/>
                      </a:lnTo>
                      <a:lnTo>
                        <a:pt x="500" y="10"/>
                      </a:lnTo>
                      <a:lnTo>
                        <a:pt x="500" y="10"/>
                      </a:lnTo>
                      <a:lnTo>
                        <a:pt x="500" y="8"/>
                      </a:lnTo>
                      <a:lnTo>
                        <a:pt x="500" y="7"/>
                      </a:lnTo>
                      <a:lnTo>
                        <a:pt x="502" y="7"/>
                      </a:lnTo>
                      <a:lnTo>
                        <a:pt x="502" y="7"/>
                      </a:lnTo>
                      <a:lnTo>
                        <a:pt x="503" y="7"/>
                      </a:lnTo>
                      <a:lnTo>
                        <a:pt x="503" y="7"/>
                      </a:lnTo>
                      <a:lnTo>
                        <a:pt x="504" y="7"/>
                      </a:lnTo>
                      <a:lnTo>
                        <a:pt x="506" y="6"/>
                      </a:lnTo>
                      <a:lnTo>
                        <a:pt x="506" y="4"/>
                      </a:lnTo>
                      <a:lnTo>
                        <a:pt x="507" y="4"/>
                      </a:lnTo>
                      <a:lnTo>
                        <a:pt x="508" y="3"/>
                      </a:lnTo>
                      <a:lnTo>
                        <a:pt x="511" y="3"/>
                      </a:lnTo>
                      <a:lnTo>
                        <a:pt x="511" y="2"/>
                      </a:lnTo>
                      <a:lnTo>
                        <a:pt x="510" y="2"/>
                      </a:lnTo>
                      <a:lnTo>
                        <a:pt x="510" y="0"/>
                      </a:lnTo>
                      <a:lnTo>
                        <a:pt x="510" y="0"/>
                      </a:lnTo>
                      <a:lnTo>
                        <a:pt x="508" y="2"/>
                      </a:lnTo>
                      <a:lnTo>
                        <a:pt x="508" y="2"/>
                      </a:lnTo>
                      <a:lnTo>
                        <a:pt x="508" y="2"/>
                      </a:lnTo>
                      <a:lnTo>
                        <a:pt x="502" y="3"/>
                      </a:lnTo>
                      <a:lnTo>
                        <a:pt x="502" y="2"/>
                      </a:lnTo>
                      <a:lnTo>
                        <a:pt x="498" y="3"/>
                      </a:lnTo>
                      <a:lnTo>
                        <a:pt x="497" y="4"/>
                      </a:lnTo>
                      <a:lnTo>
                        <a:pt x="491" y="6"/>
                      </a:lnTo>
                      <a:lnTo>
                        <a:pt x="490" y="8"/>
                      </a:lnTo>
                      <a:lnTo>
                        <a:pt x="485" y="8"/>
                      </a:lnTo>
                      <a:lnTo>
                        <a:pt x="483" y="10"/>
                      </a:lnTo>
                      <a:lnTo>
                        <a:pt x="481" y="11"/>
                      </a:lnTo>
                      <a:lnTo>
                        <a:pt x="481" y="10"/>
                      </a:lnTo>
                      <a:lnTo>
                        <a:pt x="480" y="10"/>
                      </a:lnTo>
                      <a:lnTo>
                        <a:pt x="477" y="12"/>
                      </a:lnTo>
                      <a:lnTo>
                        <a:pt x="476" y="12"/>
                      </a:lnTo>
                      <a:lnTo>
                        <a:pt x="476" y="12"/>
                      </a:lnTo>
                      <a:lnTo>
                        <a:pt x="476" y="14"/>
                      </a:lnTo>
                      <a:lnTo>
                        <a:pt x="474" y="14"/>
                      </a:lnTo>
                      <a:lnTo>
                        <a:pt x="474" y="14"/>
                      </a:lnTo>
                      <a:lnTo>
                        <a:pt x="474" y="14"/>
                      </a:lnTo>
                      <a:lnTo>
                        <a:pt x="474" y="14"/>
                      </a:lnTo>
                      <a:lnTo>
                        <a:pt x="474" y="15"/>
                      </a:lnTo>
                      <a:lnTo>
                        <a:pt x="466" y="15"/>
                      </a:lnTo>
                      <a:lnTo>
                        <a:pt x="466" y="14"/>
                      </a:lnTo>
                      <a:lnTo>
                        <a:pt x="465" y="14"/>
                      </a:lnTo>
                      <a:lnTo>
                        <a:pt x="464" y="14"/>
                      </a:lnTo>
                      <a:lnTo>
                        <a:pt x="463" y="14"/>
                      </a:lnTo>
                      <a:lnTo>
                        <a:pt x="461" y="14"/>
                      </a:lnTo>
                      <a:lnTo>
                        <a:pt x="461" y="16"/>
                      </a:lnTo>
                      <a:lnTo>
                        <a:pt x="464" y="17"/>
                      </a:lnTo>
                      <a:lnTo>
                        <a:pt x="464" y="17"/>
                      </a:lnTo>
                      <a:lnTo>
                        <a:pt x="465" y="19"/>
                      </a:lnTo>
                      <a:lnTo>
                        <a:pt x="465" y="19"/>
                      </a:lnTo>
                      <a:lnTo>
                        <a:pt x="465" y="19"/>
                      </a:lnTo>
                      <a:lnTo>
                        <a:pt x="465" y="19"/>
                      </a:lnTo>
                      <a:lnTo>
                        <a:pt x="466" y="20"/>
                      </a:lnTo>
                      <a:lnTo>
                        <a:pt x="469" y="20"/>
                      </a:lnTo>
                      <a:lnTo>
                        <a:pt x="469" y="23"/>
                      </a:lnTo>
                      <a:lnTo>
                        <a:pt x="469" y="24"/>
                      </a:lnTo>
                      <a:lnTo>
                        <a:pt x="470" y="24"/>
                      </a:lnTo>
                      <a:lnTo>
                        <a:pt x="470" y="25"/>
                      </a:lnTo>
                      <a:lnTo>
                        <a:pt x="476" y="25"/>
                      </a:lnTo>
                      <a:lnTo>
                        <a:pt x="476" y="25"/>
                      </a:lnTo>
                      <a:lnTo>
                        <a:pt x="476" y="25"/>
                      </a:lnTo>
                      <a:lnTo>
                        <a:pt x="477" y="25"/>
                      </a:lnTo>
                      <a:lnTo>
                        <a:pt x="477" y="25"/>
                      </a:lnTo>
                      <a:lnTo>
                        <a:pt x="480" y="25"/>
                      </a:lnTo>
                      <a:lnTo>
                        <a:pt x="480" y="25"/>
                      </a:lnTo>
                      <a:lnTo>
                        <a:pt x="483" y="24"/>
                      </a:lnTo>
                      <a:lnTo>
                        <a:pt x="483" y="25"/>
                      </a:lnTo>
                      <a:lnTo>
                        <a:pt x="485" y="25"/>
                      </a:lnTo>
                      <a:lnTo>
                        <a:pt x="483" y="28"/>
                      </a:lnTo>
                      <a:lnTo>
                        <a:pt x="483" y="28"/>
                      </a:lnTo>
                      <a:lnTo>
                        <a:pt x="483" y="29"/>
                      </a:lnTo>
                      <a:lnTo>
                        <a:pt x="480" y="29"/>
                      </a:lnTo>
                      <a:lnTo>
                        <a:pt x="480" y="29"/>
                      </a:lnTo>
                      <a:lnTo>
                        <a:pt x="480" y="31"/>
                      </a:lnTo>
                      <a:lnTo>
                        <a:pt x="478" y="31"/>
                      </a:lnTo>
                      <a:lnTo>
                        <a:pt x="477" y="31"/>
                      </a:lnTo>
                      <a:lnTo>
                        <a:pt x="477" y="31"/>
                      </a:lnTo>
                      <a:lnTo>
                        <a:pt x="476" y="29"/>
                      </a:lnTo>
                      <a:lnTo>
                        <a:pt x="476" y="29"/>
                      </a:lnTo>
                      <a:lnTo>
                        <a:pt x="476" y="31"/>
                      </a:lnTo>
                      <a:lnTo>
                        <a:pt x="472" y="32"/>
                      </a:lnTo>
                      <a:lnTo>
                        <a:pt x="470" y="33"/>
                      </a:lnTo>
                      <a:lnTo>
                        <a:pt x="468" y="33"/>
                      </a:lnTo>
                      <a:lnTo>
                        <a:pt x="468" y="33"/>
                      </a:lnTo>
                      <a:lnTo>
                        <a:pt x="464" y="34"/>
                      </a:lnTo>
                      <a:lnTo>
                        <a:pt x="464" y="36"/>
                      </a:lnTo>
                      <a:lnTo>
                        <a:pt x="459" y="36"/>
                      </a:lnTo>
                      <a:lnTo>
                        <a:pt x="459" y="37"/>
                      </a:lnTo>
                      <a:lnTo>
                        <a:pt x="457" y="37"/>
                      </a:lnTo>
                      <a:lnTo>
                        <a:pt x="456" y="37"/>
                      </a:lnTo>
                      <a:lnTo>
                        <a:pt x="457" y="36"/>
                      </a:lnTo>
                      <a:lnTo>
                        <a:pt x="457" y="36"/>
                      </a:lnTo>
                      <a:lnTo>
                        <a:pt x="457" y="34"/>
                      </a:lnTo>
                      <a:lnTo>
                        <a:pt x="459" y="34"/>
                      </a:lnTo>
                      <a:lnTo>
                        <a:pt x="457" y="28"/>
                      </a:lnTo>
                      <a:lnTo>
                        <a:pt x="456" y="28"/>
                      </a:lnTo>
                      <a:lnTo>
                        <a:pt x="455" y="27"/>
                      </a:lnTo>
                      <a:lnTo>
                        <a:pt x="455" y="27"/>
                      </a:lnTo>
                      <a:lnTo>
                        <a:pt x="452" y="27"/>
                      </a:lnTo>
                      <a:lnTo>
                        <a:pt x="452" y="25"/>
                      </a:lnTo>
                      <a:lnTo>
                        <a:pt x="452" y="25"/>
                      </a:lnTo>
                      <a:lnTo>
                        <a:pt x="452" y="27"/>
                      </a:lnTo>
                      <a:lnTo>
                        <a:pt x="448" y="27"/>
                      </a:lnTo>
                      <a:lnTo>
                        <a:pt x="449" y="25"/>
                      </a:lnTo>
                      <a:lnTo>
                        <a:pt x="451" y="24"/>
                      </a:lnTo>
                      <a:lnTo>
                        <a:pt x="452" y="23"/>
                      </a:lnTo>
                      <a:lnTo>
                        <a:pt x="452" y="21"/>
                      </a:lnTo>
                      <a:lnTo>
                        <a:pt x="456" y="21"/>
                      </a:lnTo>
                      <a:lnTo>
                        <a:pt x="457" y="20"/>
                      </a:lnTo>
                      <a:lnTo>
                        <a:pt x="461" y="20"/>
                      </a:lnTo>
                      <a:lnTo>
                        <a:pt x="460" y="17"/>
                      </a:lnTo>
                      <a:lnTo>
                        <a:pt x="460" y="16"/>
                      </a:lnTo>
                      <a:lnTo>
                        <a:pt x="456" y="16"/>
                      </a:lnTo>
                      <a:lnTo>
                        <a:pt x="456" y="15"/>
                      </a:lnTo>
                      <a:lnTo>
                        <a:pt x="453" y="15"/>
                      </a:lnTo>
                      <a:lnTo>
                        <a:pt x="451" y="15"/>
                      </a:lnTo>
                      <a:lnTo>
                        <a:pt x="451" y="15"/>
                      </a:lnTo>
                      <a:lnTo>
                        <a:pt x="451" y="17"/>
                      </a:lnTo>
                      <a:lnTo>
                        <a:pt x="449" y="17"/>
                      </a:lnTo>
                      <a:lnTo>
                        <a:pt x="448" y="17"/>
                      </a:lnTo>
                      <a:lnTo>
                        <a:pt x="447" y="16"/>
                      </a:lnTo>
                      <a:lnTo>
                        <a:pt x="446" y="16"/>
                      </a:lnTo>
                      <a:lnTo>
                        <a:pt x="443" y="15"/>
                      </a:lnTo>
                      <a:lnTo>
                        <a:pt x="443" y="14"/>
                      </a:lnTo>
                      <a:lnTo>
                        <a:pt x="440" y="14"/>
                      </a:lnTo>
                      <a:lnTo>
                        <a:pt x="440" y="12"/>
                      </a:lnTo>
                      <a:lnTo>
                        <a:pt x="440" y="12"/>
                      </a:lnTo>
                      <a:lnTo>
                        <a:pt x="440" y="12"/>
                      </a:lnTo>
                      <a:lnTo>
                        <a:pt x="446" y="12"/>
                      </a:lnTo>
                      <a:lnTo>
                        <a:pt x="447" y="11"/>
                      </a:lnTo>
                      <a:lnTo>
                        <a:pt x="447" y="11"/>
                      </a:lnTo>
                      <a:lnTo>
                        <a:pt x="444" y="11"/>
                      </a:lnTo>
                      <a:lnTo>
                        <a:pt x="443" y="11"/>
                      </a:lnTo>
                      <a:lnTo>
                        <a:pt x="443" y="10"/>
                      </a:lnTo>
                      <a:lnTo>
                        <a:pt x="443" y="10"/>
                      </a:lnTo>
                      <a:lnTo>
                        <a:pt x="442" y="8"/>
                      </a:lnTo>
                      <a:lnTo>
                        <a:pt x="442" y="8"/>
                      </a:lnTo>
                      <a:lnTo>
                        <a:pt x="442" y="10"/>
                      </a:lnTo>
                      <a:lnTo>
                        <a:pt x="442" y="10"/>
                      </a:lnTo>
                      <a:lnTo>
                        <a:pt x="442" y="10"/>
                      </a:lnTo>
                      <a:lnTo>
                        <a:pt x="435" y="11"/>
                      </a:lnTo>
                      <a:lnTo>
                        <a:pt x="435" y="10"/>
                      </a:lnTo>
                      <a:lnTo>
                        <a:pt x="435" y="10"/>
                      </a:lnTo>
                      <a:lnTo>
                        <a:pt x="435" y="11"/>
                      </a:lnTo>
                      <a:lnTo>
                        <a:pt x="432" y="11"/>
                      </a:lnTo>
                      <a:lnTo>
                        <a:pt x="431" y="12"/>
                      </a:lnTo>
                      <a:lnTo>
                        <a:pt x="431" y="14"/>
                      </a:lnTo>
                      <a:lnTo>
                        <a:pt x="430" y="15"/>
                      </a:lnTo>
                      <a:lnTo>
                        <a:pt x="428" y="15"/>
                      </a:lnTo>
                      <a:lnTo>
                        <a:pt x="428" y="17"/>
                      </a:lnTo>
                      <a:lnTo>
                        <a:pt x="427" y="19"/>
                      </a:lnTo>
                      <a:lnTo>
                        <a:pt x="425" y="20"/>
                      </a:lnTo>
                      <a:lnTo>
                        <a:pt x="423" y="21"/>
                      </a:lnTo>
                      <a:lnTo>
                        <a:pt x="423" y="24"/>
                      </a:lnTo>
                      <a:lnTo>
                        <a:pt x="423" y="24"/>
                      </a:lnTo>
                      <a:lnTo>
                        <a:pt x="422" y="24"/>
                      </a:lnTo>
                      <a:lnTo>
                        <a:pt x="422" y="23"/>
                      </a:lnTo>
                      <a:lnTo>
                        <a:pt x="422" y="24"/>
                      </a:lnTo>
                      <a:lnTo>
                        <a:pt x="422" y="24"/>
                      </a:lnTo>
                      <a:lnTo>
                        <a:pt x="421" y="24"/>
                      </a:lnTo>
                      <a:lnTo>
                        <a:pt x="421" y="25"/>
                      </a:lnTo>
                      <a:lnTo>
                        <a:pt x="422" y="25"/>
                      </a:lnTo>
                      <a:lnTo>
                        <a:pt x="421" y="27"/>
                      </a:lnTo>
                      <a:lnTo>
                        <a:pt x="422" y="29"/>
                      </a:lnTo>
                      <a:lnTo>
                        <a:pt x="421" y="29"/>
                      </a:lnTo>
                      <a:lnTo>
                        <a:pt x="421" y="31"/>
                      </a:lnTo>
                      <a:lnTo>
                        <a:pt x="421" y="31"/>
                      </a:lnTo>
                      <a:lnTo>
                        <a:pt x="421" y="33"/>
                      </a:lnTo>
                      <a:lnTo>
                        <a:pt x="421" y="33"/>
                      </a:lnTo>
                      <a:lnTo>
                        <a:pt x="419" y="34"/>
                      </a:lnTo>
                      <a:lnTo>
                        <a:pt x="417" y="33"/>
                      </a:lnTo>
                      <a:lnTo>
                        <a:pt x="417" y="34"/>
                      </a:lnTo>
                      <a:lnTo>
                        <a:pt x="417" y="34"/>
                      </a:lnTo>
                      <a:lnTo>
                        <a:pt x="415" y="34"/>
                      </a:lnTo>
                      <a:lnTo>
                        <a:pt x="417" y="37"/>
                      </a:lnTo>
                      <a:lnTo>
                        <a:pt x="415" y="37"/>
                      </a:lnTo>
                      <a:lnTo>
                        <a:pt x="415" y="38"/>
                      </a:lnTo>
                      <a:lnTo>
                        <a:pt x="415" y="38"/>
                      </a:lnTo>
                      <a:lnTo>
                        <a:pt x="414" y="40"/>
                      </a:lnTo>
                      <a:lnTo>
                        <a:pt x="413" y="40"/>
                      </a:lnTo>
                      <a:lnTo>
                        <a:pt x="414" y="44"/>
                      </a:lnTo>
                      <a:lnTo>
                        <a:pt x="413" y="46"/>
                      </a:lnTo>
                      <a:lnTo>
                        <a:pt x="413" y="49"/>
                      </a:lnTo>
                      <a:lnTo>
                        <a:pt x="411" y="49"/>
                      </a:lnTo>
                      <a:lnTo>
                        <a:pt x="410" y="52"/>
                      </a:lnTo>
                      <a:lnTo>
                        <a:pt x="409" y="52"/>
                      </a:lnTo>
                      <a:lnTo>
                        <a:pt x="409" y="53"/>
                      </a:lnTo>
                      <a:lnTo>
                        <a:pt x="408" y="54"/>
                      </a:lnTo>
                      <a:lnTo>
                        <a:pt x="406" y="55"/>
                      </a:lnTo>
                      <a:lnTo>
                        <a:pt x="406" y="58"/>
                      </a:lnTo>
                      <a:lnTo>
                        <a:pt x="406" y="59"/>
                      </a:lnTo>
                      <a:lnTo>
                        <a:pt x="406" y="59"/>
                      </a:lnTo>
                      <a:lnTo>
                        <a:pt x="405" y="59"/>
                      </a:lnTo>
                      <a:lnTo>
                        <a:pt x="404" y="61"/>
                      </a:lnTo>
                      <a:lnTo>
                        <a:pt x="404" y="62"/>
                      </a:lnTo>
                      <a:lnTo>
                        <a:pt x="406" y="62"/>
                      </a:lnTo>
                      <a:lnTo>
                        <a:pt x="406" y="65"/>
                      </a:lnTo>
                      <a:lnTo>
                        <a:pt x="408" y="65"/>
                      </a:lnTo>
                      <a:lnTo>
                        <a:pt x="408" y="66"/>
                      </a:lnTo>
                      <a:lnTo>
                        <a:pt x="408" y="66"/>
                      </a:lnTo>
                      <a:lnTo>
                        <a:pt x="408" y="69"/>
                      </a:lnTo>
                      <a:lnTo>
                        <a:pt x="409" y="69"/>
                      </a:lnTo>
                      <a:lnTo>
                        <a:pt x="409" y="70"/>
                      </a:lnTo>
                      <a:lnTo>
                        <a:pt x="410" y="71"/>
                      </a:lnTo>
                      <a:lnTo>
                        <a:pt x="413" y="71"/>
                      </a:lnTo>
                      <a:lnTo>
                        <a:pt x="414" y="72"/>
                      </a:lnTo>
                      <a:lnTo>
                        <a:pt x="417" y="74"/>
                      </a:lnTo>
                      <a:lnTo>
                        <a:pt x="417" y="75"/>
                      </a:lnTo>
                      <a:lnTo>
                        <a:pt x="415" y="75"/>
                      </a:lnTo>
                      <a:lnTo>
                        <a:pt x="415" y="76"/>
                      </a:lnTo>
                      <a:lnTo>
                        <a:pt x="413" y="76"/>
                      </a:lnTo>
                      <a:lnTo>
                        <a:pt x="413" y="76"/>
                      </a:lnTo>
                      <a:lnTo>
                        <a:pt x="411" y="76"/>
                      </a:lnTo>
                      <a:lnTo>
                        <a:pt x="411" y="78"/>
                      </a:lnTo>
                      <a:lnTo>
                        <a:pt x="406" y="78"/>
                      </a:lnTo>
                      <a:lnTo>
                        <a:pt x="404" y="80"/>
                      </a:lnTo>
                      <a:lnTo>
                        <a:pt x="398" y="82"/>
                      </a:lnTo>
                      <a:lnTo>
                        <a:pt x="398" y="83"/>
                      </a:lnTo>
                      <a:lnTo>
                        <a:pt x="397" y="83"/>
                      </a:lnTo>
                      <a:lnTo>
                        <a:pt x="396" y="84"/>
                      </a:lnTo>
                      <a:lnTo>
                        <a:pt x="394" y="84"/>
                      </a:lnTo>
                      <a:lnTo>
                        <a:pt x="394" y="86"/>
                      </a:lnTo>
                      <a:lnTo>
                        <a:pt x="392" y="86"/>
                      </a:lnTo>
                      <a:lnTo>
                        <a:pt x="392" y="83"/>
                      </a:lnTo>
                      <a:lnTo>
                        <a:pt x="393" y="82"/>
                      </a:lnTo>
                      <a:lnTo>
                        <a:pt x="393" y="82"/>
                      </a:lnTo>
                      <a:lnTo>
                        <a:pt x="394" y="82"/>
                      </a:lnTo>
                      <a:lnTo>
                        <a:pt x="394" y="80"/>
                      </a:lnTo>
                      <a:lnTo>
                        <a:pt x="393" y="80"/>
                      </a:lnTo>
                      <a:lnTo>
                        <a:pt x="392" y="79"/>
                      </a:lnTo>
                      <a:lnTo>
                        <a:pt x="391" y="79"/>
                      </a:lnTo>
                      <a:lnTo>
                        <a:pt x="391" y="76"/>
                      </a:lnTo>
                      <a:lnTo>
                        <a:pt x="388" y="78"/>
                      </a:lnTo>
                      <a:lnTo>
                        <a:pt x="385" y="78"/>
                      </a:lnTo>
                      <a:lnTo>
                        <a:pt x="381" y="78"/>
                      </a:lnTo>
                      <a:lnTo>
                        <a:pt x="381" y="78"/>
                      </a:lnTo>
                      <a:lnTo>
                        <a:pt x="377" y="78"/>
                      </a:lnTo>
                      <a:lnTo>
                        <a:pt x="377" y="78"/>
                      </a:lnTo>
                      <a:lnTo>
                        <a:pt x="376" y="78"/>
                      </a:lnTo>
                      <a:lnTo>
                        <a:pt x="376" y="76"/>
                      </a:lnTo>
                      <a:lnTo>
                        <a:pt x="376" y="76"/>
                      </a:lnTo>
                      <a:lnTo>
                        <a:pt x="375" y="76"/>
                      </a:lnTo>
                      <a:lnTo>
                        <a:pt x="374" y="76"/>
                      </a:lnTo>
                      <a:lnTo>
                        <a:pt x="371" y="78"/>
                      </a:lnTo>
                      <a:lnTo>
                        <a:pt x="370" y="78"/>
                      </a:lnTo>
                      <a:lnTo>
                        <a:pt x="370" y="80"/>
                      </a:lnTo>
                      <a:lnTo>
                        <a:pt x="371" y="80"/>
                      </a:lnTo>
                      <a:lnTo>
                        <a:pt x="371" y="82"/>
                      </a:lnTo>
                      <a:lnTo>
                        <a:pt x="374" y="82"/>
                      </a:lnTo>
                      <a:lnTo>
                        <a:pt x="374" y="83"/>
                      </a:lnTo>
                      <a:lnTo>
                        <a:pt x="375" y="84"/>
                      </a:lnTo>
                      <a:lnTo>
                        <a:pt x="371" y="84"/>
                      </a:lnTo>
                      <a:lnTo>
                        <a:pt x="372" y="86"/>
                      </a:lnTo>
                      <a:lnTo>
                        <a:pt x="371" y="86"/>
                      </a:lnTo>
                      <a:lnTo>
                        <a:pt x="371" y="87"/>
                      </a:lnTo>
                      <a:lnTo>
                        <a:pt x="368" y="86"/>
                      </a:lnTo>
                      <a:lnTo>
                        <a:pt x="368" y="86"/>
                      </a:lnTo>
                      <a:lnTo>
                        <a:pt x="367" y="87"/>
                      </a:lnTo>
                      <a:lnTo>
                        <a:pt x="368" y="88"/>
                      </a:lnTo>
                      <a:lnTo>
                        <a:pt x="367" y="88"/>
                      </a:lnTo>
                      <a:lnTo>
                        <a:pt x="366" y="87"/>
                      </a:lnTo>
                      <a:lnTo>
                        <a:pt x="366" y="87"/>
                      </a:lnTo>
                      <a:lnTo>
                        <a:pt x="366" y="84"/>
                      </a:lnTo>
                      <a:lnTo>
                        <a:pt x="364" y="84"/>
                      </a:lnTo>
                      <a:lnTo>
                        <a:pt x="363" y="83"/>
                      </a:lnTo>
                      <a:lnTo>
                        <a:pt x="362" y="80"/>
                      </a:lnTo>
                      <a:lnTo>
                        <a:pt x="362" y="80"/>
                      </a:lnTo>
                      <a:lnTo>
                        <a:pt x="362" y="82"/>
                      </a:lnTo>
                      <a:lnTo>
                        <a:pt x="362" y="82"/>
                      </a:lnTo>
                      <a:lnTo>
                        <a:pt x="360" y="82"/>
                      </a:lnTo>
                      <a:lnTo>
                        <a:pt x="360" y="84"/>
                      </a:lnTo>
                      <a:lnTo>
                        <a:pt x="360" y="84"/>
                      </a:lnTo>
                      <a:lnTo>
                        <a:pt x="359" y="88"/>
                      </a:lnTo>
                      <a:lnTo>
                        <a:pt x="359" y="88"/>
                      </a:lnTo>
                      <a:lnTo>
                        <a:pt x="360" y="88"/>
                      </a:lnTo>
                      <a:lnTo>
                        <a:pt x="360" y="88"/>
                      </a:lnTo>
                      <a:lnTo>
                        <a:pt x="362" y="89"/>
                      </a:lnTo>
                      <a:lnTo>
                        <a:pt x="362" y="92"/>
                      </a:lnTo>
                      <a:lnTo>
                        <a:pt x="363" y="93"/>
                      </a:lnTo>
                      <a:lnTo>
                        <a:pt x="364" y="95"/>
                      </a:lnTo>
                      <a:lnTo>
                        <a:pt x="366" y="96"/>
                      </a:lnTo>
                      <a:lnTo>
                        <a:pt x="367" y="99"/>
                      </a:lnTo>
                      <a:lnTo>
                        <a:pt x="364" y="99"/>
                      </a:lnTo>
                      <a:lnTo>
                        <a:pt x="363" y="96"/>
                      </a:lnTo>
                      <a:lnTo>
                        <a:pt x="362" y="96"/>
                      </a:lnTo>
                      <a:lnTo>
                        <a:pt x="362" y="99"/>
                      </a:lnTo>
                      <a:lnTo>
                        <a:pt x="363" y="100"/>
                      </a:lnTo>
                      <a:lnTo>
                        <a:pt x="364" y="101"/>
                      </a:lnTo>
                      <a:lnTo>
                        <a:pt x="363" y="101"/>
                      </a:lnTo>
                      <a:lnTo>
                        <a:pt x="362" y="103"/>
                      </a:lnTo>
                      <a:lnTo>
                        <a:pt x="362" y="103"/>
                      </a:lnTo>
                      <a:lnTo>
                        <a:pt x="362" y="103"/>
                      </a:lnTo>
                      <a:lnTo>
                        <a:pt x="362" y="103"/>
                      </a:lnTo>
                      <a:lnTo>
                        <a:pt x="360" y="103"/>
                      </a:lnTo>
                      <a:lnTo>
                        <a:pt x="360" y="104"/>
                      </a:lnTo>
                      <a:lnTo>
                        <a:pt x="362" y="104"/>
                      </a:lnTo>
                      <a:lnTo>
                        <a:pt x="362" y="104"/>
                      </a:lnTo>
                      <a:lnTo>
                        <a:pt x="364" y="104"/>
                      </a:lnTo>
                      <a:lnTo>
                        <a:pt x="364" y="104"/>
                      </a:lnTo>
                      <a:lnTo>
                        <a:pt x="363" y="103"/>
                      </a:lnTo>
                      <a:lnTo>
                        <a:pt x="363" y="103"/>
                      </a:lnTo>
                      <a:lnTo>
                        <a:pt x="363" y="103"/>
                      </a:lnTo>
                      <a:lnTo>
                        <a:pt x="364" y="101"/>
                      </a:lnTo>
                      <a:lnTo>
                        <a:pt x="366" y="101"/>
                      </a:lnTo>
                      <a:lnTo>
                        <a:pt x="367" y="101"/>
                      </a:lnTo>
                      <a:lnTo>
                        <a:pt x="367" y="103"/>
                      </a:lnTo>
                      <a:lnTo>
                        <a:pt x="368" y="103"/>
                      </a:lnTo>
                      <a:lnTo>
                        <a:pt x="370" y="103"/>
                      </a:lnTo>
                      <a:lnTo>
                        <a:pt x="370" y="104"/>
                      </a:lnTo>
                      <a:lnTo>
                        <a:pt x="372" y="105"/>
                      </a:lnTo>
                      <a:lnTo>
                        <a:pt x="374" y="106"/>
                      </a:lnTo>
                      <a:lnTo>
                        <a:pt x="376" y="106"/>
                      </a:lnTo>
                      <a:lnTo>
                        <a:pt x="376" y="109"/>
                      </a:lnTo>
                      <a:lnTo>
                        <a:pt x="379" y="110"/>
                      </a:lnTo>
                      <a:lnTo>
                        <a:pt x="379" y="112"/>
                      </a:lnTo>
                      <a:lnTo>
                        <a:pt x="379" y="112"/>
                      </a:lnTo>
                      <a:lnTo>
                        <a:pt x="379" y="112"/>
                      </a:lnTo>
                      <a:lnTo>
                        <a:pt x="380" y="113"/>
                      </a:lnTo>
                      <a:lnTo>
                        <a:pt x="379" y="113"/>
                      </a:lnTo>
                      <a:lnTo>
                        <a:pt x="379" y="113"/>
                      </a:lnTo>
                      <a:lnTo>
                        <a:pt x="375" y="110"/>
                      </a:lnTo>
                      <a:lnTo>
                        <a:pt x="375" y="109"/>
                      </a:lnTo>
                      <a:lnTo>
                        <a:pt x="371" y="109"/>
                      </a:lnTo>
                      <a:lnTo>
                        <a:pt x="370" y="108"/>
                      </a:lnTo>
                      <a:lnTo>
                        <a:pt x="370" y="108"/>
                      </a:lnTo>
                      <a:lnTo>
                        <a:pt x="368" y="108"/>
                      </a:lnTo>
                      <a:lnTo>
                        <a:pt x="368" y="106"/>
                      </a:lnTo>
                      <a:lnTo>
                        <a:pt x="367" y="105"/>
                      </a:lnTo>
                      <a:lnTo>
                        <a:pt x="366" y="105"/>
                      </a:lnTo>
                      <a:lnTo>
                        <a:pt x="364" y="104"/>
                      </a:lnTo>
                      <a:lnTo>
                        <a:pt x="364" y="105"/>
                      </a:lnTo>
                      <a:lnTo>
                        <a:pt x="366" y="105"/>
                      </a:lnTo>
                      <a:lnTo>
                        <a:pt x="366" y="106"/>
                      </a:lnTo>
                      <a:lnTo>
                        <a:pt x="367" y="108"/>
                      </a:lnTo>
                      <a:lnTo>
                        <a:pt x="367" y="108"/>
                      </a:lnTo>
                      <a:lnTo>
                        <a:pt x="368" y="108"/>
                      </a:lnTo>
                      <a:lnTo>
                        <a:pt x="370" y="110"/>
                      </a:lnTo>
                      <a:lnTo>
                        <a:pt x="371" y="110"/>
                      </a:lnTo>
                      <a:lnTo>
                        <a:pt x="372" y="112"/>
                      </a:lnTo>
                      <a:lnTo>
                        <a:pt x="372" y="112"/>
                      </a:lnTo>
                      <a:lnTo>
                        <a:pt x="372" y="114"/>
                      </a:lnTo>
                      <a:lnTo>
                        <a:pt x="372" y="117"/>
                      </a:lnTo>
                      <a:lnTo>
                        <a:pt x="371" y="116"/>
                      </a:lnTo>
                      <a:lnTo>
                        <a:pt x="370" y="116"/>
                      </a:lnTo>
                      <a:lnTo>
                        <a:pt x="368" y="114"/>
                      </a:lnTo>
                      <a:lnTo>
                        <a:pt x="368" y="113"/>
                      </a:lnTo>
                      <a:lnTo>
                        <a:pt x="367" y="113"/>
                      </a:lnTo>
                      <a:lnTo>
                        <a:pt x="367" y="114"/>
                      </a:lnTo>
                      <a:lnTo>
                        <a:pt x="364" y="114"/>
                      </a:lnTo>
                      <a:lnTo>
                        <a:pt x="364" y="116"/>
                      </a:lnTo>
                      <a:lnTo>
                        <a:pt x="366" y="116"/>
                      </a:lnTo>
                      <a:lnTo>
                        <a:pt x="366" y="117"/>
                      </a:lnTo>
                      <a:lnTo>
                        <a:pt x="366" y="117"/>
                      </a:lnTo>
                      <a:lnTo>
                        <a:pt x="367" y="117"/>
                      </a:lnTo>
                      <a:lnTo>
                        <a:pt x="367" y="118"/>
                      </a:lnTo>
                      <a:lnTo>
                        <a:pt x="367" y="118"/>
                      </a:lnTo>
                      <a:lnTo>
                        <a:pt x="368" y="120"/>
                      </a:lnTo>
                      <a:lnTo>
                        <a:pt x="367" y="120"/>
                      </a:lnTo>
                      <a:lnTo>
                        <a:pt x="367" y="121"/>
                      </a:lnTo>
                      <a:lnTo>
                        <a:pt x="364" y="121"/>
                      </a:lnTo>
                      <a:lnTo>
                        <a:pt x="360" y="120"/>
                      </a:lnTo>
                      <a:lnTo>
                        <a:pt x="360" y="120"/>
                      </a:lnTo>
                      <a:lnTo>
                        <a:pt x="360" y="124"/>
                      </a:lnTo>
                      <a:lnTo>
                        <a:pt x="353" y="122"/>
                      </a:lnTo>
                      <a:lnTo>
                        <a:pt x="353" y="124"/>
                      </a:lnTo>
                      <a:lnTo>
                        <a:pt x="350" y="124"/>
                      </a:lnTo>
                      <a:lnTo>
                        <a:pt x="350" y="122"/>
                      </a:lnTo>
                      <a:lnTo>
                        <a:pt x="349" y="120"/>
                      </a:lnTo>
                      <a:lnTo>
                        <a:pt x="350" y="118"/>
                      </a:lnTo>
                      <a:lnTo>
                        <a:pt x="350" y="117"/>
                      </a:lnTo>
                      <a:lnTo>
                        <a:pt x="349" y="114"/>
                      </a:lnTo>
                      <a:lnTo>
                        <a:pt x="347" y="114"/>
                      </a:lnTo>
                      <a:lnTo>
                        <a:pt x="347" y="113"/>
                      </a:lnTo>
                      <a:lnTo>
                        <a:pt x="347" y="113"/>
                      </a:lnTo>
                      <a:lnTo>
                        <a:pt x="347" y="112"/>
                      </a:lnTo>
                      <a:lnTo>
                        <a:pt x="349" y="112"/>
                      </a:lnTo>
                      <a:lnTo>
                        <a:pt x="349" y="110"/>
                      </a:lnTo>
                      <a:lnTo>
                        <a:pt x="351" y="110"/>
                      </a:lnTo>
                      <a:lnTo>
                        <a:pt x="351" y="110"/>
                      </a:lnTo>
                      <a:lnTo>
                        <a:pt x="354" y="110"/>
                      </a:lnTo>
                      <a:lnTo>
                        <a:pt x="354" y="110"/>
                      </a:lnTo>
                      <a:lnTo>
                        <a:pt x="355" y="110"/>
                      </a:lnTo>
                      <a:lnTo>
                        <a:pt x="356" y="113"/>
                      </a:lnTo>
                      <a:lnTo>
                        <a:pt x="360" y="113"/>
                      </a:lnTo>
                      <a:lnTo>
                        <a:pt x="362" y="112"/>
                      </a:lnTo>
                      <a:lnTo>
                        <a:pt x="360" y="112"/>
                      </a:lnTo>
                      <a:lnTo>
                        <a:pt x="360" y="112"/>
                      </a:lnTo>
                      <a:lnTo>
                        <a:pt x="359" y="112"/>
                      </a:lnTo>
                      <a:lnTo>
                        <a:pt x="358" y="109"/>
                      </a:lnTo>
                      <a:lnTo>
                        <a:pt x="354" y="109"/>
                      </a:lnTo>
                      <a:lnTo>
                        <a:pt x="354" y="108"/>
                      </a:lnTo>
                      <a:lnTo>
                        <a:pt x="351" y="108"/>
                      </a:lnTo>
                      <a:lnTo>
                        <a:pt x="349" y="108"/>
                      </a:lnTo>
                      <a:lnTo>
                        <a:pt x="347" y="109"/>
                      </a:lnTo>
                      <a:lnTo>
                        <a:pt x="346" y="108"/>
                      </a:lnTo>
                      <a:lnTo>
                        <a:pt x="346" y="106"/>
                      </a:lnTo>
                      <a:lnTo>
                        <a:pt x="346" y="105"/>
                      </a:lnTo>
                      <a:lnTo>
                        <a:pt x="346" y="103"/>
                      </a:lnTo>
                      <a:lnTo>
                        <a:pt x="347" y="103"/>
                      </a:lnTo>
                      <a:lnTo>
                        <a:pt x="347" y="101"/>
                      </a:lnTo>
                      <a:lnTo>
                        <a:pt x="346" y="101"/>
                      </a:lnTo>
                      <a:lnTo>
                        <a:pt x="345" y="101"/>
                      </a:lnTo>
                      <a:lnTo>
                        <a:pt x="345" y="101"/>
                      </a:lnTo>
                      <a:lnTo>
                        <a:pt x="342" y="99"/>
                      </a:lnTo>
                      <a:lnTo>
                        <a:pt x="342" y="97"/>
                      </a:lnTo>
                      <a:lnTo>
                        <a:pt x="339" y="96"/>
                      </a:lnTo>
                      <a:lnTo>
                        <a:pt x="339" y="93"/>
                      </a:lnTo>
                      <a:lnTo>
                        <a:pt x="338" y="93"/>
                      </a:lnTo>
                      <a:lnTo>
                        <a:pt x="338" y="92"/>
                      </a:lnTo>
                      <a:lnTo>
                        <a:pt x="338" y="92"/>
                      </a:lnTo>
                      <a:lnTo>
                        <a:pt x="338" y="91"/>
                      </a:lnTo>
                      <a:lnTo>
                        <a:pt x="337" y="91"/>
                      </a:lnTo>
                      <a:lnTo>
                        <a:pt x="337" y="89"/>
                      </a:lnTo>
                      <a:lnTo>
                        <a:pt x="334" y="88"/>
                      </a:lnTo>
                      <a:lnTo>
                        <a:pt x="334" y="87"/>
                      </a:lnTo>
                      <a:lnTo>
                        <a:pt x="333" y="87"/>
                      </a:lnTo>
                      <a:lnTo>
                        <a:pt x="332" y="86"/>
                      </a:lnTo>
                      <a:lnTo>
                        <a:pt x="332" y="84"/>
                      </a:lnTo>
                      <a:lnTo>
                        <a:pt x="330" y="82"/>
                      </a:lnTo>
                      <a:lnTo>
                        <a:pt x="330" y="82"/>
                      </a:lnTo>
                      <a:lnTo>
                        <a:pt x="330" y="80"/>
                      </a:lnTo>
                      <a:lnTo>
                        <a:pt x="330" y="78"/>
                      </a:lnTo>
                      <a:lnTo>
                        <a:pt x="330" y="76"/>
                      </a:lnTo>
                      <a:lnTo>
                        <a:pt x="332" y="76"/>
                      </a:lnTo>
                      <a:lnTo>
                        <a:pt x="332" y="74"/>
                      </a:lnTo>
                      <a:lnTo>
                        <a:pt x="332" y="74"/>
                      </a:lnTo>
                      <a:lnTo>
                        <a:pt x="332" y="72"/>
                      </a:lnTo>
                      <a:lnTo>
                        <a:pt x="332" y="72"/>
                      </a:lnTo>
                      <a:lnTo>
                        <a:pt x="330" y="71"/>
                      </a:lnTo>
                      <a:lnTo>
                        <a:pt x="330" y="71"/>
                      </a:lnTo>
                      <a:lnTo>
                        <a:pt x="332" y="71"/>
                      </a:lnTo>
                      <a:lnTo>
                        <a:pt x="332" y="70"/>
                      </a:lnTo>
                      <a:lnTo>
                        <a:pt x="332" y="70"/>
                      </a:lnTo>
                      <a:lnTo>
                        <a:pt x="332" y="66"/>
                      </a:lnTo>
                      <a:lnTo>
                        <a:pt x="332" y="66"/>
                      </a:lnTo>
                      <a:lnTo>
                        <a:pt x="332" y="66"/>
                      </a:lnTo>
                      <a:lnTo>
                        <a:pt x="328" y="66"/>
                      </a:lnTo>
                      <a:lnTo>
                        <a:pt x="328" y="63"/>
                      </a:lnTo>
                      <a:lnTo>
                        <a:pt x="326" y="62"/>
                      </a:lnTo>
                      <a:lnTo>
                        <a:pt x="325" y="62"/>
                      </a:lnTo>
                      <a:lnTo>
                        <a:pt x="325" y="61"/>
                      </a:lnTo>
                      <a:lnTo>
                        <a:pt x="322" y="61"/>
                      </a:lnTo>
                      <a:lnTo>
                        <a:pt x="322" y="61"/>
                      </a:lnTo>
                      <a:lnTo>
                        <a:pt x="321" y="61"/>
                      </a:lnTo>
                      <a:lnTo>
                        <a:pt x="320" y="61"/>
                      </a:lnTo>
                      <a:lnTo>
                        <a:pt x="316" y="55"/>
                      </a:lnTo>
                      <a:lnTo>
                        <a:pt x="313" y="57"/>
                      </a:lnTo>
                      <a:lnTo>
                        <a:pt x="313" y="55"/>
                      </a:lnTo>
                      <a:lnTo>
                        <a:pt x="312" y="55"/>
                      </a:lnTo>
                      <a:lnTo>
                        <a:pt x="312" y="54"/>
                      </a:lnTo>
                      <a:lnTo>
                        <a:pt x="309" y="53"/>
                      </a:lnTo>
                      <a:lnTo>
                        <a:pt x="308" y="52"/>
                      </a:lnTo>
                      <a:lnTo>
                        <a:pt x="305" y="50"/>
                      </a:lnTo>
                      <a:lnTo>
                        <a:pt x="305" y="49"/>
                      </a:lnTo>
                      <a:lnTo>
                        <a:pt x="304" y="48"/>
                      </a:lnTo>
                      <a:lnTo>
                        <a:pt x="304" y="48"/>
                      </a:lnTo>
                      <a:lnTo>
                        <a:pt x="304" y="48"/>
                      </a:lnTo>
                      <a:lnTo>
                        <a:pt x="303" y="48"/>
                      </a:lnTo>
                      <a:lnTo>
                        <a:pt x="302" y="48"/>
                      </a:lnTo>
                      <a:lnTo>
                        <a:pt x="302" y="48"/>
                      </a:lnTo>
                      <a:lnTo>
                        <a:pt x="302" y="48"/>
                      </a:lnTo>
                      <a:lnTo>
                        <a:pt x="300" y="48"/>
                      </a:lnTo>
                      <a:lnTo>
                        <a:pt x="300" y="48"/>
                      </a:lnTo>
                      <a:lnTo>
                        <a:pt x="298" y="48"/>
                      </a:lnTo>
                      <a:lnTo>
                        <a:pt x="298" y="46"/>
                      </a:lnTo>
                      <a:lnTo>
                        <a:pt x="298" y="46"/>
                      </a:lnTo>
                      <a:lnTo>
                        <a:pt x="298" y="45"/>
                      </a:lnTo>
                      <a:lnTo>
                        <a:pt x="295" y="45"/>
                      </a:lnTo>
                      <a:lnTo>
                        <a:pt x="294" y="44"/>
                      </a:lnTo>
                      <a:lnTo>
                        <a:pt x="292" y="44"/>
                      </a:lnTo>
                      <a:lnTo>
                        <a:pt x="292" y="44"/>
                      </a:lnTo>
                      <a:lnTo>
                        <a:pt x="291" y="42"/>
                      </a:lnTo>
                      <a:lnTo>
                        <a:pt x="291" y="41"/>
                      </a:lnTo>
                      <a:lnTo>
                        <a:pt x="292" y="41"/>
                      </a:lnTo>
                      <a:lnTo>
                        <a:pt x="294" y="40"/>
                      </a:lnTo>
                      <a:lnTo>
                        <a:pt x="292" y="40"/>
                      </a:lnTo>
                      <a:lnTo>
                        <a:pt x="291" y="38"/>
                      </a:lnTo>
                      <a:lnTo>
                        <a:pt x="290" y="37"/>
                      </a:lnTo>
                      <a:lnTo>
                        <a:pt x="290" y="36"/>
                      </a:lnTo>
                      <a:lnTo>
                        <a:pt x="288" y="34"/>
                      </a:lnTo>
                      <a:lnTo>
                        <a:pt x="287" y="34"/>
                      </a:lnTo>
                      <a:lnTo>
                        <a:pt x="287" y="32"/>
                      </a:lnTo>
                      <a:lnTo>
                        <a:pt x="287" y="29"/>
                      </a:lnTo>
                      <a:lnTo>
                        <a:pt x="287" y="28"/>
                      </a:lnTo>
                      <a:lnTo>
                        <a:pt x="287" y="27"/>
                      </a:lnTo>
                      <a:lnTo>
                        <a:pt x="286" y="25"/>
                      </a:lnTo>
                      <a:lnTo>
                        <a:pt x="284" y="24"/>
                      </a:lnTo>
                      <a:lnTo>
                        <a:pt x="283" y="31"/>
                      </a:lnTo>
                      <a:lnTo>
                        <a:pt x="281" y="31"/>
                      </a:lnTo>
                      <a:lnTo>
                        <a:pt x="281" y="31"/>
                      </a:lnTo>
                      <a:lnTo>
                        <a:pt x="279" y="31"/>
                      </a:lnTo>
                      <a:lnTo>
                        <a:pt x="279" y="33"/>
                      </a:lnTo>
                      <a:lnTo>
                        <a:pt x="279" y="33"/>
                      </a:lnTo>
                      <a:lnTo>
                        <a:pt x="279" y="33"/>
                      </a:lnTo>
                      <a:lnTo>
                        <a:pt x="278" y="33"/>
                      </a:lnTo>
                      <a:lnTo>
                        <a:pt x="278" y="33"/>
                      </a:lnTo>
                      <a:lnTo>
                        <a:pt x="278" y="33"/>
                      </a:lnTo>
                      <a:lnTo>
                        <a:pt x="277" y="32"/>
                      </a:lnTo>
                      <a:lnTo>
                        <a:pt x="277" y="31"/>
                      </a:lnTo>
                      <a:lnTo>
                        <a:pt x="277" y="28"/>
                      </a:lnTo>
                      <a:lnTo>
                        <a:pt x="277" y="27"/>
                      </a:lnTo>
                      <a:lnTo>
                        <a:pt x="275" y="27"/>
                      </a:lnTo>
                      <a:lnTo>
                        <a:pt x="275" y="25"/>
                      </a:lnTo>
                      <a:lnTo>
                        <a:pt x="275" y="24"/>
                      </a:lnTo>
                      <a:lnTo>
                        <a:pt x="277" y="23"/>
                      </a:lnTo>
                      <a:lnTo>
                        <a:pt x="278" y="21"/>
                      </a:lnTo>
                      <a:lnTo>
                        <a:pt x="277" y="21"/>
                      </a:lnTo>
                      <a:lnTo>
                        <a:pt x="277" y="20"/>
                      </a:lnTo>
                      <a:lnTo>
                        <a:pt x="277" y="20"/>
                      </a:lnTo>
                      <a:lnTo>
                        <a:pt x="277" y="20"/>
                      </a:lnTo>
                      <a:lnTo>
                        <a:pt x="277" y="20"/>
                      </a:lnTo>
                      <a:lnTo>
                        <a:pt x="273" y="20"/>
                      </a:lnTo>
                      <a:lnTo>
                        <a:pt x="273" y="21"/>
                      </a:lnTo>
                      <a:lnTo>
                        <a:pt x="270" y="21"/>
                      </a:lnTo>
                      <a:lnTo>
                        <a:pt x="269" y="23"/>
                      </a:lnTo>
                      <a:lnTo>
                        <a:pt x="267" y="23"/>
                      </a:lnTo>
                      <a:lnTo>
                        <a:pt x="267" y="24"/>
                      </a:lnTo>
                      <a:lnTo>
                        <a:pt x="265" y="23"/>
                      </a:lnTo>
                      <a:lnTo>
                        <a:pt x="265" y="23"/>
                      </a:lnTo>
                      <a:lnTo>
                        <a:pt x="265" y="23"/>
                      </a:lnTo>
                      <a:lnTo>
                        <a:pt x="265" y="25"/>
                      </a:lnTo>
                      <a:lnTo>
                        <a:pt x="266" y="27"/>
                      </a:lnTo>
                      <a:lnTo>
                        <a:pt x="266" y="28"/>
                      </a:lnTo>
                      <a:lnTo>
                        <a:pt x="266" y="29"/>
                      </a:lnTo>
                      <a:lnTo>
                        <a:pt x="266" y="32"/>
                      </a:lnTo>
                      <a:lnTo>
                        <a:pt x="265" y="33"/>
                      </a:lnTo>
                      <a:lnTo>
                        <a:pt x="264" y="33"/>
                      </a:lnTo>
                      <a:lnTo>
                        <a:pt x="264" y="34"/>
                      </a:lnTo>
                      <a:lnTo>
                        <a:pt x="264" y="37"/>
                      </a:lnTo>
                      <a:lnTo>
                        <a:pt x="264" y="38"/>
                      </a:lnTo>
                      <a:lnTo>
                        <a:pt x="265" y="40"/>
                      </a:lnTo>
                      <a:lnTo>
                        <a:pt x="265" y="41"/>
                      </a:lnTo>
                      <a:lnTo>
                        <a:pt x="265" y="41"/>
                      </a:lnTo>
                      <a:lnTo>
                        <a:pt x="266" y="41"/>
                      </a:lnTo>
                      <a:lnTo>
                        <a:pt x="266" y="42"/>
                      </a:lnTo>
                      <a:lnTo>
                        <a:pt x="267" y="42"/>
                      </a:lnTo>
                      <a:lnTo>
                        <a:pt x="267" y="42"/>
                      </a:lnTo>
                      <a:lnTo>
                        <a:pt x="270" y="42"/>
                      </a:lnTo>
                      <a:lnTo>
                        <a:pt x="270" y="44"/>
                      </a:lnTo>
                      <a:lnTo>
                        <a:pt x="273" y="44"/>
                      </a:lnTo>
                      <a:lnTo>
                        <a:pt x="273" y="44"/>
                      </a:lnTo>
                      <a:lnTo>
                        <a:pt x="274" y="45"/>
                      </a:lnTo>
                      <a:lnTo>
                        <a:pt x="274" y="46"/>
                      </a:lnTo>
                      <a:lnTo>
                        <a:pt x="275" y="46"/>
                      </a:lnTo>
                      <a:lnTo>
                        <a:pt x="275" y="48"/>
                      </a:lnTo>
                      <a:lnTo>
                        <a:pt x="278" y="49"/>
                      </a:lnTo>
                      <a:lnTo>
                        <a:pt x="278" y="52"/>
                      </a:lnTo>
                      <a:lnTo>
                        <a:pt x="278" y="52"/>
                      </a:lnTo>
                      <a:lnTo>
                        <a:pt x="278" y="53"/>
                      </a:lnTo>
                      <a:lnTo>
                        <a:pt x="279" y="53"/>
                      </a:lnTo>
                      <a:lnTo>
                        <a:pt x="279" y="54"/>
                      </a:lnTo>
                      <a:lnTo>
                        <a:pt x="279" y="54"/>
                      </a:lnTo>
                      <a:lnTo>
                        <a:pt x="281" y="57"/>
                      </a:lnTo>
                      <a:lnTo>
                        <a:pt x="281" y="57"/>
                      </a:lnTo>
                      <a:lnTo>
                        <a:pt x="281" y="58"/>
                      </a:lnTo>
                      <a:lnTo>
                        <a:pt x="284" y="61"/>
                      </a:lnTo>
                      <a:lnTo>
                        <a:pt x="284" y="62"/>
                      </a:lnTo>
                      <a:lnTo>
                        <a:pt x="287" y="65"/>
                      </a:lnTo>
                      <a:lnTo>
                        <a:pt x="287" y="65"/>
                      </a:lnTo>
                      <a:lnTo>
                        <a:pt x="288" y="65"/>
                      </a:lnTo>
                      <a:lnTo>
                        <a:pt x="290" y="66"/>
                      </a:lnTo>
                      <a:lnTo>
                        <a:pt x="294" y="66"/>
                      </a:lnTo>
                      <a:lnTo>
                        <a:pt x="294" y="67"/>
                      </a:lnTo>
                      <a:lnTo>
                        <a:pt x="295" y="66"/>
                      </a:lnTo>
                      <a:lnTo>
                        <a:pt x="295" y="67"/>
                      </a:lnTo>
                      <a:lnTo>
                        <a:pt x="298" y="67"/>
                      </a:lnTo>
                      <a:lnTo>
                        <a:pt x="300" y="67"/>
                      </a:lnTo>
                      <a:lnTo>
                        <a:pt x="299" y="71"/>
                      </a:lnTo>
                      <a:lnTo>
                        <a:pt x="299" y="71"/>
                      </a:lnTo>
                      <a:lnTo>
                        <a:pt x="302" y="74"/>
                      </a:lnTo>
                      <a:lnTo>
                        <a:pt x="304" y="75"/>
                      </a:lnTo>
                      <a:lnTo>
                        <a:pt x="307" y="76"/>
                      </a:lnTo>
                      <a:lnTo>
                        <a:pt x="308" y="76"/>
                      </a:lnTo>
                      <a:lnTo>
                        <a:pt x="309" y="78"/>
                      </a:lnTo>
                      <a:lnTo>
                        <a:pt x="311" y="78"/>
                      </a:lnTo>
                      <a:lnTo>
                        <a:pt x="315" y="82"/>
                      </a:lnTo>
                      <a:lnTo>
                        <a:pt x="316" y="83"/>
                      </a:lnTo>
                      <a:lnTo>
                        <a:pt x="317" y="83"/>
                      </a:lnTo>
                      <a:lnTo>
                        <a:pt x="317" y="84"/>
                      </a:lnTo>
                      <a:lnTo>
                        <a:pt x="317" y="87"/>
                      </a:lnTo>
                      <a:lnTo>
                        <a:pt x="319" y="87"/>
                      </a:lnTo>
                      <a:lnTo>
                        <a:pt x="319" y="87"/>
                      </a:lnTo>
                      <a:lnTo>
                        <a:pt x="319" y="88"/>
                      </a:lnTo>
                      <a:lnTo>
                        <a:pt x="317" y="88"/>
                      </a:lnTo>
                      <a:lnTo>
                        <a:pt x="317" y="88"/>
                      </a:lnTo>
                      <a:lnTo>
                        <a:pt x="317" y="89"/>
                      </a:lnTo>
                      <a:lnTo>
                        <a:pt x="315" y="89"/>
                      </a:lnTo>
                      <a:lnTo>
                        <a:pt x="315" y="86"/>
                      </a:lnTo>
                      <a:lnTo>
                        <a:pt x="312" y="86"/>
                      </a:lnTo>
                      <a:lnTo>
                        <a:pt x="309" y="86"/>
                      </a:lnTo>
                      <a:lnTo>
                        <a:pt x="308" y="84"/>
                      </a:lnTo>
                      <a:lnTo>
                        <a:pt x="307" y="83"/>
                      </a:lnTo>
                      <a:lnTo>
                        <a:pt x="305" y="83"/>
                      </a:lnTo>
                      <a:lnTo>
                        <a:pt x="304" y="86"/>
                      </a:lnTo>
                      <a:lnTo>
                        <a:pt x="303" y="88"/>
                      </a:lnTo>
                      <a:lnTo>
                        <a:pt x="302" y="91"/>
                      </a:lnTo>
                      <a:lnTo>
                        <a:pt x="303" y="92"/>
                      </a:lnTo>
                      <a:lnTo>
                        <a:pt x="304" y="92"/>
                      </a:lnTo>
                      <a:lnTo>
                        <a:pt x="304" y="93"/>
                      </a:lnTo>
                      <a:lnTo>
                        <a:pt x="304" y="95"/>
                      </a:lnTo>
                      <a:lnTo>
                        <a:pt x="305" y="96"/>
                      </a:lnTo>
                      <a:lnTo>
                        <a:pt x="307" y="96"/>
                      </a:lnTo>
                      <a:lnTo>
                        <a:pt x="307" y="97"/>
                      </a:lnTo>
                      <a:lnTo>
                        <a:pt x="307" y="99"/>
                      </a:lnTo>
                      <a:lnTo>
                        <a:pt x="307" y="99"/>
                      </a:lnTo>
                      <a:lnTo>
                        <a:pt x="307" y="103"/>
                      </a:lnTo>
                      <a:lnTo>
                        <a:pt x="307" y="103"/>
                      </a:lnTo>
                      <a:lnTo>
                        <a:pt x="305" y="104"/>
                      </a:lnTo>
                      <a:lnTo>
                        <a:pt x="304" y="104"/>
                      </a:lnTo>
                      <a:lnTo>
                        <a:pt x="304" y="104"/>
                      </a:lnTo>
                      <a:lnTo>
                        <a:pt x="303" y="105"/>
                      </a:lnTo>
                      <a:lnTo>
                        <a:pt x="303" y="109"/>
                      </a:lnTo>
                      <a:lnTo>
                        <a:pt x="302" y="109"/>
                      </a:lnTo>
                      <a:lnTo>
                        <a:pt x="302" y="110"/>
                      </a:lnTo>
                      <a:lnTo>
                        <a:pt x="300" y="110"/>
                      </a:lnTo>
                      <a:lnTo>
                        <a:pt x="300" y="112"/>
                      </a:lnTo>
                      <a:lnTo>
                        <a:pt x="299" y="112"/>
                      </a:lnTo>
                      <a:lnTo>
                        <a:pt x="299" y="114"/>
                      </a:lnTo>
                      <a:lnTo>
                        <a:pt x="298" y="114"/>
                      </a:lnTo>
                      <a:lnTo>
                        <a:pt x="296" y="114"/>
                      </a:lnTo>
                      <a:lnTo>
                        <a:pt x="296" y="114"/>
                      </a:lnTo>
                      <a:lnTo>
                        <a:pt x="294" y="114"/>
                      </a:lnTo>
                      <a:lnTo>
                        <a:pt x="295" y="112"/>
                      </a:lnTo>
                      <a:lnTo>
                        <a:pt x="295" y="110"/>
                      </a:lnTo>
                      <a:lnTo>
                        <a:pt x="295" y="108"/>
                      </a:lnTo>
                      <a:lnTo>
                        <a:pt x="296" y="108"/>
                      </a:lnTo>
                      <a:lnTo>
                        <a:pt x="296" y="104"/>
                      </a:lnTo>
                      <a:lnTo>
                        <a:pt x="298" y="104"/>
                      </a:lnTo>
                      <a:lnTo>
                        <a:pt x="298" y="104"/>
                      </a:lnTo>
                      <a:lnTo>
                        <a:pt x="298" y="104"/>
                      </a:lnTo>
                      <a:lnTo>
                        <a:pt x="299" y="104"/>
                      </a:lnTo>
                      <a:lnTo>
                        <a:pt x="298" y="100"/>
                      </a:lnTo>
                      <a:lnTo>
                        <a:pt x="298" y="100"/>
                      </a:lnTo>
                      <a:lnTo>
                        <a:pt x="296" y="97"/>
                      </a:lnTo>
                      <a:lnTo>
                        <a:pt x="298" y="96"/>
                      </a:lnTo>
                      <a:lnTo>
                        <a:pt x="298" y="96"/>
                      </a:lnTo>
                      <a:lnTo>
                        <a:pt x="298" y="96"/>
                      </a:lnTo>
                      <a:lnTo>
                        <a:pt x="295" y="89"/>
                      </a:lnTo>
                      <a:lnTo>
                        <a:pt x="294" y="89"/>
                      </a:lnTo>
                      <a:lnTo>
                        <a:pt x="291" y="88"/>
                      </a:lnTo>
                      <a:lnTo>
                        <a:pt x="290" y="87"/>
                      </a:lnTo>
                      <a:lnTo>
                        <a:pt x="288" y="87"/>
                      </a:lnTo>
                      <a:lnTo>
                        <a:pt x="288" y="84"/>
                      </a:lnTo>
                      <a:lnTo>
                        <a:pt x="287" y="83"/>
                      </a:lnTo>
                      <a:lnTo>
                        <a:pt x="286" y="82"/>
                      </a:lnTo>
                      <a:lnTo>
                        <a:pt x="283" y="82"/>
                      </a:lnTo>
                      <a:lnTo>
                        <a:pt x="283" y="79"/>
                      </a:lnTo>
                      <a:lnTo>
                        <a:pt x="282" y="79"/>
                      </a:lnTo>
                      <a:lnTo>
                        <a:pt x="279" y="78"/>
                      </a:lnTo>
                      <a:lnTo>
                        <a:pt x="278" y="76"/>
                      </a:lnTo>
                      <a:lnTo>
                        <a:pt x="278" y="75"/>
                      </a:lnTo>
                      <a:lnTo>
                        <a:pt x="274" y="75"/>
                      </a:lnTo>
                      <a:lnTo>
                        <a:pt x="274" y="75"/>
                      </a:lnTo>
                      <a:lnTo>
                        <a:pt x="273" y="75"/>
                      </a:lnTo>
                      <a:lnTo>
                        <a:pt x="271" y="74"/>
                      </a:lnTo>
                      <a:lnTo>
                        <a:pt x="266" y="72"/>
                      </a:lnTo>
                      <a:lnTo>
                        <a:pt x="264" y="69"/>
                      </a:lnTo>
                      <a:lnTo>
                        <a:pt x="264" y="67"/>
                      </a:lnTo>
                      <a:lnTo>
                        <a:pt x="262" y="67"/>
                      </a:lnTo>
                      <a:lnTo>
                        <a:pt x="262" y="66"/>
                      </a:lnTo>
                      <a:lnTo>
                        <a:pt x="261" y="66"/>
                      </a:lnTo>
                      <a:lnTo>
                        <a:pt x="260" y="63"/>
                      </a:lnTo>
                      <a:lnTo>
                        <a:pt x="257" y="62"/>
                      </a:lnTo>
                      <a:lnTo>
                        <a:pt x="256" y="61"/>
                      </a:lnTo>
                      <a:lnTo>
                        <a:pt x="254" y="58"/>
                      </a:lnTo>
                      <a:lnTo>
                        <a:pt x="253" y="55"/>
                      </a:lnTo>
                      <a:lnTo>
                        <a:pt x="253" y="53"/>
                      </a:lnTo>
                      <a:lnTo>
                        <a:pt x="250" y="52"/>
                      </a:lnTo>
                      <a:lnTo>
                        <a:pt x="250" y="49"/>
                      </a:lnTo>
                      <a:lnTo>
                        <a:pt x="250" y="49"/>
                      </a:lnTo>
                      <a:lnTo>
                        <a:pt x="250" y="48"/>
                      </a:lnTo>
                      <a:lnTo>
                        <a:pt x="248" y="46"/>
                      </a:lnTo>
                      <a:lnTo>
                        <a:pt x="248" y="42"/>
                      </a:lnTo>
                      <a:lnTo>
                        <a:pt x="248" y="42"/>
                      </a:lnTo>
                      <a:lnTo>
                        <a:pt x="248" y="41"/>
                      </a:lnTo>
                      <a:lnTo>
                        <a:pt x="245" y="41"/>
                      </a:lnTo>
                      <a:lnTo>
                        <a:pt x="244" y="40"/>
                      </a:lnTo>
                      <a:lnTo>
                        <a:pt x="244" y="38"/>
                      </a:lnTo>
                      <a:lnTo>
                        <a:pt x="243" y="38"/>
                      </a:lnTo>
                      <a:lnTo>
                        <a:pt x="243" y="37"/>
                      </a:lnTo>
                      <a:lnTo>
                        <a:pt x="239" y="37"/>
                      </a:lnTo>
                      <a:lnTo>
                        <a:pt x="237" y="36"/>
                      </a:lnTo>
                      <a:lnTo>
                        <a:pt x="237" y="36"/>
                      </a:lnTo>
                      <a:lnTo>
                        <a:pt x="236" y="34"/>
                      </a:lnTo>
                      <a:lnTo>
                        <a:pt x="233" y="34"/>
                      </a:lnTo>
                      <a:lnTo>
                        <a:pt x="233" y="34"/>
                      </a:lnTo>
                      <a:lnTo>
                        <a:pt x="232" y="36"/>
                      </a:lnTo>
                      <a:lnTo>
                        <a:pt x="231" y="36"/>
                      </a:lnTo>
                      <a:lnTo>
                        <a:pt x="231" y="38"/>
                      </a:lnTo>
                      <a:lnTo>
                        <a:pt x="228" y="41"/>
                      </a:lnTo>
                      <a:lnTo>
                        <a:pt x="227" y="42"/>
                      </a:lnTo>
                      <a:lnTo>
                        <a:pt x="224" y="42"/>
                      </a:lnTo>
                      <a:lnTo>
                        <a:pt x="224" y="44"/>
                      </a:lnTo>
                      <a:lnTo>
                        <a:pt x="222" y="44"/>
                      </a:lnTo>
                      <a:lnTo>
                        <a:pt x="222" y="45"/>
                      </a:lnTo>
                      <a:lnTo>
                        <a:pt x="220" y="45"/>
                      </a:lnTo>
                      <a:lnTo>
                        <a:pt x="220" y="45"/>
                      </a:lnTo>
                      <a:lnTo>
                        <a:pt x="219" y="45"/>
                      </a:lnTo>
                      <a:lnTo>
                        <a:pt x="219" y="46"/>
                      </a:lnTo>
                      <a:lnTo>
                        <a:pt x="218" y="46"/>
                      </a:lnTo>
                      <a:lnTo>
                        <a:pt x="218" y="46"/>
                      </a:lnTo>
                      <a:lnTo>
                        <a:pt x="218" y="48"/>
                      </a:lnTo>
                      <a:lnTo>
                        <a:pt x="218" y="48"/>
                      </a:lnTo>
                      <a:lnTo>
                        <a:pt x="218" y="48"/>
                      </a:lnTo>
                      <a:lnTo>
                        <a:pt x="216" y="49"/>
                      </a:lnTo>
                      <a:lnTo>
                        <a:pt x="216" y="50"/>
                      </a:lnTo>
                      <a:lnTo>
                        <a:pt x="212" y="50"/>
                      </a:lnTo>
                      <a:lnTo>
                        <a:pt x="210" y="50"/>
                      </a:lnTo>
                      <a:lnTo>
                        <a:pt x="209" y="50"/>
                      </a:lnTo>
                      <a:lnTo>
                        <a:pt x="209" y="50"/>
                      </a:lnTo>
                      <a:lnTo>
                        <a:pt x="209" y="50"/>
                      </a:lnTo>
                      <a:lnTo>
                        <a:pt x="209" y="49"/>
                      </a:lnTo>
                      <a:lnTo>
                        <a:pt x="206" y="49"/>
                      </a:lnTo>
                      <a:lnTo>
                        <a:pt x="206" y="48"/>
                      </a:lnTo>
                      <a:lnTo>
                        <a:pt x="205" y="48"/>
                      </a:lnTo>
                      <a:lnTo>
                        <a:pt x="203" y="46"/>
                      </a:lnTo>
                      <a:lnTo>
                        <a:pt x="201" y="48"/>
                      </a:lnTo>
                      <a:lnTo>
                        <a:pt x="201" y="46"/>
                      </a:lnTo>
                      <a:lnTo>
                        <a:pt x="198" y="46"/>
                      </a:lnTo>
                      <a:lnTo>
                        <a:pt x="195" y="45"/>
                      </a:lnTo>
                      <a:lnTo>
                        <a:pt x="194" y="46"/>
                      </a:lnTo>
                      <a:lnTo>
                        <a:pt x="192" y="46"/>
                      </a:lnTo>
                      <a:lnTo>
                        <a:pt x="192" y="48"/>
                      </a:lnTo>
                      <a:lnTo>
                        <a:pt x="190" y="48"/>
                      </a:lnTo>
                      <a:lnTo>
                        <a:pt x="190" y="48"/>
                      </a:lnTo>
                      <a:lnTo>
                        <a:pt x="190" y="49"/>
                      </a:lnTo>
                      <a:lnTo>
                        <a:pt x="189" y="49"/>
                      </a:lnTo>
                      <a:lnTo>
                        <a:pt x="189" y="50"/>
                      </a:lnTo>
                      <a:lnTo>
                        <a:pt x="185" y="50"/>
                      </a:lnTo>
                      <a:lnTo>
                        <a:pt x="185" y="58"/>
                      </a:lnTo>
                      <a:lnTo>
                        <a:pt x="185" y="58"/>
                      </a:lnTo>
                      <a:lnTo>
                        <a:pt x="186" y="59"/>
                      </a:lnTo>
                      <a:lnTo>
                        <a:pt x="186" y="62"/>
                      </a:lnTo>
                      <a:lnTo>
                        <a:pt x="186" y="63"/>
                      </a:lnTo>
                      <a:lnTo>
                        <a:pt x="185" y="63"/>
                      </a:lnTo>
                      <a:lnTo>
                        <a:pt x="184" y="66"/>
                      </a:lnTo>
                      <a:lnTo>
                        <a:pt x="181" y="67"/>
                      </a:lnTo>
                      <a:lnTo>
                        <a:pt x="177" y="69"/>
                      </a:lnTo>
                      <a:lnTo>
                        <a:pt x="177" y="70"/>
                      </a:lnTo>
                      <a:lnTo>
                        <a:pt x="176" y="70"/>
                      </a:lnTo>
                      <a:lnTo>
                        <a:pt x="176" y="70"/>
                      </a:lnTo>
                      <a:lnTo>
                        <a:pt x="176" y="70"/>
                      </a:lnTo>
                      <a:lnTo>
                        <a:pt x="175" y="71"/>
                      </a:lnTo>
                      <a:lnTo>
                        <a:pt x="175" y="71"/>
                      </a:lnTo>
                      <a:lnTo>
                        <a:pt x="172" y="71"/>
                      </a:lnTo>
                      <a:lnTo>
                        <a:pt x="171" y="74"/>
                      </a:lnTo>
                      <a:lnTo>
                        <a:pt x="169" y="74"/>
                      </a:lnTo>
                      <a:lnTo>
                        <a:pt x="169" y="74"/>
                      </a:lnTo>
                      <a:lnTo>
                        <a:pt x="168" y="75"/>
                      </a:lnTo>
                      <a:lnTo>
                        <a:pt x="167" y="76"/>
                      </a:lnTo>
                      <a:lnTo>
                        <a:pt x="164" y="78"/>
                      </a:lnTo>
                      <a:lnTo>
                        <a:pt x="164" y="80"/>
                      </a:lnTo>
                      <a:lnTo>
                        <a:pt x="163" y="82"/>
                      </a:lnTo>
                      <a:lnTo>
                        <a:pt x="161" y="83"/>
                      </a:lnTo>
                      <a:lnTo>
                        <a:pt x="161" y="84"/>
                      </a:lnTo>
                      <a:lnTo>
                        <a:pt x="160" y="84"/>
                      </a:lnTo>
                      <a:lnTo>
                        <a:pt x="160" y="86"/>
                      </a:lnTo>
                      <a:lnTo>
                        <a:pt x="159" y="87"/>
                      </a:lnTo>
                      <a:lnTo>
                        <a:pt x="159" y="88"/>
                      </a:lnTo>
                      <a:lnTo>
                        <a:pt x="156" y="88"/>
                      </a:lnTo>
                      <a:lnTo>
                        <a:pt x="156" y="89"/>
                      </a:lnTo>
                      <a:lnTo>
                        <a:pt x="156" y="89"/>
                      </a:lnTo>
                      <a:lnTo>
                        <a:pt x="155" y="91"/>
                      </a:lnTo>
                      <a:lnTo>
                        <a:pt x="155" y="92"/>
                      </a:lnTo>
                      <a:lnTo>
                        <a:pt x="155" y="93"/>
                      </a:lnTo>
                      <a:lnTo>
                        <a:pt x="156" y="95"/>
                      </a:lnTo>
                      <a:lnTo>
                        <a:pt x="156" y="96"/>
                      </a:lnTo>
                      <a:lnTo>
                        <a:pt x="159" y="97"/>
                      </a:lnTo>
                      <a:lnTo>
                        <a:pt x="159" y="99"/>
                      </a:lnTo>
                      <a:lnTo>
                        <a:pt x="158" y="100"/>
                      </a:lnTo>
                      <a:lnTo>
                        <a:pt x="156" y="100"/>
                      </a:lnTo>
                      <a:lnTo>
                        <a:pt x="156" y="101"/>
                      </a:lnTo>
                      <a:lnTo>
                        <a:pt x="155" y="103"/>
                      </a:lnTo>
                      <a:lnTo>
                        <a:pt x="152" y="104"/>
                      </a:lnTo>
                      <a:lnTo>
                        <a:pt x="152" y="105"/>
                      </a:lnTo>
                      <a:lnTo>
                        <a:pt x="150" y="106"/>
                      </a:lnTo>
                      <a:lnTo>
                        <a:pt x="150" y="109"/>
                      </a:lnTo>
                      <a:lnTo>
                        <a:pt x="150" y="109"/>
                      </a:lnTo>
                      <a:lnTo>
                        <a:pt x="150" y="112"/>
                      </a:lnTo>
                      <a:lnTo>
                        <a:pt x="148" y="113"/>
                      </a:lnTo>
                      <a:lnTo>
                        <a:pt x="147" y="113"/>
                      </a:lnTo>
                      <a:lnTo>
                        <a:pt x="147" y="113"/>
                      </a:lnTo>
                      <a:lnTo>
                        <a:pt x="144" y="113"/>
                      </a:lnTo>
                      <a:lnTo>
                        <a:pt x="143" y="114"/>
                      </a:lnTo>
                      <a:lnTo>
                        <a:pt x="140" y="116"/>
                      </a:lnTo>
                      <a:lnTo>
                        <a:pt x="140" y="117"/>
                      </a:lnTo>
                      <a:lnTo>
                        <a:pt x="139" y="118"/>
                      </a:lnTo>
                      <a:lnTo>
                        <a:pt x="138" y="120"/>
                      </a:lnTo>
                      <a:lnTo>
                        <a:pt x="137" y="121"/>
                      </a:lnTo>
                      <a:lnTo>
                        <a:pt x="137" y="124"/>
                      </a:lnTo>
                      <a:lnTo>
                        <a:pt x="135" y="124"/>
                      </a:lnTo>
                      <a:lnTo>
                        <a:pt x="134" y="125"/>
                      </a:lnTo>
                      <a:lnTo>
                        <a:pt x="129" y="125"/>
                      </a:lnTo>
                      <a:lnTo>
                        <a:pt x="129" y="125"/>
                      </a:lnTo>
                      <a:lnTo>
                        <a:pt x="127" y="125"/>
                      </a:lnTo>
                      <a:lnTo>
                        <a:pt x="127" y="126"/>
                      </a:lnTo>
                      <a:lnTo>
                        <a:pt x="123" y="125"/>
                      </a:lnTo>
                      <a:lnTo>
                        <a:pt x="123" y="125"/>
                      </a:lnTo>
                      <a:lnTo>
                        <a:pt x="123" y="125"/>
                      </a:lnTo>
                      <a:lnTo>
                        <a:pt x="122" y="125"/>
                      </a:lnTo>
                      <a:lnTo>
                        <a:pt x="122" y="126"/>
                      </a:lnTo>
                      <a:lnTo>
                        <a:pt x="121" y="125"/>
                      </a:lnTo>
                      <a:lnTo>
                        <a:pt x="121" y="125"/>
                      </a:lnTo>
                      <a:lnTo>
                        <a:pt x="120" y="125"/>
                      </a:lnTo>
                      <a:lnTo>
                        <a:pt x="117" y="124"/>
                      </a:lnTo>
                      <a:lnTo>
                        <a:pt x="116" y="126"/>
                      </a:lnTo>
                      <a:lnTo>
                        <a:pt x="112" y="127"/>
                      </a:lnTo>
                      <a:lnTo>
                        <a:pt x="112" y="127"/>
                      </a:lnTo>
                      <a:lnTo>
                        <a:pt x="110" y="129"/>
                      </a:lnTo>
                      <a:lnTo>
                        <a:pt x="109" y="129"/>
                      </a:lnTo>
                      <a:lnTo>
                        <a:pt x="108" y="130"/>
                      </a:lnTo>
                      <a:lnTo>
                        <a:pt x="103" y="129"/>
                      </a:lnTo>
                      <a:lnTo>
                        <a:pt x="101" y="127"/>
                      </a:lnTo>
                      <a:lnTo>
                        <a:pt x="101" y="126"/>
                      </a:lnTo>
                      <a:lnTo>
                        <a:pt x="100" y="126"/>
                      </a:lnTo>
                      <a:lnTo>
                        <a:pt x="100" y="122"/>
                      </a:lnTo>
                      <a:lnTo>
                        <a:pt x="99" y="122"/>
                      </a:lnTo>
                      <a:lnTo>
                        <a:pt x="96" y="118"/>
                      </a:lnTo>
                      <a:lnTo>
                        <a:pt x="92" y="118"/>
                      </a:lnTo>
                      <a:lnTo>
                        <a:pt x="92" y="120"/>
                      </a:lnTo>
                      <a:lnTo>
                        <a:pt x="89" y="120"/>
                      </a:lnTo>
                      <a:lnTo>
                        <a:pt x="88" y="120"/>
                      </a:lnTo>
                      <a:lnTo>
                        <a:pt x="87" y="121"/>
                      </a:lnTo>
                      <a:lnTo>
                        <a:pt x="84" y="121"/>
                      </a:lnTo>
                      <a:lnTo>
                        <a:pt x="84" y="121"/>
                      </a:lnTo>
                      <a:lnTo>
                        <a:pt x="83" y="120"/>
                      </a:lnTo>
                      <a:lnTo>
                        <a:pt x="80" y="120"/>
                      </a:lnTo>
                      <a:lnTo>
                        <a:pt x="80" y="118"/>
                      </a:lnTo>
                      <a:lnTo>
                        <a:pt x="79" y="118"/>
                      </a:lnTo>
                      <a:lnTo>
                        <a:pt x="76" y="120"/>
                      </a:lnTo>
                      <a:lnTo>
                        <a:pt x="75" y="120"/>
                      </a:lnTo>
                      <a:lnTo>
                        <a:pt x="76" y="110"/>
                      </a:lnTo>
                      <a:lnTo>
                        <a:pt x="76" y="110"/>
                      </a:lnTo>
                      <a:lnTo>
                        <a:pt x="75" y="104"/>
                      </a:lnTo>
                      <a:lnTo>
                        <a:pt x="74" y="104"/>
                      </a:lnTo>
                      <a:lnTo>
                        <a:pt x="74" y="103"/>
                      </a:lnTo>
                      <a:lnTo>
                        <a:pt x="74" y="103"/>
                      </a:lnTo>
                      <a:lnTo>
                        <a:pt x="75" y="101"/>
                      </a:lnTo>
                      <a:lnTo>
                        <a:pt x="75" y="101"/>
                      </a:lnTo>
                      <a:lnTo>
                        <a:pt x="75" y="101"/>
                      </a:lnTo>
                      <a:lnTo>
                        <a:pt x="75" y="99"/>
                      </a:lnTo>
                      <a:lnTo>
                        <a:pt x="74" y="99"/>
                      </a:lnTo>
                      <a:lnTo>
                        <a:pt x="74" y="101"/>
                      </a:lnTo>
                      <a:lnTo>
                        <a:pt x="72" y="101"/>
                      </a:lnTo>
                      <a:lnTo>
                        <a:pt x="72" y="100"/>
                      </a:lnTo>
                      <a:lnTo>
                        <a:pt x="72" y="100"/>
                      </a:lnTo>
                      <a:lnTo>
                        <a:pt x="72" y="97"/>
                      </a:lnTo>
                      <a:lnTo>
                        <a:pt x="72" y="95"/>
                      </a:lnTo>
                      <a:lnTo>
                        <a:pt x="74" y="93"/>
                      </a:lnTo>
                      <a:lnTo>
                        <a:pt x="72" y="92"/>
                      </a:lnTo>
                      <a:lnTo>
                        <a:pt x="75" y="92"/>
                      </a:lnTo>
                      <a:lnTo>
                        <a:pt x="75" y="89"/>
                      </a:lnTo>
                      <a:lnTo>
                        <a:pt x="75" y="88"/>
                      </a:lnTo>
                      <a:lnTo>
                        <a:pt x="76" y="87"/>
                      </a:lnTo>
                      <a:lnTo>
                        <a:pt x="76" y="87"/>
                      </a:lnTo>
                      <a:lnTo>
                        <a:pt x="76" y="86"/>
                      </a:lnTo>
                      <a:lnTo>
                        <a:pt x="76" y="84"/>
                      </a:lnTo>
                      <a:lnTo>
                        <a:pt x="76" y="83"/>
                      </a:lnTo>
                      <a:lnTo>
                        <a:pt x="78" y="82"/>
                      </a:lnTo>
                      <a:lnTo>
                        <a:pt x="78" y="80"/>
                      </a:lnTo>
                      <a:lnTo>
                        <a:pt x="79" y="80"/>
                      </a:lnTo>
                      <a:lnTo>
                        <a:pt x="79" y="76"/>
                      </a:lnTo>
                      <a:lnTo>
                        <a:pt x="80" y="76"/>
                      </a:lnTo>
                      <a:lnTo>
                        <a:pt x="80" y="72"/>
                      </a:lnTo>
                      <a:lnTo>
                        <a:pt x="79" y="72"/>
                      </a:lnTo>
                      <a:lnTo>
                        <a:pt x="80" y="71"/>
                      </a:lnTo>
                      <a:lnTo>
                        <a:pt x="78" y="71"/>
                      </a:lnTo>
                      <a:lnTo>
                        <a:pt x="78" y="63"/>
                      </a:lnTo>
                      <a:lnTo>
                        <a:pt x="76" y="63"/>
                      </a:lnTo>
                      <a:lnTo>
                        <a:pt x="78" y="61"/>
                      </a:lnTo>
                      <a:lnTo>
                        <a:pt x="79" y="59"/>
                      </a:lnTo>
                      <a:lnTo>
                        <a:pt x="78" y="59"/>
                      </a:lnTo>
                      <a:lnTo>
                        <a:pt x="78" y="58"/>
                      </a:lnTo>
                      <a:lnTo>
                        <a:pt x="78" y="58"/>
                      </a:lnTo>
                      <a:lnTo>
                        <a:pt x="76" y="55"/>
                      </a:lnTo>
                      <a:lnTo>
                        <a:pt x="75" y="55"/>
                      </a:lnTo>
                      <a:lnTo>
                        <a:pt x="75" y="53"/>
                      </a:lnTo>
                      <a:lnTo>
                        <a:pt x="74" y="53"/>
                      </a:lnTo>
                      <a:lnTo>
                        <a:pt x="74" y="52"/>
                      </a:lnTo>
                      <a:lnTo>
                        <a:pt x="74" y="52"/>
                      </a:lnTo>
                      <a:lnTo>
                        <a:pt x="74" y="52"/>
                      </a:lnTo>
                      <a:lnTo>
                        <a:pt x="72" y="50"/>
                      </a:lnTo>
                      <a:lnTo>
                        <a:pt x="72" y="50"/>
                      </a:lnTo>
                      <a:lnTo>
                        <a:pt x="74" y="50"/>
                      </a:lnTo>
                      <a:lnTo>
                        <a:pt x="74" y="49"/>
                      </a:lnTo>
                      <a:lnTo>
                        <a:pt x="75" y="48"/>
                      </a:lnTo>
                      <a:lnTo>
                        <a:pt x="76" y="48"/>
                      </a:lnTo>
                      <a:lnTo>
                        <a:pt x="78" y="46"/>
                      </a:lnTo>
                      <a:lnTo>
                        <a:pt x="79" y="46"/>
                      </a:lnTo>
                      <a:lnTo>
                        <a:pt x="79" y="46"/>
                      </a:lnTo>
                      <a:lnTo>
                        <a:pt x="79" y="46"/>
                      </a:lnTo>
                      <a:lnTo>
                        <a:pt x="79" y="46"/>
                      </a:lnTo>
                      <a:lnTo>
                        <a:pt x="79" y="46"/>
                      </a:lnTo>
                      <a:lnTo>
                        <a:pt x="80" y="46"/>
                      </a:lnTo>
                      <a:lnTo>
                        <a:pt x="84" y="46"/>
                      </a:lnTo>
                      <a:lnTo>
                        <a:pt x="84" y="44"/>
                      </a:lnTo>
                      <a:lnTo>
                        <a:pt x="84" y="44"/>
                      </a:lnTo>
                      <a:lnTo>
                        <a:pt x="84" y="44"/>
                      </a:lnTo>
                      <a:lnTo>
                        <a:pt x="87" y="44"/>
                      </a:lnTo>
                      <a:lnTo>
                        <a:pt x="87" y="42"/>
                      </a:lnTo>
                      <a:lnTo>
                        <a:pt x="89" y="42"/>
                      </a:lnTo>
                      <a:lnTo>
                        <a:pt x="92" y="41"/>
                      </a:lnTo>
                      <a:lnTo>
                        <a:pt x="95" y="42"/>
                      </a:lnTo>
                      <a:lnTo>
                        <a:pt x="95" y="42"/>
                      </a:lnTo>
                      <a:lnTo>
                        <a:pt x="96" y="44"/>
                      </a:lnTo>
                      <a:lnTo>
                        <a:pt x="97" y="45"/>
                      </a:lnTo>
                      <a:lnTo>
                        <a:pt x="97" y="45"/>
                      </a:lnTo>
                      <a:lnTo>
                        <a:pt x="97" y="44"/>
                      </a:lnTo>
                      <a:lnTo>
                        <a:pt x="110" y="44"/>
                      </a:lnTo>
                      <a:lnTo>
                        <a:pt x="110" y="44"/>
                      </a:lnTo>
                      <a:lnTo>
                        <a:pt x="113" y="44"/>
                      </a:lnTo>
                      <a:lnTo>
                        <a:pt x="113" y="45"/>
                      </a:lnTo>
                      <a:lnTo>
                        <a:pt x="114" y="45"/>
                      </a:lnTo>
                      <a:lnTo>
                        <a:pt x="114" y="45"/>
                      </a:lnTo>
                      <a:lnTo>
                        <a:pt x="117" y="45"/>
                      </a:lnTo>
                      <a:lnTo>
                        <a:pt x="117" y="45"/>
                      </a:lnTo>
                      <a:lnTo>
                        <a:pt x="123" y="45"/>
                      </a:lnTo>
                      <a:lnTo>
                        <a:pt x="123" y="45"/>
                      </a:lnTo>
                      <a:lnTo>
                        <a:pt x="123" y="45"/>
                      </a:lnTo>
                      <a:lnTo>
                        <a:pt x="126" y="45"/>
                      </a:lnTo>
                      <a:lnTo>
                        <a:pt x="127" y="45"/>
                      </a:lnTo>
                      <a:lnTo>
                        <a:pt x="127" y="45"/>
                      </a:lnTo>
                      <a:lnTo>
                        <a:pt x="127" y="45"/>
                      </a:lnTo>
                      <a:lnTo>
                        <a:pt x="133" y="46"/>
                      </a:lnTo>
                      <a:lnTo>
                        <a:pt x="134" y="48"/>
                      </a:lnTo>
                      <a:lnTo>
                        <a:pt x="142" y="48"/>
                      </a:lnTo>
                      <a:lnTo>
                        <a:pt x="144" y="46"/>
                      </a:lnTo>
                      <a:lnTo>
                        <a:pt x="146" y="45"/>
                      </a:lnTo>
                      <a:lnTo>
                        <a:pt x="147" y="44"/>
                      </a:lnTo>
                      <a:lnTo>
                        <a:pt x="148" y="38"/>
                      </a:lnTo>
                      <a:lnTo>
                        <a:pt x="147" y="38"/>
                      </a:lnTo>
                      <a:lnTo>
                        <a:pt x="147" y="38"/>
                      </a:lnTo>
                      <a:lnTo>
                        <a:pt x="147" y="38"/>
                      </a:lnTo>
                      <a:lnTo>
                        <a:pt x="147" y="37"/>
                      </a:lnTo>
                      <a:lnTo>
                        <a:pt x="150" y="32"/>
                      </a:lnTo>
                      <a:lnTo>
                        <a:pt x="148" y="32"/>
                      </a:lnTo>
                      <a:lnTo>
                        <a:pt x="148" y="25"/>
                      </a:lnTo>
                      <a:lnTo>
                        <a:pt x="150" y="25"/>
                      </a:lnTo>
                      <a:lnTo>
                        <a:pt x="148" y="23"/>
                      </a:lnTo>
                      <a:lnTo>
                        <a:pt x="148" y="23"/>
                      </a:lnTo>
                      <a:lnTo>
                        <a:pt x="148" y="23"/>
                      </a:lnTo>
                      <a:lnTo>
                        <a:pt x="148" y="23"/>
                      </a:lnTo>
                      <a:lnTo>
                        <a:pt x="148" y="21"/>
                      </a:lnTo>
                      <a:lnTo>
                        <a:pt x="148" y="15"/>
                      </a:lnTo>
                      <a:lnTo>
                        <a:pt x="146" y="16"/>
                      </a:lnTo>
                      <a:lnTo>
                        <a:pt x="144" y="14"/>
                      </a:lnTo>
                      <a:lnTo>
                        <a:pt x="140" y="12"/>
                      </a:lnTo>
                      <a:lnTo>
                        <a:pt x="139" y="11"/>
                      </a:lnTo>
                      <a:lnTo>
                        <a:pt x="138" y="10"/>
                      </a:lnTo>
                      <a:lnTo>
                        <a:pt x="138" y="8"/>
                      </a:lnTo>
                      <a:lnTo>
                        <a:pt x="137" y="8"/>
                      </a:lnTo>
                      <a:lnTo>
                        <a:pt x="137" y="4"/>
                      </a:lnTo>
                      <a:lnTo>
                        <a:pt x="135" y="4"/>
                      </a:lnTo>
                      <a:lnTo>
                        <a:pt x="135" y="4"/>
                      </a:lnTo>
                      <a:lnTo>
                        <a:pt x="135" y="3"/>
                      </a:lnTo>
                      <a:lnTo>
                        <a:pt x="135" y="3"/>
                      </a:lnTo>
                      <a:lnTo>
                        <a:pt x="135" y="3"/>
                      </a:lnTo>
                      <a:lnTo>
                        <a:pt x="137" y="2"/>
                      </a:lnTo>
                      <a:lnTo>
                        <a:pt x="133" y="2"/>
                      </a:lnTo>
                      <a:lnTo>
                        <a:pt x="133" y="0"/>
                      </a:lnTo>
                      <a:lnTo>
                        <a:pt x="131" y="0"/>
                      </a:lnTo>
                      <a:lnTo>
                        <a:pt x="13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9" name="Freeform 15"/>
                <p:cNvSpPr>
                  <a:spLocks noEditPoints="1"/>
                </p:cNvSpPr>
                <p:nvPr/>
              </p:nvSpPr>
              <p:spPr bwMode="auto">
                <a:xfrm>
                  <a:off x="6531735" y="1329192"/>
                  <a:ext cx="982663" cy="708025"/>
                </a:xfrm>
                <a:custGeom>
                  <a:avLst/>
                  <a:gdLst>
                    <a:gd name="T0" fmla="*/ 514 w 619"/>
                    <a:gd name="T1" fmla="*/ 340 h 446"/>
                    <a:gd name="T2" fmla="*/ 480 w 619"/>
                    <a:gd name="T3" fmla="*/ 385 h 446"/>
                    <a:gd name="T4" fmla="*/ 480 w 619"/>
                    <a:gd name="T5" fmla="*/ 395 h 446"/>
                    <a:gd name="T6" fmla="*/ 509 w 619"/>
                    <a:gd name="T7" fmla="*/ 368 h 446"/>
                    <a:gd name="T8" fmla="*/ 454 w 619"/>
                    <a:gd name="T9" fmla="*/ 100 h 446"/>
                    <a:gd name="T10" fmla="*/ 527 w 619"/>
                    <a:gd name="T11" fmla="*/ 72 h 446"/>
                    <a:gd name="T12" fmla="*/ 458 w 619"/>
                    <a:gd name="T13" fmla="*/ 37 h 446"/>
                    <a:gd name="T14" fmla="*/ 454 w 619"/>
                    <a:gd name="T15" fmla="*/ 46 h 446"/>
                    <a:gd name="T16" fmla="*/ 476 w 619"/>
                    <a:gd name="T17" fmla="*/ 0 h 446"/>
                    <a:gd name="T18" fmla="*/ 487 w 619"/>
                    <a:gd name="T19" fmla="*/ 13 h 446"/>
                    <a:gd name="T20" fmla="*/ 525 w 619"/>
                    <a:gd name="T21" fmla="*/ 14 h 446"/>
                    <a:gd name="T22" fmla="*/ 553 w 619"/>
                    <a:gd name="T23" fmla="*/ 29 h 446"/>
                    <a:gd name="T24" fmla="*/ 546 w 619"/>
                    <a:gd name="T25" fmla="*/ 52 h 446"/>
                    <a:gd name="T26" fmla="*/ 508 w 619"/>
                    <a:gd name="T27" fmla="*/ 76 h 446"/>
                    <a:gd name="T28" fmla="*/ 496 w 619"/>
                    <a:gd name="T29" fmla="*/ 84 h 446"/>
                    <a:gd name="T30" fmla="*/ 519 w 619"/>
                    <a:gd name="T31" fmla="*/ 71 h 446"/>
                    <a:gd name="T32" fmla="*/ 536 w 619"/>
                    <a:gd name="T33" fmla="*/ 72 h 446"/>
                    <a:gd name="T34" fmla="*/ 548 w 619"/>
                    <a:gd name="T35" fmla="*/ 83 h 446"/>
                    <a:gd name="T36" fmla="*/ 555 w 619"/>
                    <a:gd name="T37" fmla="*/ 71 h 446"/>
                    <a:gd name="T38" fmla="*/ 591 w 619"/>
                    <a:gd name="T39" fmla="*/ 68 h 446"/>
                    <a:gd name="T40" fmla="*/ 251 w 619"/>
                    <a:gd name="T41" fmla="*/ 445 h 446"/>
                    <a:gd name="T42" fmla="*/ 9 w 619"/>
                    <a:gd name="T43" fmla="*/ 151 h 446"/>
                    <a:gd name="T44" fmla="*/ 23 w 619"/>
                    <a:gd name="T45" fmla="*/ 157 h 446"/>
                    <a:gd name="T46" fmla="*/ 56 w 619"/>
                    <a:gd name="T47" fmla="*/ 153 h 446"/>
                    <a:gd name="T48" fmla="*/ 77 w 619"/>
                    <a:gd name="T49" fmla="*/ 152 h 446"/>
                    <a:gd name="T50" fmla="*/ 87 w 619"/>
                    <a:gd name="T51" fmla="*/ 132 h 446"/>
                    <a:gd name="T52" fmla="*/ 119 w 619"/>
                    <a:gd name="T53" fmla="*/ 143 h 446"/>
                    <a:gd name="T54" fmla="*/ 145 w 619"/>
                    <a:gd name="T55" fmla="*/ 156 h 446"/>
                    <a:gd name="T56" fmla="*/ 150 w 619"/>
                    <a:gd name="T57" fmla="*/ 136 h 446"/>
                    <a:gd name="T58" fmla="*/ 144 w 619"/>
                    <a:gd name="T59" fmla="*/ 119 h 446"/>
                    <a:gd name="T60" fmla="*/ 159 w 619"/>
                    <a:gd name="T61" fmla="*/ 88 h 446"/>
                    <a:gd name="T62" fmla="*/ 192 w 619"/>
                    <a:gd name="T63" fmla="*/ 90 h 446"/>
                    <a:gd name="T64" fmla="*/ 191 w 619"/>
                    <a:gd name="T65" fmla="*/ 120 h 446"/>
                    <a:gd name="T66" fmla="*/ 199 w 619"/>
                    <a:gd name="T67" fmla="*/ 155 h 446"/>
                    <a:gd name="T68" fmla="*/ 187 w 619"/>
                    <a:gd name="T69" fmla="*/ 178 h 446"/>
                    <a:gd name="T70" fmla="*/ 184 w 619"/>
                    <a:gd name="T71" fmla="*/ 187 h 446"/>
                    <a:gd name="T72" fmla="*/ 203 w 619"/>
                    <a:gd name="T73" fmla="*/ 178 h 446"/>
                    <a:gd name="T74" fmla="*/ 229 w 619"/>
                    <a:gd name="T75" fmla="*/ 148 h 446"/>
                    <a:gd name="T76" fmla="*/ 251 w 619"/>
                    <a:gd name="T77" fmla="*/ 173 h 446"/>
                    <a:gd name="T78" fmla="*/ 239 w 619"/>
                    <a:gd name="T79" fmla="*/ 153 h 446"/>
                    <a:gd name="T80" fmla="*/ 213 w 619"/>
                    <a:gd name="T81" fmla="*/ 141 h 446"/>
                    <a:gd name="T82" fmla="*/ 199 w 619"/>
                    <a:gd name="T83" fmla="*/ 117 h 446"/>
                    <a:gd name="T84" fmla="*/ 212 w 619"/>
                    <a:gd name="T85" fmla="*/ 88 h 446"/>
                    <a:gd name="T86" fmla="*/ 226 w 619"/>
                    <a:gd name="T87" fmla="*/ 114 h 446"/>
                    <a:gd name="T88" fmla="*/ 237 w 619"/>
                    <a:gd name="T89" fmla="*/ 111 h 446"/>
                    <a:gd name="T90" fmla="*/ 242 w 619"/>
                    <a:gd name="T91" fmla="*/ 97 h 446"/>
                    <a:gd name="T92" fmla="*/ 260 w 619"/>
                    <a:gd name="T93" fmla="*/ 96 h 446"/>
                    <a:gd name="T94" fmla="*/ 273 w 619"/>
                    <a:gd name="T95" fmla="*/ 127 h 446"/>
                    <a:gd name="T96" fmla="*/ 301 w 619"/>
                    <a:gd name="T97" fmla="*/ 135 h 446"/>
                    <a:gd name="T98" fmla="*/ 292 w 619"/>
                    <a:gd name="T99" fmla="*/ 134 h 446"/>
                    <a:gd name="T100" fmla="*/ 289 w 619"/>
                    <a:gd name="T101" fmla="*/ 106 h 446"/>
                    <a:gd name="T102" fmla="*/ 265 w 619"/>
                    <a:gd name="T103" fmla="*/ 73 h 446"/>
                    <a:gd name="T104" fmla="*/ 302 w 619"/>
                    <a:gd name="T105" fmla="*/ 67 h 446"/>
                    <a:gd name="T106" fmla="*/ 319 w 619"/>
                    <a:gd name="T107" fmla="*/ 59 h 446"/>
                    <a:gd name="T108" fmla="*/ 323 w 619"/>
                    <a:gd name="T109" fmla="*/ 46 h 446"/>
                    <a:gd name="T110" fmla="*/ 334 w 619"/>
                    <a:gd name="T111" fmla="*/ 38 h 446"/>
                    <a:gd name="T112" fmla="*/ 360 w 619"/>
                    <a:gd name="T113" fmla="*/ 31 h 446"/>
                    <a:gd name="T114" fmla="*/ 394 w 619"/>
                    <a:gd name="T115" fmla="*/ 25 h 446"/>
                    <a:gd name="T116" fmla="*/ 404 w 619"/>
                    <a:gd name="T117" fmla="*/ 34 h 446"/>
                    <a:gd name="T118" fmla="*/ 430 w 619"/>
                    <a:gd name="T119" fmla="*/ 28 h 446"/>
                    <a:gd name="T120" fmla="*/ 432 w 619"/>
                    <a:gd name="T121" fmla="*/ 20 h 446"/>
                    <a:gd name="T122" fmla="*/ 446 w 619"/>
                    <a:gd name="T123" fmla="*/ 12 h 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619" h="446">
                      <a:moveTo>
                        <a:pt x="369" y="405"/>
                      </a:moveTo>
                      <a:lnTo>
                        <a:pt x="369" y="405"/>
                      </a:lnTo>
                      <a:lnTo>
                        <a:pt x="368" y="406"/>
                      </a:lnTo>
                      <a:lnTo>
                        <a:pt x="366" y="407"/>
                      </a:lnTo>
                      <a:lnTo>
                        <a:pt x="368" y="408"/>
                      </a:lnTo>
                      <a:lnTo>
                        <a:pt x="368" y="408"/>
                      </a:lnTo>
                      <a:lnTo>
                        <a:pt x="370" y="408"/>
                      </a:lnTo>
                      <a:lnTo>
                        <a:pt x="371" y="406"/>
                      </a:lnTo>
                      <a:lnTo>
                        <a:pt x="370" y="405"/>
                      </a:lnTo>
                      <a:lnTo>
                        <a:pt x="370" y="405"/>
                      </a:lnTo>
                      <a:lnTo>
                        <a:pt x="369" y="405"/>
                      </a:lnTo>
                      <a:close/>
                      <a:moveTo>
                        <a:pt x="437" y="395"/>
                      </a:moveTo>
                      <a:lnTo>
                        <a:pt x="436" y="399"/>
                      </a:lnTo>
                      <a:lnTo>
                        <a:pt x="437" y="399"/>
                      </a:lnTo>
                      <a:lnTo>
                        <a:pt x="437" y="402"/>
                      </a:lnTo>
                      <a:lnTo>
                        <a:pt x="438" y="402"/>
                      </a:lnTo>
                      <a:lnTo>
                        <a:pt x="438" y="399"/>
                      </a:lnTo>
                      <a:lnTo>
                        <a:pt x="438" y="398"/>
                      </a:lnTo>
                      <a:lnTo>
                        <a:pt x="438" y="395"/>
                      </a:lnTo>
                      <a:lnTo>
                        <a:pt x="437" y="395"/>
                      </a:lnTo>
                      <a:close/>
                      <a:moveTo>
                        <a:pt x="517" y="338"/>
                      </a:moveTo>
                      <a:lnTo>
                        <a:pt x="515" y="340"/>
                      </a:lnTo>
                      <a:lnTo>
                        <a:pt x="515" y="340"/>
                      </a:lnTo>
                      <a:lnTo>
                        <a:pt x="514" y="340"/>
                      </a:lnTo>
                      <a:lnTo>
                        <a:pt x="514" y="344"/>
                      </a:lnTo>
                      <a:lnTo>
                        <a:pt x="513" y="344"/>
                      </a:lnTo>
                      <a:lnTo>
                        <a:pt x="513" y="347"/>
                      </a:lnTo>
                      <a:lnTo>
                        <a:pt x="512" y="347"/>
                      </a:lnTo>
                      <a:lnTo>
                        <a:pt x="510" y="354"/>
                      </a:lnTo>
                      <a:lnTo>
                        <a:pt x="508" y="355"/>
                      </a:lnTo>
                      <a:lnTo>
                        <a:pt x="505" y="360"/>
                      </a:lnTo>
                      <a:lnTo>
                        <a:pt x="501" y="364"/>
                      </a:lnTo>
                      <a:lnTo>
                        <a:pt x="501" y="365"/>
                      </a:lnTo>
                      <a:lnTo>
                        <a:pt x="497" y="368"/>
                      </a:lnTo>
                      <a:lnTo>
                        <a:pt x="497" y="369"/>
                      </a:lnTo>
                      <a:lnTo>
                        <a:pt x="496" y="369"/>
                      </a:lnTo>
                      <a:lnTo>
                        <a:pt x="495" y="371"/>
                      </a:lnTo>
                      <a:lnTo>
                        <a:pt x="492" y="371"/>
                      </a:lnTo>
                      <a:lnTo>
                        <a:pt x="492" y="372"/>
                      </a:lnTo>
                      <a:lnTo>
                        <a:pt x="492" y="373"/>
                      </a:lnTo>
                      <a:lnTo>
                        <a:pt x="491" y="374"/>
                      </a:lnTo>
                      <a:lnTo>
                        <a:pt x="489" y="376"/>
                      </a:lnTo>
                      <a:lnTo>
                        <a:pt x="489" y="376"/>
                      </a:lnTo>
                      <a:lnTo>
                        <a:pt x="485" y="377"/>
                      </a:lnTo>
                      <a:lnTo>
                        <a:pt x="484" y="380"/>
                      </a:lnTo>
                      <a:lnTo>
                        <a:pt x="483" y="380"/>
                      </a:lnTo>
                      <a:lnTo>
                        <a:pt x="481" y="384"/>
                      </a:lnTo>
                      <a:lnTo>
                        <a:pt x="480" y="385"/>
                      </a:lnTo>
                      <a:lnTo>
                        <a:pt x="480" y="386"/>
                      </a:lnTo>
                      <a:lnTo>
                        <a:pt x="478" y="386"/>
                      </a:lnTo>
                      <a:lnTo>
                        <a:pt x="478" y="388"/>
                      </a:lnTo>
                      <a:lnTo>
                        <a:pt x="476" y="389"/>
                      </a:lnTo>
                      <a:lnTo>
                        <a:pt x="476" y="390"/>
                      </a:lnTo>
                      <a:lnTo>
                        <a:pt x="475" y="390"/>
                      </a:lnTo>
                      <a:lnTo>
                        <a:pt x="472" y="393"/>
                      </a:lnTo>
                      <a:lnTo>
                        <a:pt x="471" y="393"/>
                      </a:lnTo>
                      <a:lnTo>
                        <a:pt x="470" y="393"/>
                      </a:lnTo>
                      <a:lnTo>
                        <a:pt x="468" y="394"/>
                      </a:lnTo>
                      <a:lnTo>
                        <a:pt x="467" y="394"/>
                      </a:lnTo>
                      <a:lnTo>
                        <a:pt x="463" y="394"/>
                      </a:lnTo>
                      <a:lnTo>
                        <a:pt x="463" y="394"/>
                      </a:lnTo>
                      <a:lnTo>
                        <a:pt x="464" y="397"/>
                      </a:lnTo>
                      <a:lnTo>
                        <a:pt x="468" y="397"/>
                      </a:lnTo>
                      <a:lnTo>
                        <a:pt x="468" y="398"/>
                      </a:lnTo>
                      <a:lnTo>
                        <a:pt x="470" y="398"/>
                      </a:lnTo>
                      <a:lnTo>
                        <a:pt x="470" y="398"/>
                      </a:lnTo>
                      <a:lnTo>
                        <a:pt x="475" y="398"/>
                      </a:lnTo>
                      <a:lnTo>
                        <a:pt x="476" y="398"/>
                      </a:lnTo>
                      <a:lnTo>
                        <a:pt x="476" y="397"/>
                      </a:lnTo>
                      <a:lnTo>
                        <a:pt x="476" y="397"/>
                      </a:lnTo>
                      <a:lnTo>
                        <a:pt x="479" y="397"/>
                      </a:lnTo>
                      <a:lnTo>
                        <a:pt x="480" y="395"/>
                      </a:lnTo>
                      <a:lnTo>
                        <a:pt x="481" y="394"/>
                      </a:lnTo>
                      <a:lnTo>
                        <a:pt x="483" y="393"/>
                      </a:lnTo>
                      <a:lnTo>
                        <a:pt x="484" y="391"/>
                      </a:lnTo>
                      <a:lnTo>
                        <a:pt x="485" y="389"/>
                      </a:lnTo>
                      <a:lnTo>
                        <a:pt x="487" y="386"/>
                      </a:lnTo>
                      <a:lnTo>
                        <a:pt x="489" y="384"/>
                      </a:lnTo>
                      <a:lnTo>
                        <a:pt x="491" y="381"/>
                      </a:lnTo>
                      <a:lnTo>
                        <a:pt x="492" y="382"/>
                      </a:lnTo>
                      <a:lnTo>
                        <a:pt x="493" y="382"/>
                      </a:lnTo>
                      <a:lnTo>
                        <a:pt x="495" y="382"/>
                      </a:lnTo>
                      <a:lnTo>
                        <a:pt x="496" y="381"/>
                      </a:lnTo>
                      <a:lnTo>
                        <a:pt x="497" y="380"/>
                      </a:lnTo>
                      <a:lnTo>
                        <a:pt x="498" y="378"/>
                      </a:lnTo>
                      <a:lnTo>
                        <a:pt x="500" y="378"/>
                      </a:lnTo>
                      <a:lnTo>
                        <a:pt x="500" y="376"/>
                      </a:lnTo>
                      <a:lnTo>
                        <a:pt x="502" y="376"/>
                      </a:lnTo>
                      <a:lnTo>
                        <a:pt x="505" y="376"/>
                      </a:lnTo>
                      <a:lnTo>
                        <a:pt x="506" y="373"/>
                      </a:lnTo>
                      <a:lnTo>
                        <a:pt x="508" y="373"/>
                      </a:lnTo>
                      <a:lnTo>
                        <a:pt x="508" y="372"/>
                      </a:lnTo>
                      <a:lnTo>
                        <a:pt x="509" y="371"/>
                      </a:lnTo>
                      <a:lnTo>
                        <a:pt x="512" y="369"/>
                      </a:lnTo>
                      <a:lnTo>
                        <a:pt x="512" y="367"/>
                      </a:lnTo>
                      <a:lnTo>
                        <a:pt x="509" y="368"/>
                      </a:lnTo>
                      <a:lnTo>
                        <a:pt x="509" y="367"/>
                      </a:lnTo>
                      <a:lnTo>
                        <a:pt x="510" y="365"/>
                      </a:lnTo>
                      <a:lnTo>
                        <a:pt x="512" y="361"/>
                      </a:lnTo>
                      <a:lnTo>
                        <a:pt x="514" y="364"/>
                      </a:lnTo>
                      <a:lnTo>
                        <a:pt x="515" y="361"/>
                      </a:lnTo>
                      <a:lnTo>
                        <a:pt x="517" y="359"/>
                      </a:lnTo>
                      <a:lnTo>
                        <a:pt x="518" y="356"/>
                      </a:lnTo>
                      <a:lnTo>
                        <a:pt x="518" y="354"/>
                      </a:lnTo>
                      <a:lnTo>
                        <a:pt x="517" y="352"/>
                      </a:lnTo>
                      <a:lnTo>
                        <a:pt x="517" y="350"/>
                      </a:lnTo>
                      <a:lnTo>
                        <a:pt x="518" y="350"/>
                      </a:lnTo>
                      <a:lnTo>
                        <a:pt x="518" y="350"/>
                      </a:lnTo>
                      <a:lnTo>
                        <a:pt x="518" y="348"/>
                      </a:lnTo>
                      <a:lnTo>
                        <a:pt x="517" y="348"/>
                      </a:lnTo>
                      <a:lnTo>
                        <a:pt x="517" y="343"/>
                      </a:lnTo>
                      <a:lnTo>
                        <a:pt x="519" y="342"/>
                      </a:lnTo>
                      <a:lnTo>
                        <a:pt x="518" y="338"/>
                      </a:lnTo>
                      <a:lnTo>
                        <a:pt x="517" y="338"/>
                      </a:lnTo>
                      <a:close/>
                      <a:moveTo>
                        <a:pt x="451" y="97"/>
                      </a:moveTo>
                      <a:lnTo>
                        <a:pt x="451" y="98"/>
                      </a:lnTo>
                      <a:lnTo>
                        <a:pt x="451" y="98"/>
                      </a:lnTo>
                      <a:lnTo>
                        <a:pt x="451" y="98"/>
                      </a:lnTo>
                      <a:lnTo>
                        <a:pt x="451" y="100"/>
                      </a:lnTo>
                      <a:lnTo>
                        <a:pt x="454" y="100"/>
                      </a:lnTo>
                      <a:lnTo>
                        <a:pt x="453" y="97"/>
                      </a:lnTo>
                      <a:lnTo>
                        <a:pt x="451" y="97"/>
                      </a:lnTo>
                      <a:close/>
                      <a:moveTo>
                        <a:pt x="459" y="92"/>
                      </a:moveTo>
                      <a:lnTo>
                        <a:pt x="459" y="92"/>
                      </a:lnTo>
                      <a:lnTo>
                        <a:pt x="459" y="93"/>
                      </a:lnTo>
                      <a:lnTo>
                        <a:pt x="460" y="93"/>
                      </a:lnTo>
                      <a:lnTo>
                        <a:pt x="459" y="92"/>
                      </a:lnTo>
                      <a:lnTo>
                        <a:pt x="459" y="92"/>
                      </a:lnTo>
                      <a:lnTo>
                        <a:pt x="459" y="92"/>
                      </a:lnTo>
                      <a:close/>
                      <a:moveTo>
                        <a:pt x="466" y="89"/>
                      </a:moveTo>
                      <a:lnTo>
                        <a:pt x="463" y="90"/>
                      </a:lnTo>
                      <a:lnTo>
                        <a:pt x="463" y="92"/>
                      </a:lnTo>
                      <a:lnTo>
                        <a:pt x="467" y="92"/>
                      </a:lnTo>
                      <a:lnTo>
                        <a:pt x="467" y="92"/>
                      </a:lnTo>
                      <a:lnTo>
                        <a:pt x="471" y="90"/>
                      </a:lnTo>
                      <a:lnTo>
                        <a:pt x="471" y="90"/>
                      </a:lnTo>
                      <a:lnTo>
                        <a:pt x="467" y="90"/>
                      </a:lnTo>
                      <a:lnTo>
                        <a:pt x="466" y="89"/>
                      </a:lnTo>
                      <a:close/>
                      <a:moveTo>
                        <a:pt x="527" y="72"/>
                      </a:moveTo>
                      <a:lnTo>
                        <a:pt x="526" y="73"/>
                      </a:lnTo>
                      <a:lnTo>
                        <a:pt x="527" y="73"/>
                      </a:lnTo>
                      <a:lnTo>
                        <a:pt x="527" y="73"/>
                      </a:lnTo>
                      <a:lnTo>
                        <a:pt x="527" y="73"/>
                      </a:lnTo>
                      <a:lnTo>
                        <a:pt x="527" y="72"/>
                      </a:lnTo>
                      <a:lnTo>
                        <a:pt x="527" y="72"/>
                      </a:lnTo>
                      <a:lnTo>
                        <a:pt x="527" y="72"/>
                      </a:lnTo>
                      <a:close/>
                      <a:moveTo>
                        <a:pt x="310" y="71"/>
                      </a:moveTo>
                      <a:lnTo>
                        <a:pt x="310" y="72"/>
                      </a:lnTo>
                      <a:lnTo>
                        <a:pt x="309" y="73"/>
                      </a:lnTo>
                      <a:lnTo>
                        <a:pt x="309" y="75"/>
                      </a:lnTo>
                      <a:lnTo>
                        <a:pt x="309" y="75"/>
                      </a:lnTo>
                      <a:lnTo>
                        <a:pt x="309" y="73"/>
                      </a:lnTo>
                      <a:lnTo>
                        <a:pt x="310" y="73"/>
                      </a:lnTo>
                      <a:lnTo>
                        <a:pt x="310" y="72"/>
                      </a:lnTo>
                      <a:lnTo>
                        <a:pt x="313" y="72"/>
                      </a:lnTo>
                      <a:lnTo>
                        <a:pt x="313" y="71"/>
                      </a:lnTo>
                      <a:lnTo>
                        <a:pt x="313" y="71"/>
                      </a:lnTo>
                      <a:lnTo>
                        <a:pt x="313" y="71"/>
                      </a:lnTo>
                      <a:lnTo>
                        <a:pt x="310" y="71"/>
                      </a:lnTo>
                      <a:close/>
                      <a:moveTo>
                        <a:pt x="467" y="29"/>
                      </a:moveTo>
                      <a:lnTo>
                        <a:pt x="467" y="31"/>
                      </a:lnTo>
                      <a:lnTo>
                        <a:pt x="468" y="31"/>
                      </a:lnTo>
                      <a:lnTo>
                        <a:pt x="468" y="33"/>
                      </a:lnTo>
                      <a:lnTo>
                        <a:pt x="467" y="33"/>
                      </a:lnTo>
                      <a:lnTo>
                        <a:pt x="466" y="34"/>
                      </a:lnTo>
                      <a:lnTo>
                        <a:pt x="466" y="34"/>
                      </a:lnTo>
                      <a:lnTo>
                        <a:pt x="463" y="34"/>
                      </a:lnTo>
                      <a:lnTo>
                        <a:pt x="458" y="37"/>
                      </a:lnTo>
                      <a:lnTo>
                        <a:pt x="451" y="37"/>
                      </a:lnTo>
                      <a:lnTo>
                        <a:pt x="450" y="34"/>
                      </a:lnTo>
                      <a:lnTo>
                        <a:pt x="449" y="34"/>
                      </a:lnTo>
                      <a:lnTo>
                        <a:pt x="449" y="35"/>
                      </a:lnTo>
                      <a:lnTo>
                        <a:pt x="447" y="35"/>
                      </a:lnTo>
                      <a:lnTo>
                        <a:pt x="447" y="35"/>
                      </a:lnTo>
                      <a:lnTo>
                        <a:pt x="449" y="35"/>
                      </a:lnTo>
                      <a:lnTo>
                        <a:pt x="449" y="35"/>
                      </a:lnTo>
                      <a:lnTo>
                        <a:pt x="449" y="35"/>
                      </a:lnTo>
                      <a:lnTo>
                        <a:pt x="447" y="41"/>
                      </a:lnTo>
                      <a:lnTo>
                        <a:pt x="446" y="41"/>
                      </a:lnTo>
                      <a:lnTo>
                        <a:pt x="446" y="42"/>
                      </a:lnTo>
                      <a:lnTo>
                        <a:pt x="447" y="42"/>
                      </a:lnTo>
                      <a:lnTo>
                        <a:pt x="447" y="42"/>
                      </a:lnTo>
                      <a:lnTo>
                        <a:pt x="447" y="43"/>
                      </a:lnTo>
                      <a:lnTo>
                        <a:pt x="451" y="43"/>
                      </a:lnTo>
                      <a:lnTo>
                        <a:pt x="451" y="43"/>
                      </a:lnTo>
                      <a:lnTo>
                        <a:pt x="451" y="46"/>
                      </a:lnTo>
                      <a:lnTo>
                        <a:pt x="451" y="46"/>
                      </a:lnTo>
                      <a:lnTo>
                        <a:pt x="451" y="46"/>
                      </a:lnTo>
                      <a:lnTo>
                        <a:pt x="453" y="46"/>
                      </a:lnTo>
                      <a:lnTo>
                        <a:pt x="453" y="46"/>
                      </a:lnTo>
                      <a:lnTo>
                        <a:pt x="454" y="46"/>
                      </a:lnTo>
                      <a:lnTo>
                        <a:pt x="454" y="46"/>
                      </a:lnTo>
                      <a:lnTo>
                        <a:pt x="454" y="43"/>
                      </a:lnTo>
                      <a:lnTo>
                        <a:pt x="455" y="43"/>
                      </a:lnTo>
                      <a:lnTo>
                        <a:pt x="455" y="43"/>
                      </a:lnTo>
                      <a:lnTo>
                        <a:pt x="457" y="42"/>
                      </a:lnTo>
                      <a:lnTo>
                        <a:pt x="458" y="42"/>
                      </a:lnTo>
                      <a:lnTo>
                        <a:pt x="458" y="39"/>
                      </a:lnTo>
                      <a:lnTo>
                        <a:pt x="459" y="39"/>
                      </a:lnTo>
                      <a:lnTo>
                        <a:pt x="460" y="39"/>
                      </a:lnTo>
                      <a:lnTo>
                        <a:pt x="460" y="39"/>
                      </a:lnTo>
                      <a:lnTo>
                        <a:pt x="462" y="38"/>
                      </a:lnTo>
                      <a:lnTo>
                        <a:pt x="462" y="38"/>
                      </a:lnTo>
                      <a:lnTo>
                        <a:pt x="464" y="38"/>
                      </a:lnTo>
                      <a:lnTo>
                        <a:pt x="467" y="35"/>
                      </a:lnTo>
                      <a:lnTo>
                        <a:pt x="472" y="34"/>
                      </a:lnTo>
                      <a:lnTo>
                        <a:pt x="474" y="31"/>
                      </a:lnTo>
                      <a:lnTo>
                        <a:pt x="471" y="31"/>
                      </a:lnTo>
                      <a:lnTo>
                        <a:pt x="471" y="31"/>
                      </a:lnTo>
                      <a:lnTo>
                        <a:pt x="471" y="30"/>
                      </a:lnTo>
                      <a:lnTo>
                        <a:pt x="470" y="29"/>
                      </a:lnTo>
                      <a:lnTo>
                        <a:pt x="470" y="29"/>
                      </a:lnTo>
                      <a:lnTo>
                        <a:pt x="467" y="29"/>
                      </a:lnTo>
                      <a:close/>
                      <a:moveTo>
                        <a:pt x="471" y="0"/>
                      </a:moveTo>
                      <a:lnTo>
                        <a:pt x="475" y="0"/>
                      </a:lnTo>
                      <a:lnTo>
                        <a:pt x="476" y="0"/>
                      </a:lnTo>
                      <a:lnTo>
                        <a:pt x="478" y="1"/>
                      </a:lnTo>
                      <a:lnTo>
                        <a:pt x="479" y="0"/>
                      </a:lnTo>
                      <a:lnTo>
                        <a:pt x="481" y="0"/>
                      </a:lnTo>
                      <a:lnTo>
                        <a:pt x="481" y="3"/>
                      </a:lnTo>
                      <a:lnTo>
                        <a:pt x="481" y="3"/>
                      </a:lnTo>
                      <a:lnTo>
                        <a:pt x="481" y="4"/>
                      </a:lnTo>
                      <a:lnTo>
                        <a:pt x="483" y="4"/>
                      </a:lnTo>
                      <a:lnTo>
                        <a:pt x="485" y="4"/>
                      </a:lnTo>
                      <a:lnTo>
                        <a:pt x="487" y="4"/>
                      </a:lnTo>
                      <a:lnTo>
                        <a:pt x="488" y="5"/>
                      </a:lnTo>
                      <a:lnTo>
                        <a:pt x="488" y="7"/>
                      </a:lnTo>
                      <a:lnTo>
                        <a:pt x="485" y="7"/>
                      </a:lnTo>
                      <a:lnTo>
                        <a:pt x="484" y="9"/>
                      </a:lnTo>
                      <a:lnTo>
                        <a:pt x="483" y="11"/>
                      </a:lnTo>
                      <a:lnTo>
                        <a:pt x="483" y="12"/>
                      </a:lnTo>
                      <a:lnTo>
                        <a:pt x="484" y="12"/>
                      </a:lnTo>
                      <a:lnTo>
                        <a:pt x="484" y="11"/>
                      </a:lnTo>
                      <a:lnTo>
                        <a:pt x="487" y="11"/>
                      </a:lnTo>
                      <a:lnTo>
                        <a:pt x="487" y="11"/>
                      </a:lnTo>
                      <a:lnTo>
                        <a:pt x="487" y="11"/>
                      </a:lnTo>
                      <a:lnTo>
                        <a:pt x="487" y="12"/>
                      </a:lnTo>
                      <a:lnTo>
                        <a:pt x="485" y="12"/>
                      </a:lnTo>
                      <a:lnTo>
                        <a:pt x="485" y="13"/>
                      </a:lnTo>
                      <a:lnTo>
                        <a:pt x="487" y="13"/>
                      </a:lnTo>
                      <a:lnTo>
                        <a:pt x="487" y="13"/>
                      </a:lnTo>
                      <a:lnTo>
                        <a:pt x="491" y="13"/>
                      </a:lnTo>
                      <a:lnTo>
                        <a:pt x="491" y="12"/>
                      </a:lnTo>
                      <a:lnTo>
                        <a:pt x="495" y="12"/>
                      </a:lnTo>
                      <a:lnTo>
                        <a:pt x="495" y="13"/>
                      </a:lnTo>
                      <a:lnTo>
                        <a:pt x="501" y="14"/>
                      </a:lnTo>
                      <a:lnTo>
                        <a:pt x="501" y="16"/>
                      </a:lnTo>
                      <a:lnTo>
                        <a:pt x="500" y="17"/>
                      </a:lnTo>
                      <a:lnTo>
                        <a:pt x="500" y="17"/>
                      </a:lnTo>
                      <a:lnTo>
                        <a:pt x="500" y="18"/>
                      </a:lnTo>
                      <a:lnTo>
                        <a:pt x="500" y="20"/>
                      </a:lnTo>
                      <a:lnTo>
                        <a:pt x="498" y="20"/>
                      </a:lnTo>
                      <a:lnTo>
                        <a:pt x="498" y="22"/>
                      </a:lnTo>
                      <a:lnTo>
                        <a:pt x="498" y="22"/>
                      </a:lnTo>
                      <a:lnTo>
                        <a:pt x="501" y="22"/>
                      </a:lnTo>
                      <a:lnTo>
                        <a:pt x="502" y="22"/>
                      </a:lnTo>
                      <a:lnTo>
                        <a:pt x="505" y="21"/>
                      </a:lnTo>
                      <a:lnTo>
                        <a:pt x="509" y="16"/>
                      </a:lnTo>
                      <a:lnTo>
                        <a:pt x="514" y="16"/>
                      </a:lnTo>
                      <a:lnTo>
                        <a:pt x="515" y="16"/>
                      </a:lnTo>
                      <a:lnTo>
                        <a:pt x="518" y="14"/>
                      </a:lnTo>
                      <a:lnTo>
                        <a:pt x="521" y="13"/>
                      </a:lnTo>
                      <a:lnTo>
                        <a:pt x="523" y="13"/>
                      </a:lnTo>
                      <a:lnTo>
                        <a:pt x="525" y="14"/>
                      </a:lnTo>
                      <a:lnTo>
                        <a:pt x="526" y="16"/>
                      </a:lnTo>
                      <a:lnTo>
                        <a:pt x="530" y="14"/>
                      </a:lnTo>
                      <a:lnTo>
                        <a:pt x="530" y="14"/>
                      </a:lnTo>
                      <a:lnTo>
                        <a:pt x="535" y="14"/>
                      </a:lnTo>
                      <a:lnTo>
                        <a:pt x="535" y="13"/>
                      </a:lnTo>
                      <a:lnTo>
                        <a:pt x="536" y="13"/>
                      </a:lnTo>
                      <a:lnTo>
                        <a:pt x="536" y="13"/>
                      </a:lnTo>
                      <a:lnTo>
                        <a:pt x="536" y="12"/>
                      </a:lnTo>
                      <a:lnTo>
                        <a:pt x="536" y="13"/>
                      </a:lnTo>
                      <a:lnTo>
                        <a:pt x="538" y="13"/>
                      </a:lnTo>
                      <a:lnTo>
                        <a:pt x="539" y="13"/>
                      </a:lnTo>
                      <a:lnTo>
                        <a:pt x="539" y="14"/>
                      </a:lnTo>
                      <a:lnTo>
                        <a:pt x="540" y="14"/>
                      </a:lnTo>
                      <a:lnTo>
                        <a:pt x="540" y="17"/>
                      </a:lnTo>
                      <a:lnTo>
                        <a:pt x="542" y="20"/>
                      </a:lnTo>
                      <a:lnTo>
                        <a:pt x="542" y="21"/>
                      </a:lnTo>
                      <a:lnTo>
                        <a:pt x="543" y="21"/>
                      </a:lnTo>
                      <a:lnTo>
                        <a:pt x="544" y="21"/>
                      </a:lnTo>
                      <a:lnTo>
                        <a:pt x="544" y="22"/>
                      </a:lnTo>
                      <a:lnTo>
                        <a:pt x="548" y="22"/>
                      </a:lnTo>
                      <a:lnTo>
                        <a:pt x="550" y="24"/>
                      </a:lnTo>
                      <a:lnTo>
                        <a:pt x="552" y="24"/>
                      </a:lnTo>
                      <a:lnTo>
                        <a:pt x="552" y="26"/>
                      </a:lnTo>
                      <a:lnTo>
                        <a:pt x="553" y="29"/>
                      </a:lnTo>
                      <a:lnTo>
                        <a:pt x="553" y="30"/>
                      </a:lnTo>
                      <a:lnTo>
                        <a:pt x="556" y="30"/>
                      </a:lnTo>
                      <a:lnTo>
                        <a:pt x="557" y="33"/>
                      </a:lnTo>
                      <a:lnTo>
                        <a:pt x="557" y="33"/>
                      </a:lnTo>
                      <a:lnTo>
                        <a:pt x="556" y="39"/>
                      </a:lnTo>
                      <a:lnTo>
                        <a:pt x="555" y="39"/>
                      </a:lnTo>
                      <a:lnTo>
                        <a:pt x="552" y="38"/>
                      </a:lnTo>
                      <a:lnTo>
                        <a:pt x="551" y="37"/>
                      </a:lnTo>
                      <a:lnTo>
                        <a:pt x="551" y="39"/>
                      </a:lnTo>
                      <a:lnTo>
                        <a:pt x="552" y="41"/>
                      </a:lnTo>
                      <a:lnTo>
                        <a:pt x="552" y="41"/>
                      </a:lnTo>
                      <a:lnTo>
                        <a:pt x="553" y="41"/>
                      </a:lnTo>
                      <a:lnTo>
                        <a:pt x="553" y="41"/>
                      </a:lnTo>
                      <a:lnTo>
                        <a:pt x="555" y="41"/>
                      </a:lnTo>
                      <a:lnTo>
                        <a:pt x="556" y="43"/>
                      </a:lnTo>
                      <a:lnTo>
                        <a:pt x="556" y="45"/>
                      </a:lnTo>
                      <a:lnTo>
                        <a:pt x="557" y="46"/>
                      </a:lnTo>
                      <a:lnTo>
                        <a:pt x="557" y="48"/>
                      </a:lnTo>
                      <a:lnTo>
                        <a:pt x="557" y="48"/>
                      </a:lnTo>
                      <a:lnTo>
                        <a:pt x="556" y="50"/>
                      </a:lnTo>
                      <a:lnTo>
                        <a:pt x="555" y="50"/>
                      </a:lnTo>
                      <a:lnTo>
                        <a:pt x="555" y="51"/>
                      </a:lnTo>
                      <a:lnTo>
                        <a:pt x="546" y="52"/>
                      </a:lnTo>
                      <a:lnTo>
                        <a:pt x="546" y="52"/>
                      </a:lnTo>
                      <a:lnTo>
                        <a:pt x="544" y="52"/>
                      </a:lnTo>
                      <a:lnTo>
                        <a:pt x="544" y="54"/>
                      </a:lnTo>
                      <a:lnTo>
                        <a:pt x="542" y="54"/>
                      </a:lnTo>
                      <a:lnTo>
                        <a:pt x="542" y="54"/>
                      </a:lnTo>
                      <a:lnTo>
                        <a:pt x="532" y="55"/>
                      </a:lnTo>
                      <a:lnTo>
                        <a:pt x="532" y="56"/>
                      </a:lnTo>
                      <a:lnTo>
                        <a:pt x="531" y="56"/>
                      </a:lnTo>
                      <a:lnTo>
                        <a:pt x="531" y="56"/>
                      </a:lnTo>
                      <a:lnTo>
                        <a:pt x="529" y="56"/>
                      </a:lnTo>
                      <a:lnTo>
                        <a:pt x="525" y="58"/>
                      </a:lnTo>
                      <a:lnTo>
                        <a:pt x="522" y="59"/>
                      </a:lnTo>
                      <a:lnTo>
                        <a:pt x="518" y="59"/>
                      </a:lnTo>
                      <a:lnTo>
                        <a:pt x="517" y="63"/>
                      </a:lnTo>
                      <a:lnTo>
                        <a:pt x="515" y="63"/>
                      </a:lnTo>
                      <a:lnTo>
                        <a:pt x="514" y="64"/>
                      </a:lnTo>
                      <a:lnTo>
                        <a:pt x="514" y="66"/>
                      </a:lnTo>
                      <a:lnTo>
                        <a:pt x="515" y="66"/>
                      </a:lnTo>
                      <a:lnTo>
                        <a:pt x="515" y="69"/>
                      </a:lnTo>
                      <a:lnTo>
                        <a:pt x="513" y="69"/>
                      </a:lnTo>
                      <a:lnTo>
                        <a:pt x="512" y="71"/>
                      </a:lnTo>
                      <a:lnTo>
                        <a:pt x="510" y="71"/>
                      </a:lnTo>
                      <a:lnTo>
                        <a:pt x="510" y="73"/>
                      </a:lnTo>
                      <a:lnTo>
                        <a:pt x="509" y="75"/>
                      </a:lnTo>
                      <a:lnTo>
                        <a:pt x="508" y="76"/>
                      </a:lnTo>
                      <a:lnTo>
                        <a:pt x="504" y="76"/>
                      </a:lnTo>
                      <a:lnTo>
                        <a:pt x="504" y="77"/>
                      </a:lnTo>
                      <a:lnTo>
                        <a:pt x="502" y="77"/>
                      </a:lnTo>
                      <a:lnTo>
                        <a:pt x="501" y="79"/>
                      </a:lnTo>
                      <a:lnTo>
                        <a:pt x="493" y="80"/>
                      </a:lnTo>
                      <a:lnTo>
                        <a:pt x="492" y="83"/>
                      </a:lnTo>
                      <a:lnTo>
                        <a:pt x="491" y="85"/>
                      </a:lnTo>
                      <a:lnTo>
                        <a:pt x="488" y="85"/>
                      </a:lnTo>
                      <a:lnTo>
                        <a:pt x="485" y="86"/>
                      </a:lnTo>
                      <a:lnTo>
                        <a:pt x="474" y="89"/>
                      </a:lnTo>
                      <a:lnTo>
                        <a:pt x="474" y="89"/>
                      </a:lnTo>
                      <a:lnTo>
                        <a:pt x="480" y="89"/>
                      </a:lnTo>
                      <a:lnTo>
                        <a:pt x="480" y="89"/>
                      </a:lnTo>
                      <a:lnTo>
                        <a:pt x="481" y="89"/>
                      </a:lnTo>
                      <a:lnTo>
                        <a:pt x="484" y="89"/>
                      </a:lnTo>
                      <a:lnTo>
                        <a:pt x="485" y="89"/>
                      </a:lnTo>
                      <a:lnTo>
                        <a:pt x="488" y="89"/>
                      </a:lnTo>
                      <a:lnTo>
                        <a:pt x="488" y="88"/>
                      </a:lnTo>
                      <a:lnTo>
                        <a:pt x="491" y="88"/>
                      </a:lnTo>
                      <a:lnTo>
                        <a:pt x="492" y="86"/>
                      </a:lnTo>
                      <a:lnTo>
                        <a:pt x="495" y="86"/>
                      </a:lnTo>
                      <a:lnTo>
                        <a:pt x="495" y="84"/>
                      </a:lnTo>
                      <a:lnTo>
                        <a:pt x="496" y="84"/>
                      </a:lnTo>
                      <a:lnTo>
                        <a:pt x="496" y="84"/>
                      </a:lnTo>
                      <a:lnTo>
                        <a:pt x="501" y="84"/>
                      </a:lnTo>
                      <a:lnTo>
                        <a:pt x="502" y="83"/>
                      </a:lnTo>
                      <a:lnTo>
                        <a:pt x="505" y="84"/>
                      </a:lnTo>
                      <a:lnTo>
                        <a:pt x="508" y="84"/>
                      </a:lnTo>
                      <a:lnTo>
                        <a:pt x="508" y="83"/>
                      </a:lnTo>
                      <a:lnTo>
                        <a:pt x="514" y="81"/>
                      </a:lnTo>
                      <a:lnTo>
                        <a:pt x="515" y="80"/>
                      </a:lnTo>
                      <a:lnTo>
                        <a:pt x="515" y="79"/>
                      </a:lnTo>
                      <a:lnTo>
                        <a:pt x="515" y="79"/>
                      </a:lnTo>
                      <a:lnTo>
                        <a:pt x="517" y="79"/>
                      </a:lnTo>
                      <a:lnTo>
                        <a:pt x="515" y="76"/>
                      </a:lnTo>
                      <a:lnTo>
                        <a:pt x="517" y="76"/>
                      </a:lnTo>
                      <a:lnTo>
                        <a:pt x="518" y="77"/>
                      </a:lnTo>
                      <a:lnTo>
                        <a:pt x="519" y="79"/>
                      </a:lnTo>
                      <a:lnTo>
                        <a:pt x="521" y="79"/>
                      </a:lnTo>
                      <a:lnTo>
                        <a:pt x="522" y="79"/>
                      </a:lnTo>
                      <a:lnTo>
                        <a:pt x="523" y="77"/>
                      </a:lnTo>
                      <a:lnTo>
                        <a:pt x="525" y="76"/>
                      </a:lnTo>
                      <a:lnTo>
                        <a:pt x="525" y="76"/>
                      </a:lnTo>
                      <a:lnTo>
                        <a:pt x="523" y="76"/>
                      </a:lnTo>
                      <a:lnTo>
                        <a:pt x="521" y="76"/>
                      </a:lnTo>
                      <a:lnTo>
                        <a:pt x="519" y="75"/>
                      </a:lnTo>
                      <a:lnTo>
                        <a:pt x="518" y="72"/>
                      </a:lnTo>
                      <a:lnTo>
                        <a:pt x="519" y="71"/>
                      </a:lnTo>
                      <a:lnTo>
                        <a:pt x="519" y="71"/>
                      </a:lnTo>
                      <a:lnTo>
                        <a:pt x="519" y="71"/>
                      </a:lnTo>
                      <a:lnTo>
                        <a:pt x="521" y="71"/>
                      </a:lnTo>
                      <a:lnTo>
                        <a:pt x="525" y="66"/>
                      </a:lnTo>
                      <a:lnTo>
                        <a:pt x="525" y="66"/>
                      </a:lnTo>
                      <a:lnTo>
                        <a:pt x="525" y="66"/>
                      </a:lnTo>
                      <a:lnTo>
                        <a:pt x="526" y="66"/>
                      </a:lnTo>
                      <a:lnTo>
                        <a:pt x="527" y="66"/>
                      </a:lnTo>
                      <a:lnTo>
                        <a:pt x="527" y="67"/>
                      </a:lnTo>
                      <a:lnTo>
                        <a:pt x="529" y="67"/>
                      </a:lnTo>
                      <a:lnTo>
                        <a:pt x="529" y="68"/>
                      </a:lnTo>
                      <a:lnTo>
                        <a:pt x="529" y="68"/>
                      </a:lnTo>
                      <a:lnTo>
                        <a:pt x="529" y="67"/>
                      </a:lnTo>
                      <a:lnTo>
                        <a:pt x="530" y="67"/>
                      </a:lnTo>
                      <a:lnTo>
                        <a:pt x="530" y="67"/>
                      </a:lnTo>
                      <a:lnTo>
                        <a:pt x="530" y="66"/>
                      </a:lnTo>
                      <a:lnTo>
                        <a:pt x="530" y="66"/>
                      </a:lnTo>
                      <a:lnTo>
                        <a:pt x="530" y="66"/>
                      </a:lnTo>
                      <a:lnTo>
                        <a:pt x="531" y="64"/>
                      </a:lnTo>
                      <a:lnTo>
                        <a:pt x="532" y="67"/>
                      </a:lnTo>
                      <a:lnTo>
                        <a:pt x="534" y="69"/>
                      </a:lnTo>
                      <a:lnTo>
                        <a:pt x="535" y="72"/>
                      </a:lnTo>
                      <a:lnTo>
                        <a:pt x="536" y="72"/>
                      </a:lnTo>
                      <a:lnTo>
                        <a:pt x="536" y="72"/>
                      </a:lnTo>
                      <a:lnTo>
                        <a:pt x="536" y="72"/>
                      </a:lnTo>
                      <a:lnTo>
                        <a:pt x="536" y="72"/>
                      </a:lnTo>
                      <a:lnTo>
                        <a:pt x="546" y="72"/>
                      </a:lnTo>
                      <a:lnTo>
                        <a:pt x="546" y="67"/>
                      </a:lnTo>
                      <a:lnTo>
                        <a:pt x="547" y="67"/>
                      </a:lnTo>
                      <a:lnTo>
                        <a:pt x="548" y="68"/>
                      </a:lnTo>
                      <a:lnTo>
                        <a:pt x="550" y="69"/>
                      </a:lnTo>
                      <a:lnTo>
                        <a:pt x="550" y="71"/>
                      </a:lnTo>
                      <a:lnTo>
                        <a:pt x="551" y="73"/>
                      </a:lnTo>
                      <a:lnTo>
                        <a:pt x="550" y="75"/>
                      </a:lnTo>
                      <a:lnTo>
                        <a:pt x="550" y="77"/>
                      </a:lnTo>
                      <a:lnTo>
                        <a:pt x="551" y="79"/>
                      </a:lnTo>
                      <a:lnTo>
                        <a:pt x="551" y="79"/>
                      </a:lnTo>
                      <a:lnTo>
                        <a:pt x="552" y="80"/>
                      </a:lnTo>
                      <a:lnTo>
                        <a:pt x="552" y="80"/>
                      </a:lnTo>
                      <a:lnTo>
                        <a:pt x="551" y="80"/>
                      </a:lnTo>
                      <a:lnTo>
                        <a:pt x="551" y="81"/>
                      </a:lnTo>
                      <a:lnTo>
                        <a:pt x="551" y="81"/>
                      </a:lnTo>
                      <a:lnTo>
                        <a:pt x="548" y="81"/>
                      </a:lnTo>
                      <a:lnTo>
                        <a:pt x="548" y="83"/>
                      </a:lnTo>
                      <a:lnTo>
                        <a:pt x="548" y="83"/>
                      </a:lnTo>
                      <a:lnTo>
                        <a:pt x="548" y="83"/>
                      </a:lnTo>
                      <a:lnTo>
                        <a:pt x="548" y="83"/>
                      </a:lnTo>
                      <a:lnTo>
                        <a:pt x="548" y="83"/>
                      </a:lnTo>
                      <a:lnTo>
                        <a:pt x="548" y="84"/>
                      </a:lnTo>
                      <a:lnTo>
                        <a:pt x="550" y="84"/>
                      </a:lnTo>
                      <a:lnTo>
                        <a:pt x="550" y="85"/>
                      </a:lnTo>
                      <a:lnTo>
                        <a:pt x="548" y="86"/>
                      </a:lnTo>
                      <a:lnTo>
                        <a:pt x="548" y="88"/>
                      </a:lnTo>
                      <a:lnTo>
                        <a:pt x="547" y="88"/>
                      </a:lnTo>
                      <a:lnTo>
                        <a:pt x="548" y="92"/>
                      </a:lnTo>
                      <a:lnTo>
                        <a:pt x="550" y="92"/>
                      </a:lnTo>
                      <a:lnTo>
                        <a:pt x="550" y="90"/>
                      </a:lnTo>
                      <a:lnTo>
                        <a:pt x="548" y="90"/>
                      </a:lnTo>
                      <a:lnTo>
                        <a:pt x="550" y="88"/>
                      </a:lnTo>
                      <a:lnTo>
                        <a:pt x="551" y="86"/>
                      </a:lnTo>
                      <a:lnTo>
                        <a:pt x="553" y="84"/>
                      </a:lnTo>
                      <a:lnTo>
                        <a:pt x="553" y="84"/>
                      </a:lnTo>
                      <a:lnTo>
                        <a:pt x="553" y="83"/>
                      </a:lnTo>
                      <a:lnTo>
                        <a:pt x="555" y="83"/>
                      </a:lnTo>
                      <a:lnTo>
                        <a:pt x="553" y="79"/>
                      </a:lnTo>
                      <a:lnTo>
                        <a:pt x="551" y="79"/>
                      </a:lnTo>
                      <a:lnTo>
                        <a:pt x="551" y="76"/>
                      </a:lnTo>
                      <a:lnTo>
                        <a:pt x="552" y="75"/>
                      </a:lnTo>
                      <a:lnTo>
                        <a:pt x="552" y="73"/>
                      </a:lnTo>
                      <a:lnTo>
                        <a:pt x="552" y="73"/>
                      </a:lnTo>
                      <a:lnTo>
                        <a:pt x="553" y="73"/>
                      </a:lnTo>
                      <a:lnTo>
                        <a:pt x="555" y="71"/>
                      </a:lnTo>
                      <a:lnTo>
                        <a:pt x="556" y="71"/>
                      </a:lnTo>
                      <a:lnTo>
                        <a:pt x="556" y="71"/>
                      </a:lnTo>
                      <a:lnTo>
                        <a:pt x="557" y="71"/>
                      </a:lnTo>
                      <a:lnTo>
                        <a:pt x="560" y="67"/>
                      </a:lnTo>
                      <a:lnTo>
                        <a:pt x="563" y="67"/>
                      </a:lnTo>
                      <a:lnTo>
                        <a:pt x="564" y="66"/>
                      </a:lnTo>
                      <a:lnTo>
                        <a:pt x="565" y="64"/>
                      </a:lnTo>
                      <a:lnTo>
                        <a:pt x="568" y="64"/>
                      </a:lnTo>
                      <a:lnTo>
                        <a:pt x="569" y="66"/>
                      </a:lnTo>
                      <a:lnTo>
                        <a:pt x="572" y="66"/>
                      </a:lnTo>
                      <a:lnTo>
                        <a:pt x="573" y="66"/>
                      </a:lnTo>
                      <a:lnTo>
                        <a:pt x="573" y="67"/>
                      </a:lnTo>
                      <a:lnTo>
                        <a:pt x="574" y="67"/>
                      </a:lnTo>
                      <a:lnTo>
                        <a:pt x="577" y="67"/>
                      </a:lnTo>
                      <a:lnTo>
                        <a:pt x="578" y="66"/>
                      </a:lnTo>
                      <a:lnTo>
                        <a:pt x="578" y="66"/>
                      </a:lnTo>
                      <a:lnTo>
                        <a:pt x="580" y="68"/>
                      </a:lnTo>
                      <a:lnTo>
                        <a:pt x="581" y="68"/>
                      </a:lnTo>
                      <a:lnTo>
                        <a:pt x="584" y="68"/>
                      </a:lnTo>
                      <a:lnTo>
                        <a:pt x="585" y="67"/>
                      </a:lnTo>
                      <a:lnTo>
                        <a:pt x="590" y="67"/>
                      </a:lnTo>
                      <a:lnTo>
                        <a:pt x="590" y="68"/>
                      </a:lnTo>
                      <a:lnTo>
                        <a:pt x="590" y="68"/>
                      </a:lnTo>
                      <a:lnTo>
                        <a:pt x="591" y="68"/>
                      </a:lnTo>
                      <a:lnTo>
                        <a:pt x="593" y="67"/>
                      </a:lnTo>
                      <a:lnTo>
                        <a:pt x="595" y="68"/>
                      </a:lnTo>
                      <a:lnTo>
                        <a:pt x="595" y="71"/>
                      </a:lnTo>
                      <a:lnTo>
                        <a:pt x="595" y="72"/>
                      </a:lnTo>
                      <a:lnTo>
                        <a:pt x="595" y="75"/>
                      </a:lnTo>
                      <a:lnTo>
                        <a:pt x="594" y="75"/>
                      </a:lnTo>
                      <a:lnTo>
                        <a:pt x="594" y="76"/>
                      </a:lnTo>
                      <a:lnTo>
                        <a:pt x="594" y="76"/>
                      </a:lnTo>
                      <a:lnTo>
                        <a:pt x="594" y="77"/>
                      </a:lnTo>
                      <a:lnTo>
                        <a:pt x="595" y="77"/>
                      </a:lnTo>
                      <a:lnTo>
                        <a:pt x="597" y="79"/>
                      </a:lnTo>
                      <a:lnTo>
                        <a:pt x="598" y="79"/>
                      </a:lnTo>
                      <a:lnTo>
                        <a:pt x="598" y="79"/>
                      </a:lnTo>
                      <a:lnTo>
                        <a:pt x="602" y="80"/>
                      </a:lnTo>
                      <a:lnTo>
                        <a:pt x="603" y="81"/>
                      </a:lnTo>
                      <a:lnTo>
                        <a:pt x="606" y="81"/>
                      </a:lnTo>
                      <a:lnTo>
                        <a:pt x="606" y="83"/>
                      </a:lnTo>
                      <a:lnTo>
                        <a:pt x="608" y="84"/>
                      </a:lnTo>
                      <a:lnTo>
                        <a:pt x="611" y="84"/>
                      </a:lnTo>
                      <a:lnTo>
                        <a:pt x="611" y="83"/>
                      </a:lnTo>
                      <a:lnTo>
                        <a:pt x="619" y="84"/>
                      </a:lnTo>
                      <a:lnTo>
                        <a:pt x="619" y="446"/>
                      </a:lnTo>
                      <a:lnTo>
                        <a:pt x="251" y="446"/>
                      </a:lnTo>
                      <a:lnTo>
                        <a:pt x="251" y="445"/>
                      </a:lnTo>
                      <a:lnTo>
                        <a:pt x="252" y="445"/>
                      </a:lnTo>
                      <a:lnTo>
                        <a:pt x="252" y="445"/>
                      </a:lnTo>
                      <a:lnTo>
                        <a:pt x="254" y="445"/>
                      </a:lnTo>
                      <a:lnTo>
                        <a:pt x="254" y="444"/>
                      </a:lnTo>
                      <a:lnTo>
                        <a:pt x="254" y="443"/>
                      </a:lnTo>
                      <a:lnTo>
                        <a:pt x="252" y="443"/>
                      </a:lnTo>
                      <a:lnTo>
                        <a:pt x="250" y="444"/>
                      </a:lnTo>
                      <a:lnTo>
                        <a:pt x="250" y="444"/>
                      </a:lnTo>
                      <a:lnTo>
                        <a:pt x="247" y="444"/>
                      </a:lnTo>
                      <a:lnTo>
                        <a:pt x="247" y="444"/>
                      </a:lnTo>
                      <a:lnTo>
                        <a:pt x="246" y="446"/>
                      </a:lnTo>
                      <a:lnTo>
                        <a:pt x="0" y="446"/>
                      </a:lnTo>
                      <a:lnTo>
                        <a:pt x="0" y="153"/>
                      </a:lnTo>
                      <a:lnTo>
                        <a:pt x="4" y="153"/>
                      </a:lnTo>
                      <a:lnTo>
                        <a:pt x="8" y="152"/>
                      </a:lnTo>
                      <a:lnTo>
                        <a:pt x="8" y="155"/>
                      </a:lnTo>
                      <a:lnTo>
                        <a:pt x="8" y="155"/>
                      </a:lnTo>
                      <a:lnTo>
                        <a:pt x="8" y="155"/>
                      </a:lnTo>
                      <a:lnTo>
                        <a:pt x="8" y="155"/>
                      </a:lnTo>
                      <a:lnTo>
                        <a:pt x="8" y="153"/>
                      </a:lnTo>
                      <a:lnTo>
                        <a:pt x="9" y="153"/>
                      </a:lnTo>
                      <a:lnTo>
                        <a:pt x="9" y="153"/>
                      </a:lnTo>
                      <a:lnTo>
                        <a:pt x="9" y="152"/>
                      </a:lnTo>
                      <a:lnTo>
                        <a:pt x="9" y="151"/>
                      </a:lnTo>
                      <a:lnTo>
                        <a:pt x="11" y="149"/>
                      </a:lnTo>
                      <a:lnTo>
                        <a:pt x="13" y="148"/>
                      </a:lnTo>
                      <a:lnTo>
                        <a:pt x="14" y="148"/>
                      </a:lnTo>
                      <a:lnTo>
                        <a:pt x="14" y="147"/>
                      </a:lnTo>
                      <a:lnTo>
                        <a:pt x="17" y="145"/>
                      </a:lnTo>
                      <a:lnTo>
                        <a:pt x="18" y="145"/>
                      </a:lnTo>
                      <a:lnTo>
                        <a:pt x="18" y="147"/>
                      </a:lnTo>
                      <a:lnTo>
                        <a:pt x="17" y="148"/>
                      </a:lnTo>
                      <a:lnTo>
                        <a:pt x="17" y="149"/>
                      </a:lnTo>
                      <a:lnTo>
                        <a:pt x="21" y="149"/>
                      </a:lnTo>
                      <a:lnTo>
                        <a:pt x="21" y="152"/>
                      </a:lnTo>
                      <a:lnTo>
                        <a:pt x="22" y="152"/>
                      </a:lnTo>
                      <a:lnTo>
                        <a:pt x="22" y="153"/>
                      </a:lnTo>
                      <a:lnTo>
                        <a:pt x="23" y="155"/>
                      </a:lnTo>
                      <a:lnTo>
                        <a:pt x="22" y="155"/>
                      </a:lnTo>
                      <a:lnTo>
                        <a:pt x="22" y="156"/>
                      </a:lnTo>
                      <a:lnTo>
                        <a:pt x="19" y="156"/>
                      </a:lnTo>
                      <a:lnTo>
                        <a:pt x="17" y="155"/>
                      </a:lnTo>
                      <a:lnTo>
                        <a:pt x="17" y="156"/>
                      </a:lnTo>
                      <a:lnTo>
                        <a:pt x="17" y="157"/>
                      </a:lnTo>
                      <a:lnTo>
                        <a:pt x="15" y="158"/>
                      </a:lnTo>
                      <a:lnTo>
                        <a:pt x="18" y="157"/>
                      </a:lnTo>
                      <a:lnTo>
                        <a:pt x="22" y="157"/>
                      </a:lnTo>
                      <a:lnTo>
                        <a:pt x="23" y="157"/>
                      </a:lnTo>
                      <a:lnTo>
                        <a:pt x="23" y="158"/>
                      </a:lnTo>
                      <a:lnTo>
                        <a:pt x="25" y="158"/>
                      </a:lnTo>
                      <a:lnTo>
                        <a:pt x="25" y="158"/>
                      </a:lnTo>
                      <a:lnTo>
                        <a:pt x="25" y="157"/>
                      </a:lnTo>
                      <a:lnTo>
                        <a:pt x="27" y="156"/>
                      </a:lnTo>
                      <a:lnTo>
                        <a:pt x="28" y="156"/>
                      </a:lnTo>
                      <a:lnTo>
                        <a:pt x="28" y="156"/>
                      </a:lnTo>
                      <a:lnTo>
                        <a:pt x="30" y="157"/>
                      </a:lnTo>
                      <a:lnTo>
                        <a:pt x="31" y="157"/>
                      </a:lnTo>
                      <a:lnTo>
                        <a:pt x="32" y="158"/>
                      </a:lnTo>
                      <a:lnTo>
                        <a:pt x="32" y="157"/>
                      </a:lnTo>
                      <a:lnTo>
                        <a:pt x="32" y="157"/>
                      </a:lnTo>
                      <a:lnTo>
                        <a:pt x="32" y="157"/>
                      </a:lnTo>
                      <a:lnTo>
                        <a:pt x="34" y="156"/>
                      </a:lnTo>
                      <a:lnTo>
                        <a:pt x="32" y="156"/>
                      </a:lnTo>
                      <a:lnTo>
                        <a:pt x="31" y="153"/>
                      </a:lnTo>
                      <a:lnTo>
                        <a:pt x="36" y="153"/>
                      </a:lnTo>
                      <a:lnTo>
                        <a:pt x="39" y="151"/>
                      </a:lnTo>
                      <a:lnTo>
                        <a:pt x="43" y="149"/>
                      </a:lnTo>
                      <a:lnTo>
                        <a:pt x="51" y="151"/>
                      </a:lnTo>
                      <a:lnTo>
                        <a:pt x="51" y="152"/>
                      </a:lnTo>
                      <a:lnTo>
                        <a:pt x="51" y="152"/>
                      </a:lnTo>
                      <a:lnTo>
                        <a:pt x="52" y="153"/>
                      </a:lnTo>
                      <a:lnTo>
                        <a:pt x="56" y="153"/>
                      </a:lnTo>
                      <a:lnTo>
                        <a:pt x="56" y="152"/>
                      </a:lnTo>
                      <a:lnTo>
                        <a:pt x="57" y="151"/>
                      </a:lnTo>
                      <a:lnTo>
                        <a:pt x="60" y="149"/>
                      </a:lnTo>
                      <a:lnTo>
                        <a:pt x="63" y="148"/>
                      </a:lnTo>
                      <a:lnTo>
                        <a:pt x="66" y="148"/>
                      </a:lnTo>
                      <a:lnTo>
                        <a:pt x="69" y="147"/>
                      </a:lnTo>
                      <a:lnTo>
                        <a:pt x="69" y="148"/>
                      </a:lnTo>
                      <a:lnTo>
                        <a:pt x="69" y="149"/>
                      </a:lnTo>
                      <a:lnTo>
                        <a:pt x="68" y="151"/>
                      </a:lnTo>
                      <a:lnTo>
                        <a:pt x="69" y="152"/>
                      </a:lnTo>
                      <a:lnTo>
                        <a:pt x="69" y="153"/>
                      </a:lnTo>
                      <a:lnTo>
                        <a:pt x="69" y="153"/>
                      </a:lnTo>
                      <a:lnTo>
                        <a:pt x="69" y="155"/>
                      </a:lnTo>
                      <a:lnTo>
                        <a:pt x="70" y="156"/>
                      </a:lnTo>
                      <a:lnTo>
                        <a:pt x="72" y="156"/>
                      </a:lnTo>
                      <a:lnTo>
                        <a:pt x="72" y="157"/>
                      </a:lnTo>
                      <a:lnTo>
                        <a:pt x="74" y="158"/>
                      </a:lnTo>
                      <a:lnTo>
                        <a:pt x="74" y="158"/>
                      </a:lnTo>
                      <a:lnTo>
                        <a:pt x="74" y="158"/>
                      </a:lnTo>
                      <a:lnTo>
                        <a:pt x="74" y="157"/>
                      </a:lnTo>
                      <a:lnTo>
                        <a:pt x="74" y="155"/>
                      </a:lnTo>
                      <a:lnTo>
                        <a:pt x="74" y="153"/>
                      </a:lnTo>
                      <a:lnTo>
                        <a:pt x="74" y="153"/>
                      </a:lnTo>
                      <a:lnTo>
                        <a:pt x="77" y="152"/>
                      </a:lnTo>
                      <a:lnTo>
                        <a:pt x="77" y="152"/>
                      </a:lnTo>
                      <a:lnTo>
                        <a:pt x="77" y="151"/>
                      </a:lnTo>
                      <a:lnTo>
                        <a:pt x="77" y="151"/>
                      </a:lnTo>
                      <a:lnTo>
                        <a:pt x="78" y="152"/>
                      </a:lnTo>
                      <a:lnTo>
                        <a:pt x="81" y="153"/>
                      </a:lnTo>
                      <a:lnTo>
                        <a:pt x="83" y="153"/>
                      </a:lnTo>
                      <a:lnTo>
                        <a:pt x="83" y="152"/>
                      </a:lnTo>
                      <a:lnTo>
                        <a:pt x="85" y="152"/>
                      </a:lnTo>
                      <a:lnTo>
                        <a:pt x="85" y="149"/>
                      </a:lnTo>
                      <a:lnTo>
                        <a:pt x="85" y="149"/>
                      </a:lnTo>
                      <a:lnTo>
                        <a:pt x="85" y="145"/>
                      </a:lnTo>
                      <a:lnTo>
                        <a:pt x="85" y="145"/>
                      </a:lnTo>
                      <a:lnTo>
                        <a:pt x="83" y="140"/>
                      </a:lnTo>
                      <a:lnTo>
                        <a:pt x="83" y="140"/>
                      </a:lnTo>
                      <a:lnTo>
                        <a:pt x="82" y="139"/>
                      </a:lnTo>
                      <a:lnTo>
                        <a:pt x="82" y="138"/>
                      </a:lnTo>
                      <a:lnTo>
                        <a:pt x="81" y="136"/>
                      </a:lnTo>
                      <a:lnTo>
                        <a:pt x="82" y="136"/>
                      </a:lnTo>
                      <a:lnTo>
                        <a:pt x="82" y="135"/>
                      </a:lnTo>
                      <a:lnTo>
                        <a:pt x="86" y="135"/>
                      </a:lnTo>
                      <a:lnTo>
                        <a:pt x="86" y="135"/>
                      </a:lnTo>
                      <a:lnTo>
                        <a:pt x="87" y="135"/>
                      </a:lnTo>
                      <a:lnTo>
                        <a:pt x="87" y="132"/>
                      </a:lnTo>
                      <a:lnTo>
                        <a:pt x="87" y="132"/>
                      </a:lnTo>
                      <a:lnTo>
                        <a:pt x="87" y="132"/>
                      </a:lnTo>
                      <a:lnTo>
                        <a:pt x="90" y="132"/>
                      </a:lnTo>
                      <a:lnTo>
                        <a:pt x="93" y="134"/>
                      </a:lnTo>
                      <a:lnTo>
                        <a:pt x="97" y="134"/>
                      </a:lnTo>
                      <a:lnTo>
                        <a:pt x="99" y="134"/>
                      </a:lnTo>
                      <a:lnTo>
                        <a:pt x="100" y="132"/>
                      </a:lnTo>
                      <a:lnTo>
                        <a:pt x="100" y="131"/>
                      </a:lnTo>
                      <a:lnTo>
                        <a:pt x="102" y="131"/>
                      </a:lnTo>
                      <a:lnTo>
                        <a:pt x="104" y="131"/>
                      </a:lnTo>
                      <a:lnTo>
                        <a:pt x="104" y="131"/>
                      </a:lnTo>
                      <a:lnTo>
                        <a:pt x="106" y="132"/>
                      </a:lnTo>
                      <a:lnTo>
                        <a:pt x="106" y="132"/>
                      </a:lnTo>
                      <a:lnTo>
                        <a:pt x="107" y="132"/>
                      </a:lnTo>
                      <a:lnTo>
                        <a:pt x="107" y="134"/>
                      </a:lnTo>
                      <a:lnTo>
                        <a:pt x="108" y="134"/>
                      </a:lnTo>
                      <a:lnTo>
                        <a:pt x="110" y="134"/>
                      </a:lnTo>
                      <a:lnTo>
                        <a:pt x="110" y="135"/>
                      </a:lnTo>
                      <a:lnTo>
                        <a:pt x="111" y="136"/>
                      </a:lnTo>
                      <a:lnTo>
                        <a:pt x="111" y="136"/>
                      </a:lnTo>
                      <a:lnTo>
                        <a:pt x="118" y="136"/>
                      </a:lnTo>
                      <a:lnTo>
                        <a:pt x="118" y="136"/>
                      </a:lnTo>
                      <a:lnTo>
                        <a:pt x="120" y="138"/>
                      </a:lnTo>
                      <a:lnTo>
                        <a:pt x="120" y="143"/>
                      </a:lnTo>
                      <a:lnTo>
                        <a:pt x="119" y="143"/>
                      </a:lnTo>
                      <a:lnTo>
                        <a:pt x="120" y="145"/>
                      </a:lnTo>
                      <a:lnTo>
                        <a:pt x="121" y="145"/>
                      </a:lnTo>
                      <a:lnTo>
                        <a:pt x="121" y="143"/>
                      </a:lnTo>
                      <a:lnTo>
                        <a:pt x="123" y="140"/>
                      </a:lnTo>
                      <a:lnTo>
                        <a:pt x="125" y="141"/>
                      </a:lnTo>
                      <a:lnTo>
                        <a:pt x="128" y="143"/>
                      </a:lnTo>
                      <a:lnTo>
                        <a:pt x="131" y="143"/>
                      </a:lnTo>
                      <a:lnTo>
                        <a:pt x="131" y="144"/>
                      </a:lnTo>
                      <a:lnTo>
                        <a:pt x="131" y="144"/>
                      </a:lnTo>
                      <a:lnTo>
                        <a:pt x="129" y="144"/>
                      </a:lnTo>
                      <a:lnTo>
                        <a:pt x="131" y="145"/>
                      </a:lnTo>
                      <a:lnTo>
                        <a:pt x="132" y="147"/>
                      </a:lnTo>
                      <a:lnTo>
                        <a:pt x="132" y="147"/>
                      </a:lnTo>
                      <a:lnTo>
                        <a:pt x="133" y="147"/>
                      </a:lnTo>
                      <a:lnTo>
                        <a:pt x="136" y="147"/>
                      </a:lnTo>
                      <a:lnTo>
                        <a:pt x="136" y="147"/>
                      </a:lnTo>
                      <a:lnTo>
                        <a:pt x="137" y="147"/>
                      </a:lnTo>
                      <a:lnTo>
                        <a:pt x="137" y="148"/>
                      </a:lnTo>
                      <a:lnTo>
                        <a:pt x="140" y="151"/>
                      </a:lnTo>
                      <a:lnTo>
                        <a:pt x="140" y="152"/>
                      </a:lnTo>
                      <a:lnTo>
                        <a:pt x="144" y="153"/>
                      </a:lnTo>
                      <a:lnTo>
                        <a:pt x="144" y="155"/>
                      </a:lnTo>
                      <a:lnTo>
                        <a:pt x="145" y="155"/>
                      </a:lnTo>
                      <a:lnTo>
                        <a:pt x="145" y="156"/>
                      </a:lnTo>
                      <a:lnTo>
                        <a:pt x="146" y="156"/>
                      </a:lnTo>
                      <a:lnTo>
                        <a:pt x="146" y="160"/>
                      </a:lnTo>
                      <a:lnTo>
                        <a:pt x="149" y="160"/>
                      </a:lnTo>
                      <a:lnTo>
                        <a:pt x="150" y="157"/>
                      </a:lnTo>
                      <a:lnTo>
                        <a:pt x="150" y="157"/>
                      </a:lnTo>
                      <a:lnTo>
                        <a:pt x="150" y="156"/>
                      </a:lnTo>
                      <a:lnTo>
                        <a:pt x="152" y="156"/>
                      </a:lnTo>
                      <a:lnTo>
                        <a:pt x="152" y="153"/>
                      </a:lnTo>
                      <a:lnTo>
                        <a:pt x="154" y="148"/>
                      </a:lnTo>
                      <a:lnTo>
                        <a:pt x="152" y="148"/>
                      </a:lnTo>
                      <a:lnTo>
                        <a:pt x="152" y="148"/>
                      </a:lnTo>
                      <a:lnTo>
                        <a:pt x="152" y="149"/>
                      </a:lnTo>
                      <a:lnTo>
                        <a:pt x="152" y="149"/>
                      </a:lnTo>
                      <a:lnTo>
                        <a:pt x="152" y="149"/>
                      </a:lnTo>
                      <a:lnTo>
                        <a:pt x="150" y="148"/>
                      </a:lnTo>
                      <a:lnTo>
                        <a:pt x="150" y="148"/>
                      </a:lnTo>
                      <a:lnTo>
                        <a:pt x="150" y="145"/>
                      </a:lnTo>
                      <a:lnTo>
                        <a:pt x="149" y="145"/>
                      </a:lnTo>
                      <a:lnTo>
                        <a:pt x="149" y="144"/>
                      </a:lnTo>
                      <a:lnTo>
                        <a:pt x="148" y="143"/>
                      </a:lnTo>
                      <a:lnTo>
                        <a:pt x="148" y="140"/>
                      </a:lnTo>
                      <a:lnTo>
                        <a:pt x="149" y="140"/>
                      </a:lnTo>
                      <a:lnTo>
                        <a:pt x="150" y="139"/>
                      </a:lnTo>
                      <a:lnTo>
                        <a:pt x="150" y="136"/>
                      </a:lnTo>
                      <a:lnTo>
                        <a:pt x="150" y="136"/>
                      </a:lnTo>
                      <a:lnTo>
                        <a:pt x="150" y="136"/>
                      </a:lnTo>
                      <a:lnTo>
                        <a:pt x="149" y="136"/>
                      </a:lnTo>
                      <a:lnTo>
                        <a:pt x="149" y="136"/>
                      </a:lnTo>
                      <a:lnTo>
                        <a:pt x="148" y="138"/>
                      </a:lnTo>
                      <a:lnTo>
                        <a:pt x="148" y="138"/>
                      </a:lnTo>
                      <a:lnTo>
                        <a:pt x="148" y="138"/>
                      </a:lnTo>
                      <a:lnTo>
                        <a:pt x="148" y="136"/>
                      </a:lnTo>
                      <a:lnTo>
                        <a:pt x="146" y="136"/>
                      </a:lnTo>
                      <a:lnTo>
                        <a:pt x="145" y="135"/>
                      </a:lnTo>
                      <a:lnTo>
                        <a:pt x="144" y="135"/>
                      </a:lnTo>
                      <a:lnTo>
                        <a:pt x="142" y="135"/>
                      </a:lnTo>
                      <a:lnTo>
                        <a:pt x="140" y="135"/>
                      </a:lnTo>
                      <a:lnTo>
                        <a:pt x="140" y="131"/>
                      </a:lnTo>
                      <a:lnTo>
                        <a:pt x="140" y="127"/>
                      </a:lnTo>
                      <a:lnTo>
                        <a:pt x="144" y="127"/>
                      </a:lnTo>
                      <a:lnTo>
                        <a:pt x="144" y="126"/>
                      </a:lnTo>
                      <a:lnTo>
                        <a:pt x="144" y="126"/>
                      </a:lnTo>
                      <a:lnTo>
                        <a:pt x="145" y="124"/>
                      </a:lnTo>
                      <a:lnTo>
                        <a:pt x="144" y="123"/>
                      </a:lnTo>
                      <a:lnTo>
                        <a:pt x="144" y="122"/>
                      </a:lnTo>
                      <a:lnTo>
                        <a:pt x="144" y="120"/>
                      </a:lnTo>
                      <a:lnTo>
                        <a:pt x="144" y="120"/>
                      </a:lnTo>
                      <a:lnTo>
                        <a:pt x="144" y="119"/>
                      </a:lnTo>
                      <a:lnTo>
                        <a:pt x="144" y="119"/>
                      </a:lnTo>
                      <a:lnTo>
                        <a:pt x="144" y="117"/>
                      </a:lnTo>
                      <a:lnTo>
                        <a:pt x="142" y="117"/>
                      </a:lnTo>
                      <a:lnTo>
                        <a:pt x="142" y="115"/>
                      </a:lnTo>
                      <a:lnTo>
                        <a:pt x="141" y="114"/>
                      </a:lnTo>
                      <a:lnTo>
                        <a:pt x="141" y="111"/>
                      </a:lnTo>
                      <a:lnTo>
                        <a:pt x="142" y="111"/>
                      </a:lnTo>
                      <a:lnTo>
                        <a:pt x="141" y="107"/>
                      </a:lnTo>
                      <a:lnTo>
                        <a:pt x="142" y="106"/>
                      </a:lnTo>
                      <a:lnTo>
                        <a:pt x="142" y="106"/>
                      </a:lnTo>
                      <a:lnTo>
                        <a:pt x="145" y="106"/>
                      </a:lnTo>
                      <a:lnTo>
                        <a:pt x="146" y="105"/>
                      </a:lnTo>
                      <a:lnTo>
                        <a:pt x="148" y="105"/>
                      </a:lnTo>
                      <a:lnTo>
                        <a:pt x="148" y="103"/>
                      </a:lnTo>
                      <a:lnTo>
                        <a:pt x="149" y="103"/>
                      </a:lnTo>
                      <a:lnTo>
                        <a:pt x="150" y="100"/>
                      </a:lnTo>
                      <a:lnTo>
                        <a:pt x="155" y="94"/>
                      </a:lnTo>
                      <a:lnTo>
                        <a:pt x="155" y="93"/>
                      </a:lnTo>
                      <a:lnTo>
                        <a:pt x="158" y="92"/>
                      </a:lnTo>
                      <a:lnTo>
                        <a:pt x="158" y="90"/>
                      </a:lnTo>
                      <a:lnTo>
                        <a:pt x="158" y="90"/>
                      </a:lnTo>
                      <a:lnTo>
                        <a:pt x="158" y="89"/>
                      </a:lnTo>
                      <a:lnTo>
                        <a:pt x="159" y="89"/>
                      </a:lnTo>
                      <a:lnTo>
                        <a:pt x="159" y="88"/>
                      </a:lnTo>
                      <a:lnTo>
                        <a:pt x="159" y="88"/>
                      </a:lnTo>
                      <a:lnTo>
                        <a:pt x="159" y="86"/>
                      </a:lnTo>
                      <a:lnTo>
                        <a:pt x="161" y="86"/>
                      </a:lnTo>
                      <a:lnTo>
                        <a:pt x="161" y="85"/>
                      </a:lnTo>
                      <a:lnTo>
                        <a:pt x="161" y="85"/>
                      </a:lnTo>
                      <a:lnTo>
                        <a:pt x="161" y="84"/>
                      </a:lnTo>
                      <a:lnTo>
                        <a:pt x="162" y="84"/>
                      </a:lnTo>
                      <a:lnTo>
                        <a:pt x="162" y="83"/>
                      </a:lnTo>
                      <a:lnTo>
                        <a:pt x="167" y="79"/>
                      </a:lnTo>
                      <a:lnTo>
                        <a:pt x="167" y="77"/>
                      </a:lnTo>
                      <a:lnTo>
                        <a:pt x="167" y="77"/>
                      </a:lnTo>
                      <a:lnTo>
                        <a:pt x="167" y="79"/>
                      </a:lnTo>
                      <a:lnTo>
                        <a:pt x="169" y="79"/>
                      </a:lnTo>
                      <a:lnTo>
                        <a:pt x="183" y="77"/>
                      </a:lnTo>
                      <a:lnTo>
                        <a:pt x="184" y="79"/>
                      </a:lnTo>
                      <a:lnTo>
                        <a:pt x="190" y="80"/>
                      </a:lnTo>
                      <a:lnTo>
                        <a:pt x="190" y="83"/>
                      </a:lnTo>
                      <a:lnTo>
                        <a:pt x="191" y="85"/>
                      </a:lnTo>
                      <a:lnTo>
                        <a:pt x="191" y="85"/>
                      </a:lnTo>
                      <a:lnTo>
                        <a:pt x="191" y="86"/>
                      </a:lnTo>
                      <a:lnTo>
                        <a:pt x="192" y="86"/>
                      </a:lnTo>
                      <a:lnTo>
                        <a:pt x="191" y="90"/>
                      </a:lnTo>
                      <a:lnTo>
                        <a:pt x="192" y="90"/>
                      </a:lnTo>
                      <a:lnTo>
                        <a:pt x="192" y="90"/>
                      </a:lnTo>
                      <a:lnTo>
                        <a:pt x="192" y="92"/>
                      </a:lnTo>
                      <a:lnTo>
                        <a:pt x="191" y="92"/>
                      </a:lnTo>
                      <a:lnTo>
                        <a:pt x="191" y="94"/>
                      </a:lnTo>
                      <a:lnTo>
                        <a:pt x="190" y="94"/>
                      </a:lnTo>
                      <a:lnTo>
                        <a:pt x="191" y="100"/>
                      </a:lnTo>
                      <a:lnTo>
                        <a:pt x="190" y="100"/>
                      </a:lnTo>
                      <a:lnTo>
                        <a:pt x="190" y="101"/>
                      </a:lnTo>
                      <a:lnTo>
                        <a:pt x="190" y="101"/>
                      </a:lnTo>
                      <a:lnTo>
                        <a:pt x="190" y="102"/>
                      </a:lnTo>
                      <a:lnTo>
                        <a:pt x="190" y="103"/>
                      </a:lnTo>
                      <a:lnTo>
                        <a:pt x="188" y="105"/>
                      </a:lnTo>
                      <a:lnTo>
                        <a:pt x="187" y="106"/>
                      </a:lnTo>
                      <a:lnTo>
                        <a:pt x="187" y="107"/>
                      </a:lnTo>
                      <a:lnTo>
                        <a:pt x="186" y="107"/>
                      </a:lnTo>
                      <a:lnTo>
                        <a:pt x="184" y="109"/>
                      </a:lnTo>
                      <a:lnTo>
                        <a:pt x="184" y="110"/>
                      </a:lnTo>
                      <a:lnTo>
                        <a:pt x="184" y="113"/>
                      </a:lnTo>
                      <a:lnTo>
                        <a:pt x="186" y="113"/>
                      </a:lnTo>
                      <a:lnTo>
                        <a:pt x="186" y="117"/>
                      </a:lnTo>
                      <a:lnTo>
                        <a:pt x="187" y="117"/>
                      </a:lnTo>
                      <a:lnTo>
                        <a:pt x="188" y="117"/>
                      </a:lnTo>
                      <a:lnTo>
                        <a:pt x="191" y="118"/>
                      </a:lnTo>
                      <a:lnTo>
                        <a:pt x="191" y="119"/>
                      </a:lnTo>
                      <a:lnTo>
                        <a:pt x="191" y="120"/>
                      </a:lnTo>
                      <a:lnTo>
                        <a:pt x="190" y="122"/>
                      </a:lnTo>
                      <a:lnTo>
                        <a:pt x="190" y="122"/>
                      </a:lnTo>
                      <a:lnTo>
                        <a:pt x="192" y="123"/>
                      </a:lnTo>
                      <a:lnTo>
                        <a:pt x="192" y="127"/>
                      </a:lnTo>
                      <a:lnTo>
                        <a:pt x="191" y="127"/>
                      </a:lnTo>
                      <a:lnTo>
                        <a:pt x="192" y="128"/>
                      </a:lnTo>
                      <a:lnTo>
                        <a:pt x="191" y="128"/>
                      </a:lnTo>
                      <a:lnTo>
                        <a:pt x="191" y="131"/>
                      </a:lnTo>
                      <a:lnTo>
                        <a:pt x="190" y="131"/>
                      </a:lnTo>
                      <a:lnTo>
                        <a:pt x="190" y="134"/>
                      </a:lnTo>
                      <a:lnTo>
                        <a:pt x="190" y="134"/>
                      </a:lnTo>
                      <a:lnTo>
                        <a:pt x="190" y="135"/>
                      </a:lnTo>
                      <a:lnTo>
                        <a:pt x="190" y="136"/>
                      </a:lnTo>
                      <a:lnTo>
                        <a:pt x="190" y="138"/>
                      </a:lnTo>
                      <a:lnTo>
                        <a:pt x="190" y="138"/>
                      </a:lnTo>
                      <a:lnTo>
                        <a:pt x="188" y="140"/>
                      </a:lnTo>
                      <a:lnTo>
                        <a:pt x="190" y="140"/>
                      </a:lnTo>
                      <a:lnTo>
                        <a:pt x="190" y="143"/>
                      </a:lnTo>
                      <a:lnTo>
                        <a:pt x="191" y="143"/>
                      </a:lnTo>
                      <a:lnTo>
                        <a:pt x="191" y="145"/>
                      </a:lnTo>
                      <a:lnTo>
                        <a:pt x="192" y="147"/>
                      </a:lnTo>
                      <a:lnTo>
                        <a:pt x="192" y="148"/>
                      </a:lnTo>
                      <a:lnTo>
                        <a:pt x="199" y="152"/>
                      </a:lnTo>
                      <a:lnTo>
                        <a:pt x="199" y="155"/>
                      </a:lnTo>
                      <a:lnTo>
                        <a:pt x="197" y="155"/>
                      </a:lnTo>
                      <a:lnTo>
                        <a:pt x="197" y="157"/>
                      </a:lnTo>
                      <a:lnTo>
                        <a:pt x="196" y="158"/>
                      </a:lnTo>
                      <a:lnTo>
                        <a:pt x="196" y="161"/>
                      </a:lnTo>
                      <a:lnTo>
                        <a:pt x="195" y="161"/>
                      </a:lnTo>
                      <a:lnTo>
                        <a:pt x="195" y="162"/>
                      </a:lnTo>
                      <a:lnTo>
                        <a:pt x="196" y="162"/>
                      </a:lnTo>
                      <a:lnTo>
                        <a:pt x="196" y="164"/>
                      </a:lnTo>
                      <a:lnTo>
                        <a:pt x="196" y="164"/>
                      </a:lnTo>
                      <a:lnTo>
                        <a:pt x="196" y="165"/>
                      </a:lnTo>
                      <a:lnTo>
                        <a:pt x="197" y="165"/>
                      </a:lnTo>
                      <a:lnTo>
                        <a:pt x="197" y="168"/>
                      </a:lnTo>
                      <a:lnTo>
                        <a:pt x="193" y="168"/>
                      </a:lnTo>
                      <a:lnTo>
                        <a:pt x="193" y="169"/>
                      </a:lnTo>
                      <a:lnTo>
                        <a:pt x="193" y="169"/>
                      </a:lnTo>
                      <a:lnTo>
                        <a:pt x="193" y="172"/>
                      </a:lnTo>
                      <a:lnTo>
                        <a:pt x="191" y="173"/>
                      </a:lnTo>
                      <a:lnTo>
                        <a:pt x="191" y="174"/>
                      </a:lnTo>
                      <a:lnTo>
                        <a:pt x="191" y="174"/>
                      </a:lnTo>
                      <a:lnTo>
                        <a:pt x="191" y="175"/>
                      </a:lnTo>
                      <a:lnTo>
                        <a:pt x="191" y="175"/>
                      </a:lnTo>
                      <a:lnTo>
                        <a:pt x="190" y="177"/>
                      </a:lnTo>
                      <a:lnTo>
                        <a:pt x="190" y="178"/>
                      </a:lnTo>
                      <a:lnTo>
                        <a:pt x="187" y="178"/>
                      </a:lnTo>
                      <a:lnTo>
                        <a:pt x="187" y="177"/>
                      </a:lnTo>
                      <a:lnTo>
                        <a:pt x="186" y="175"/>
                      </a:lnTo>
                      <a:lnTo>
                        <a:pt x="183" y="175"/>
                      </a:lnTo>
                      <a:lnTo>
                        <a:pt x="182" y="178"/>
                      </a:lnTo>
                      <a:lnTo>
                        <a:pt x="180" y="179"/>
                      </a:lnTo>
                      <a:lnTo>
                        <a:pt x="178" y="181"/>
                      </a:lnTo>
                      <a:lnTo>
                        <a:pt x="178" y="181"/>
                      </a:lnTo>
                      <a:lnTo>
                        <a:pt x="176" y="181"/>
                      </a:lnTo>
                      <a:lnTo>
                        <a:pt x="174" y="181"/>
                      </a:lnTo>
                      <a:lnTo>
                        <a:pt x="171" y="181"/>
                      </a:lnTo>
                      <a:lnTo>
                        <a:pt x="170" y="179"/>
                      </a:lnTo>
                      <a:lnTo>
                        <a:pt x="163" y="181"/>
                      </a:lnTo>
                      <a:lnTo>
                        <a:pt x="163" y="185"/>
                      </a:lnTo>
                      <a:lnTo>
                        <a:pt x="166" y="185"/>
                      </a:lnTo>
                      <a:lnTo>
                        <a:pt x="166" y="186"/>
                      </a:lnTo>
                      <a:lnTo>
                        <a:pt x="167" y="186"/>
                      </a:lnTo>
                      <a:lnTo>
                        <a:pt x="169" y="187"/>
                      </a:lnTo>
                      <a:lnTo>
                        <a:pt x="171" y="187"/>
                      </a:lnTo>
                      <a:lnTo>
                        <a:pt x="171" y="187"/>
                      </a:lnTo>
                      <a:lnTo>
                        <a:pt x="174" y="187"/>
                      </a:lnTo>
                      <a:lnTo>
                        <a:pt x="174" y="189"/>
                      </a:lnTo>
                      <a:lnTo>
                        <a:pt x="176" y="187"/>
                      </a:lnTo>
                      <a:lnTo>
                        <a:pt x="176" y="187"/>
                      </a:lnTo>
                      <a:lnTo>
                        <a:pt x="184" y="187"/>
                      </a:lnTo>
                      <a:lnTo>
                        <a:pt x="186" y="190"/>
                      </a:lnTo>
                      <a:lnTo>
                        <a:pt x="187" y="191"/>
                      </a:lnTo>
                      <a:lnTo>
                        <a:pt x="188" y="192"/>
                      </a:lnTo>
                      <a:lnTo>
                        <a:pt x="188" y="194"/>
                      </a:lnTo>
                      <a:lnTo>
                        <a:pt x="190" y="196"/>
                      </a:lnTo>
                      <a:lnTo>
                        <a:pt x="192" y="195"/>
                      </a:lnTo>
                      <a:lnTo>
                        <a:pt x="192" y="198"/>
                      </a:lnTo>
                      <a:lnTo>
                        <a:pt x="193" y="198"/>
                      </a:lnTo>
                      <a:lnTo>
                        <a:pt x="193" y="195"/>
                      </a:lnTo>
                      <a:lnTo>
                        <a:pt x="192" y="195"/>
                      </a:lnTo>
                      <a:lnTo>
                        <a:pt x="192" y="191"/>
                      </a:lnTo>
                      <a:lnTo>
                        <a:pt x="191" y="190"/>
                      </a:lnTo>
                      <a:lnTo>
                        <a:pt x="191" y="189"/>
                      </a:lnTo>
                      <a:lnTo>
                        <a:pt x="191" y="186"/>
                      </a:lnTo>
                      <a:lnTo>
                        <a:pt x="186" y="185"/>
                      </a:lnTo>
                      <a:lnTo>
                        <a:pt x="186" y="185"/>
                      </a:lnTo>
                      <a:lnTo>
                        <a:pt x="187" y="185"/>
                      </a:lnTo>
                      <a:lnTo>
                        <a:pt x="188" y="182"/>
                      </a:lnTo>
                      <a:lnTo>
                        <a:pt x="191" y="182"/>
                      </a:lnTo>
                      <a:lnTo>
                        <a:pt x="195" y="181"/>
                      </a:lnTo>
                      <a:lnTo>
                        <a:pt x="197" y="179"/>
                      </a:lnTo>
                      <a:lnTo>
                        <a:pt x="201" y="179"/>
                      </a:lnTo>
                      <a:lnTo>
                        <a:pt x="201" y="178"/>
                      </a:lnTo>
                      <a:lnTo>
                        <a:pt x="203" y="178"/>
                      </a:lnTo>
                      <a:lnTo>
                        <a:pt x="203" y="177"/>
                      </a:lnTo>
                      <a:lnTo>
                        <a:pt x="204" y="175"/>
                      </a:lnTo>
                      <a:lnTo>
                        <a:pt x="204" y="173"/>
                      </a:lnTo>
                      <a:lnTo>
                        <a:pt x="207" y="172"/>
                      </a:lnTo>
                      <a:lnTo>
                        <a:pt x="205" y="168"/>
                      </a:lnTo>
                      <a:lnTo>
                        <a:pt x="207" y="168"/>
                      </a:lnTo>
                      <a:lnTo>
                        <a:pt x="207" y="166"/>
                      </a:lnTo>
                      <a:lnTo>
                        <a:pt x="207" y="166"/>
                      </a:lnTo>
                      <a:lnTo>
                        <a:pt x="209" y="158"/>
                      </a:lnTo>
                      <a:lnTo>
                        <a:pt x="208" y="157"/>
                      </a:lnTo>
                      <a:lnTo>
                        <a:pt x="207" y="156"/>
                      </a:lnTo>
                      <a:lnTo>
                        <a:pt x="209" y="148"/>
                      </a:lnTo>
                      <a:lnTo>
                        <a:pt x="213" y="147"/>
                      </a:lnTo>
                      <a:lnTo>
                        <a:pt x="216" y="145"/>
                      </a:lnTo>
                      <a:lnTo>
                        <a:pt x="218" y="145"/>
                      </a:lnTo>
                      <a:lnTo>
                        <a:pt x="218" y="145"/>
                      </a:lnTo>
                      <a:lnTo>
                        <a:pt x="220" y="145"/>
                      </a:lnTo>
                      <a:lnTo>
                        <a:pt x="221" y="143"/>
                      </a:lnTo>
                      <a:lnTo>
                        <a:pt x="227" y="143"/>
                      </a:lnTo>
                      <a:lnTo>
                        <a:pt x="227" y="144"/>
                      </a:lnTo>
                      <a:lnTo>
                        <a:pt x="229" y="144"/>
                      </a:lnTo>
                      <a:lnTo>
                        <a:pt x="229" y="144"/>
                      </a:lnTo>
                      <a:lnTo>
                        <a:pt x="229" y="147"/>
                      </a:lnTo>
                      <a:lnTo>
                        <a:pt x="229" y="148"/>
                      </a:lnTo>
                      <a:lnTo>
                        <a:pt x="229" y="149"/>
                      </a:lnTo>
                      <a:lnTo>
                        <a:pt x="230" y="149"/>
                      </a:lnTo>
                      <a:lnTo>
                        <a:pt x="230" y="151"/>
                      </a:lnTo>
                      <a:lnTo>
                        <a:pt x="231" y="151"/>
                      </a:lnTo>
                      <a:lnTo>
                        <a:pt x="231" y="152"/>
                      </a:lnTo>
                      <a:lnTo>
                        <a:pt x="231" y="152"/>
                      </a:lnTo>
                      <a:lnTo>
                        <a:pt x="231" y="158"/>
                      </a:lnTo>
                      <a:lnTo>
                        <a:pt x="231" y="161"/>
                      </a:lnTo>
                      <a:lnTo>
                        <a:pt x="231" y="164"/>
                      </a:lnTo>
                      <a:lnTo>
                        <a:pt x="231" y="166"/>
                      </a:lnTo>
                      <a:lnTo>
                        <a:pt x="230" y="169"/>
                      </a:lnTo>
                      <a:lnTo>
                        <a:pt x="239" y="175"/>
                      </a:lnTo>
                      <a:lnTo>
                        <a:pt x="239" y="174"/>
                      </a:lnTo>
                      <a:lnTo>
                        <a:pt x="238" y="174"/>
                      </a:lnTo>
                      <a:lnTo>
                        <a:pt x="238" y="172"/>
                      </a:lnTo>
                      <a:lnTo>
                        <a:pt x="241" y="170"/>
                      </a:lnTo>
                      <a:lnTo>
                        <a:pt x="241" y="170"/>
                      </a:lnTo>
                      <a:lnTo>
                        <a:pt x="242" y="170"/>
                      </a:lnTo>
                      <a:lnTo>
                        <a:pt x="243" y="172"/>
                      </a:lnTo>
                      <a:lnTo>
                        <a:pt x="244" y="172"/>
                      </a:lnTo>
                      <a:lnTo>
                        <a:pt x="246" y="172"/>
                      </a:lnTo>
                      <a:lnTo>
                        <a:pt x="248" y="173"/>
                      </a:lnTo>
                      <a:lnTo>
                        <a:pt x="248" y="173"/>
                      </a:lnTo>
                      <a:lnTo>
                        <a:pt x="251" y="173"/>
                      </a:lnTo>
                      <a:lnTo>
                        <a:pt x="251" y="174"/>
                      </a:lnTo>
                      <a:lnTo>
                        <a:pt x="255" y="173"/>
                      </a:lnTo>
                      <a:lnTo>
                        <a:pt x="255" y="173"/>
                      </a:lnTo>
                      <a:lnTo>
                        <a:pt x="254" y="172"/>
                      </a:lnTo>
                      <a:lnTo>
                        <a:pt x="254" y="172"/>
                      </a:lnTo>
                      <a:lnTo>
                        <a:pt x="251" y="172"/>
                      </a:lnTo>
                      <a:lnTo>
                        <a:pt x="251" y="170"/>
                      </a:lnTo>
                      <a:lnTo>
                        <a:pt x="248" y="170"/>
                      </a:lnTo>
                      <a:lnTo>
                        <a:pt x="248" y="170"/>
                      </a:lnTo>
                      <a:lnTo>
                        <a:pt x="247" y="170"/>
                      </a:lnTo>
                      <a:lnTo>
                        <a:pt x="247" y="169"/>
                      </a:lnTo>
                      <a:lnTo>
                        <a:pt x="244" y="169"/>
                      </a:lnTo>
                      <a:lnTo>
                        <a:pt x="244" y="169"/>
                      </a:lnTo>
                      <a:lnTo>
                        <a:pt x="242" y="169"/>
                      </a:lnTo>
                      <a:lnTo>
                        <a:pt x="242" y="168"/>
                      </a:lnTo>
                      <a:lnTo>
                        <a:pt x="239" y="166"/>
                      </a:lnTo>
                      <a:lnTo>
                        <a:pt x="237" y="165"/>
                      </a:lnTo>
                      <a:lnTo>
                        <a:pt x="237" y="164"/>
                      </a:lnTo>
                      <a:lnTo>
                        <a:pt x="237" y="162"/>
                      </a:lnTo>
                      <a:lnTo>
                        <a:pt x="237" y="160"/>
                      </a:lnTo>
                      <a:lnTo>
                        <a:pt x="242" y="157"/>
                      </a:lnTo>
                      <a:lnTo>
                        <a:pt x="242" y="156"/>
                      </a:lnTo>
                      <a:lnTo>
                        <a:pt x="241" y="155"/>
                      </a:lnTo>
                      <a:lnTo>
                        <a:pt x="239" y="153"/>
                      </a:lnTo>
                      <a:lnTo>
                        <a:pt x="239" y="151"/>
                      </a:lnTo>
                      <a:lnTo>
                        <a:pt x="238" y="151"/>
                      </a:lnTo>
                      <a:lnTo>
                        <a:pt x="238" y="151"/>
                      </a:lnTo>
                      <a:lnTo>
                        <a:pt x="238" y="149"/>
                      </a:lnTo>
                      <a:lnTo>
                        <a:pt x="237" y="149"/>
                      </a:lnTo>
                      <a:lnTo>
                        <a:pt x="237" y="147"/>
                      </a:lnTo>
                      <a:lnTo>
                        <a:pt x="237" y="147"/>
                      </a:lnTo>
                      <a:lnTo>
                        <a:pt x="235" y="145"/>
                      </a:lnTo>
                      <a:lnTo>
                        <a:pt x="235" y="143"/>
                      </a:lnTo>
                      <a:lnTo>
                        <a:pt x="234" y="141"/>
                      </a:lnTo>
                      <a:lnTo>
                        <a:pt x="233" y="141"/>
                      </a:lnTo>
                      <a:lnTo>
                        <a:pt x="230" y="140"/>
                      </a:lnTo>
                      <a:lnTo>
                        <a:pt x="229" y="140"/>
                      </a:lnTo>
                      <a:lnTo>
                        <a:pt x="227" y="140"/>
                      </a:lnTo>
                      <a:lnTo>
                        <a:pt x="227" y="140"/>
                      </a:lnTo>
                      <a:lnTo>
                        <a:pt x="225" y="140"/>
                      </a:lnTo>
                      <a:lnTo>
                        <a:pt x="225" y="139"/>
                      </a:lnTo>
                      <a:lnTo>
                        <a:pt x="224" y="139"/>
                      </a:lnTo>
                      <a:lnTo>
                        <a:pt x="224" y="139"/>
                      </a:lnTo>
                      <a:lnTo>
                        <a:pt x="221" y="139"/>
                      </a:lnTo>
                      <a:lnTo>
                        <a:pt x="218" y="139"/>
                      </a:lnTo>
                      <a:lnTo>
                        <a:pt x="216" y="140"/>
                      </a:lnTo>
                      <a:lnTo>
                        <a:pt x="213" y="140"/>
                      </a:lnTo>
                      <a:lnTo>
                        <a:pt x="213" y="141"/>
                      </a:lnTo>
                      <a:lnTo>
                        <a:pt x="205" y="141"/>
                      </a:lnTo>
                      <a:lnTo>
                        <a:pt x="205" y="143"/>
                      </a:lnTo>
                      <a:lnTo>
                        <a:pt x="204" y="143"/>
                      </a:lnTo>
                      <a:lnTo>
                        <a:pt x="204" y="143"/>
                      </a:lnTo>
                      <a:lnTo>
                        <a:pt x="203" y="143"/>
                      </a:lnTo>
                      <a:lnTo>
                        <a:pt x="203" y="138"/>
                      </a:lnTo>
                      <a:lnTo>
                        <a:pt x="201" y="136"/>
                      </a:lnTo>
                      <a:lnTo>
                        <a:pt x="201" y="131"/>
                      </a:lnTo>
                      <a:lnTo>
                        <a:pt x="201" y="131"/>
                      </a:lnTo>
                      <a:lnTo>
                        <a:pt x="201" y="130"/>
                      </a:lnTo>
                      <a:lnTo>
                        <a:pt x="201" y="130"/>
                      </a:lnTo>
                      <a:lnTo>
                        <a:pt x="201" y="128"/>
                      </a:lnTo>
                      <a:lnTo>
                        <a:pt x="203" y="127"/>
                      </a:lnTo>
                      <a:lnTo>
                        <a:pt x="204" y="124"/>
                      </a:lnTo>
                      <a:lnTo>
                        <a:pt x="203" y="123"/>
                      </a:lnTo>
                      <a:lnTo>
                        <a:pt x="203" y="123"/>
                      </a:lnTo>
                      <a:lnTo>
                        <a:pt x="203" y="122"/>
                      </a:lnTo>
                      <a:lnTo>
                        <a:pt x="201" y="122"/>
                      </a:lnTo>
                      <a:lnTo>
                        <a:pt x="201" y="120"/>
                      </a:lnTo>
                      <a:lnTo>
                        <a:pt x="201" y="120"/>
                      </a:lnTo>
                      <a:lnTo>
                        <a:pt x="201" y="119"/>
                      </a:lnTo>
                      <a:lnTo>
                        <a:pt x="200" y="119"/>
                      </a:lnTo>
                      <a:lnTo>
                        <a:pt x="199" y="118"/>
                      </a:lnTo>
                      <a:lnTo>
                        <a:pt x="199" y="117"/>
                      </a:lnTo>
                      <a:lnTo>
                        <a:pt x="197" y="114"/>
                      </a:lnTo>
                      <a:lnTo>
                        <a:pt x="199" y="113"/>
                      </a:lnTo>
                      <a:lnTo>
                        <a:pt x="200" y="110"/>
                      </a:lnTo>
                      <a:lnTo>
                        <a:pt x="200" y="106"/>
                      </a:lnTo>
                      <a:lnTo>
                        <a:pt x="201" y="106"/>
                      </a:lnTo>
                      <a:lnTo>
                        <a:pt x="201" y="105"/>
                      </a:lnTo>
                      <a:lnTo>
                        <a:pt x="203" y="105"/>
                      </a:lnTo>
                      <a:lnTo>
                        <a:pt x="203" y="105"/>
                      </a:lnTo>
                      <a:lnTo>
                        <a:pt x="205" y="103"/>
                      </a:lnTo>
                      <a:lnTo>
                        <a:pt x="205" y="102"/>
                      </a:lnTo>
                      <a:lnTo>
                        <a:pt x="207" y="101"/>
                      </a:lnTo>
                      <a:lnTo>
                        <a:pt x="207" y="100"/>
                      </a:lnTo>
                      <a:lnTo>
                        <a:pt x="208" y="96"/>
                      </a:lnTo>
                      <a:lnTo>
                        <a:pt x="208" y="90"/>
                      </a:lnTo>
                      <a:lnTo>
                        <a:pt x="208" y="86"/>
                      </a:lnTo>
                      <a:lnTo>
                        <a:pt x="207" y="83"/>
                      </a:lnTo>
                      <a:lnTo>
                        <a:pt x="207" y="83"/>
                      </a:lnTo>
                      <a:lnTo>
                        <a:pt x="207" y="81"/>
                      </a:lnTo>
                      <a:lnTo>
                        <a:pt x="208" y="81"/>
                      </a:lnTo>
                      <a:lnTo>
                        <a:pt x="209" y="83"/>
                      </a:lnTo>
                      <a:lnTo>
                        <a:pt x="209" y="84"/>
                      </a:lnTo>
                      <a:lnTo>
                        <a:pt x="210" y="85"/>
                      </a:lnTo>
                      <a:lnTo>
                        <a:pt x="212" y="85"/>
                      </a:lnTo>
                      <a:lnTo>
                        <a:pt x="212" y="88"/>
                      </a:lnTo>
                      <a:lnTo>
                        <a:pt x="210" y="88"/>
                      </a:lnTo>
                      <a:lnTo>
                        <a:pt x="210" y="92"/>
                      </a:lnTo>
                      <a:lnTo>
                        <a:pt x="213" y="93"/>
                      </a:lnTo>
                      <a:lnTo>
                        <a:pt x="213" y="96"/>
                      </a:lnTo>
                      <a:lnTo>
                        <a:pt x="212" y="96"/>
                      </a:lnTo>
                      <a:lnTo>
                        <a:pt x="212" y="97"/>
                      </a:lnTo>
                      <a:lnTo>
                        <a:pt x="210" y="97"/>
                      </a:lnTo>
                      <a:lnTo>
                        <a:pt x="210" y="100"/>
                      </a:lnTo>
                      <a:lnTo>
                        <a:pt x="212" y="100"/>
                      </a:lnTo>
                      <a:lnTo>
                        <a:pt x="212" y="103"/>
                      </a:lnTo>
                      <a:lnTo>
                        <a:pt x="212" y="103"/>
                      </a:lnTo>
                      <a:lnTo>
                        <a:pt x="212" y="105"/>
                      </a:lnTo>
                      <a:lnTo>
                        <a:pt x="213" y="106"/>
                      </a:lnTo>
                      <a:lnTo>
                        <a:pt x="214" y="109"/>
                      </a:lnTo>
                      <a:lnTo>
                        <a:pt x="214" y="109"/>
                      </a:lnTo>
                      <a:lnTo>
                        <a:pt x="213" y="113"/>
                      </a:lnTo>
                      <a:lnTo>
                        <a:pt x="214" y="113"/>
                      </a:lnTo>
                      <a:lnTo>
                        <a:pt x="216" y="114"/>
                      </a:lnTo>
                      <a:lnTo>
                        <a:pt x="217" y="115"/>
                      </a:lnTo>
                      <a:lnTo>
                        <a:pt x="220" y="117"/>
                      </a:lnTo>
                      <a:lnTo>
                        <a:pt x="221" y="114"/>
                      </a:lnTo>
                      <a:lnTo>
                        <a:pt x="224" y="115"/>
                      </a:lnTo>
                      <a:lnTo>
                        <a:pt x="224" y="114"/>
                      </a:lnTo>
                      <a:lnTo>
                        <a:pt x="226" y="114"/>
                      </a:lnTo>
                      <a:lnTo>
                        <a:pt x="226" y="114"/>
                      </a:lnTo>
                      <a:lnTo>
                        <a:pt x="227" y="115"/>
                      </a:lnTo>
                      <a:lnTo>
                        <a:pt x="229" y="115"/>
                      </a:lnTo>
                      <a:lnTo>
                        <a:pt x="229" y="115"/>
                      </a:lnTo>
                      <a:lnTo>
                        <a:pt x="229" y="115"/>
                      </a:lnTo>
                      <a:lnTo>
                        <a:pt x="230" y="115"/>
                      </a:lnTo>
                      <a:lnTo>
                        <a:pt x="230" y="114"/>
                      </a:lnTo>
                      <a:lnTo>
                        <a:pt x="237" y="114"/>
                      </a:lnTo>
                      <a:lnTo>
                        <a:pt x="237" y="115"/>
                      </a:lnTo>
                      <a:lnTo>
                        <a:pt x="238" y="115"/>
                      </a:lnTo>
                      <a:lnTo>
                        <a:pt x="238" y="117"/>
                      </a:lnTo>
                      <a:lnTo>
                        <a:pt x="238" y="118"/>
                      </a:lnTo>
                      <a:lnTo>
                        <a:pt x="239" y="119"/>
                      </a:lnTo>
                      <a:lnTo>
                        <a:pt x="239" y="118"/>
                      </a:lnTo>
                      <a:lnTo>
                        <a:pt x="242" y="118"/>
                      </a:lnTo>
                      <a:lnTo>
                        <a:pt x="242" y="118"/>
                      </a:lnTo>
                      <a:lnTo>
                        <a:pt x="241" y="117"/>
                      </a:lnTo>
                      <a:lnTo>
                        <a:pt x="239" y="117"/>
                      </a:lnTo>
                      <a:lnTo>
                        <a:pt x="238" y="115"/>
                      </a:lnTo>
                      <a:lnTo>
                        <a:pt x="238" y="115"/>
                      </a:lnTo>
                      <a:lnTo>
                        <a:pt x="238" y="113"/>
                      </a:lnTo>
                      <a:lnTo>
                        <a:pt x="238" y="113"/>
                      </a:lnTo>
                      <a:lnTo>
                        <a:pt x="237" y="111"/>
                      </a:lnTo>
                      <a:lnTo>
                        <a:pt x="237" y="111"/>
                      </a:lnTo>
                      <a:lnTo>
                        <a:pt x="237" y="111"/>
                      </a:lnTo>
                      <a:lnTo>
                        <a:pt x="235" y="111"/>
                      </a:lnTo>
                      <a:lnTo>
                        <a:pt x="235" y="111"/>
                      </a:lnTo>
                      <a:lnTo>
                        <a:pt x="234" y="111"/>
                      </a:lnTo>
                      <a:lnTo>
                        <a:pt x="233" y="109"/>
                      </a:lnTo>
                      <a:lnTo>
                        <a:pt x="229" y="109"/>
                      </a:lnTo>
                      <a:lnTo>
                        <a:pt x="229" y="107"/>
                      </a:lnTo>
                      <a:lnTo>
                        <a:pt x="227" y="106"/>
                      </a:lnTo>
                      <a:lnTo>
                        <a:pt x="225" y="106"/>
                      </a:lnTo>
                      <a:lnTo>
                        <a:pt x="224" y="106"/>
                      </a:lnTo>
                      <a:lnTo>
                        <a:pt x="224" y="103"/>
                      </a:lnTo>
                      <a:lnTo>
                        <a:pt x="225" y="101"/>
                      </a:lnTo>
                      <a:lnTo>
                        <a:pt x="226" y="100"/>
                      </a:lnTo>
                      <a:lnTo>
                        <a:pt x="226" y="98"/>
                      </a:lnTo>
                      <a:lnTo>
                        <a:pt x="230" y="98"/>
                      </a:lnTo>
                      <a:lnTo>
                        <a:pt x="231" y="100"/>
                      </a:lnTo>
                      <a:lnTo>
                        <a:pt x="234" y="100"/>
                      </a:lnTo>
                      <a:lnTo>
                        <a:pt x="235" y="101"/>
                      </a:lnTo>
                      <a:lnTo>
                        <a:pt x="238" y="103"/>
                      </a:lnTo>
                      <a:lnTo>
                        <a:pt x="239" y="103"/>
                      </a:lnTo>
                      <a:lnTo>
                        <a:pt x="241" y="101"/>
                      </a:lnTo>
                      <a:lnTo>
                        <a:pt x="242" y="100"/>
                      </a:lnTo>
                      <a:lnTo>
                        <a:pt x="243" y="98"/>
                      </a:lnTo>
                      <a:lnTo>
                        <a:pt x="242" y="97"/>
                      </a:lnTo>
                      <a:lnTo>
                        <a:pt x="242" y="97"/>
                      </a:lnTo>
                      <a:lnTo>
                        <a:pt x="241" y="97"/>
                      </a:lnTo>
                      <a:lnTo>
                        <a:pt x="241" y="96"/>
                      </a:lnTo>
                      <a:lnTo>
                        <a:pt x="237" y="96"/>
                      </a:lnTo>
                      <a:lnTo>
                        <a:pt x="237" y="96"/>
                      </a:lnTo>
                      <a:lnTo>
                        <a:pt x="238" y="96"/>
                      </a:lnTo>
                      <a:lnTo>
                        <a:pt x="238" y="94"/>
                      </a:lnTo>
                      <a:lnTo>
                        <a:pt x="239" y="94"/>
                      </a:lnTo>
                      <a:lnTo>
                        <a:pt x="241" y="94"/>
                      </a:lnTo>
                      <a:lnTo>
                        <a:pt x="241" y="93"/>
                      </a:lnTo>
                      <a:lnTo>
                        <a:pt x="242" y="93"/>
                      </a:lnTo>
                      <a:lnTo>
                        <a:pt x="243" y="92"/>
                      </a:lnTo>
                      <a:lnTo>
                        <a:pt x="246" y="92"/>
                      </a:lnTo>
                      <a:lnTo>
                        <a:pt x="246" y="90"/>
                      </a:lnTo>
                      <a:lnTo>
                        <a:pt x="248" y="90"/>
                      </a:lnTo>
                      <a:lnTo>
                        <a:pt x="251" y="90"/>
                      </a:lnTo>
                      <a:lnTo>
                        <a:pt x="252" y="92"/>
                      </a:lnTo>
                      <a:lnTo>
                        <a:pt x="252" y="92"/>
                      </a:lnTo>
                      <a:lnTo>
                        <a:pt x="255" y="92"/>
                      </a:lnTo>
                      <a:lnTo>
                        <a:pt x="255" y="93"/>
                      </a:lnTo>
                      <a:lnTo>
                        <a:pt x="256" y="93"/>
                      </a:lnTo>
                      <a:lnTo>
                        <a:pt x="256" y="93"/>
                      </a:lnTo>
                      <a:lnTo>
                        <a:pt x="259" y="93"/>
                      </a:lnTo>
                      <a:lnTo>
                        <a:pt x="260" y="96"/>
                      </a:lnTo>
                      <a:lnTo>
                        <a:pt x="263" y="96"/>
                      </a:lnTo>
                      <a:lnTo>
                        <a:pt x="267" y="101"/>
                      </a:lnTo>
                      <a:lnTo>
                        <a:pt x="268" y="101"/>
                      </a:lnTo>
                      <a:lnTo>
                        <a:pt x="268" y="101"/>
                      </a:lnTo>
                      <a:lnTo>
                        <a:pt x="271" y="102"/>
                      </a:lnTo>
                      <a:lnTo>
                        <a:pt x="273" y="102"/>
                      </a:lnTo>
                      <a:lnTo>
                        <a:pt x="279" y="102"/>
                      </a:lnTo>
                      <a:lnTo>
                        <a:pt x="281" y="102"/>
                      </a:lnTo>
                      <a:lnTo>
                        <a:pt x="282" y="102"/>
                      </a:lnTo>
                      <a:lnTo>
                        <a:pt x="282" y="102"/>
                      </a:lnTo>
                      <a:lnTo>
                        <a:pt x="284" y="103"/>
                      </a:lnTo>
                      <a:lnTo>
                        <a:pt x="284" y="105"/>
                      </a:lnTo>
                      <a:lnTo>
                        <a:pt x="282" y="106"/>
                      </a:lnTo>
                      <a:lnTo>
                        <a:pt x="281" y="107"/>
                      </a:lnTo>
                      <a:lnTo>
                        <a:pt x="280" y="109"/>
                      </a:lnTo>
                      <a:lnTo>
                        <a:pt x="279" y="109"/>
                      </a:lnTo>
                      <a:lnTo>
                        <a:pt x="276" y="115"/>
                      </a:lnTo>
                      <a:lnTo>
                        <a:pt x="276" y="117"/>
                      </a:lnTo>
                      <a:lnTo>
                        <a:pt x="277" y="118"/>
                      </a:lnTo>
                      <a:lnTo>
                        <a:pt x="277" y="120"/>
                      </a:lnTo>
                      <a:lnTo>
                        <a:pt x="276" y="120"/>
                      </a:lnTo>
                      <a:lnTo>
                        <a:pt x="276" y="122"/>
                      </a:lnTo>
                      <a:lnTo>
                        <a:pt x="275" y="122"/>
                      </a:lnTo>
                      <a:lnTo>
                        <a:pt x="273" y="127"/>
                      </a:lnTo>
                      <a:lnTo>
                        <a:pt x="272" y="127"/>
                      </a:lnTo>
                      <a:lnTo>
                        <a:pt x="271" y="130"/>
                      </a:lnTo>
                      <a:lnTo>
                        <a:pt x="271" y="130"/>
                      </a:lnTo>
                      <a:lnTo>
                        <a:pt x="269" y="131"/>
                      </a:lnTo>
                      <a:lnTo>
                        <a:pt x="272" y="131"/>
                      </a:lnTo>
                      <a:lnTo>
                        <a:pt x="277" y="127"/>
                      </a:lnTo>
                      <a:lnTo>
                        <a:pt x="277" y="126"/>
                      </a:lnTo>
                      <a:lnTo>
                        <a:pt x="277" y="126"/>
                      </a:lnTo>
                      <a:lnTo>
                        <a:pt x="277" y="127"/>
                      </a:lnTo>
                      <a:lnTo>
                        <a:pt x="279" y="128"/>
                      </a:lnTo>
                      <a:lnTo>
                        <a:pt x="280" y="130"/>
                      </a:lnTo>
                      <a:lnTo>
                        <a:pt x="280" y="130"/>
                      </a:lnTo>
                      <a:lnTo>
                        <a:pt x="282" y="131"/>
                      </a:lnTo>
                      <a:lnTo>
                        <a:pt x="282" y="134"/>
                      </a:lnTo>
                      <a:lnTo>
                        <a:pt x="285" y="135"/>
                      </a:lnTo>
                      <a:lnTo>
                        <a:pt x="285" y="135"/>
                      </a:lnTo>
                      <a:lnTo>
                        <a:pt x="294" y="135"/>
                      </a:lnTo>
                      <a:lnTo>
                        <a:pt x="294" y="136"/>
                      </a:lnTo>
                      <a:lnTo>
                        <a:pt x="296" y="136"/>
                      </a:lnTo>
                      <a:lnTo>
                        <a:pt x="296" y="135"/>
                      </a:lnTo>
                      <a:lnTo>
                        <a:pt x="297" y="135"/>
                      </a:lnTo>
                      <a:lnTo>
                        <a:pt x="298" y="134"/>
                      </a:lnTo>
                      <a:lnTo>
                        <a:pt x="299" y="134"/>
                      </a:lnTo>
                      <a:lnTo>
                        <a:pt x="301" y="135"/>
                      </a:lnTo>
                      <a:lnTo>
                        <a:pt x="305" y="136"/>
                      </a:lnTo>
                      <a:lnTo>
                        <a:pt x="305" y="140"/>
                      </a:lnTo>
                      <a:lnTo>
                        <a:pt x="305" y="140"/>
                      </a:lnTo>
                      <a:lnTo>
                        <a:pt x="306" y="141"/>
                      </a:lnTo>
                      <a:lnTo>
                        <a:pt x="307" y="141"/>
                      </a:lnTo>
                      <a:lnTo>
                        <a:pt x="307" y="140"/>
                      </a:lnTo>
                      <a:lnTo>
                        <a:pt x="307" y="140"/>
                      </a:lnTo>
                      <a:lnTo>
                        <a:pt x="307" y="136"/>
                      </a:lnTo>
                      <a:lnTo>
                        <a:pt x="306" y="135"/>
                      </a:lnTo>
                      <a:lnTo>
                        <a:pt x="306" y="135"/>
                      </a:lnTo>
                      <a:lnTo>
                        <a:pt x="305" y="135"/>
                      </a:lnTo>
                      <a:lnTo>
                        <a:pt x="305" y="134"/>
                      </a:lnTo>
                      <a:lnTo>
                        <a:pt x="302" y="134"/>
                      </a:lnTo>
                      <a:lnTo>
                        <a:pt x="302" y="134"/>
                      </a:lnTo>
                      <a:lnTo>
                        <a:pt x="301" y="132"/>
                      </a:lnTo>
                      <a:lnTo>
                        <a:pt x="301" y="132"/>
                      </a:lnTo>
                      <a:lnTo>
                        <a:pt x="299" y="131"/>
                      </a:lnTo>
                      <a:lnTo>
                        <a:pt x="298" y="131"/>
                      </a:lnTo>
                      <a:lnTo>
                        <a:pt x="297" y="132"/>
                      </a:lnTo>
                      <a:lnTo>
                        <a:pt x="296" y="132"/>
                      </a:lnTo>
                      <a:lnTo>
                        <a:pt x="294" y="132"/>
                      </a:lnTo>
                      <a:lnTo>
                        <a:pt x="293" y="134"/>
                      </a:lnTo>
                      <a:lnTo>
                        <a:pt x="293" y="135"/>
                      </a:lnTo>
                      <a:lnTo>
                        <a:pt x="292" y="134"/>
                      </a:lnTo>
                      <a:lnTo>
                        <a:pt x="292" y="134"/>
                      </a:lnTo>
                      <a:lnTo>
                        <a:pt x="289" y="132"/>
                      </a:lnTo>
                      <a:lnTo>
                        <a:pt x="288" y="131"/>
                      </a:lnTo>
                      <a:lnTo>
                        <a:pt x="286" y="130"/>
                      </a:lnTo>
                      <a:lnTo>
                        <a:pt x="285" y="130"/>
                      </a:lnTo>
                      <a:lnTo>
                        <a:pt x="284" y="130"/>
                      </a:lnTo>
                      <a:lnTo>
                        <a:pt x="282" y="128"/>
                      </a:lnTo>
                      <a:lnTo>
                        <a:pt x="282" y="127"/>
                      </a:lnTo>
                      <a:lnTo>
                        <a:pt x="282" y="127"/>
                      </a:lnTo>
                      <a:lnTo>
                        <a:pt x="282" y="124"/>
                      </a:lnTo>
                      <a:lnTo>
                        <a:pt x="282" y="124"/>
                      </a:lnTo>
                      <a:lnTo>
                        <a:pt x="285" y="124"/>
                      </a:lnTo>
                      <a:lnTo>
                        <a:pt x="288" y="124"/>
                      </a:lnTo>
                      <a:lnTo>
                        <a:pt x="288" y="122"/>
                      </a:lnTo>
                      <a:lnTo>
                        <a:pt x="288" y="119"/>
                      </a:lnTo>
                      <a:lnTo>
                        <a:pt x="286" y="118"/>
                      </a:lnTo>
                      <a:lnTo>
                        <a:pt x="286" y="114"/>
                      </a:lnTo>
                      <a:lnTo>
                        <a:pt x="286" y="111"/>
                      </a:lnTo>
                      <a:lnTo>
                        <a:pt x="286" y="109"/>
                      </a:lnTo>
                      <a:lnTo>
                        <a:pt x="286" y="109"/>
                      </a:lnTo>
                      <a:lnTo>
                        <a:pt x="286" y="107"/>
                      </a:lnTo>
                      <a:lnTo>
                        <a:pt x="288" y="107"/>
                      </a:lnTo>
                      <a:lnTo>
                        <a:pt x="288" y="106"/>
                      </a:lnTo>
                      <a:lnTo>
                        <a:pt x="289" y="106"/>
                      </a:lnTo>
                      <a:lnTo>
                        <a:pt x="289" y="103"/>
                      </a:lnTo>
                      <a:lnTo>
                        <a:pt x="288" y="102"/>
                      </a:lnTo>
                      <a:lnTo>
                        <a:pt x="288" y="101"/>
                      </a:lnTo>
                      <a:lnTo>
                        <a:pt x="281" y="98"/>
                      </a:lnTo>
                      <a:lnTo>
                        <a:pt x="281" y="97"/>
                      </a:lnTo>
                      <a:lnTo>
                        <a:pt x="279" y="96"/>
                      </a:lnTo>
                      <a:lnTo>
                        <a:pt x="279" y="94"/>
                      </a:lnTo>
                      <a:lnTo>
                        <a:pt x="272" y="94"/>
                      </a:lnTo>
                      <a:lnTo>
                        <a:pt x="272" y="94"/>
                      </a:lnTo>
                      <a:lnTo>
                        <a:pt x="271" y="94"/>
                      </a:lnTo>
                      <a:lnTo>
                        <a:pt x="271" y="93"/>
                      </a:lnTo>
                      <a:lnTo>
                        <a:pt x="269" y="93"/>
                      </a:lnTo>
                      <a:lnTo>
                        <a:pt x="267" y="92"/>
                      </a:lnTo>
                      <a:lnTo>
                        <a:pt x="265" y="90"/>
                      </a:lnTo>
                      <a:lnTo>
                        <a:pt x="265" y="89"/>
                      </a:lnTo>
                      <a:lnTo>
                        <a:pt x="264" y="86"/>
                      </a:lnTo>
                      <a:lnTo>
                        <a:pt x="264" y="84"/>
                      </a:lnTo>
                      <a:lnTo>
                        <a:pt x="264" y="81"/>
                      </a:lnTo>
                      <a:lnTo>
                        <a:pt x="265" y="81"/>
                      </a:lnTo>
                      <a:lnTo>
                        <a:pt x="265" y="79"/>
                      </a:lnTo>
                      <a:lnTo>
                        <a:pt x="265" y="79"/>
                      </a:lnTo>
                      <a:lnTo>
                        <a:pt x="265" y="76"/>
                      </a:lnTo>
                      <a:lnTo>
                        <a:pt x="267" y="76"/>
                      </a:lnTo>
                      <a:lnTo>
                        <a:pt x="265" y="73"/>
                      </a:lnTo>
                      <a:lnTo>
                        <a:pt x="267" y="73"/>
                      </a:lnTo>
                      <a:lnTo>
                        <a:pt x="267" y="72"/>
                      </a:lnTo>
                      <a:lnTo>
                        <a:pt x="268" y="71"/>
                      </a:lnTo>
                      <a:lnTo>
                        <a:pt x="268" y="69"/>
                      </a:lnTo>
                      <a:lnTo>
                        <a:pt x="268" y="68"/>
                      </a:lnTo>
                      <a:lnTo>
                        <a:pt x="271" y="68"/>
                      </a:lnTo>
                      <a:lnTo>
                        <a:pt x="273" y="68"/>
                      </a:lnTo>
                      <a:lnTo>
                        <a:pt x="273" y="67"/>
                      </a:lnTo>
                      <a:lnTo>
                        <a:pt x="280" y="67"/>
                      </a:lnTo>
                      <a:lnTo>
                        <a:pt x="280" y="67"/>
                      </a:lnTo>
                      <a:lnTo>
                        <a:pt x="282" y="67"/>
                      </a:lnTo>
                      <a:lnTo>
                        <a:pt x="282" y="66"/>
                      </a:lnTo>
                      <a:lnTo>
                        <a:pt x="288" y="67"/>
                      </a:lnTo>
                      <a:lnTo>
                        <a:pt x="288" y="66"/>
                      </a:lnTo>
                      <a:lnTo>
                        <a:pt x="290" y="66"/>
                      </a:lnTo>
                      <a:lnTo>
                        <a:pt x="290" y="66"/>
                      </a:lnTo>
                      <a:lnTo>
                        <a:pt x="293" y="66"/>
                      </a:lnTo>
                      <a:lnTo>
                        <a:pt x="293" y="64"/>
                      </a:lnTo>
                      <a:lnTo>
                        <a:pt x="294" y="64"/>
                      </a:lnTo>
                      <a:lnTo>
                        <a:pt x="297" y="64"/>
                      </a:lnTo>
                      <a:lnTo>
                        <a:pt x="298" y="66"/>
                      </a:lnTo>
                      <a:lnTo>
                        <a:pt x="299" y="67"/>
                      </a:lnTo>
                      <a:lnTo>
                        <a:pt x="301" y="67"/>
                      </a:lnTo>
                      <a:lnTo>
                        <a:pt x="302" y="67"/>
                      </a:lnTo>
                      <a:lnTo>
                        <a:pt x="303" y="66"/>
                      </a:lnTo>
                      <a:lnTo>
                        <a:pt x="307" y="66"/>
                      </a:lnTo>
                      <a:lnTo>
                        <a:pt x="307" y="66"/>
                      </a:lnTo>
                      <a:lnTo>
                        <a:pt x="310" y="66"/>
                      </a:lnTo>
                      <a:lnTo>
                        <a:pt x="310" y="64"/>
                      </a:lnTo>
                      <a:lnTo>
                        <a:pt x="314" y="64"/>
                      </a:lnTo>
                      <a:lnTo>
                        <a:pt x="314" y="64"/>
                      </a:lnTo>
                      <a:lnTo>
                        <a:pt x="316" y="64"/>
                      </a:lnTo>
                      <a:lnTo>
                        <a:pt x="316" y="66"/>
                      </a:lnTo>
                      <a:lnTo>
                        <a:pt x="318" y="66"/>
                      </a:lnTo>
                      <a:lnTo>
                        <a:pt x="318" y="66"/>
                      </a:lnTo>
                      <a:lnTo>
                        <a:pt x="319" y="67"/>
                      </a:lnTo>
                      <a:lnTo>
                        <a:pt x="318" y="68"/>
                      </a:lnTo>
                      <a:lnTo>
                        <a:pt x="316" y="69"/>
                      </a:lnTo>
                      <a:lnTo>
                        <a:pt x="315" y="71"/>
                      </a:lnTo>
                      <a:lnTo>
                        <a:pt x="322" y="71"/>
                      </a:lnTo>
                      <a:lnTo>
                        <a:pt x="323" y="69"/>
                      </a:lnTo>
                      <a:lnTo>
                        <a:pt x="323" y="67"/>
                      </a:lnTo>
                      <a:lnTo>
                        <a:pt x="322" y="66"/>
                      </a:lnTo>
                      <a:lnTo>
                        <a:pt x="320" y="64"/>
                      </a:lnTo>
                      <a:lnTo>
                        <a:pt x="320" y="64"/>
                      </a:lnTo>
                      <a:lnTo>
                        <a:pt x="320" y="63"/>
                      </a:lnTo>
                      <a:lnTo>
                        <a:pt x="319" y="62"/>
                      </a:lnTo>
                      <a:lnTo>
                        <a:pt x="319" y="59"/>
                      </a:lnTo>
                      <a:lnTo>
                        <a:pt x="316" y="58"/>
                      </a:lnTo>
                      <a:lnTo>
                        <a:pt x="315" y="58"/>
                      </a:lnTo>
                      <a:lnTo>
                        <a:pt x="313" y="56"/>
                      </a:lnTo>
                      <a:lnTo>
                        <a:pt x="313" y="55"/>
                      </a:lnTo>
                      <a:lnTo>
                        <a:pt x="315" y="54"/>
                      </a:lnTo>
                      <a:lnTo>
                        <a:pt x="318" y="54"/>
                      </a:lnTo>
                      <a:lnTo>
                        <a:pt x="319" y="54"/>
                      </a:lnTo>
                      <a:lnTo>
                        <a:pt x="319" y="54"/>
                      </a:lnTo>
                      <a:lnTo>
                        <a:pt x="320" y="55"/>
                      </a:lnTo>
                      <a:lnTo>
                        <a:pt x="320" y="54"/>
                      </a:lnTo>
                      <a:lnTo>
                        <a:pt x="319" y="52"/>
                      </a:lnTo>
                      <a:lnTo>
                        <a:pt x="319" y="50"/>
                      </a:lnTo>
                      <a:lnTo>
                        <a:pt x="314" y="50"/>
                      </a:lnTo>
                      <a:lnTo>
                        <a:pt x="314" y="47"/>
                      </a:lnTo>
                      <a:lnTo>
                        <a:pt x="315" y="46"/>
                      </a:lnTo>
                      <a:lnTo>
                        <a:pt x="316" y="47"/>
                      </a:lnTo>
                      <a:lnTo>
                        <a:pt x="318" y="47"/>
                      </a:lnTo>
                      <a:lnTo>
                        <a:pt x="319" y="47"/>
                      </a:lnTo>
                      <a:lnTo>
                        <a:pt x="319" y="48"/>
                      </a:lnTo>
                      <a:lnTo>
                        <a:pt x="320" y="50"/>
                      </a:lnTo>
                      <a:lnTo>
                        <a:pt x="322" y="50"/>
                      </a:lnTo>
                      <a:lnTo>
                        <a:pt x="323" y="50"/>
                      </a:lnTo>
                      <a:lnTo>
                        <a:pt x="323" y="46"/>
                      </a:lnTo>
                      <a:lnTo>
                        <a:pt x="323" y="46"/>
                      </a:lnTo>
                      <a:lnTo>
                        <a:pt x="323" y="45"/>
                      </a:lnTo>
                      <a:lnTo>
                        <a:pt x="324" y="45"/>
                      </a:lnTo>
                      <a:lnTo>
                        <a:pt x="324" y="43"/>
                      </a:lnTo>
                      <a:lnTo>
                        <a:pt x="327" y="43"/>
                      </a:lnTo>
                      <a:lnTo>
                        <a:pt x="327" y="42"/>
                      </a:lnTo>
                      <a:lnTo>
                        <a:pt x="328" y="42"/>
                      </a:lnTo>
                      <a:lnTo>
                        <a:pt x="328" y="41"/>
                      </a:lnTo>
                      <a:lnTo>
                        <a:pt x="327" y="41"/>
                      </a:lnTo>
                      <a:lnTo>
                        <a:pt x="327" y="39"/>
                      </a:lnTo>
                      <a:lnTo>
                        <a:pt x="326" y="39"/>
                      </a:lnTo>
                      <a:lnTo>
                        <a:pt x="326" y="39"/>
                      </a:lnTo>
                      <a:lnTo>
                        <a:pt x="324" y="39"/>
                      </a:lnTo>
                      <a:lnTo>
                        <a:pt x="323" y="39"/>
                      </a:lnTo>
                      <a:lnTo>
                        <a:pt x="323" y="38"/>
                      </a:lnTo>
                      <a:lnTo>
                        <a:pt x="327" y="38"/>
                      </a:lnTo>
                      <a:lnTo>
                        <a:pt x="327" y="38"/>
                      </a:lnTo>
                      <a:lnTo>
                        <a:pt x="327" y="38"/>
                      </a:lnTo>
                      <a:lnTo>
                        <a:pt x="327" y="38"/>
                      </a:lnTo>
                      <a:lnTo>
                        <a:pt x="330" y="38"/>
                      </a:lnTo>
                      <a:lnTo>
                        <a:pt x="330" y="38"/>
                      </a:lnTo>
                      <a:lnTo>
                        <a:pt x="331" y="38"/>
                      </a:lnTo>
                      <a:lnTo>
                        <a:pt x="331" y="38"/>
                      </a:lnTo>
                      <a:lnTo>
                        <a:pt x="331" y="38"/>
                      </a:lnTo>
                      <a:lnTo>
                        <a:pt x="334" y="38"/>
                      </a:lnTo>
                      <a:lnTo>
                        <a:pt x="334" y="37"/>
                      </a:lnTo>
                      <a:lnTo>
                        <a:pt x="337" y="37"/>
                      </a:lnTo>
                      <a:lnTo>
                        <a:pt x="339" y="35"/>
                      </a:lnTo>
                      <a:lnTo>
                        <a:pt x="341" y="35"/>
                      </a:lnTo>
                      <a:lnTo>
                        <a:pt x="343" y="33"/>
                      </a:lnTo>
                      <a:lnTo>
                        <a:pt x="345" y="33"/>
                      </a:lnTo>
                      <a:lnTo>
                        <a:pt x="345" y="33"/>
                      </a:lnTo>
                      <a:lnTo>
                        <a:pt x="348" y="33"/>
                      </a:lnTo>
                      <a:lnTo>
                        <a:pt x="348" y="31"/>
                      </a:lnTo>
                      <a:lnTo>
                        <a:pt x="349" y="31"/>
                      </a:lnTo>
                      <a:lnTo>
                        <a:pt x="349" y="31"/>
                      </a:lnTo>
                      <a:lnTo>
                        <a:pt x="351" y="33"/>
                      </a:lnTo>
                      <a:lnTo>
                        <a:pt x="352" y="33"/>
                      </a:lnTo>
                      <a:lnTo>
                        <a:pt x="353" y="33"/>
                      </a:lnTo>
                      <a:lnTo>
                        <a:pt x="354" y="33"/>
                      </a:lnTo>
                      <a:lnTo>
                        <a:pt x="354" y="31"/>
                      </a:lnTo>
                      <a:lnTo>
                        <a:pt x="356" y="31"/>
                      </a:lnTo>
                      <a:lnTo>
                        <a:pt x="356" y="31"/>
                      </a:lnTo>
                      <a:lnTo>
                        <a:pt x="357" y="31"/>
                      </a:lnTo>
                      <a:lnTo>
                        <a:pt x="358" y="31"/>
                      </a:lnTo>
                      <a:lnTo>
                        <a:pt x="358" y="31"/>
                      </a:lnTo>
                      <a:lnTo>
                        <a:pt x="358" y="31"/>
                      </a:lnTo>
                      <a:lnTo>
                        <a:pt x="360" y="31"/>
                      </a:lnTo>
                      <a:lnTo>
                        <a:pt x="360" y="31"/>
                      </a:lnTo>
                      <a:lnTo>
                        <a:pt x="364" y="31"/>
                      </a:lnTo>
                      <a:lnTo>
                        <a:pt x="364" y="30"/>
                      </a:lnTo>
                      <a:lnTo>
                        <a:pt x="365" y="30"/>
                      </a:lnTo>
                      <a:lnTo>
                        <a:pt x="365" y="30"/>
                      </a:lnTo>
                      <a:lnTo>
                        <a:pt x="378" y="29"/>
                      </a:lnTo>
                      <a:lnTo>
                        <a:pt x="378" y="28"/>
                      </a:lnTo>
                      <a:lnTo>
                        <a:pt x="378" y="28"/>
                      </a:lnTo>
                      <a:lnTo>
                        <a:pt x="377" y="26"/>
                      </a:lnTo>
                      <a:lnTo>
                        <a:pt x="378" y="26"/>
                      </a:lnTo>
                      <a:lnTo>
                        <a:pt x="379" y="26"/>
                      </a:lnTo>
                      <a:lnTo>
                        <a:pt x="381" y="25"/>
                      </a:lnTo>
                      <a:lnTo>
                        <a:pt x="381" y="25"/>
                      </a:lnTo>
                      <a:lnTo>
                        <a:pt x="381" y="25"/>
                      </a:lnTo>
                      <a:lnTo>
                        <a:pt x="382" y="26"/>
                      </a:lnTo>
                      <a:lnTo>
                        <a:pt x="385" y="26"/>
                      </a:lnTo>
                      <a:lnTo>
                        <a:pt x="385" y="25"/>
                      </a:lnTo>
                      <a:lnTo>
                        <a:pt x="387" y="25"/>
                      </a:lnTo>
                      <a:lnTo>
                        <a:pt x="387" y="25"/>
                      </a:lnTo>
                      <a:lnTo>
                        <a:pt x="391" y="25"/>
                      </a:lnTo>
                      <a:lnTo>
                        <a:pt x="391" y="25"/>
                      </a:lnTo>
                      <a:lnTo>
                        <a:pt x="391" y="26"/>
                      </a:lnTo>
                      <a:lnTo>
                        <a:pt x="392" y="26"/>
                      </a:lnTo>
                      <a:lnTo>
                        <a:pt x="394" y="26"/>
                      </a:lnTo>
                      <a:lnTo>
                        <a:pt x="394" y="25"/>
                      </a:lnTo>
                      <a:lnTo>
                        <a:pt x="395" y="25"/>
                      </a:lnTo>
                      <a:lnTo>
                        <a:pt x="396" y="24"/>
                      </a:lnTo>
                      <a:lnTo>
                        <a:pt x="396" y="25"/>
                      </a:lnTo>
                      <a:lnTo>
                        <a:pt x="398" y="25"/>
                      </a:lnTo>
                      <a:lnTo>
                        <a:pt x="398" y="25"/>
                      </a:lnTo>
                      <a:lnTo>
                        <a:pt x="398" y="25"/>
                      </a:lnTo>
                      <a:lnTo>
                        <a:pt x="398" y="25"/>
                      </a:lnTo>
                      <a:lnTo>
                        <a:pt x="399" y="25"/>
                      </a:lnTo>
                      <a:lnTo>
                        <a:pt x="399" y="26"/>
                      </a:lnTo>
                      <a:lnTo>
                        <a:pt x="400" y="26"/>
                      </a:lnTo>
                      <a:lnTo>
                        <a:pt x="400" y="26"/>
                      </a:lnTo>
                      <a:lnTo>
                        <a:pt x="400" y="25"/>
                      </a:lnTo>
                      <a:lnTo>
                        <a:pt x="403" y="25"/>
                      </a:lnTo>
                      <a:lnTo>
                        <a:pt x="404" y="25"/>
                      </a:lnTo>
                      <a:lnTo>
                        <a:pt x="407" y="26"/>
                      </a:lnTo>
                      <a:lnTo>
                        <a:pt x="408" y="26"/>
                      </a:lnTo>
                      <a:lnTo>
                        <a:pt x="408" y="28"/>
                      </a:lnTo>
                      <a:lnTo>
                        <a:pt x="406" y="30"/>
                      </a:lnTo>
                      <a:lnTo>
                        <a:pt x="406" y="31"/>
                      </a:lnTo>
                      <a:lnTo>
                        <a:pt x="404" y="31"/>
                      </a:lnTo>
                      <a:lnTo>
                        <a:pt x="404" y="33"/>
                      </a:lnTo>
                      <a:lnTo>
                        <a:pt x="403" y="33"/>
                      </a:lnTo>
                      <a:lnTo>
                        <a:pt x="403" y="34"/>
                      </a:lnTo>
                      <a:lnTo>
                        <a:pt x="404" y="34"/>
                      </a:lnTo>
                      <a:lnTo>
                        <a:pt x="404" y="33"/>
                      </a:lnTo>
                      <a:lnTo>
                        <a:pt x="408" y="33"/>
                      </a:lnTo>
                      <a:lnTo>
                        <a:pt x="408" y="31"/>
                      </a:lnTo>
                      <a:lnTo>
                        <a:pt x="408" y="31"/>
                      </a:lnTo>
                      <a:lnTo>
                        <a:pt x="408" y="30"/>
                      </a:lnTo>
                      <a:lnTo>
                        <a:pt x="411" y="30"/>
                      </a:lnTo>
                      <a:lnTo>
                        <a:pt x="411" y="31"/>
                      </a:lnTo>
                      <a:lnTo>
                        <a:pt x="411" y="33"/>
                      </a:lnTo>
                      <a:lnTo>
                        <a:pt x="412" y="33"/>
                      </a:lnTo>
                      <a:lnTo>
                        <a:pt x="412" y="33"/>
                      </a:lnTo>
                      <a:lnTo>
                        <a:pt x="413" y="31"/>
                      </a:lnTo>
                      <a:lnTo>
                        <a:pt x="413" y="30"/>
                      </a:lnTo>
                      <a:lnTo>
                        <a:pt x="415" y="30"/>
                      </a:lnTo>
                      <a:lnTo>
                        <a:pt x="415" y="31"/>
                      </a:lnTo>
                      <a:lnTo>
                        <a:pt x="416" y="31"/>
                      </a:lnTo>
                      <a:lnTo>
                        <a:pt x="416" y="30"/>
                      </a:lnTo>
                      <a:lnTo>
                        <a:pt x="417" y="30"/>
                      </a:lnTo>
                      <a:lnTo>
                        <a:pt x="421" y="26"/>
                      </a:lnTo>
                      <a:lnTo>
                        <a:pt x="424" y="26"/>
                      </a:lnTo>
                      <a:lnTo>
                        <a:pt x="425" y="24"/>
                      </a:lnTo>
                      <a:lnTo>
                        <a:pt x="426" y="25"/>
                      </a:lnTo>
                      <a:lnTo>
                        <a:pt x="429" y="25"/>
                      </a:lnTo>
                      <a:lnTo>
                        <a:pt x="429" y="26"/>
                      </a:lnTo>
                      <a:lnTo>
                        <a:pt x="430" y="28"/>
                      </a:lnTo>
                      <a:lnTo>
                        <a:pt x="430" y="29"/>
                      </a:lnTo>
                      <a:lnTo>
                        <a:pt x="429" y="31"/>
                      </a:lnTo>
                      <a:lnTo>
                        <a:pt x="429" y="34"/>
                      </a:lnTo>
                      <a:lnTo>
                        <a:pt x="430" y="34"/>
                      </a:lnTo>
                      <a:lnTo>
                        <a:pt x="430" y="33"/>
                      </a:lnTo>
                      <a:lnTo>
                        <a:pt x="432" y="31"/>
                      </a:lnTo>
                      <a:lnTo>
                        <a:pt x="433" y="31"/>
                      </a:lnTo>
                      <a:lnTo>
                        <a:pt x="433" y="29"/>
                      </a:lnTo>
                      <a:lnTo>
                        <a:pt x="432" y="29"/>
                      </a:lnTo>
                      <a:lnTo>
                        <a:pt x="432" y="25"/>
                      </a:lnTo>
                      <a:lnTo>
                        <a:pt x="430" y="25"/>
                      </a:lnTo>
                      <a:lnTo>
                        <a:pt x="430" y="24"/>
                      </a:lnTo>
                      <a:lnTo>
                        <a:pt x="430" y="24"/>
                      </a:lnTo>
                      <a:lnTo>
                        <a:pt x="430" y="24"/>
                      </a:lnTo>
                      <a:lnTo>
                        <a:pt x="429" y="24"/>
                      </a:lnTo>
                      <a:lnTo>
                        <a:pt x="429" y="22"/>
                      </a:lnTo>
                      <a:lnTo>
                        <a:pt x="428" y="22"/>
                      </a:lnTo>
                      <a:lnTo>
                        <a:pt x="428" y="22"/>
                      </a:lnTo>
                      <a:lnTo>
                        <a:pt x="428" y="22"/>
                      </a:lnTo>
                      <a:lnTo>
                        <a:pt x="428" y="22"/>
                      </a:lnTo>
                      <a:lnTo>
                        <a:pt x="426" y="22"/>
                      </a:lnTo>
                      <a:lnTo>
                        <a:pt x="426" y="21"/>
                      </a:lnTo>
                      <a:lnTo>
                        <a:pt x="429" y="21"/>
                      </a:lnTo>
                      <a:lnTo>
                        <a:pt x="432" y="20"/>
                      </a:lnTo>
                      <a:lnTo>
                        <a:pt x="432" y="20"/>
                      </a:lnTo>
                      <a:lnTo>
                        <a:pt x="432" y="21"/>
                      </a:lnTo>
                      <a:lnTo>
                        <a:pt x="437" y="20"/>
                      </a:lnTo>
                      <a:lnTo>
                        <a:pt x="438" y="20"/>
                      </a:lnTo>
                      <a:lnTo>
                        <a:pt x="438" y="21"/>
                      </a:lnTo>
                      <a:lnTo>
                        <a:pt x="440" y="21"/>
                      </a:lnTo>
                      <a:lnTo>
                        <a:pt x="440" y="21"/>
                      </a:lnTo>
                      <a:lnTo>
                        <a:pt x="441" y="20"/>
                      </a:lnTo>
                      <a:lnTo>
                        <a:pt x="442" y="20"/>
                      </a:lnTo>
                      <a:lnTo>
                        <a:pt x="443" y="20"/>
                      </a:lnTo>
                      <a:lnTo>
                        <a:pt x="443" y="21"/>
                      </a:lnTo>
                      <a:lnTo>
                        <a:pt x="446" y="22"/>
                      </a:lnTo>
                      <a:lnTo>
                        <a:pt x="449" y="22"/>
                      </a:lnTo>
                      <a:lnTo>
                        <a:pt x="449" y="21"/>
                      </a:lnTo>
                      <a:lnTo>
                        <a:pt x="446" y="18"/>
                      </a:lnTo>
                      <a:lnTo>
                        <a:pt x="446" y="18"/>
                      </a:lnTo>
                      <a:lnTo>
                        <a:pt x="445" y="17"/>
                      </a:lnTo>
                      <a:lnTo>
                        <a:pt x="445" y="17"/>
                      </a:lnTo>
                      <a:lnTo>
                        <a:pt x="443" y="17"/>
                      </a:lnTo>
                      <a:lnTo>
                        <a:pt x="443" y="16"/>
                      </a:lnTo>
                      <a:lnTo>
                        <a:pt x="443" y="13"/>
                      </a:lnTo>
                      <a:lnTo>
                        <a:pt x="446" y="13"/>
                      </a:lnTo>
                      <a:lnTo>
                        <a:pt x="446" y="12"/>
                      </a:lnTo>
                      <a:lnTo>
                        <a:pt x="446" y="12"/>
                      </a:lnTo>
                      <a:lnTo>
                        <a:pt x="447" y="12"/>
                      </a:lnTo>
                      <a:lnTo>
                        <a:pt x="449" y="11"/>
                      </a:lnTo>
                      <a:lnTo>
                        <a:pt x="450" y="9"/>
                      </a:lnTo>
                      <a:lnTo>
                        <a:pt x="451" y="9"/>
                      </a:lnTo>
                      <a:lnTo>
                        <a:pt x="451" y="8"/>
                      </a:lnTo>
                      <a:lnTo>
                        <a:pt x="451" y="7"/>
                      </a:lnTo>
                      <a:lnTo>
                        <a:pt x="453" y="7"/>
                      </a:lnTo>
                      <a:lnTo>
                        <a:pt x="453" y="7"/>
                      </a:lnTo>
                      <a:lnTo>
                        <a:pt x="451" y="7"/>
                      </a:lnTo>
                      <a:lnTo>
                        <a:pt x="453" y="5"/>
                      </a:lnTo>
                      <a:lnTo>
                        <a:pt x="454" y="5"/>
                      </a:lnTo>
                      <a:lnTo>
                        <a:pt x="454" y="4"/>
                      </a:lnTo>
                      <a:lnTo>
                        <a:pt x="457" y="3"/>
                      </a:lnTo>
                      <a:lnTo>
                        <a:pt x="458" y="3"/>
                      </a:lnTo>
                      <a:lnTo>
                        <a:pt x="460" y="1"/>
                      </a:lnTo>
                      <a:lnTo>
                        <a:pt x="463" y="1"/>
                      </a:lnTo>
                      <a:lnTo>
                        <a:pt x="463" y="1"/>
                      </a:lnTo>
                      <a:lnTo>
                        <a:pt x="464" y="4"/>
                      </a:lnTo>
                      <a:lnTo>
                        <a:pt x="470" y="3"/>
                      </a:lnTo>
                      <a:lnTo>
                        <a:pt x="470" y="0"/>
                      </a:lnTo>
                      <a:lnTo>
                        <a:pt x="471" y="0"/>
                      </a:lnTo>
                      <a:lnTo>
                        <a:pt x="47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0" name="Freeform 16"/>
                <p:cNvSpPr>
                  <a:spLocks noEditPoints="1"/>
                </p:cNvSpPr>
                <p:nvPr/>
              </p:nvSpPr>
              <p:spPr bwMode="auto">
                <a:xfrm>
                  <a:off x="4054475" y="1148217"/>
                  <a:ext cx="3903663" cy="927100"/>
                </a:xfrm>
                <a:custGeom>
                  <a:avLst/>
                  <a:gdLst>
                    <a:gd name="T0" fmla="*/ 782 w 2459"/>
                    <a:gd name="T1" fmla="*/ 297 h 584"/>
                    <a:gd name="T2" fmla="*/ 235 w 2459"/>
                    <a:gd name="T3" fmla="*/ 174 h 584"/>
                    <a:gd name="T4" fmla="*/ 216 w 2459"/>
                    <a:gd name="T5" fmla="*/ 206 h 584"/>
                    <a:gd name="T6" fmla="*/ 224 w 2459"/>
                    <a:gd name="T7" fmla="*/ 173 h 584"/>
                    <a:gd name="T8" fmla="*/ 32 w 2459"/>
                    <a:gd name="T9" fmla="*/ 161 h 584"/>
                    <a:gd name="T10" fmla="*/ 29 w 2459"/>
                    <a:gd name="T11" fmla="*/ 212 h 584"/>
                    <a:gd name="T12" fmla="*/ 943 w 2459"/>
                    <a:gd name="T13" fmla="*/ 160 h 584"/>
                    <a:gd name="T14" fmla="*/ 2438 w 2459"/>
                    <a:gd name="T15" fmla="*/ 149 h 584"/>
                    <a:gd name="T16" fmla="*/ 258 w 2459"/>
                    <a:gd name="T17" fmla="*/ 159 h 584"/>
                    <a:gd name="T18" fmla="*/ 2341 w 2459"/>
                    <a:gd name="T19" fmla="*/ 153 h 584"/>
                    <a:gd name="T20" fmla="*/ 1651 w 2459"/>
                    <a:gd name="T21" fmla="*/ 160 h 584"/>
                    <a:gd name="T22" fmla="*/ 1615 w 2459"/>
                    <a:gd name="T23" fmla="*/ 187 h 584"/>
                    <a:gd name="T24" fmla="*/ 1617 w 2459"/>
                    <a:gd name="T25" fmla="*/ 232 h 584"/>
                    <a:gd name="T26" fmla="*/ 1574 w 2459"/>
                    <a:gd name="T27" fmla="*/ 216 h 584"/>
                    <a:gd name="T28" fmla="*/ 1599 w 2459"/>
                    <a:gd name="T29" fmla="*/ 169 h 584"/>
                    <a:gd name="T30" fmla="*/ 1662 w 2459"/>
                    <a:gd name="T31" fmla="*/ 136 h 584"/>
                    <a:gd name="T32" fmla="*/ 294 w 2459"/>
                    <a:gd name="T33" fmla="*/ 127 h 584"/>
                    <a:gd name="T34" fmla="*/ 338 w 2459"/>
                    <a:gd name="T35" fmla="*/ 145 h 584"/>
                    <a:gd name="T36" fmla="*/ 380 w 2459"/>
                    <a:gd name="T37" fmla="*/ 162 h 584"/>
                    <a:gd name="T38" fmla="*/ 319 w 2459"/>
                    <a:gd name="T39" fmla="*/ 159 h 584"/>
                    <a:gd name="T40" fmla="*/ 257 w 2459"/>
                    <a:gd name="T41" fmla="*/ 128 h 584"/>
                    <a:gd name="T42" fmla="*/ 160 w 2459"/>
                    <a:gd name="T43" fmla="*/ 135 h 584"/>
                    <a:gd name="T44" fmla="*/ 104 w 2459"/>
                    <a:gd name="T45" fmla="*/ 157 h 584"/>
                    <a:gd name="T46" fmla="*/ 74 w 2459"/>
                    <a:gd name="T47" fmla="*/ 153 h 584"/>
                    <a:gd name="T48" fmla="*/ 130 w 2459"/>
                    <a:gd name="T49" fmla="*/ 131 h 584"/>
                    <a:gd name="T50" fmla="*/ 798 w 2459"/>
                    <a:gd name="T51" fmla="*/ 21 h 584"/>
                    <a:gd name="T52" fmla="*/ 815 w 2459"/>
                    <a:gd name="T53" fmla="*/ 11 h 584"/>
                    <a:gd name="T54" fmla="*/ 905 w 2459"/>
                    <a:gd name="T55" fmla="*/ 16 h 584"/>
                    <a:gd name="T56" fmla="*/ 829 w 2459"/>
                    <a:gd name="T57" fmla="*/ 38 h 584"/>
                    <a:gd name="T58" fmla="*/ 904 w 2459"/>
                    <a:gd name="T59" fmla="*/ 49 h 584"/>
                    <a:gd name="T60" fmla="*/ 1003 w 2459"/>
                    <a:gd name="T61" fmla="*/ 47 h 584"/>
                    <a:gd name="T62" fmla="*/ 935 w 2459"/>
                    <a:gd name="T63" fmla="*/ 70 h 584"/>
                    <a:gd name="T64" fmla="*/ 925 w 2459"/>
                    <a:gd name="T65" fmla="*/ 108 h 584"/>
                    <a:gd name="T66" fmla="*/ 926 w 2459"/>
                    <a:gd name="T67" fmla="*/ 134 h 584"/>
                    <a:gd name="T68" fmla="*/ 933 w 2459"/>
                    <a:gd name="T69" fmla="*/ 165 h 584"/>
                    <a:gd name="T70" fmla="*/ 901 w 2459"/>
                    <a:gd name="T71" fmla="*/ 181 h 584"/>
                    <a:gd name="T72" fmla="*/ 906 w 2459"/>
                    <a:gd name="T73" fmla="*/ 203 h 584"/>
                    <a:gd name="T74" fmla="*/ 866 w 2459"/>
                    <a:gd name="T75" fmla="*/ 208 h 584"/>
                    <a:gd name="T76" fmla="*/ 887 w 2459"/>
                    <a:gd name="T77" fmla="*/ 233 h 584"/>
                    <a:gd name="T78" fmla="*/ 888 w 2459"/>
                    <a:gd name="T79" fmla="*/ 253 h 584"/>
                    <a:gd name="T80" fmla="*/ 825 w 2459"/>
                    <a:gd name="T81" fmla="*/ 279 h 584"/>
                    <a:gd name="T82" fmla="*/ 749 w 2459"/>
                    <a:gd name="T83" fmla="*/ 326 h 584"/>
                    <a:gd name="T84" fmla="*/ 730 w 2459"/>
                    <a:gd name="T85" fmla="*/ 376 h 584"/>
                    <a:gd name="T86" fmla="*/ 717 w 2459"/>
                    <a:gd name="T87" fmla="*/ 381 h 584"/>
                    <a:gd name="T88" fmla="*/ 688 w 2459"/>
                    <a:gd name="T89" fmla="*/ 368 h 584"/>
                    <a:gd name="T90" fmla="*/ 660 w 2459"/>
                    <a:gd name="T91" fmla="*/ 343 h 584"/>
                    <a:gd name="T92" fmla="*/ 647 w 2459"/>
                    <a:gd name="T93" fmla="*/ 310 h 584"/>
                    <a:gd name="T94" fmla="*/ 660 w 2459"/>
                    <a:gd name="T95" fmla="*/ 280 h 584"/>
                    <a:gd name="T96" fmla="*/ 651 w 2459"/>
                    <a:gd name="T97" fmla="*/ 266 h 584"/>
                    <a:gd name="T98" fmla="*/ 635 w 2459"/>
                    <a:gd name="T99" fmla="*/ 233 h 584"/>
                    <a:gd name="T100" fmla="*/ 626 w 2459"/>
                    <a:gd name="T101" fmla="*/ 225 h 584"/>
                    <a:gd name="T102" fmla="*/ 645 w 2459"/>
                    <a:gd name="T103" fmla="*/ 211 h 584"/>
                    <a:gd name="T104" fmla="*/ 622 w 2459"/>
                    <a:gd name="T105" fmla="*/ 178 h 584"/>
                    <a:gd name="T106" fmla="*/ 552 w 2459"/>
                    <a:gd name="T107" fmla="*/ 132 h 584"/>
                    <a:gd name="T108" fmla="*/ 489 w 2459"/>
                    <a:gd name="T109" fmla="*/ 123 h 584"/>
                    <a:gd name="T110" fmla="*/ 474 w 2459"/>
                    <a:gd name="T111" fmla="*/ 94 h 584"/>
                    <a:gd name="T112" fmla="*/ 527 w 2459"/>
                    <a:gd name="T113" fmla="*/ 70 h 584"/>
                    <a:gd name="T114" fmla="*/ 563 w 2459"/>
                    <a:gd name="T115" fmla="*/ 50 h 584"/>
                    <a:gd name="T116" fmla="*/ 634 w 2459"/>
                    <a:gd name="T117" fmla="*/ 32 h 584"/>
                    <a:gd name="T118" fmla="*/ 688 w 2459"/>
                    <a:gd name="T119" fmla="*/ 33 h 584"/>
                    <a:gd name="T120" fmla="*/ 719 w 2459"/>
                    <a:gd name="T121" fmla="*/ 25 h 584"/>
                    <a:gd name="T122" fmla="*/ 744 w 2459"/>
                    <a:gd name="T123" fmla="*/ 12 h 584"/>
                    <a:gd name="T124" fmla="*/ 795 w 2459"/>
                    <a:gd name="T125" fmla="*/ 0 h 5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459" h="584">
                      <a:moveTo>
                        <a:pt x="384" y="581"/>
                      </a:moveTo>
                      <a:lnTo>
                        <a:pt x="387" y="583"/>
                      </a:lnTo>
                      <a:lnTo>
                        <a:pt x="387" y="584"/>
                      </a:lnTo>
                      <a:lnTo>
                        <a:pt x="384" y="584"/>
                      </a:lnTo>
                      <a:lnTo>
                        <a:pt x="384" y="581"/>
                      </a:lnTo>
                      <a:close/>
                      <a:moveTo>
                        <a:pt x="341" y="575"/>
                      </a:moveTo>
                      <a:lnTo>
                        <a:pt x="342" y="575"/>
                      </a:lnTo>
                      <a:lnTo>
                        <a:pt x="342" y="575"/>
                      </a:lnTo>
                      <a:lnTo>
                        <a:pt x="342" y="575"/>
                      </a:lnTo>
                      <a:lnTo>
                        <a:pt x="342" y="576"/>
                      </a:lnTo>
                      <a:lnTo>
                        <a:pt x="342" y="576"/>
                      </a:lnTo>
                      <a:lnTo>
                        <a:pt x="342" y="576"/>
                      </a:lnTo>
                      <a:lnTo>
                        <a:pt x="342" y="576"/>
                      </a:lnTo>
                      <a:lnTo>
                        <a:pt x="342" y="577"/>
                      </a:lnTo>
                      <a:lnTo>
                        <a:pt x="341" y="577"/>
                      </a:lnTo>
                      <a:lnTo>
                        <a:pt x="341" y="577"/>
                      </a:lnTo>
                      <a:lnTo>
                        <a:pt x="341" y="576"/>
                      </a:lnTo>
                      <a:lnTo>
                        <a:pt x="341" y="575"/>
                      </a:lnTo>
                      <a:close/>
                      <a:moveTo>
                        <a:pt x="372" y="574"/>
                      </a:moveTo>
                      <a:lnTo>
                        <a:pt x="376" y="575"/>
                      </a:lnTo>
                      <a:lnTo>
                        <a:pt x="379" y="575"/>
                      </a:lnTo>
                      <a:lnTo>
                        <a:pt x="380" y="576"/>
                      </a:lnTo>
                      <a:lnTo>
                        <a:pt x="383" y="577"/>
                      </a:lnTo>
                      <a:lnTo>
                        <a:pt x="383" y="577"/>
                      </a:lnTo>
                      <a:lnTo>
                        <a:pt x="383" y="577"/>
                      </a:lnTo>
                      <a:lnTo>
                        <a:pt x="383" y="577"/>
                      </a:lnTo>
                      <a:lnTo>
                        <a:pt x="383" y="577"/>
                      </a:lnTo>
                      <a:lnTo>
                        <a:pt x="383" y="579"/>
                      </a:lnTo>
                      <a:lnTo>
                        <a:pt x="380" y="577"/>
                      </a:lnTo>
                      <a:lnTo>
                        <a:pt x="377" y="577"/>
                      </a:lnTo>
                      <a:lnTo>
                        <a:pt x="375" y="576"/>
                      </a:lnTo>
                      <a:lnTo>
                        <a:pt x="374" y="576"/>
                      </a:lnTo>
                      <a:lnTo>
                        <a:pt x="372" y="574"/>
                      </a:lnTo>
                      <a:close/>
                      <a:moveTo>
                        <a:pt x="367" y="572"/>
                      </a:moveTo>
                      <a:lnTo>
                        <a:pt x="368" y="572"/>
                      </a:lnTo>
                      <a:lnTo>
                        <a:pt x="368" y="574"/>
                      </a:lnTo>
                      <a:lnTo>
                        <a:pt x="367" y="574"/>
                      </a:lnTo>
                      <a:lnTo>
                        <a:pt x="367" y="574"/>
                      </a:lnTo>
                      <a:lnTo>
                        <a:pt x="367" y="572"/>
                      </a:lnTo>
                      <a:close/>
                      <a:moveTo>
                        <a:pt x="317" y="542"/>
                      </a:moveTo>
                      <a:lnTo>
                        <a:pt x="319" y="542"/>
                      </a:lnTo>
                      <a:lnTo>
                        <a:pt x="319" y="542"/>
                      </a:lnTo>
                      <a:lnTo>
                        <a:pt x="319" y="542"/>
                      </a:lnTo>
                      <a:lnTo>
                        <a:pt x="319" y="542"/>
                      </a:lnTo>
                      <a:lnTo>
                        <a:pt x="319" y="542"/>
                      </a:lnTo>
                      <a:lnTo>
                        <a:pt x="319" y="543"/>
                      </a:lnTo>
                      <a:lnTo>
                        <a:pt x="319" y="543"/>
                      </a:lnTo>
                      <a:lnTo>
                        <a:pt x="317" y="543"/>
                      </a:lnTo>
                      <a:lnTo>
                        <a:pt x="317" y="543"/>
                      </a:lnTo>
                      <a:lnTo>
                        <a:pt x="317" y="542"/>
                      </a:lnTo>
                      <a:close/>
                      <a:moveTo>
                        <a:pt x="328" y="536"/>
                      </a:moveTo>
                      <a:lnTo>
                        <a:pt x="329" y="537"/>
                      </a:lnTo>
                      <a:lnTo>
                        <a:pt x="329" y="537"/>
                      </a:lnTo>
                      <a:lnTo>
                        <a:pt x="328" y="537"/>
                      </a:lnTo>
                      <a:lnTo>
                        <a:pt x="328" y="536"/>
                      </a:lnTo>
                      <a:close/>
                      <a:moveTo>
                        <a:pt x="711" y="373"/>
                      </a:moveTo>
                      <a:lnTo>
                        <a:pt x="710" y="376"/>
                      </a:lnTo>
                      <a:lnTo>
                        <a:pt x="711" y="376"/>
                      </a:lnTo>
                      <a:lnTo>
                        <a:pt x="711" y="375"/>
                      </a:lnTo>
                      <a:lnTo>
                        <a:pt x="711" y="375"/>
                      </a:lnTo>
                      <a:lnTo>
                        <a:pt x="711" y="375"/>
                      </a:lnTo>
                      <a:lnTo>
                        <a:pt x="711" y="373"/>
                      </a:lnTo>
                      <a:lnTo>
                        <a:pt x="711" y="373"/>
                      </a:lnTo>
                      <a:close/>
                      <a:moveTo>
                        <a:pt x="782" y="296"/>
                      </a:moveTo>
                      <a:lnTo>
                        <a:pt x="782" y="297"/>
                      </a:lnTo>
                      <a:lnTo>
                        <a:pt x="781" y="297"/>
                      </a:lnTo>
                      <a:lnTo>
                        <a:pt x="782" y="301"/>
                      </a:lnTo>
                      <a:lnTo>
                        <a:pt x="785" y="300"/>
                      </a:lnTo>
                      <a:lnTo>
                        <a:pt x="786" y="299"/>
                      </a:lnTo>
                      <a:lnTo>
                        <a:pt x="786" y="299"/>
                      </a:lnTo>
                      <a:lnTo>
                        <a:pt x="787" y="297"/>
                      </a:lnTo>
                      <a:lnTo>
                        <a:pt x="782" y="296"/>
                      </a:lnTo>
                      <a:close/>
                      <a:moveTo>
                        <a:pt x="647" y="292"/>
                      </a:moveTo>
                      <a:lnTo>
                        <a:pt x="647" y="293"/>
                      </a:lnTo>
                      <a:lnTo>
                        <a:pt x="650" y="293"/>
                      </a:lnTo>
                      <a:lnTo>
                        <a:pt x="650" y="293"/>
                      </a:lnTo>
                      <a:lnTo>
                        <a:pt x="648" y="292"/>
                      </a:lnTo>
                      <a:lnTo>
                        <a:pt x="648" y="292"/>
                      </a:lnTo>
                      <a:lnTo>
                        <a:pt x="647" y="292"/>
                      </a:lnTo>
                      <a:close/>
                      <a:moveTo>
                        <a:pt x="673" y="289"/>
                      </a:moveTo>
                      <a:lnTo>
                        <a:pt x="669" y="291"/>
                      </a:lnTo>
                      <a:lnTo>
                        <a:pt x="665" y="292"/>
                      </a:lnTo>
                      <a:lnTo>
                        <a:pt x="664" y="295"/>
                      </a:lnTo>
                      <a:lnTo>
                        <a:pt x="665" y="295"/>
                      </a:lnTo>
                      <a:lnTo>
                        <a:pt x="665" y="295"/>
                      </a:lnTo>
                      <a:lnTo>
                        <a:pt x="668" y="295"/>
                      </a:lnTo>
                      <a:lnTo>
                        <a:pt x="668" y="293"/>
                      </a:lnTo>
                      <a:lnTo>
                        <a:pt x="672" y="293"/>
                      </a:lnTo>
                      <a:lnTo>
                        <a:pt x="672" y="292"/>
                      </a:lnTo>
                      <a:lnTo>
                        <a:pt x="672" y="292"/>
                      </a:lnTo>
                      <a:lnTo>
                        <a:pt x="673" y="289"/>
                      </a:lnTo>
                      <a:close/>
                      <a:moveTo>
                        <a:pt x="668" y="279"/>
                      </a:moveTo>
                      <a:lnTo>
                        <a:pt x="668" y="280"/>
                      </a:lnTo>
                      <a:lnTo>
                        <a:pt x="669" y="280"/>
                      </a:lnTo>
                      <a:lnTo>
                        <a:pt x="669" y="279"/>
                      </a:lnTo>
                      <a:lnTo>
                        <a:pt x="668" y="279"/>
                      </a:lnTo>
                      <a:close/>
                      <a:moveTo>
                        <a:pt x="668" y="276"/>
                      </a:moveTo>
                      <a:lnTo>
                        <a:pt x="669" y="278"/>
                      </a:lnTo>
                      <a:lnTo>
                        <a:pt x="671" y="278"/>
                      </a:lnTo>
                      <a:lnTo>
                        <a:pt x="671" y="276"/>
                      </a:lnTo>
                      <a:lnTo>
                        <a:pt x="671" y="276"/>
                      </a:lnTo>
                      <a:lnTo>
                        <a:pt x="671" y="276"/>
                      </a:lnTo>
                      <a:lnTo>
                        <a:pt x="668" y="276"/>
                      </a:lnTo>
                      <a:close/>
                      <a:moveTo>
                        <a:pt x="871" y="236"/>
                      </a:moveTo>
                      <a:lnTo>
                        <a:pt x="871" y="236"/>
                      </a:lnTo>
                      <a:lnTo>
                        <a:pt x="871" y="236"/>
                      </a:lnTo>
                      <a:lnTo>
                        <a:pt x="871" y="236"/>
                      </a:lnTo>
                      <a:close/>
                      <a:moveTo>
                        <a:pt x="875" y="234"/>
                      </a:moveTo>
                      <a:lnTo>
                        <a:pt x="874" y="234"/>
                      </a:lnTo>
                      <a:lnTo>
                        <a:pt x="872" y="236"/>
                      </a:lnTo>
                      <a:lnTo>
                        <a:pt x="872" y="236"/>
                      </a:lnTo>
                      <a:lnTo>
                        <a:pt x="872" y="236"/>
                      </a:lnTo>
                      <a:lnTo>
                        <a:pt x="874" y="236"/>
                      </a:lnTo>
                      <a:lnTo>
                        <a:pt x="875" y="236"/>
                      </a:lnTo>
                      <a:lnTo>
                        <a:pt x="876" y="236"/>
                      </a:lnTo>
                      <a:lnTo>
                        <a:pt x="876" y="236"/>
                      </a:lnTo>
                      <a:lnTo>
                        <a:pt x="878" y="234"/>
                      </a:lnTo>
                      <a:lnTo>
                        <a:pt x="878" y="234"/>
                      </a:lnTo>
                      <a:lnTo>
                        <a:pt x="875" y="234"/>
                      </a:lnTo>
                      <a:close/>
                      <a:moveTo>
                        <a:pt x="235" y="168"/>
                      </a:moveTo>
                      <a:lnTo>
                        <a:pt x="240" y="168"/>
                      </a:lnTo>
                      <a:lnTo>
                        <a:pt x="240" y="170"/>
                      </a:lnTo>
                      <a:lnTo>
                        <a:pt x="236" y="172"/>
                      </a:lnTo>
                      <a:lnTo>
                        <a:pt x="233" y="173"/>
                      </a:lnTo>
                      <a:lnTo>
                        <a:pt x="230" y="174"/>
                      </a:lnTo>
                      <a:lnTo>
                        <a:pt x="230" y="176"/>
                      </a:lnTo>
                      <a:lnTo>
                        <a:pt x="233" y="176"/>
                      </a:lnTo>
                      <a:lnTo>
                        <a:pt x="233" y="174"/>
                      </a:lnTo>
                      <a:lnTo>
                        <a:pt x="235" y="174"/>
                      </a:lnTo>
                      <a:lnTo>
                        <a:pt x="235" y="174"/>
                      </a:lnTo>
                      <a:lnTo>
                        <a:pt x="236" y="174"/>
                      </a:lnTo>
                      <a:lnTo>
                        <a:pt x="237" y="174"/>
                      </a:lnTo>
                      <a:lnTo>
                        <a:pt x="237" y="173"/>
                      </a:lnTo>
                      <a:lnTo>
                        <a:pt x="239" y="173"/>
                      </a:lnTo>
                      <a:lnTo>
                        <a:pt x="241" y="174"/>
                      </a:lnTo>
                      <a:lnTo>
                        <a:pt x="243" y="176"/>
                      </a:lnTo>
                      <a:lnTo>
                        <a:pt x="245" y="176"/>
                      </a:lnTo>
                      <a:lnTo>
                        <a:pt x="245" y="178"/>
                      </a:lnTo>
                      <a:lnTo>
                        <a:pt x="245" y="180"/>
                      </a:lnTo>
                      <a:lnTo>
                        <a:pt x="245" y="182"/>
                      </a:lnTo>
                      <a:lnTo>
                        <a:pt x="245" y="182"/>
                      </a:lnTo>
                      <a:lnTo>
                        <a:pt x="243" y="182"/>
                      </a:lnTo>
                      <a:lnTo>
                        <a:pt x="239" y="182"/>
                      </a:lnTo>
                      <a:lnTo>
                        <a:pt x="237" y="183"/>
                      </a:lnTo>
                      <a:lnTo>
                        <a:pt x="237" y="183"/>
                      </a:lnTo>
                      <a:lnTo>
                        <a:pt x="237" y="183"/>
                      </a:lnTo>
                      <a:lnTo>
                        <a:pt x="237" y="185"/>
                      </a:lnTo>
                      <a:lnTo>
                        <a:pt x="239" y="185"/>
                      </a:lnTo>
                      <a:lnTo>
                        <a:pt x="239" y="189"/>
                      </a:lnTo>
                      <a:lnTo>
                        <a:pt x="240" y="189"/>
                      </a:lnTo>
                      <a:lnTo>
                        <a:pt x="240" y="189"/>
                      </a:lnTo>
                      <a:lnTo>
                        <a:pt x="243" y="189"/>
                      </a:lnTo>
                      <a:lnTo>
                        <a:pt x="243" y="187"/>
                      </a:lnTo>
                      <a:lnTo>
                        <a:pt x="243" y="187"/>
                      </a:lnTo>
                      <a:lnTo>
                        <a:pt x="244" y="187"/>
                      </a:lnTo>
                      <a:lnTo>
                        <a:pt x="245" y="191"/>
                      </a:lnTo>
                      <a:lnTo>
                        <a:pt x="247" y="193"/>
                      </a:lnTo>
                      <a:lnTo>
                        <a:pt x="247" y="195"/>
                      </a:lnTo>
                      <a:lnTo>
                        <a:pt x="249" y="194"/>
                      </a:lnTo>
                      <a:lnTo>
                        <a:pt x="251" y="193"/>
                      </a:lnTo>
                      <a:lnTo>
                        <a:pt x="252" y="191"/>
                      </a:lnTo>
                      <a:lnTo>
                        <a:pt x="253" y="191"/>
                      </a:lnTo>
                      <a:lnTo>
                        <a:pt x="253" y="191"/>
                      </a:lnTo>
                      <a:lnTo>
                        <a:pt x="254" y="193"/>
                      </a:lnTo>
                      <a:lnTo>
                        <a:pt x="254" y="193"/>
                      </a:lnTo>
                      <a:lnTo>
                        <a:pt x="254" y="194"/>
                      </a:lnTo>
                      <a:lnTo>
                        <a:pt x="254" y="195"/>
                      </a:lnTo>
                      <a:lnTo>
                        <a:pt x="254" y="197"/>
                      </a:lnTo>
                      <a:lnTo>
                        <a:pt x="256" y="198"/>
                      </a:lnTo>
                      <a:lnTo>
                        <a:pt x="256" y="200"/>
                      </a:lnTo>
                      <a:lnTo>
                        <a:pt x="254" y="200"/>
                      </a:lnTo>
                      <a:lnTo>
                        <a:pt x="254" y="204"/>
                      </a:lnTo>
                      <a:lnTo>
                        <a:pt x="253" y="206"/>
                      </a:lnTo>
                      <a:lnTo>
                        <a:pt x="253" y="206"/>
                      </a:lnTo>
                      <a:lnTo>
                        <a:pt x="253" y="208"/>
                      </a:lnTo>
                      <a:lnTo>
                        <a:pt x="249" y="208"/>
                      </a:lnTo>
                      <a:lnTo>
                        <a:pt x="249" y="210"/>
                      </a:lnTo>
                      <a:lnTo>
                        <a:pt x="243" y="211"/>
                      </a:lnTo>
                      <a:lnTo>
                        <a:pt x="243" y="212"/>
                      </a:lnTo>
                      <a:lnTo>
                        <a:pt x="239" y="212"/>
                      </a:lnTo>
                      <a:lnTo>
                        <a:pt x="239" y="214"/>
                      </a:lnTo>
                      <a:lnTo>
                        <a:pt x="236" y="215"/>
                      </a:lnTo>
                      <a:lnTo>
                        <a:pt x="235" y="216"/>
                      </a:lnTo>
                      <a:lnTo>
                        <a:pt x="232" y="217"/>
                      </a:lnTo>
                      <a:lnTo>
                        <a:pt x="230" y="219"/>
                      </a:lnTo>
                      <a:lnTo>
                        <a:pt x="228" y="217"/>
                      </a:lnTo>
                      <a:lnTo>
                        <a:pt x="228" y="217"/>
                      </a:lnTo>
                      <a:lnTo>
                        <a:pt x="228" y="217"/>
                      </a:lnTo>
                      <a:lnTo>
                        <a:pt x="227" y="215"/>
                      </a:lnTo>
                      <a:lnTo>
                        <a:pt x="226" y="215"/>
                      </a:lnTo>
                      <a:lnTo>
                        <a:pt x="226" y="211"/>
                      </a:lnTo>
                      <a:lnTo>
                        <a:pt x="222" y="208"/>
                      </a:lnTo>
                      <a:lnTo>
                        <a:pt x="222" y="207"/>
                      </a:lnTo>
                      <a:lnTo>
                        <a:pt x="218" y="207"/>
                      </a:lnTo>
                      <a:lnTo>
                        <a:pt x="216" y="206"/>
                      </a:lnTo>
                      <a:lnTo>
                        <a:pt x="214" y="203"/>
                      </a:lnTo>
                      <a:lnTo>
                        <a:pt x="213" y="202"/>
                      </a:lnTo>
                      <a:lnTo>
                        <a:pt x="213" y="200"/>
                      </a:lnTo>
                      <a:lnTo>
                        <a:pt x="211" y="200"/>
                      </a:lnTo>
                      <a:lnTo>
                        <a:pt x="210" y="200"/>
                      </a:lnTo>
                      <a:lnTo>
                        <a:pt x="209" y="200"/>
                      </a:lnTo>
                      <a:lnTo>
                        <a:pt x="209" y="200"/>
                      </a:lnTo>
                      <a:lnTo>
                        <a:pt x="207" y="200"/>
                      </a:lnTo>
                      <a:lnTo>
                        <a:pt x="207" y="203"/>
                      </a:lnTo>
                      <a:lnTo>
                        <a:pt x="205" y="203"/>
                      </a:lnTo>
                      <a:lnTo>
                        <a:pt x="205" y="202"/>
                      </a:lnTo>
                      <a:lnTo>
                        <a:pt x="201" y="202"/>
                      </a:lnTo>
                      <a:lnTo>
                        <a:pt x="201" y="199"/>
                      </a:lnTo>
                      <a:lnTo>
                        <a:pt x="196" y="195"/>
                      </a:lnTo>
                      <a:lnTo>
                        <a:pt x="196" y="194"/>
                      </a:lnTo>
                      <a:lnTo>
                        <a:pt x="197" y="194"/>
                      </a:lnTo>
                      <a:lnTo>
                        <a:pt x="196" y="191"/>
                      </a:lnTo>
                      <a:lnTo>
                        <a:pt x="194" y="191"/>
                      </a:lnTo>
                      <a:lnTo>
                        <a:pt x="194" y="189"/>
                      </a:lnTo>
                      <a:lnTo>
                        <a:pt x="196" y="189"/>
                      </a:lnTo>
                      <a:lnTo>
                        <a:pt x="196" y="189"/>
                      </a:lnTo>
                      <a:lnTo>
                        <a:pt x="197" y="189"/>
                      </a:lnTo>
                      <a:lnTo>
                        <a:pt x="199" y="189"/>
                      </a:lnTo>
                      <a:lnTo>
                        <a:pt x="201" y="187"/>
                      </a:lnTo>
                      <a:lnTo>
                        <a:pt x="201" y="189"/>
                      </a:lnTo>
                      <a:lnTo>
                        <a:pt x="202" y="190"/>
                      </a:lnTo>
                      <a:lnTo>
                        <a:pt x="202" y="193"/>
                      </a:lnTo>
                      <a:lnTo>
                        <a:pt x="203" y="193"/>
                      </a:lnTo>
                      <a:lnTo>
                        <a:pt x="203" y="194"/>
                      </a:lnTo>
                      <a:lnTo>
                        <a:pt x="211" y="193"/>
                      </a:lnTo>
                      <a:lnTo>
                        <a:pt x="211" y="194"/>
                      </a:lnTo>
                      <a:lnTo>
                        <a:pt x="216" y="194"/>
                      </a:lnTo>
                      <a:lnTo>
                        <a:pt x="218" y="193"/>
                      </a:lnTo>
                      <a:lnTo>
                        <a:pt x="218" y="190"/>
                      </a:lnTo>
                      <a:lnTo>
                        <a:pt x="218" y="190"/>
                      </a:lnTo>
                      <a:lnTo>
                        <a:pt x="219" y="186"/>
                      </a:lnTo>
                      <a:lnTo>
                        <a:pt x="218" y="186"/>
                      </a:lnTo>
                      <a:lnTo>
                        <a:pt x="218" y="185"/>
                      </a:lnTo>
                      <a:lnTo>
                        <a:pt x="214" y="185"/>
                      </a:lnTo>
                      <a:lnTo>
                        <a:pt x="214" y="183"/>
                      </a:lnTo>
                      <a:lnTo>
                        <a:pt x="210" y="183"/>
                      </a:lnTo>
                      <a:lnTo>
                        <a:pt x="210" y="183"/>
                      </a:lnTo>
                      <a:lnTo>
                        <a:pt x="209" y="182"/>
                      </a:lnTo>
                      <a:lnTo>
                        <a:pt x="207" y="182"/>
                      </a:lnTo>
                      <a:lnTo>
                        <a:pt x="209" y="181"/>
                      </a:lnTo>
                      <a:lnTo>
                        <a:pt x="209" y="181"/>
                      </a:lnTo>
                      <a:lnTo>
                        <a:pt x="209" y="181"/>
                      </a:lnTo>
                      <a:lnTo>
                        <a:pt x="209" y="180"/>
                      </a:lnTo>
                      <a:lnTo>
                        <a:pt x="210" y="178"/>
                      </a:lnTo>
                      <a:lnTo>
                        <a:pt x="210" y="177"/>
                      </a:lnTo>
                      <a:lnTo>
                        <a:pt x="211" y="177"/>
                      </a:lnTo>
                      <a:lnTo>
                        <a:pt x="213" y="174"/>
                      </a:lnTo>
                      <a:lnTo>
                        <a:pt x="215" y="174"/>
                      </a:lnTo>
                      <a:lnTo>
                        <a:pt x="216" y="173"/>
                      </a:lnTo>
                      <a:lnTo>
                        <a:pt x="216" y="173"/>
                      </a:lnTo>
                      <a:lnTo>
                        <a:pt x="216" y="173"/>
                      </a:lnTo>
                      <a:lnTo>
                        <a:pt x="218" y="173"/>
                      </a:lnTo>
                      <a:lnTo>
                        <a:pt x="218" y="176"/>
                      </a:lnTo>
                      <a:lnTo>
                        <a:pt x="226" y="177"/>
                      </a:lnTo>
                      <a:lnTo>
                        <a:pt x="226" y="174"/>
                      </a:lnTo>
                      <a:lnTo>
                        <a:pt x="224" y="174"/>
                      </a:lnTo>
                      <a:lnTo>
                        <a:pt x="224" y="174"/>
                      </a:lnTo>
                      <a:lnTo>
                        <a:pt x="223" y="174"/>
                      </a:lnTo>
                      <a:lnTo>
                        <a:pt x="223" y="173"/>
                      </a:lnTo>
                      <a:lnTo>
                        <a:pt x="224" y="173"/>
                      </a:lnTo>
                      <a:lnTo>
                        <a:pt x="224" y="173"/>
                      </a:lnTo>
                      <a:lnTo>
                        <a:pt x="227" y="173"/>
                      </a:lnTo>
                      <a:lnTo>
                        <a:pt x="227" y="172"/>
                      </a:lnTo>
                      <a:lnTo>
                        <a:pt x="228" y="172"/>
                      </a:lnTo>
                      <a:lnTo>
                        <a:pt x="230" y="172"/>
                      </a:lnTo>
                      <a:lnTo>
                        <a:pt x="230" y="172"/>
                      </a:lnTo>
                      <a:lnTo>
                        <a:pt x="232" y="172"/>
                      </a:lnTo>
                      <a:lnTo>
                        <a:pt x="233" y="169"/>
                      </a:lnTo>
                      <a:lnTo>
                        <a:pt x="235" y="169"/>
                      </a:lnTo>
                      <a:lnTo>
                        <a:pt x="235" y="168"/>
                      </a:lnTo>
                      <a:close/>
                      <a:moveTo>
                        <a:pt x="1598" y="166"/>
                      </a:moveTo>
                      <a:lnTo>
                        <a:pt x="1600" y="168"/>
                      </a:lnTo>
                      <a:lnTo>
                        <a:pt x="1600" y="168"/>
                      </a:lnTo>
                      <a:lnTo>
                        <a:pt x="1598" y="168"/>
                      </a:lnTo>
                      <a:lnTo>
                        <a:pt x="1598" y="166"/>
                      </a:lnTo>
                      <a:close/>
                      <a:moveTo>
                        <a:pt x="925" y="166"/>
                      </a:moveTo>
                      <a:lnTo>
                        <a:pt x="926" y="168"/>
                      </a:lnTo>
                      <a:lnTo>
                        <a:pt x="929" y="169"/>
                      </a:lnTo>
                      <a:lnTo>
                        <a:pt x="931" y="169"/>
                      </a:lnTo>
                      <a:lnTo>
                        <a:pt x="931" y="172"/>
                      </a:lnTo>
                      <a:lnTo>
                        <a:pt x="925" y="172"/>
                      </a:lnTo>
                      <a:lnTo>
                        <a:pt x="925" y="173"/>
                      </a:lnTo>
                      <a:lnTo>
                        <a:pt x="922" y="172"/>
                      </a:lnTo>
                      <a:lnTo>
                        <a:pt x="921" y="170"/>
                      </a:lnTo>
                      <a:lnTo>
                        <a:pt x="921" y="168"/>
                      </a:lnTo>
                      <a:lnTo>
                        <a:pt x="922" y="166"/>
                      </a:lnTo>
                      <a:lnTo>
                        <a:pt x="925" y="166"/>
                      </a:lnTo>
                      <a:close/>
                      <a:moveTo>
                        <a:pt x="258" y="164"/>
                      </a:moveTo>
                      <a:lnTo>
                        <a:pt x="261" y="164"/>
                      </a:lnTo>
                      <a:lnTo>
                        <a:pt x="261" y="165"/>
                      </a:lnTo>
                      <a:lnTo>
                        <a:pt x="261" y="165"/>
                      </a:lnTo>
                      <a:lnTo>
                        <a:pt x="261" y="165"/>
                      </a:lnTo>
                      <a:lnTo>
                        <a:pt x="260" y="165"/>
                      </a:lnTo>
                      <a:lnTo>
                        <a:pt x="260" y="165"/>
                      </a:lnTo>
                      <a:lnTo>
                        <a:pt x="260" y="165"/>
                      </a:lnTo>
                      <a:lnTo>
                        <a:pt x="258" y="165"/>
                      </a:lnTo>
                      <a:lnTo>
                        <a:pt x="258" y="164"/>
                      </a:lnTo>
                      <a:lnTo>
                        <a:pt x="258" y="164"/>
                      </a:lnTo>
                      <a:close/>
                      <a:moveTo>
                        <a:pt x="609" y="162"/>
                      </a:moveTo>
                      <a:lnTo>
                        <a:pt x="609" y="164"/>
                      </a:lnTo>
                      <a:lnTo>
                        <a:pt x="611" y="164"/>
                      </a:lnTo>
                      <a:lnTo>
                        <a:pt x="611" y="164"/>
                      </a:lnTo>
                      <a:lnTo>
                        <a:pt x="611" y="164"/>
                      </a:lnTo>
                      <a:lnTo>
                        <a:pt x="604" y="165"/>
                      </a:lnTo>
                      <a:lnTo>
                        <a:pt x="604" y="164"/>
                      </a:lnTo>
                      <a:lnTo>
                        <a:pt x="605" y="164"/>
                      </a:lnTo>
                      <a:lnTo>
                        <a:pt x="608" y="164"/>
                      </a:lnTo>
                      <a:lnTo>
                        <a:pt x="609" y="162"/>
                      </a:lnTo>
                      <a:close/>
                      <a:moveTo>
                        <a:pt x="951" y="161"/>
                      </a:moveTo>
                      <a:lnTo>
                        <a:pt x="951" y="164"/>
                      </a:lnTo>
                      <a:lnTo>
                        <a:pt x="948" y="162"/>
                      </a:lnTo>
                      <a:lnTo>
                        <a:pt x="948" y="162"/>
                      </a:lnTo>
                      <a:lnTo>
                        <a:pt x="950" y="162"/>
                      </a:lnTo>
                      <a:lnTo>
                        <a:pt x="950" y="162"/>
                      </a:lnTo>
                      <a:lnTo>
                        <a:pt x="950" y="161"/>
                      </a:lnTo>
                      <a:lnTo>
                        <a:pt x="951" y="161"/>
                      </a:lnTo>
                      <a:close/>
                      <a:moveTo>
                        <a:pt x="244" y="161"/>
                      </a:moveTo>
                      <a:lnTo>
                        <a:pt x="244" y="162"/>
                      </a:lnTo>
                      <a:lnTo>
                        <a:pt x="243" y="162"/>
                      </a:lnTo>
                      <a:lnTo>
                        <a:pt x="243" y="164"/>
                      </a:lnTo>
                      <a:lnTo>
                        <a:pt x="241" y="164"/>
                      </a:lnTo>
                      <a:lnTo>
                        <a:pt x="241" y="162"/>
                      </a:lnTo>
                      <a:lnTo>
                        <a:pt x="243" y="161"/>
                      </a:lnTo>
                      <a:lnTo>
                        <a:pt x="244" y="161"/>
                      </a:lnTo>
                      <a:close/>
                      <a:moveTo>
                        <a:pt x="32" y="161"/>
                      </a:moveTo>
                      <a:lnTo>
                        <a:pt x="32" y="161"/>
                      </a:lnTo>
                      <a:lnTo>
                        <a:pt x="37" y="164"/>
                      </a:lnTo>
                      <a:lnTo>
                        <a:pt x="42" y="166"/>
                      </a:lnTo>
                      <a:lnTo>
                        <a:pt x="50" y="168"/>
                      </a:lnTo>
                      <a:lnTo>
                        <a:pt x="52" y="169"/>
                      </a:lnTo>
                      <a:lnTo>
                        <a:pt x="54" y="169"/>
                      </a:lnTo>
                      <a:lnTo>
                        <a:pt x="54" y="169"/>
                      </a:lnTo>
                      <a:lnTo>
                        <a:pt x="55" y="169"/>
                      </a:lnTo>
                      <a:lnTo>
                        <a:pt x="55" y="170"/>
                      </a:lnTo>
                      <a:lnTo>
                        <a:pt x="57" y="170"/>
                      </a:lnTo>
                      <a:lnTo>
                        <a:pt x="58" y="169"/>
                      </a:lnTo>
                      <a:lnTo>
                        <a:pt x="58" y="169"/>
                      </a:lnTo>
                      <a:lnTo>
                        <a:pt x="58" y="168"/>
                      </a:lnTo>
                      <a:lnTo>
                        <a:pt x="71" y="169"/>
                      </a:lnTo>
                      <a:lnTo>
                        <a:pt x="71" y="170"/>
                      </a:lnTo>
                      <a:lnTo>
                        <a:pt x="72" y="170"/>
                      </a:lnTo>
                      <a:lnTo>
                        <a:pt x="72" y="170"/>
                      </a:lnTo>
                      <a:lnTo>
                        <a:pt x="78" y="172"/>
                      </a:lnTo>
                      <a:lnTo>
                        <a:pt x="78" y="172"/>
                      </a:lnTo>
                      <a:lnTo>
                        <a:pt x="79" y="173"/>
                      </a:lnTo>
                      <a:lnTo>
                        <a:pt x="79" y="176"/>
                      </a:lnTo>
                      <a:lnTo>
                        <a:pt x="82" y="176"/>
                      </a:lnTo>
                      <a:lnTo>
                        <a:pt x="83" y="177"/>
                      </a:lnTo>
                      <a:lnTo>
                        <a:pt x="84" y="177"/>
                      </a:lnTo>
                      <a:lnTo>
                        <a:pt x="84" y="180"/>
                      </a:lnTo>
                      <a:lnTo>
                        <a:pt x="83" y="181"/>
                      </a:lnTo>
                      <a:lnTo>
                        <a:pt x="82" y="182"/>
                      </a:lnTo>
                      <a:lnTo>
                        <a:pt x="76" y="182"/>
                      </a:lnTo>
                      <a:lnTo>
                        <a:pt x="76" y="182"/>
                      </a:lnTo>
                      <a:lnTo>
                        <a:pt x="75" y="182"/>
                      </a:lnTo>
                      <a:lnTo>
                        <a:pt x="75" y="183"/>
                      </a:lnTo>
                      <a:lnTo>
                        <a:pt x="74" y="183"/>
                      </a:lnTo>
                      <a:lnTo>
                        <a:pt x="74" y="182"/>
                      </a:lnTo>
                      <a:lnTo>
                        <a:pt x="69" y="183"/>
                      </a:lnTo>
                      <a:lnTo>
                        <a:pt x="69" y="185"/>
                      </a:lnTo>
                      <a:lnTo>
                        <a:pt x="66" y="185"/>
                      </a:lnTo>
                      <a:lnTo>
                        <a:pt x="65" y="186"/>
                      </a:lnTo>
                      <a:lnTo>
                        <a:pt x="63" y="186"/>
                      </a:lnTo>
                      <a:lnTo>
                        <a:pt x="63" y="187"/>
                      </a:lnTo>
                      <a:lnTo>
                        <a:pt x="59" y="187"/>
                      </a:lnTo>
                      <a:lnTo>
                        <a:pt x="58" y="190"/>
                      </a:lnTo>
                      <a:lnTo>
                        <a:pt x="57" y="190"/>
                      </a:lnTo>
                      <a:lnTo>
                        <a:pt x="55" y="191"/>
                      </a:lnTo>
                      <a:lnTo>
                        <a:pt x="54" y="193"/>
                      </a:lnTo>
                      <a:lnTo>
                        <a:pt x="53" y="194"/>
                      </a:lnTo>
                      <a:lnTo>
                        <a:pt x="52" y="194"/>
                      </a:lnTo>
                      <a:lnTo>
                        <a:pt x="52" y="195"/>
                      </a:lnTo>
                      <a:lnTo>
                        <a:pt x="49" y="197"/>
                      </a:lnTo>
                      <a:lnTo>
                        <a:pt x="49" y="198"/>
                      </a:lnTo>
                      <a:lnTo>
                        <a:pt x="48" y="198"/>
                      </a:lnTo>
                      <a:lnTo>
                        <a:pt x="48" y="199"/>
                      </a:lnTo>
                      <a:lnTo>
                        <a:pt x="46" y="199"/>
                      </a:lnTo>
                      <a:lnTo>
                        <a:pt x="45" y="200"/>
                      </a:lnTo>
                      <a:lnTo>
                        <a:pt x="45" y="202"/>
                      </a:lnTo>
                      <a:lnTo>
                        <a:pt x="45" y="204"/>
                      </a:lnTo>
                      <a:lnTo>
                        <a:pt x="45" y="206"/>
                      </a:lnTo>
                      <a:lnTo>
                        <a:pt x="42" y="207"/>
                      </a:lnTo>
                      <a:lnTo>
                        <a:pt x="42" y="210"/>
                      </a:lnTo>
                      <a:lnTo>
                        <a:pt x="42" y="210"/>
                      </a:lnTo>
                      <a:lnTo>
                        <a:pt x="41" y="211"/>
                      </a:lnTo>
                      <a:lnTo>
                        <a:pt x="38" y="212"/>
                      </a:lnTo>
                      <a:lnTo>
                        <a:pt x="36" y="212"/>
                      </a:lnTo>
                      <a:lnTo>
                        <a:pt x="33" y="214"/>
                      </a:lnTo>
                      <a:lnTo>
                        <a:pt x="31" y="212"/>
                      </a:lnTo>
                      <a:lnTo>
                        <a:pt x="29" y="212"/>
                      </a:lnTo>
                      <a:lnTo>
                        <a:pt x="29" y="211"/>
                      </a:lnTo>
                      <a:lnTo>
                        <a:pt x="28" y="211"/>
                      </a:lnTo>
                      <a:lnTo>
                        <a:pt x="28" y="211"/>
                      </a:lnTo>
                      <a:lnTo>
                        <a:pt x="27" y="211"/>
                      </a:lnTo>
                      <a:lnTo>
                        <a:pt x="27" y="212"/>
                      </a:lnTo>
                      <a:lnTo>
                        <a:pt x="21" y="216"/>
                      </a:lnTo>
                      <a:lnTo>
                        <a:pt x="21" y="217"/>
                      </a:lnTo>
                      <a:lnTo>
                        <a:pt x="20" y="217"/>
                      </a:lnTo>
                      <a:lnTo>
                        <a:pt x="20" y="219"/>
                      </a:lnTo>
                      <a:lnTo>
                        <a:pt x="12" y="219"/>
                      </a:lnTo>
                      <a:lnTo>
                        <a:pt x="11" y="217"/>
                      </a:lnTo>
                      <a:lnTo>
                        <a:pt x="11" y="217"/>
                      </a:lnTo>
                      <a:lnTo>
                        <a:pt x="11" y="216"/>
                      </a:lnTo>
                      <a:lnTo>
                        <a:pt x="10" y="215"/>
                      </a:lnTo>
                      <a:lnTo>
                        <a:pt x="8" y="214"/>
                      </a:lnTo>
                      <a:lnTo>
                        <a:pt x="8" y="211"/>
                      </a:lnTo>
                      <a:lnTo>
                        <a:pt x="6" y="210"/>
                      </a:lnTo>
                      <a:lnTo>
                        <a:pt x="4" y="208"/>
                      </a:lnTo>
                      <a:lnTo>
                        <a:pt x="3" y="207"/>
                      </a:lnTo>
                      <a:lnTo>
                        <a:pt x="0" y="207"/>
                      </a:lnTo>
                      <a:lnTo>
                        <a:pt x="2" y="200"/>
                      </a:lnTo>
                      <a:lnTo>
                        <a:pt x="4" y="199"/>
                      </a:lnTo>
                      <a:lnTo>
                        <a:pt x="4" y="197"/>
                      </a:lnTo>
                      <a:lnTo>
                        <a:pt x="4" y="197"/>
                      </a:lnTo>
                      <a:lnTo>
                        <a:pt x="3" y="189"/>
                      </a:lnTo>
                      <a:lnTo>
                        <a:pt x="7" y="189"/>
                      </a:lnTo>
                      <a:lnTo>
                        <a:pt x="7" y="187"/>
                      </a:lnTo>
                      <a:lnTo>
                        <a:pt x="4" y="187"/>
                      </a:lnTo>
                      <a:lnTo>
                        <a:pt x="4" y="185"/>
                      </a:lnTo>
                      <a:lnTo>
                        <a:pt x="4" y="182"/>
                      </a:lnTo>
                      <a:lnTo>
                        <a:pt x="4" y="180"/>
                      </a:lnTo>
                      <a:lnTo>
                        <a:pt x="6" y="180"/>
                      </a:lnTo>
                      <a:lnTo>
                        <a:pt x="6" y="177"/>
                      </a:lnTo>
                      <a:lnTo>
                        <a:pt x="7" y="177"/>
                      </a:lnTo>
                      <a:lnTo>
                        <a:pt x="7" y="177"/>
                      </a:lnTo>
                      <a:lnTo>
                        <a:pt x="6" y="177"/>
                      </a:lnTo>
                      <a:lnTo>
                        <a:pt x="6" y="176"/>
                      </a:lnTo>
                      <a:lnTo>
                        <a:pt x="4" y="176"/>
                      </a:lnTo>
                      <a:lnTo>
                        <a:pt x="4" y="173"/>
                      </a:lnTo>
                      <a:lnTo>
                        <a:pt x="3" y="170"/>
                      </a:lnTo>
                      <a:lnTo>
                        <a:pt x="10" y="168"/>
                      </a:lnTo>
                      <a:lnTo>
                        <a:pt x="10" y="168"/>
                      </a:lnTo>
                      <a:lnTo>
                        <a:pt x="11" y="168"/>
                      </a:lnTo>
                      <a:lnTo>
                        <a:pt x="11" y="166"/>
                      </a:lnTo>
                      <a:lnTo>
                        <a:pt x="15" y="166"/>
                      </a:lnTo>
                      <a:lnTo>
                        <a:pt x="15" y="165"/>
                      </a:lnTo>
                      <a:lnTo>
                        <a:pt x="16" y="165"/>
                      </a:lnTo>
                      <a:lnTo>
                        <a:pt x="16" y="165"/>
                      </a:lnTo>
                      <a:lnTo>
                        <a:pt x="21" y="165"/>
                      </a:lnTo>
                      <a:lnTo>
                        <a:pt x="21" y="164"/>
                      </a:lnTo>
                      <a:lnTo>
                        <a:pt x="24" y="164"/>
                      </a:lnTo>
                      <a:lnTo>
                        <a:pt x="24" y="164"/>
                      </a:lnTo>
                      <a:lnTo>
                        <a:pt x="27" y="164"/>
                      </a:lnTo>
                      <a:lnTo>
                        <a:pt x="27" y="162"/>
                      </a:lnTo>
                      <a:lnTo>
                        <a:pt x="29" y="162"/>
                      </a:lnTo>
                      <a:lnTo>
                        <a:pt x="29" y="161"/>
                      </a:lnTo>
                      <a:lnTo>
                        <a:pt x="32" y="161"/>
                      </a:lnTo>
                      <a:close/>
                      <a:moveTo>
                        <a:pt x="936" y="157"/>
                      </a:moveTo>
                      <a:lnTo>
                        <a:pt x="938" y="157"/>
                      </a:lnTo>
                      <a:lnTo>
                        <a:pt x="938" y="157"/>
                      </a:lnTo>
                      <a:lnTo>
                        <a:pt x="938" y="157"/>
                      </a:lnTo>
                      <a:lnTo>
                        <a:pt x="939" y="157"/>
                      </a:lnTo>
                      <a:lnTo>
                        <a:pt x="939" y="159"/>
                      </a:lnTo>
                      <a:lnTo>
                        <a:pt x="940" y="160"/>
                      </a:lnTo>
                      <a:lnTo>
                        <a:pt x="943" y="160"/>
                      </a:lnTo>
                      <a:lnTo>
                        <a:pt x="942" y="161"/>
                      </a:lnTo>
                      <a:lnTo>
                        <a:pt x="940" y="162"/>
                      </a:lnTo>
                      <a:lnTo>
                        <a:pt x="939" y="164"/>
                      </a:lnTo>
                      <a:lnTo>
                        <a:pt x="939" y="164"/>
                      </a:lnTo>
                      <a:lnTo>
                        <a:pt x="939" y="164"/>
                      </a:lnTo>
                      <a:lnTo>
                        <a:pt x="938" y="162"/>
                      </a:lnTo>
                      <a:lnTo>
                        <a:pt x="936" y="161"/>
                      </a:lnTo>
                      <a:lnTo>
                        <a:pt x="936" y="160"/>
                      </a:lnTo>
                      <a:lnTo>
                        <a:pt x="936" y="157"/>
                      </a:lnTo>
                      <a:close/>
                      <a:moveTo>
                        <a:pt x="918" y="152"/>
                      </a:moveTo>
                      <a:lnTo>
                        <a:pt x="918" y="157"/>
                      </a:lnTo>
                      <a:lnTo>
                        <a:pt x="918" y="157"/>
                      </a:lnTo>
                      <a:lnTo>
                        <a:pt x="918" y="157"/>
                      </a:lnTo>
                      <a:lnTo>
                        <a:pt x="921" y="157"/>
                      </a:lnTo>
                      <a:lnTo>
                        <a:pt x="919" y="152"/>
                      </a:lnTo>
                      <a:lnTo>
                        <a:pt x="918" y="152"/>
                      </a:lnTo>
                      <a:close/>
                      <a:moveTo>
                        <a:pt x="2443" y="148"/>
                      </a:moveTo>
                      <a:lnTo>
                        <a:pt x="2443" y="148"/>
                      </a:lnTo>
                      <a:lnTo>
                        <a:pt x="2443" y="149"/>
                      </a:lnTo>
                      <a:lnTo>
                        <a:pt x="2446" y="149"/>
                      </a:lnTo>
                      <a:lnTo>
                        <a:pt x="2446" y="149"/>
                      </a:lnTo>
                      <a:lnTo>
                        <a:pt x="2448" y="149"/>
                      </a:lnTo>
                      <a:lnTo>
                        <a:pt x="2448" y="151"/>
                      </a:lnTo>
                      <a:lnTo>
                        <a:pt x="2450" y="151"/>
                      </a:lnTo>
                      <a:lnTo>
                        <a:pt x="2452" y="151"/>
                      </a:lnTo>
                      <a:lnTo>
                        <a:pt x="2455" y="151"/>
                      </a:lnTo>
                      <a:lnTo>
                        <a:pt x="2456" y="152"/>
                      </a:lnTo>
                      <a:lnTo>
                        <a:pt x="2458" y="153"/>
                      </a:lnTo>
                      <a:lnTo>
                        <a:pt x="2458" y="155"/>
                      </a:lnTo>
                      <a:lnTo>
                        <a:pt x="2459" y="155"/>
                      </a:lnTo>
                      <a:lnTo>
                        <a:pt x="2459" y="156"/>
                      </a:lnTo>
                      <a:lnTo>
                        <a:pt x="2458" y="156"/>
                      </a:lnTo>
                      <a:lnTo>
                        <a:pt x="2458" y="156"/>
                      </a:lnTo>
                      <a:lnTo>
                        <a:pt x="2455" y="156"/>
                      </a:lnTo>
                      <a:lnTo>
                        <a:pt x="2455" y="157"/>
                      </a:lnTo>
                      <a:lnTo>
                        <a:pt x="2454" y="157"/>
                      </a:lnTo>
                      <a:lnTo>
                        <a:pt x="2454" y="157"/>
                      </a:lnTo>
                      <a:lnTo>
                        <a:pt x="2451" y="159"/>
                      </a:lnTo>
                      <a:lnTo>
                        <a:pt x="2451" y="160"/>
                      </a:lnTo>
                      <a:lnTo>
                        <a:pt x="2447" y="161"/>
                      </a:lnTo>
                      <a:lnTo>
                        <a:pt x="2447" y="161"/>
                      </a:lnTo>
                      <a:lnTo>
                        <a:pt x="2443" y="161"/>
                      </a:lnTo>
                      <a:lnTo>
                        <a:pt x="2443" y="161"/>
                      </a:lnTo>
                      <a:lnTo>
                        <a:pt x="2443" y="161"/>
                      </a:lnTo>
                      <a:lnTo>
                        <a:pt x="2442" y="161"/>
                      </a:lnTo>
                      <a:lnTo>
                        <a:pt x="2441" y="161"/>
                      </a:lnTo>
                      <a:lnTo>
                        <a:pt x="2439" y="160"/>
                      </a:lnTo>
                      <a:lnTo>
                        <a:pt x="2434" y="160"/>
                      </a:lnTo>
                      <a:lnTo>
                        <a:pt x="2433" y="159"/>
                      </a:lnTo>
                      <a:lnTo>
                        <a:pt x="2431" y="159"/>
                      </a:lnTo>
                      <a:lnTo>
                        <a:pt x="2431" y="157"/>
                      </a:lnTo>
                      <a:lnTo>
                        <a:pt x="2430" y="157"/>
                      </a:lnTo>
                      <a:lnTo>
                        <a:pt x="2429" y="156"/>
                      </a:lnTo>
                      <a:lnTo>
                        <a:pt x="2428" y="156"/>
                      </a:lnTo>
                      <a:lnTo>
                        <a:pt x="2428" y="153"/>
                      </a:lnTo>
                      <a:lnTo>
                        <a:pt x="2428" y="152"/>
                      </a:lnTo>
                      <a:lnTo>
                        <a:pt x="2428" y="151"/>
                      </a:lnTo>
                      <a:lnTo>
                        <a:pt x="2428" y="148"/>
                      </a:lnTo>
                      <a:lnTo>
                        <a:pt x="2428" y="148"/>
                      </a:lnTo>
                      <a:lnTo>
                        <a:pt x="2428" y="148"/>
                      </a:lnTo>
                      <a:lnTo>
                        <a:pt x="2430" y="148"/>
                      </a:lnTo>
                      <a:lnTo>
                        <a:pt x="2433" y="149"/>
                      </a:lnTo>
                      <a:lnTo>
                        <a:pt x="2435" y="149"/>
                      </a:lnTo>
                      <a:lnTo>
                        <a:pt x="2437" y="149"/>
                      </a:lnTo>
                      <a:lnTo>
                        <a:pt x="2438" y="149"/>
                      </a:lnTo>
                      <a:lnTo>
                        <a:pt x="2439" y="148"/>
                      </a:lnTo>
                      <a:lnTo>
                        <a:pt x="2442" y="148"/>
                      </a:lnTo>
                      <a:lnTo>
                        <a:pt x="2443" y="148"/>
                      </a:lnTo>
                      <a:close/>
                      <a:moveTo>
                        <a:pt x="2388" y="147"/>
                      </a:moveTo>
                      <a:lnTo>
                        <a:pt x="2390" y="147"/>
                      </a:lnTo>
                      <a:lnTo>
                        <a:pt x="2390" y="148"/>
                      </a:lnTo>
                      <a:lnTo>
                        <a:pt x="2391" y="148"/>
                      </a:lnTo>
                      <a:lnTo>
                        <a:pt x="2392" y="149"/>
                      </a:lnTo>
                      <a:lnTo>
                        <a:pt x="2393" y="149"/>
                      </a:lnTo>
                      <a:lnTo>
                        <a:pt x="2395" y="151"/>
                      </a:lnTo>
                      <a:lnTo>
                        <a:pt x="2397" y="151"/>
                      </a:lnTo>
                      <a:lnTo>
                        <a:pt x="2397" y="151"/>
                      </a:lnTo>
                      <a:lnTo>
                        <a:pt x="2399" y="151"/>
                      </a:lnTo>
                      <a:lnTo>
                        <a:pt x="2400" y="151"/>
                      </a:lnTo>
                      <a:lnTo>
                        <a:pt x="2401" y="151"/>
                      </a:lnTo>
                      <a:lnTo>
                        <a:pt x="2403" y="152"/>
                      </a:lnTo>
                      <a:lnTo>
                        <a:pt x="2404" y="153"/>
                      </a:lnTo>
                      <a:lnTo>
                        <a:pt x="2403" y="159"/>
                      </a:lnTo>
                      <a:lnTo>
                        <a:pt x="2401" y="159"/>
                      </a:lnTo>
                      <a:lnTo>
                        <a:pt x="2399" y="160"/>
                      </a:lnTo>
                      <a:lnTo>
                        <a:pt x="2399" y="160"/>
                      </a:lnTo>
                      <a:lnTo>
                        <a:pt x="2397" y="161"/>
                      </a:lnTo>
                      <a:lnTo>
                        <a:pt x="2395" y="162"/>
                      </a:lnTo>
                      <a:lnTo>
                        <a:pt x="2393" y="162"/>
                      </a:lnTo>
                      <a:lnTo>
                        <a:pt x="2392" y="160"/>
                      </a:lnTo>
                      <a:lnTo>
                        <a:pt x="2391" y="157"/>
                      </a:lnTo>
                      <a:lnTo>
                        <a:pt x="2390" y="157"/>
                      </a:lnTo>
                      <a:lnTo>
                        <a:pt x="2391" y="156"/>
                      </a:lnTo>
                      <a:lnTo>
                        <a:pt x="2391" y="155"/>
                      </a:lnTo>
                      <a:lnTo>
                        <a:pt x="2391" y="152"/>
                      </a:lnTo>
                      <a:lnTo>
                        <a:pt x="2391" y="149"/>
                      </a:lnTo>
                      <a:lnTo>
                        <a:pt x="2390" y="149"/>
                      </a:lnTo>
                      <a:lnTo>
                        <a:pt x="2390" y="148"/>
                      </a:lnTo>
                      <a:lnTo>
                        <a:pt x="2390" y="148"/>
                      </a:lnTo>
                      <a:lnTo>
                        <a:pt x="2388" y="147"/>
                      </a:lnTo>
                      <a:close/>
                      <a:moveTo>
                        <a:pt x="268" y="143"/>
                      </a:moveTo>
                      <a:lnTo>
                        <a:pt x="270" y="143"/>
                      </a:lnTo>
                      <a:lnTo>
                        <a:pt x="270" y="144"/>
                      </a:lnTo>
                      <a:lnTo>
                        <a:pt x="271" y="144"/>
                      </a:lnTo>
                      <a:lnTo>
                        <a:pt x="271" y="145"/>
                      </a:lnTo>
                      <a:lnTo>
                        <a:pt x="273" y="145"/>
                      </a:lnTo>
                      <a:lnTo>
                        <a:pt x="273" y="147"/>
                      </a:lnTo>
                      <a:lnTo>
                        <a:pt x="274" y="148"/>
                      </a:lnTo>
                      <a:lnTo>
                        <a:pt x="274" y="148"/>
                      </a:lnTo>
                      <a:lnTo>
                        <a:pt x="275" y="149"/>
                      </a:lnTo>
                      <a:lnTo>
                        <a:pt x="275" y="149"/>
                      </a:lnTo>
                      <a:lnTo>
                        <a:pt x="275" y="151"/>
                      </a:lnTo>
                      <a:lnTo>
                        <a:pt x="275" y="152"/>
                      </a:lnTo>
                      <a:lnTo>
                        <a:pt x="277" y="152"/>
                      </a:lnTo>
                      <a:lnTo>
                        <a:pt x="275" y="162"/>
                      </a:lnTo>
                      <a:lnTo>
                        <a:pt x="273" y="162"/>
                      </a:lnTo>
                      <a:lnTo>
                        <a:pt x="273" y="164"/>
                      </a:lnTo>
                      <a:lnTo>
                        <a:pt x="271" y="164"/>
                      </a:lnTo>
                      <a:lnTo>
                        <a:pt x="270" y="162"/>
                      </a:lnTo>
                      <a:lnTo>
                        <a:pt x="269" y="161"/>
                      </a:lnTo>
                      <a:lnTo>
                        <a:pt x="268" y="161"/>
                      </a:lnTo>
                      <a:lnTo>
                        <a:pt x="268" y="162"/>
                      </a:lnTo>
                      <a:lnTo>
                        <a:pt x="265" y="162"/>
                      </a:lnTo>
                      <a:lnTo>
                        <a:pt x="265" y="161"/>
                      </a:lnTo>
                      <a:lnTo>
                        <a:pt x="265" y="161"/>
                      </a:lnTo>
                      <a:lnTo>
                        <a:pt x="262" y="161"/>
                      </a:lnTo>
                      <a:lnTo>
                        <a:pt x="261" y="160"/>
                      </a:lnTo>
                      <a:lnTo>
                        <a:pt x="260" y="160"/>
                      </a:lnTo>
                      <a:lnTo>
                        <a:pt x="260" y="159"/>
                      </a:lnTo>
                      <a:lnTo>
                        <a:pt x="258" y="159"/>
                      </a:lnTo>
                      <a:lnTo>
                        <a:pt x="257" y="157"/>
                      </a:lnTo>
                      <a:lnTo>
                        <a:pt x="256" y="157"/>
                      </a:lnTo>
                      <a:lnTo>
                        <a:pt x="254" y="157"/>
                      </a:lnTo>
                      <a:lnTo>
                        <a:pt x="254" y="159"/>
                      </a:lnTo>
                      <a:lnTo>
                        <a:pt x="254" y="157"/>
                      </a:lnTo>
                      <a:lnTo>
                        <a:pt x="253" y="157"/>
                      </a:lnTo>
                      <a:lnTo>
                        <a:pt x="253" y="155"/>
                      </a:lnTo>
                      <a:lnTo>
                        <a:pt x="254" y="153"/>
                      </a:lnTo>
                      <a:lnTo>
                        <a:pt x="254" y="153"/>
                      </a:lnTo>
                      <a:lnTo>
                        <a:pt x="254" y="152"/>
                      </a:lnTo>
                      <a:lnTo>
                        <a:pt x="256" y="151"/>
                      </a:lnTo>
                      <a:lnTo>
                        <a:pt x="256" y="151"/>
                      </a:lnTo>
                      <a:lnTo>
                        <a:pt x="257" y="151"/>
                      </a:lnTo>
                      <a:lnTo>
                        <a:pt x="257" y="151"/>
                      </a:lnTo>
                      <a:lnTo>
                        <a:pt x="258" y="149"/>
                      </a:lnTo>
                      <a:lnTo>
                        <a:pt x="260" y="148"/>
                      </a:lnTo>
                      <a:lnTo>
                        <a:pt x="260" y="148"/>
                      </a:lnTo>
                      <a:lnTo>
                        <a:pt x="260" y="145"/>
                      </a:lnTo>
                      <a:lnTo>
                        <a:pt x="261" y="145"/>
                      </a:lnTo>
                      <a:lnTo>
                        <a:pt x="261" y="143"/>
                      </a:lnTo>
                      <a:lnTo>
                        <a:pt x="264" y="144"/>
                      </a:lnTo>
                      <a:lnTo>
                        <a:pt x="266" y="143"/>
                      </a:lnTo>
                      <a:lnTo>
                        <a:pt x="268" y="143"/>
                      </a:lnTo>
                      <a:close/>
                      <a:moveTo>
                        <a:pt x="2350" y="142"/>
                      </a:moveTo>
                      <a:lnTo>
                        <a:pt x="2350" y="142"/>
                      </a:lnTo>
                      <a:lnTo>
                        <a:pt x="2350" y="142"/>
                      </a:lnTo>
                      <a:lnTo>
                        <a:pt x="2352" y="143"/>
                      </a:lnTo>
                      <a:lnTo>
                        <a:pt x="2353" y="143"/>
                      </a:lnTo>
                      <a:lnTo>
                        <a:pt x="2354" y="144"/>
                      </a:lnTo>
                      <a:lnTo>
                        <a:pt x="2356" y="145"/>
                      </a:lnTo>
                      <a:lnTo>
                        <a:pt x="2357" y="147"/>
                      </a:lnTo>
                      <a:lnTo>
                        <a:pt x="2359" y="147"/>
                      </a:lnTo>
                      <a:lnTo>
                        <a:pt x="2359" y="149"/>
                      </a:lnTo>
                      <a:lnTo>
                        <a:pt x="2361" y="151"/>
                      </a:lnTo>
                      <a:lnTo>
                        <a:pt x="2362" y="151"/>
                      </a:lnTo>
                      <a:lnTo>
                        <a:pt x="2363" y="152"/>
                      </a:lnTo>
                      <a:lnTo>
                        <a:pt x="2363" y="155"/>
                      </a:lnTo>
                      <a:lnTo>
                        <a:pt x="2365" y="156"/>
                      </a:lnTo>
                      <a:lnTo>
                        <a:pt x="2365" y="159"/>
                      </a:lnTo>
                      <a:lnTo>
                        <a:pt x="2363" y="160"/>
                      </a:lnTo>
                      <a:lnTo>
                        <a:pt x="2362" y="161"/>
                      </a:lnTo>
                      <a:lnTo>
                        <a:pt x="2361" y="164"/>
                      </a:lnTo>
                      <a:lnTo>
                        <a:pt x="2358" y="164"/>
                      </a:lnTo>
                      <a:lnTo>
                        <a:pt x="2358" y="166"/>
                      </a:lnTo>
                      <a:lnTo>
                        <a:pt x="2358" y="166"/>
                      </a:lnTo>
                      <a:lnTo>
                        <a:pt x="2357" y="169"/>
                      </a:lnTo>
                      <a:lnTo>
                        <a:pt x="2354" y="172"/>
                      </a:lnTo>
                      <a:lnTo>
                        <a:pt x="2350" y="173"/>
                      </a:lnTo>
                      <a:lnTo>
                        <a:pt x="2349" y="172"/>
                      </a:lnTo>
                      <a:lnTo>
                        <a:pt x="2346" y="170"/>
                      </a:lnTo>
                      <a:lnTo>
                        <a:pt x="2345" y="169"/>
                      </a:lnTo>
                      <a:lnTo>
                        <a:pt x="2344" y="166"/>
                      </a:lnTo>
                      <a:lnTo>
                        <a:pt x="2342" y="166"/>
                      </a:lnTo>
                      <a:lnTo>
                        <a:pt x="2341" y="165"/>
                      </a:lnTo>
                      <a:lnTo>
                        <a:pt x="2342" y="165"/>
                      </a:lnTo>
                      <a:lnTo>
                        <a:pt x="2342" y="165"/>
                      </a:lnTo>
                      <a:lnTo>
                        <a:pt x="2344" y="164"/>
                      </a:lnTo>
                      <a:lnTo>
                        <a:pt x="2342" y="164"/>
                      </a:lnTo>
                      <a:lnTo>
                        <a:pt x="2341" y="161"/>
                      </a:lnTo>
                      <a:lnTo>
                        <a:pt x="2341" y="161"/>
                      </a:lnTo>
                      <a:lnTo>
                        <a:pt x="2340" y="160"/>
                      </a:lnTo>
                      <a:lnTo>
                        <a:pt x="2341" y="160"/>
                      </a:lnTo>
                      <a:lnTo>
                        <a:pt x="2341" y="157"/>
                      </a:lnTo>
                      <a:lnTo>
                        <a:pt x="2340" y="156"/>
                      </a:lnTo>
                      <a:lnTo>
                        <a:pt x="2341" y="153"/>
                      </a:lnTo>
                      <a:lnTo>
                        <a:pt x="2342" y="152"/>
                      </a:lnTo>
                      <a:lnTo>
                        <a:pt x="2342" y="148"/>
                      </a:lnTo>
                      <a:lnTo>
                        <a:pt x="2344" y="148"/>
                      </a:lnTo>
                      <a:lnTo>
                        <a:pt x="2344" y="148"/>
                      </a:lnTo>
                      <a:lnTo>
                        <a:pt x="2345" y="147"/>
                      </a:lnTo>
                      <a:lnTo>
                        <a:pt x="2345" y="145"/>
                      </a:lnTo>
                      <a:lnTo>
                        <a:pt x="2348" y="144"/>
                      </a:lnTo>
                      <a:lnTo>
                        <a:pt x="2349" y="143"/>
                      </a:lnTo>
                      <a:lnTo>
                        <a:pt x="2350" y="142"/>
                      </a:lnTo>
                      <a:close/>
                      <a:moveTo>
                        <a:pt x="1714" y="126"/>
                      </a:moveTo>
                      <a:lnTo>
                        <a:pt x="1715" y="126"/>
                      </a:lnTo>
                      <a:lnTo>
                        <a:pt x="1718" y="126"/>
                      </a:lnTo>
                      <a:lnTo>
                        <a:pt x="1718" y="127"/>
                      </a:lnTo>
                      <a:lnTo>
                        <a:pt x="1719" y="128"/>
                      </a:lnTo>
                      <a:lnTo>
                        <a:pt x="1721" y="130"/>
                      </a:lnTo>
                      <a:lnTo>
                        <a:pt x="1721" y="131"/>
                      </a:lnTo>
                      <a:lnTo>
                        <a:pt x="1721" y="131"/>
                      </a:lnTo>
                      <a:lnTo>
                        <a:pt x="1721" y="131"/>
                      </a:lnTo>
                      <a:lnTo>
                        <a:pt x="1721" y="135"/>
                      </a:lnTo>
                      <a:lnTo>
                        <a:pt x="1721" y="135"/>
                      </a:lnTo>
                      <a:lnTo>
                        <a:pt x="1719" y="136"/>
                      </a:lnTo>
                      <a:lnTo>
                        <a:pt x="1719" y="136"/>
                      </a:lnTo>
                      <a:lnTo>
                        <a:pt x="1718" y="136"/>
                      </a:lnTo>
                      <a:lnTo>
                        <a:pt x="1718" y="138"/>
                      </a:lnTo>
                      <a:lnTo>
                        <a:pt x="1717" y="138"/>
                      </a:lnTo>
                      <a:lnTo>
                        <a:pt x="1715" y="139"/>
                      </a:lnTo>
                      <a:lnTo>
                        <a:pt x="1711" y="140"/>
                      </a:lnTo>
                      <a:lnTo>
                        <a:pt x="1710" y="142"/>
                      </a:lnTo>
                      <a:lnTo>
                        <a:pt x="1706" y="142"/>
                      </a:lnTo>
                      <a:lnTo>
                        <a:pt x="1706" y="142"/>
                      </a:lnTo>
                      <a:lnTo>
                        <a:pt x="1705" y="142"/>
                      </a:lnTo>
                      <a:lnTo>
                        <a:pt x="1705" y="143"/>
                      </a:lnTo>
                      <a:lnTo>
                        <a:pt x="1704" y="143"/>
                      </a:lnTo>
                      <a:lnTo>
                        <a:pt x="1704" y="143"/>
                      </a:lnTo>
                      <a:lnTo>
                        <a:pt x="1698" y="143"/>
                      </a:lnTo>
                      <a:lnTo>
                        <a:pt x="1698" y="144"/>
                      </a:lnTo>
                      <a:lnTo>
                        <a:pt x="1692" y="144"/>
                      </a:lnTo>
                      <a:lnTo>
                        <a:pt x="1692" y="145"/>
                      </a:lnTo>
                      <a:lnTo>
                        <a:pt x="1689" y="145"/>
                      </a:lnTo>
                      <a:lnTo>
                        <a:pt x="1689" y="147"/>
                      </a:lnTo>
                      <a:lnTo>
                        <a:pt x="1685" y="147"/>
                      </a:lnTo>
                      <a:lnTo>
                        <a:pt x="1684" y="148"/>
                      </a:lnTo>
                      <a:lnTo>
                        <a:pt x="1684" y="148"/>
                      </a:lnTo>
                      <a:lnTo>
                        <a:pt x="1684" y="148"/>
                      </a:lnTo>
                      <a:lnTo>
                        <a:pt x="1684" y="147"/>
                      </a:lnTo>
                      <a:lnTo>
                        <a:pt x="1683" y="147"/>
                      </a:lnTo>
                      <a:lnTo>
                        <a:pt x="1680" y="148"/>
                      </a:lnTo>
                      <a:lnTo>
                        <a:pt x="1676" y="149"/>
                      </a:lnTo>
                      <a:lnTo>
                        <a:pt x="1673" y="151"/>
                      </a:lnTo>
                      <a:lnTo>
                        <a:pt x="1668" y="149"/>
                      </a:lnTo>
                      <a:lnTo>
                        <a:pt x="1668" y="151"/>
                      </a:lnTo>
                      <a:lnTo>
                        <a:pt x="1667" y="151"/>
                      </a:lnTo>
                      <a:lnTo>
                        <a:pt x="1667" y="151"/>
                      </a:lnTo>
                      <a:lnTo>
                        <a:pt x="1663" y="152"/>
                      </a:lnTo>
                      <a:lnTo>
                        <a:pt x="1663" y="152"/>
                      </a:lnTo>
                      <a:lnTo>
                        <a:pt x="1662" y="152"/>
                      </a:lnTo>
                      <a:lnTo>
                        <a:pt x="1660" y="153"/>
                      </a:lnTo>
                      <a:lnTo>
                        <a:pt x="1656" y="153"/>
                      </a:lnTo>
                      <a:lnTo>
                        <a:pt x="1656" y="155"/>
                      </a:lnTo>
                      <a:lnTo>
                        <a:pt x="1656" y="156"/>
                      </a:lnTo>
                      <a:lnTo>
                        <a:pt x="1655" y="156"/>
                      </a:lnTo>
                      <a:lnTo>
                        <a:pt x="1654" y="157"/>
                      </a:lnTo>
                      <a:lnTo>
                        <a:pt x="1653" y="157"/>
                      </a:lnTo>
                      <a:lnTo>
                        <a:pt x="1653" y="160"/>
                      </a:lnTo>
                      <a:lnTo>
                        <a:pt x="1651" y="160"/>
                      </a:lnTo>
                      <a:lnTo>
                        <a:pt x="1649" y="160"/>
                      </a:lnTo>
                      <a:lnTo>
                        <a:pt x="1649" y="160"/>
                      </a:lnTo>
                      <a:lnTo>
                        <a:pt x="1647" y="160"/>
                      </a:lnTo>
                      <a:lnTo>
                        <a:pt x="1646" y="159"/>
                      </a:lnTo>
                      <a:lnTo>
                        <a:pt x="1646" y="160"/>
                      </a:lnTo>
                      <a:lnTo>
                        <a:pt x="1645" y="160"/>
                      </a:lnTo>
                      <a:lnTo>
                        <a:pt x="1645" y="161"/>
                      </a:lnTo>
                      <a:lnTo>
                        <a:pt x="1641" y="161"/>
                      </a:lnTo>
                      <a:lnTo>
                        <a:pt x="1641" y="161"/>
                      </a:lnTo>
                      <a:lnTo>
                        <a:pt x="1641" y="161"/>
                      </a:lnTo>
                      <a:lnTo>
                        <a:pt x="1639" y="161"/>
                      </a:lnTo>
                      <a:lnTo>
                        <a:pt x="1638" y="164"/>
                      </a:lnTo>
                      <a:lnTo>
                        <a:pt x="1634" y="164"/>
                      </a:lnTo>
                      <a:lnTo>
                        <a:pt x="1634" y="165"/>
                      </a:lnTo>
                      <a:lnTo>
                        <a:pt x="1636" y="166"/>
                      </a:lnTo>
                      <a:lnTo>
                        <a:pt x="1636" y="168"/>
                      </a:lnTo>
                      <a:lnTo>
                        <a:pt x="1634" y="168"/>
                      </a:lnTo>
                      <a:lnTo>
                        <a:pt x="1633" y="169"/>
                      </a:lnTo>
                      <a:lnTo>
                        <a:pt x="1632" y="172"/>
                      </a:lnTo>
                      <a:lnTo>
                        <a:pt x="1630" y="172"/>
                      </a:lnTo>
                      <a:lnTo>
                        <a:pt x="1630" y="172"/>
                      </a:lnTo>
                      <a:lnTo>
                        <a:pt x="1630" y="173"/>
                      </a:lnTo>
                      <a:lnTo>
                        <a:pt x="1629" y="173"/>
                      </a:lnTo>
                      <a:lnTo>
                        <a:pt x="1629" y="173"/>
                      </a:lnTo>
                      <a:lnTo>
                        <a:pt x="1629" y="173"/>
                      </a:lnTo>
                      <a:lnTo>
                        <a:pt x="1628" y="173"/>
                      </a:lnTo>
                      <a:lnTo>
                        <a:pt x="1628" y="170"/>
                      </a:lnTo>
                      <a:lnTo>
                        <a:pt x="1625" y="170"/>
                      </a:lnTo>
                      <a:lnTo>
                        <a:pt x="1626" y="177"/>
                      </a:lnTo>
                      <a:lnTo>
                        <a:pt x="1624" y="177"/>
                      </a:lnTo>
                      <a:lnTo>
                        <a:pt x="1624" y="180"/>
                      </a:lnTo>
                      <a:lnTo>
                        <a:pt x="1622" y="180"/>
                      </a:lnTo>
                      <a:lnTo>
                        <a:pt x="1621" y="181"/>
                      </a:lnTo>
                      <a:lnTo>
                        <a:pt x="1621" y="180"/>
                      </a:lnTo>
                      <a:lnTo>
                        <a:pt x="1620" y="180"/>
                      </a:lnTo>
                      <a:lnTo>
                        <a:pt x="1619" y="178"/>
                      </a:lnTo>
                      <a:lnTo>
                        <a:pt x="1619" y="181"/>
                      </a:lnTo>
                      <a:lnTo>
                        <a:pt x="1619" y="182"/>
                      </a:lnTo>
                      <a:lnTo>
                        <a:pt x="1619" y="185"/>
                      </a:lnTo>
                      <a:lnTo>
                        <a:pt x="1617" y="185"/>
                      </a:lnTo>
                      <a:lnTo>
                        <a:pt x="1616" y="186"/>
                      </a:lnTo>
                      <a:lnTo>
                        <a:pt x="1613" y="186"/>
                      </a:lnTo>
                      <a:lnTo>
                        <a:pt x="1611" y="186"/>
                      </a:lnTo>
                      <a:lnTo>
                        <a:pt x="1611" y="185"/>
                      </a:lnTo>
                      <a:lnTo>
                        <a:pt x="1609" y="185"/>
                      </a:lnTo>
                      <a:lnTo>
                        <a:pt x="1608" y="183"/>
                      </a:lnTo>
                      <a:lnTo>
                        <a:pt x="1608" y="185"/>
                      </a:lnTo>
                      <a:lnTo>
                        <a:pt x="1603" y="185"/>
                      </a:lnTo>
                      <a:lnTo>
                        <a:pt x="1603" y="185"/>
                      </a:lnTo>
                      <a:lnTo>
                        <a:pt x="1601" y="185"/>
                      </a:lnTo>
                      <a:lnTo>
                        <a:pt x="1601" y="183"/>
                      </a:lnTo>
                      <a:lnTo>
                        <a:pt x="1600" y="183"/>
                      </a:lnTo>
                      <a:lnTo>
                        <a:pt x="1600" y="185"/>
                      </a:lnTo>
                      <a:lnTo>
                        <a:pt x="1601" y="186"/>
                      </a:lnTo>
                      <a:lnTo>
                        <a:pt x="1601" y="186"/>
                      </a:lnTo>
                      <a:lnTo>
                        <a:pt x="1603" y="186"/>
                      </a:lnTo>
                      <a:lnTo>
                        <a:pt x="1604" y="186"/>
                      </a:lnTo>
                      <a:lnTo>
                        <a:pt x="1607" y="186"/>
                      </a:lnTo>
                      <a:lnTo>
                        <a:pt x="1608" y="186"/>
                      </a:lnTo>
                      <a:lnTo>
                        <a:pt x="1609" y="187"/>
                      </a:lnTo>
                      <a:lnTo>
                        <a:pt x="1611" y="187"/>
                      </a:lnTo>
                      <a:lnTo>
                        <a:pt x="1611" y="187"/>
                      </a:lnTo>
                      <a:lnTo>
                        <a:pt x="1612" y="189"/>
                      </a:lnTo>
                      <a:lnTo>
                        <a:pt x="1613" y="187"/>
                      </a:lnTo>
                      <a:lnTo>
                        <a:pt x="1615" y="187"/>
                      </a:lnTo>
                      <a:lnTo>
                        <a:pt x="1615" y="189"/>
                      </a:lnTo>
                      <a:lnTo>
                        <a:pt x="1616" y="189"/>
                      </a:lnTo>
                      <a:lnTo>
                        <a:pt x="1616" y="191"/>
                      </a:lnTo>
                      <a:lnTo>
                        <a:pt x="1615" y="191"/>
                      </a:lnTo>
                      <a:lnTo>
                        <a:pt x="1613" y="193"/>
                      </a:lnTo>
                      <a:lnTo>
                        <a:pt x="1613" y="194"/>
                      </a:lnTo>
                      <a:lnTo>
                        <a:pt x="1613" y="194"/>
                      </a:lnTo>
                      <a:lnTo>
                        <a:pt x="1613" y="195"/>
                      </a:lnTo>
                      <a:lnTo>
                        <a:pt x="1612" y="195"/>
                      </a:lnTo>
                      <a:lnTo>
                        <a:pt x="1612" y="197"/>
                      </a:lnTo>
                      <a:lnTo>
                        <a:pt x="1613" y="197"/>
                      </a:lnTo>
                      <a:lnTo>
                        <a:pt x="1613" y="198"/>
                      </a:lnTo>
                      <a:lnTo>
                        <a:pt x="1612" y="198"/>
                      </a:lnTo>
                      <a:lnTo>
                        <a:pt x="1611" y="199"/>
                      </a:lnTo>
                      <a:lnTo>
                        <a:pt x="1611" y="199"/>
                      </a:lnTo>
                      <a:lnTo>
                        <a:pt x="1611" y="200"/>
                      </a:lnTo>
                      <a:lnTo>
                        <a:pt x="1611" y="202"/>
                      </a:lnTo>
                      <a:lnTo>
                        <a:pt x="1612" y="202"/>
                      </a:lnTo>
                      <a:lnTo>
                        <a:pt x="1612" y="204"/>
                      </a:lnTo>
                      <a:lnTo>
                        <a:pt x="1611" y="204"/>
                      </a:lnTo>
                      <a:lnTo>
                        <a:pt x="1611" y="204"/>
                      </a:lnTo>
                      <a:lnTo>
                        <a:pt x="1611" y="206"/>
                      </a:lnTo>
                      <a:lnTo>
                        <a:pt x="1609" y="206"/>
                      </a:lnTo>
                      <a:lnTo>
                        <a:pt x="1609" y="206"/>
                      </a:lnTo>
                      <a:lnTo>
                        <a:pt x="1609" y="207"/>
                      </a:lnTo>
                      <a:lnTo>
                        <a:pt x="1611" y="207"/>
                      </a:lnTo>
                      <a:lnTo>
                        <a:pt x="1611" y="211"/>
                      </a:lnTo>
                      <a:lnTo>
                        <a:pt x="1609" y="214"/>
                      </a:lnTo>
                      <a:lnTo>
                        <a:pt x="1611" y="214"/>
                      </a:lnTo>
                      <a:lnTo>
                        <a:pt x="1612" y="214"/>
                      </a:lnTo>
                      <a:lnTo>
                        <a:pt x="1612" y="215"/>
                      </a:lnTo>
                      <a:lnTo>
                        <a:pt x="1612" y="216"/>
                      </a:lnTo>
                      <a:lnTo>
                        <a:pt x="1613" y="216"/>
                      </a:lnTo>
                      <a:lnTo>
                        <a:pt x="1613" y="219"/>
                      </a:lnTo>
                      <a:lnTo>
                        <a:pt x="1617" y="223"/>
                      </a:lnTo>
                      <a:lnTo>
                        <a:pt x="1617" y="223"/>
                      </a:lnTo>
                      <a:lnTo>
                        <a:pt x="1620" y="223"/>
                      </a:lnTo>
                      <a:lnTo>
                        <a:pt x="1621" y="225"/>
                      </a:lnTo>
                      <a:lnTo>
                        <a:pt x="1624" y="225"/>
                      </a:lnTo>
                      <a:lnTo>
                        <a:pt x="1624" y="227"/>
                      </a:lnTo>
                      <a:lnTo>
                        <a:pt x="1625" y="227"/>
                      </a:lnTo>
                      <a:lnTo>
                        <a:pt x="1625" y="227"/>
                      </a:lnTo>
                      <a:lnTo>
                        <a:pt x="1629" y="227"/>
                      </a:lnTo>
                      <a:lnTo>
                        <a:pt x="1629" y="228"/>
                      </a:lnTo>
                      <a:lnTo>
                        <a:pt x="1630" y="228"/>
                      </a:lnTo>
                      <a:lnTo>
                        <a:pt x="1630" y="229"/>
                      </a:lnTo>
                      <a:lnTo>
                        <a:pt x="1630" y="229"/>
                      </a:lnTo>
                      <a:lnTo>
                        <a:pt x="1630" y="229"/>
                      </a:lnTo>
                      <a:lnTo>
                        <a:pt x="1628" y="229"/>
                      </a:lnTo>
                      <a:lnTo>
                        <a:pt x="1626" y="231"/>
                      </a:lnTo>
                      <a:lnTo>
                        <a:pt x="1626" y="231"/>
                      </a:lnTo>
                      <a:lnTo>
                        <a:pt x="1624" y="231"/>
                      </a:lnTo>
                      <a:lnTo>
                        <a:pt x="1622" y="229"/>
                      </a:lnTo>
                      <a:lnTo>
                        <a:pt x="1622" y="229"/>
                      </a:lnTo>
                      <a:lnTo>
                        <a:pt x="1617" y="228"/>
                      </a:lnTo>
                      <a:lnTo>
                        <a:pt x="1617" y="229"/>
                      </a:lnTo>
                      <a:lnTo>
                        <a:pt x="1617" y="231"/>
                      </a:lnTo>
                      <a:lnTo>
                        <a:pt x="1619" y="232"/>
                      </a:lnTo>
                      <a:lnTo>
                        <a:pt x="1620" y="232"/>
                      </a:lnTo>
                      <a:lnTo>
                        <a:pt x="1620" y="234"/>
                      </a:lnTo>
                      <a:lnTo>
                        <a:pt x="1619" y="234"/>
                      </a:lnTo>
                      <a:lnTo>
                        <a:pt x="1619" y="233"/>
                      </a:lnTo>
                      <a:lnTo>
                        <a:pt x="1619" y="233"/>
                      </a:lnTo>
                      <a:lnTo>
                        <a:pt x="1619" y="233"/>
                      </a:lnTo>
                      <a:lnTo>
                        <a:pt x="1617" y="232"/>
                      </a:lnTo>
                      <a:lnTo>
                        <a:pt x="1616" y="232"/>
                      </a:lnTo>
                      <a:lnTo>
                        <a:pt x="1613" y="233"/>
                      </a:lnTo>
                      <a:lnTo>
                        <a:pt x="1611" y="233"/>
                      </a:lnTo>
                      <a:lnTo>
                        <a:pt x="1611" y="233"/>
                      </a:lnTo>
                      <a:lnTo>
                        <a:pt x="1611" y="233"/>
                      </a:lnTo>
                      <a:lnTo>
                        <a:pt x="1609" y="232"/>
                      </a:lnTo>
                      <a:lnTo>
                        <a:pt x="1608" y="231"/>
                      </a:lnTo>
                      <a:lnTo>
                        <a:pt x="1607" y="231"/>
                      </a:lnTo>
                      <a:lnTo>
                        <a:pt x="1607" y="232"/>
                      </a:lnTo>
                      <a:lnTo>
                        <a:pt x="1605" y="232"/>
                      </a:lnTo>
                      <a:lnTo>
                        <a:pt x="1604" y="233"/>
                      </a:lnTo>
                      <a:lnTo>
                        <a:pt x="1604" y="236"/>
                      </a:lnTo>
                      <a:lnTo>
                        <a:pt x="1603" y="234"/>
                      </a:lnTo>
                      <a:lnTo>
                        <a:pt x="1603" y="234"/>
                      </a:lnTo>
                      <a:lnTo>
                        <a:pt x="1600" y="234"/>
                      </a:lnTo>
                      <a:lnTo>
                        <a:pt x="1599" y="232"/>
                      </a:lnTo>
                      <a:lnTo>
                        <a:pt x="1596" y="232"/>
                      </a:lnTo>
                      <a:lnTo>
                        <a:pt x="1594" y="233"/>
                      </a:lnTo>
                      <a:lnTo>
                        <a:pt x="1591" y="233"/>
                      </a:lnTo>
                      <a:lnTo>
                        <a:pt x="1590" y="233"/>
                      </a:lnTo>
                      <a:lnTo>
                        <a:pt x="1590" y="233"/>
                      </a:lnTo>
                      <a:lnTo>
                        <a:pt x="1590" y="233"/>
                      </a:lnTo>
                      <a:lnTo>
                        <a:pt x="1590" y="231"/>
                      </a:lnTo>
                      <a:lnTo>
                        <a:pt x="1592" y="231"/>
                      </a:lnTo>
                      <a:lnTo>
                        <a:pt x="1592" y="231"/>
                      </a:lnTo>
                      <a:lnTo>
                        <a:pt x="1594" y="231"/>
                      </a:lnTo>
                      <a:lnTo>
                        <a:pt x="1594" y="228"/>
                      </a:lnTo>
                      <a:lnTo>
                        <a:pt x="1591" y="228"/>
                      </a:lnTo>
                      <a:lnTo>
                        <a:pt x="1590" y="225"/>
                      </a:lnTo>
                      <a:lnTo>
                        <a:pt x="1591" y="225"/>
                      </a:lnTo>
                      <a:lnTo>
                        <a:pt x="1591" y="225"/>
                      </a:lnTo>
                      <a:lnTo>
                        <a:pt x="1594" y="225"/>
                      </a:lnTo>
                      <a:lnTo>
                        <a:pt x="1594" y="225"/>
                      </a:lnTo>
                      <a:lnTo>
                        <a:pt x="1594" y="224"/>
                      </a:lnTo>
                      <a:lnTo>
                        <a:pt x="1594" y="224"/>
                      </a:lnTo>
                      <a:lnTo>
                        <a:pt x="1595" y="224"/>
                      </a:lnTo>
                      <a:lnTo>
                        <a:pt x="1598" y="224"/>
                      </a:lnTo>
                      <a:lnTo>
                        <a:pt x="1598" y="220"/>
                      </a:lnTo>
                      <a:lnTo>
                        <a:pt x="1595" y="221"/>
                      </a:lnTo>
                      <a:lnTo>
                        <a:pt x="1595" y="221"/>
                      </a:lnTo>
                      <a:lnTo>
                        <a:pt x="1590" y="221"/>
                      </a:lnTo>
                      <a:lnTo>
                        <a:pt x="1590" y="219"/>
                      </a:lnTo>
                      <a:lnTo>
                        <a:pt x="1588" y="217"/>
                      </a:lnTo>
                      <a:lnTo>
                        <a:pt x="1588" y="216"/>
                      </a:lnTo>
                      <a:lnTo>
                        <a:pt x="1590" y="216"/>
                      </a:lnTo>
                      <a:lnTo>
                        <a:pt x="1590" y="215"/>
                      </a:lnTo>
                      <a:lnTo>
                        <a:pt x="1586" y="215"/>
                      </a:lnTo>
                      <a:lnTo>
                        <a:pt x="1586" y="216"/>
                      </a:lnTo>
                      <a:lnTo>
                        <a:pt x="1586" y="216"/>
                      </a:lnTo>
                      <a:lnTo>
                        <a:pt x="1584" y="216"/>
                      </a:lnTo>
                      <a:lnTo>
                        <a:pt x="1583" y="217"/>
                      </a:lnTo>
                      <a:lnTo>
                        <a:pt x="1582" y="216"/>
                      </a:lnTo>
                      <a:lnTo>
                        <a:pt x="1582" y="215"/>
                      </a:lnTo>
                      <a:lnTo>
                        <a:pt x="1581" y="215"/>
                      </a:lnTo>
                      <a:lnTo>
                        <a:pt x="1579" y="216"/>
                      </a:lnTo>
                      <a:lnTo>
                        <a:pt x="1581" y="216"/>
                      </a:lnTo>
                      <a:lnTo>
                        <a:pt x="1581" y="216"/>
                      </a:lnTo>
                      <a:lnTo>
                        <a:pt x="1579" y="217"/>
                      </a:lnTo>
                      <a:lnTo>
                        <a:pt x="1578" y="217"/>
                      </a:lnTo>
                      <a:lnTo>
                        <a:pt x="1577" y="217"/>
                      </a:lnTo>
                      <a:lnTo>
                        <a:pt x="1577" y="219"/>
                      </a:lnTo>
                      <a:lnTo>
                        <a:pt x="1574" y="219"/>
                      </a:lnTo>
                      <a:lnTo>
                        <a:pt x="1574" y="219"/>
                      </a:lnTo>
                      <a:lnTo>
                        <a:pt x="1574" y="219"/>
                      </a:lnTo>
                      <a:lnTo>
                        <a:pt x="1574" y="216"/>
                      </a:lnTo>
                      <a:lnTo>
                        <a:pt x="1573" y="214"/>
                      </a:lnTo>
                      <a:lnTo>
                        <a:pt x="1573" y="212"/>
                      </a:lnTo>
                      <a:lnTo>
                        <a:pt x="1571" y="210"/>
                      </a:lnTo>
                      <a:lnTo>
                        <a:pt x="1573" y="208"/>
                      </a:lnTo>
                      <a:lnTo>
                        <a:pt x="1574" y="206"/>
                      </a:lnTo>
                      <a:lnTo>
                        <a:pt x="1575" y="206"/>
                      </a:lnTo>
                      <a:lnTo>
                        <a:pt x="1577" y="207"/>
                      </a:lnTo>
                      <a:lnTo>
                        <a:pt x="1577" y="207"/>
                      </a:lnTo>
                      <a:lnTo>
                        <a:pt x="1579" y="207"/>
                      </a:lnTo>
                      <a:lnTo>
                        <a:pt x="1579" y="206"/>
                      </a:lnTo>
                      <a:lnTo>
                        <a:pt x="1581" y="207"/>
                      </a:lnTo>
                      <a:lnTo>
                        <a:pt x="1581" y="206"/>
                      </a:lnTo>
                      <a:lnTo>
                        <a:pt x="1581" y="206"/>
                      </a:lnTo>
                      <a:lnTo>
                        <a:pt x="1582" y="206"/>
                      </a:lnTo>
                      <a:lnTo>
                        <a:pt x="1581" y="204"/>
                      </a:lnTo>
                      <a:lnTo>
                        <a:pt x="1581" y="203"/>
                      </a:lnTo>
                      <a:lnTo>
                        <a:pt x="1579" y="202"/>
                      </a:lnTo>
                      <a:lnTo>
                        <a:pt x="1581" y="202"/>
                      </a:lnTo>
                      <a:lnTo>
                        <a:pt x="1581" y="202"/>
                      </a:lnTo>
                      <a:lnTo>
                        <a:pt x="1581" y="202"/>
                      </a:lnTo>
                      <a:lnTo>
                        <a:pt x="1582" y="202"/>
                      </a:lnTo>
                      <a:lnTo>
                        <a:pt x="1582" y="198"/>
                      </a:lnTo>
                      <a:lnTo>
                        <a:pt x="1584" y="198"/>
                      </a:lnTo>
                      <a:lnTo>
                        <a:pt x="1584" y="197"/>
                      </a:lnTo>
                      <a:lnTo>
                        <a:pt x="1583" y="197"/>
                      </a:lnTo>
                      <a:lnTo>
                        <a:pt x="1582" y="191"/>
                      </a:lnTo>
                      <a:lnTo>
                        <a:pt x="1583" y="191"/>
                      </a:lnTo>
                      <a:lnTo>
                        <a:pt x="1583" y="190"/>
                      </a:lnTo>
                      <a:lnTo>
                        <a:pt x="1584" y="189"/>
                      </a:lnTo>
                      <a:lnTo>
                        <a:pt x="1584" y="189"/>
                      </a:lnTo>
                      <a:lnTo>
                        <a:pt x="1584" y="189"/>
                      </a:lnTo>
                      <a:lnTo>
                        <a:pt x="1587" y="187"/>
                      </a:lnTo>
                      <a:lnTo>
                        <a:pt x="1590" y="189"/>
                      </a:lnTo>
                      <a:lnTo>
                        <a:pt x="1591" y="189"/>
                      </a:lnTo>
                      <a:lnTo>
                        <a:pt x="1591" y="187"/>
                      </a:lnTo>
                      <a:lnTo>
                        <a:pt x="1595" y="185"/>
                      </a:lnTo>
                      <a:lnTo>
                        <a:pt x="1595" y="183"/>
                      </a:lnTo>
                      <a:lnTo>
                        <a:pt x="1594" y="183"/>
                      </a:lnTo>
                      <a:lnTo>
                        <a:pt x="1592" y="185"/>
                      </a:lnTo>
                      <a:lnTo>
                        <a:pt x="1592" y="185"/>
                      </a:lnTo>
                      <a:lnTo>
                        <a:pt x="1592" y="185"/>
                      </a:lnTo>
                      <a:lnTo>
                        <a:pt x="1591" y="183"/>
                      </a:lnTo>
                      <a:lnTo>
                        <a:pt x="1590" y="183"/>
                      </a:lnTo>
                      <a:lnTo>
                        <a:pt x="1591" y="183"/>
                      </a:lnTo>
                      <a:lnTo>
                        <a:pt x="1591" y="181"/>
                      </a:lnTo>
                      <a:lnTo>
                        <a:pt x="1592" y="181"/>
                      </a:lnTo>
                      <a:lnTo>
                        <a:pt x="1592" y="180"/>
                      </a:lnTo>
                      <a:lnTo>
                        <a:pt x="1594" y="178"/>
                      </a:lnTo>
                      <a:lnTo>
                        <a:pt x="1598" y="178"/>
                      </a:lnTo>
                      <a:lnTo>
                        <a:pt x="1598" y="177"/>
                      </a:lnTo>
                      <a:lnTo>
                        <a:pt x="1594" y="177"/>
                      </a:lnTo>
                      <a:lnTo>
                        <a:pt x="1594" y="177"/>
                      </a:lnTo>
                      <a:lnTo>
                        <a:pt x="1588" y="178"/>
                      </a:lnTo>
                      <a:lnTo>
                        <a:pt x="1588" y="177"/>
                      </a:lnTo>
                      <a:lnTo>
                        <a:pt x="1587" y="177"/>
                      </a:lnTo>
                      <a:lnTo>
                        <a:pt x="1586" y="176"/>
                      </a:lnTo>
                      <a:lnTo>
                        <a:pt x="1586" y="174"/>
                      </a:lnTo>
                      <a:lnTo>
                        <a:pt x="1590" y="174"/>
                      </a:lnTo>
                      <a:lnTo>
                        <a:pt x="1591" y="173"/>
                      </a:lnTo>
                      <a:lnTo>
                        <a:pt x="1594" y="173"/>
                      </a:lnTo>
                      <a:lnTo>
                        <a:pt x="1594" y="170"/>
                      </a:lnTo>
                      <a:lnTo>
                        <a:pt x="1596" y="169"/>
                      </a:lnTo>
                      <a:lnTo>
                        <a:pt x="1599" y="169"/>
                      </a:lnTo>
                      <a:lnTo>
                        <a:pt x="1599" y="169"/>
                      </a:lnTo>
                      <a:lnTo>
                        <a:pt x="1599" y="169"/>
                      </a:lnTo>
                      <a:lnTo>
                        <a:pt x="1600" y="169"/>
                      </a:lnTo>
                      <a:lnTo>
                        <a:pt x="1600" y="168"/>
                      </a:lnTo>
                      <a:lnTo>
                        <a:pt x="1600" y="168"/>
                      </a:lnTo>
                      <a:lnTo>
                        <a:pt x="1600" y="165"/>
                      </a:lnTo>
                      <a:lnTo>
                        <a:pt x="1601" y="165"/>
                      </a:lnTo>
                      <a:lnTo>
                        <a:pt x="1601" y="165"/>
                      </a:lnTo>
                      <a:lnTo>
                        <a:pt x="1603" y="165"/>
                      </a:lnTo>
                      <a:lnTo>
                        <a:pt x="1603" y="162"/>
                      </a:lnTo>
                      <a:lnTo>
                        <a:pt x="1604" y="161"/>
                      </a:lnTo>
                      <a:lnTo>
                        <a:pt x="1604" y="161"/>
                      </a:lnTo>
                      <a:lnTo>
                        <a:pt x="1611" y="162"/>
                      </a:lnTo>
                      <a:lnTo>
                        <a:pt x="1611" y="162"/>
                      </a:lnTo>
                      <a:lnTo>
                        <a:pt x="1609" y="161"/>
                      </a:lnTo>
                      <a:lnTo>
                        <a:pt x="1608" y="161"/>
                      </a:lnTo>
                      <a:lnTo>
                        <a:pt x="1608" y="159"/>
                      </a:lnTo>
                      <a:lnTo>
                        <a:pt x="1611" y="159"/>
                      </a:lnTo>
                      <a:lnTo>
                        <a:pt x="1612" y="157"/>
                      </a:lnTo>
                      <a:lnTo>
                        <a:pt x="1612" y="157"/>
                      </a:lnTo>
                      <a:lnTo>
                        <a:pt x="1609" y="157"/>
                      </a:lnTo>
                      <a:lnTo>
                        <a:pt x="1609" y="156"/>
                      </a:lnTo>
                      <a:lnTo>
                        <a:pt x="1609" y="156"/>
                      </a:lnTo>
                      <a:lnTo>
                        <a:pt x="1611" y="155"/>
                      </a:lnTo>
                      <a:lnTo>
                        <a:pt x="1612" y="156"/>
                      </a:lnTo>
                      <a:lnTo>
                        <a:pt x="1613" y="156"/>
                      </a:lnTo>
                      <a:lnTo>
                        <a:pt x="1615" y="156"/>
                      </a:lnTo>
                      <a:lnTo>
                        <a:pt x="1616" y="155"/>
                      </a:lnTo>
                      <a:lnTo>
                        <a:pt x="1617" y="155"/>
                      </a:lnTo>
                      <a:lnTo>
                        <a:pt x="1617" y="153"/>
                      </a:lnTo>
                      <a:lnTo>
                        <a:pt x="1620" y="152"/>
                      </a:lnTo>
                      <a:lnTo>
                        <a:pt x="1620" y="152"/>
                      </a:lnTo>
                      <a:lnTo>
                        <a:pt x="1622" y="152"/>
                      </a:lnTo>
                      <a:lnTo>
                        <a:pt x="1624" y="152"/>
                      </a:lnTo>
                      <a:lnTo>
                        <a:pt x="1625" y="151"/>
                      </a:lnTo>
                      <a:lnTo>
                        <a:pt x="1626" y="152"/>
                      </a:lnTo>
                      <a:lnTo>
                        <a:pt x="1628" y="152"/>
                      </a:lnTo>
                      <a:lnTo>
                        <a:pt x="1629" y="152"/>
                      </a:lnTo>
                      <a:lnTo>
                        <a:pt x="1630" y="151"/>
                      </a:lnTo>
                      <a:lnTo>
                        <a:pt x="1632" y="151"/>
                      </a:lnTo>
                      <a:lnTo>
                        <a:pt x="1633" y="151"/>
                      </a:lnTo>
                      <a:lnTo>
                        <a:pt x="1633" y="151"/>
                      </a:lnTo>
                      <a:lnTo>
                        <a:pt x="1633" y="149"/>
                      </a:lnTo>
                      <a:lnTo>
                        <a:pt x="1634" y="148"/>
                      </a:lnTo>
                      <a:lnTo>
                        <a:pt x="1641" y="147"/>
                      </a:lnTo>
                      <a:lnTo>
                        <a:pt x="1642" y="145"/>
                      </a:lnTo>
                      <a:lnTo>
                        <a:pt x="1642" y="145"/>
                      </a:lnTo>
                      <a:lnTo>
                        <a:pt x="1643" y="144"/>
                      </a:lnTo>
                      <a:lnTo>
                        <a:pt x="1643" y="144"/>
                      </a:lnTo>
                      <a:lnTo>
                        <a:pt x="1647" y="144"/>
                      </a:lnTo>
                      <a:lnTo>
                        <a:pt x="1647" y="143"/>
                      </a:lnTo>
                      <a:lnTo>
                        <a:pt x="1649" y="143"/>
                      </a:lnTo>
                      <a:lnTo>
                        <a:pt x="1649" y="142"/>
                      </a:lnTo>
                      <a:lnTo>
                        <a:pt x="1651" y="142"/>
                      </a:lnTo>
                      <a:lnTo>
                        <a:pt x="1651" y="142"/>
                      </a:lnTo>
                      <a:lnTo>
                        <a:pt x="1651" y="142"/>
                      </a:lnTo>
                      <a:lnTo>
                        <a:pt x="1651" y="142"/>
                      </a:lnTo>
                      <a:lnTo>
                        <a:pt x="1654" y="142"/>
                      </a:lnTo>
                      <a:lnTo>
                        <a:pt x="1654" y="142"/>
                      </a:lnTo>
                      <a:lnTo>
                        <a:pt x="1655" y="142"/>
                      </a:lnTo>
                      <a:lnTo>
                        <a:pt x="1655" y="140"/>
                      </a:lnTo>
                      <a:lnTo>
                        <a:pt x="1655" y="140"/>
                      </a:lnTo>
                      <a:lnTo>
                        <a:pt x="1655" y="142"/>
                      </a:lnTo>
                      <a:lnTo>
                        <a:pt x="1656" y="142"/>
                      </a:lnTo>
                      <a:lnTo>
                        <a:pt x="1656" y="142"/>
                      </a:lnTo>
                      <a:lnTo>
                        <a:pt x="1662" y="142"/>
                      </a:lnTo>
                      <a:lnTo>
                        <a:pt x="1662" y="136"/>
                      </a:lnTo>
                      <a:lnTo>
                        <a:pt x="1662" y="136"/>
                      </a:lnTo>
                      <a:lnTo>
                        <a:pt x="1662" y="136"/>
                      </a:lnTo>
                      <a:lnTo>
                        <a:pt x="1667" y="135"/>
                      </a:lnTo>
                      <a:lnTo>
                        <a:pt x="1668" y="136"/>
                      </a:lnTo>
                      <a:lnTo>
                        <a:pt x="1671" y="138"/>
                      </a:lnTo>
                      <a:lnTo>
                        <a:pt x="1671" y="139"/>
                      </a:lnTo>
                      <a:lnTo>
                        <a:pt x="1675" y="138"/>
                      </a:lnTo>
                      <a:lnTo>
                        <a:pt x="1676" y="139"/>
                      </a:lnTo>
                      <a:lnTo>
                        <a:pt x="1679" y="139"/>
                      </a:lnTo>
                      <a:lnTo>
                        <a:pt x="1680" y="138"/>
                      </a:lnTo>
                      <a:lnTo>
                        <a:pt x="1681" y="138"/>
                      </a:lnTo>
                      <a:lnTo>
                        <a:pt x="1681" y="136"/>
                      </a:lnTo>
                      <a:lnTo>
                        <a:pt x="1681" y="136"/>
                      </a:lnTo>
                      <a:lnTo>
                        <a:pt x="1683" y="138"/>
                      </a:lnTo>
                      <a:lnTo>
                        <a:pt x="1683" y="138"/>
                      </a:lnTo>
                      <a:lnTo>
                        <a:pt x="1688" y="136"/>
                      </a:lnTo>
                      <a:lnTo>
                        <a:pt x="1688" y="136"/>
                      </a:lnTo>
                      <a:lnTo>
                        <a:pt x="1691" y="135"/>
                      </a:lnTo>
                      <a:lnTo>
                        <a:pt x="1691" y="135"/>
                      </a:lnTo>
                      <a:lnTo>
                        <a:pt x="1692" y="135"/>
                      </a:lnTo>
                      <a:lnTo>
                        <a:pt x="1693" y="134"/>
                      </a:lnTo>
                      <a:lnTo>
                        <a:pt x="1693" y="134"/>
                      </a:lnTo>
                      <a:lnTo>
                        <a:pt x="1694" y="134"/>
                      </a:lnTo>
                      <a:lnTo>
                        <a:pt x="1694" y="134"/>
                      </a:lnTo>
                      <a:lnTo>
                        <a:pt x="1696" y="134"/>
                      </a:lnTo>
                      <a:lnTo>
                        <a:pt x="1696" y="132"/>
                      </a:lnTo>
                      <a:lnTo>
                        <a:pt x="1697" y="132"/>
                      </a:lnTo>
                      <a:lnTo>
                        <a:pt x="1697" y="132"/>
                      </a:lnTo>
                      <a:lnTo>
                        <a:pt x="1698" y="132"/>
                      </a:lnTo>
                      <a:lnTo>
                        <a:pt x="1698" y="131"/>
                      </a:lnTo>
                      <a:lnTo>
                        <a:pt x="1700" y="131"/>
                      </a:lnTo>
                      <a:lnTo>
                        <a:pt x="1702" y="131"/>
                      </a:lnTo>
                      <a:lnTo>
                        <a:pt x="1702" y="132"/>
                      </a:lnTo>
                      <a:lnTo>
                        <a:pt x="1702" y="132"/>
                      </a:lnTo>
                      <a:lnTo>
                        <a:pt x="1704" y="132"/>
                      </a:lnTo>
                      <a:lnTo>
                        <a:pt x="1705" y="130"/>
                      </a:lnTo>
                      <a:lnTo>
                        <a:pt x="1708" y="128"/>
                      </a:lnTo>
                      <a:lnTo>
                        <a:pt x="1708" y="128"/>
                      </a:lnTo>
                      <a:lnTo>
                        <a:pt x="1710" y="128"/>
                      </a:lnTo>
                      <a:lnTo>
                        <a:pt x="1710" y="127"/>
                      </a:lnTo>
                      <a:lnTo>
                        <a:pt x="1713" y="126"/>
                      </a:lnTo>
                      <a:lnTo>
                        <a:pt x="1714" y="126"/>
                      </a:lnTo>
                      <a:close/>
                      <a:moveTo>
                        <a:pt x="260" y="121"/>
                      </a:moveTo>
                      <a:lnTo>
                        <a:pt x="261" y="121"/>
                      </a:lnTo>
                      <a:lnTo>
                        <a:pt x="261" y="121"/>
                      </a:lnTo>
                      <a:lnTo>
                        <a:pt x="262" y="121"/>
                      </a:lnTo>
                      <a:lnTo>
                        <a:pt x="262" y="121"/>
                      </a:lnTo>
                      <a:lnTo>
                        <a:pt x="264" y="121"/>
                      </a:lnTo>
                      <a:lnTo>
                        <a:pt x="265" y="121"/>
                      </a:lnTo>
                      <a:lnTo>
                        <a:pt x="265" y="122"/>
                      </a:lnTo>
                      <a:lnTo>
                        <a:pt x="268" y="123"/>
                      </a:lnTo>
                      <a:lnTo>
                        <a:pt x="270" y="123"/>
                      </a:lnTo>
                      <a:lnTo>
                        <a:pt x="274" y="123"/>
                      </a:lnTo>
                      <a:lnTo>
                        <a:pt x="278" y="123"/>
                      </a:lnTo>
                      <a:lnTo>
                        <a:pt x="279" y="123"/>
                      </a:lnTo>
                      <a:lnTo>
                        <a:pt x="281" y="125"/>
                      </a:lnTo>
                      <a:lnTo>
                        <a:pt x="281" y="126"/>
                      </a:lnTo>
                      <a:lnTo>
                        <a:pt x="282" y="128"/>
                      </a:lnTo>
                      <a:lnTo>
                        <a:pt x="283" y="127"/>
                      </a:lnTo>
                      <a:lnTo>
                        <a:pt x="283" y="128"/>
                      </a:lnTo>
                      <a:lnTo>
                        <a:pt x="288" y="128"/>
                      </a:lnTo>
                      <a:lnTo>
                        <a:pt x="288" y="127"/>
                      </a:lnTo>
                      <a:lnTo>
                        <a:pt x="292" y="127"/>
                      </a:lnTo>
                      <a:lnTo>
                        <a:pt x="292" y="127"/>
                      </a:lnTo>
                      <a:lnTo>
                        <a:pt x="294" y="127"/>
                      </a:lnTo>
                      <a:lnTo>
                        <a:pt x="294" y="126"/>
                      </a:lnTo>
                      <a:lnTo>
                        <a:pt x="298" y="126"/>
                      </a:lnTo>
                      <a:lnTo>
                        <a:pt x="299" y="128"/>
                      </a:lnTo>
                      <a:lnTo>
                        <a:pt x="300" y="130"/>
                      </a:lnTo>
                      <a:lnTo>
                        <a:pt x="302" y="130"/>
                      </a:lnTo>
                      <a:lnTo>
                        <a:pt x="302" y="130"/>
                      </a:lnTo>
                      <a:lnTo>
                        <a:pt x="303" y="130"/>
                      </a:lnTo>
                      <a:lnTo>
                        <a:pt x="304" y="130"/>
                      </a:lnTo>
                      <a:lnTo>
                        <a:pt x="305" y="131"/>
                      </a:lnTo>
                      <a:lnTo>
                        <a:pt x="307" y="131"/>
                      </a:lnTo>
                      <a:lnTo>
                        <a:pt x="307" y="131"/>
                      </a:lnTo>
                      <a:lnTo>
                        <a:pt x="308" y="131"/>
                      </a:lnTo>
                      <a:lnTo>
                        <a:pt x="311" y="132"/>
                      </a:lnTo>
                      <a:lnTo>
                        <a:pt x="313" y="134"/>
                      </a:lnTo>
                      <a:lnTo>
                        <a:pt x="313" y="135"/>
                      </a:lnTo>
                      <a:lnTo>
                        <a:pt x="309" y="136"/>
                      </a:lnTo>
                      <a:lnTo>
                        <a:pt x="309" y="138"/>
                      </a:lnTo>
                      <a:lnTo>
                        <a:pt x="308" y="138"/>
                      </a:lnTo>
                      <a:lnTo>
                        <a:pt x="305" y="138"/>
                      </a:lnTo>
                      <a:lnTo>
                        <a:pt x="304" y="136"/>
                      </a:lnTo>
                      <a:lnTo>
                        <a:pt x="303" y="136"/>
                      </a:lnTo>
                      <a:lnTo>
                        <a:pt x="303" y="138"/>
                      </a:lnTo>
                      <a:lnTo>
                        <a:pt x="303" y="138"/>
                      </a:lnTo>
                      <a:lnTo>
                        <a:pt x="303" y="138"/>
                      </a:lnTo>
                      <a:lnTo>
                        <a:pt x="304" y="139"/>
                      </a:lnTo>
                      <a:lnTo>
                        <a:pt x="307" y="139"/>
                      </a:lnTo>
                      <a:lnTo>
                        <a:pt x="305" y="140"/>
                      </a:lnTo>
                      <a:lnTo>
                        <a:pt x="304" y="140"/>
                      </a:lnTo>
                      <a:lnTo>
                        <a:pt x="304" y="142"/>
                      </a:lnTo>
                      <a:lnTo>
                        <a:pt x="305" y="142"/>
                      </a:lnTo>
                      <a:lnTo>
                        <a:pt x="307" y="140"/>
                      </a:lnTo>
                      <a:lnTo>
                        <a:pt x="308" y="139"/>
                      </a:lnTo>
                      <a:lnTo>
                        <a:pt x="311" y="139"/>
                      </a:lnTo>
                      <a:lnTo>
                        <a:pt x="311" y="139"/>
                      </a:lnTo>
                      <a:lnTo>
                        <a:pt x="311" y="139"/>
                      </a:lnTo>
                      <a:lnTo>
                        <a:pt x="312" y="139"/>
                      </a:lnTo>
                      <a:lnTo>
                        <a:pt x="312" y="139"/>
                      </a:lnTo>
                      <a:lnTo>
                        <a:pt x="311" y="142"/>
                      </a:lnTo>
                      <a:lnTo>
                        <a:pt x="311" y="142"/>
                      </a:lnTo>
                      <a:lnTo>
                        <a:pt x="311" y="142"/>
                      </a:lnTo>
                      <a:lnTo>
                        <a:pt x="312" y="140"/>
                      </a:lnTo>
                      <a:lnTo>
                        <a:pt x="312" y="140"/>
                      </a:lnTo>
                      <a:lnTo>
                        <a:pt x="313" y="140"/>
                      </a:lnTo>
                      <a:lnTo>
                        <a:pt x="315" y="139"/>
                      </a:lnTo>
                      <a:lnTo>
                        <a:pt x="315" y="140"/>
                      </a:lnTo>
                      <a:lnTo>
                        <a:pt x="315" y="140"/>
                      </a:lnTo>
                      <a:lnTo>
                        <a:pt x="315" y="140"/>
                      </a:lnTo>
                      <a:lnTo>
                        <a:pt x="315" y="140"/>
                      </a:lnTo>
                      <a:lnTo>
                        <a:pt x="315" y="140"/>
                      </a:lnTo>
                      <a:lnTo>
                        <a:pt x="315" y="144"/>
                      </a:lnTo>
                      <a:lnTo>
                        <a:pt x="316" y="144"/>
                      </a:lnTo>
                      <a:lnTo>
                        <a:pt x="316" y="142"/>
                      </a:lnTo>
                      <a:lnTo>
                        <a:pt x="325" y="144"/>
                      </a:lnTo>
                      <a:lnTo>
                        <a:pt x="325" y="145"/>
                      </a:lnTo>
                      <a:lnTo>
                        <a:pt x="326" y="145"/>
                      </a:lnTo>
                      <a:lnTo>
                        <a:pt x="328" y="144"/>
                      </a:lnTo>
                      <a:lnTo>
                        <a:pt x="328" y="144"/>
                      </a:lnTo>
                      <a:lnTo>
                        <a:pt x="329" y="145"/>
                      </a:lnTo>
                      <a:lnTo>
                        <a:pt x="330" y="145"/>
                      </a:lnTo>
                      <a:lnTo>
                        <a:pt x="333" y="147"/>
                      </a:lnTo>
                      <a:lnTo>
                        <a:pt x="332" y="144"/>
                      </a:lnTo>
                      <a:lnTo>
                        <a:pt x="333" y="144"/>
                      </a:lnTo>
                      <a:lnTo>
                        <a:pt x="334" y="143"/>
                      </a:lnTo>
                      <a:lnTo>
                        <a:pt x="336" y="144"/>
                      </a:lnTo>
                      <a:lnTo>
                        <a:pt x="338" y="145"/>
                      </a:lnTo>
                      <a:lnTo>
                        <a:pt x="338" y="145"/>
                      </a:lnTo>
                      <a:lnTo>
                        <a:pt x="338" y="145"/>
                      </a:lnTo>
                      <a:lnTo>
                        <a:pt x="340" y="144"/>
                      </a:lnTo>
                      <a:lnTo>
                        <a:pt x="340" y="144"/>
                      </a:lnTo>
                      <a:lnTo>
                        <a:pt x="340" y="145"/>
                      </a:lnTo>
                      <a:lnTo>
                        <a:pt x="343" y="145"/>
                      </a:lnTo>
                      <a:lnTo>
                        <a:pt x="343" y="144"/>
                      </a:lnTo>
                      <a:lnTo>
                        <a:pt x="347" y="143"/>
                      </a:lnTo>
                      <a:lnTo>
                        <a:pt x="350" y="143"/>
                      </a:lnTo>
                      <a:lnTo>
                        <a:pt x="353" y="143"/>
                      </a:lnTo>
                      <a:lnTo>
                        <a:pt x="357" y="143"/>
                      </a:lnTo>
                      <a:lnTo>
                        <a:pt x="357" y="140"/>
                      </a:lnTo>
                      <a:lnTo>
                        <a:pt x="362" y="140"/>
                      </a:lnTo>
                      <a:lnTo>
                        <a:pt x="362" y="140"/>
                      </a:lnTo>
                      <a:lnTo>
                        <a:pt x="362" y="140"/>
                      </a:lnTo>
                      <a:lnTo>
                        <a:pt x="364" y="139"/>
                      </a:lnTo>
                      <a:lnTo>
                        <a:pt x="366" y="139"/>
                      </a:lnTo>
                      <a:lnTo>
                        <a:pt x="367" y="139"/>
                      </a:lnTo>
                      <a:lnTo>
                        <a:pt x="367" y="140"/>
                      </a:lnTo>
                      <a:lnTo>
                        <a:pt x="368" y="140"/>
                      </a:lnTo>
                      <a:lnTo>
                        <a:pt x="368" y="142"/>
                      </a:lnTo>
                      <a:lnTo>
                        <a:pt x="370" y="142"/>
                      </a:lnTo>
                      <a:lnTo>
                        <a:pt x="371" y="142"/>
                      </a:lnTo>
                      <a:lnTo>
                        <a:pt x="372" y="140"/>
                      </a:lnTo>
                      <a:lnTo>
                        <a:pt x="372" y="140"/>
                      </a:lnTo>
                      <a:lnTo>
                        <a:pt x="383" y="140"/>
                      </a:lnTo>
                      <a:lnTo>
                        <a:pt x="383" y="143"/>
                      </a:lnTo>
                      <a:lnTo>
                        <a:pt x="384" y="143"/>
                      </a:lnTo>
                      <a:lnTo>
                        <a:pt x="385" y="144"/>
                      </a:lnTo>
                      <a:lnTo>
                        <a:pt x="388" y="144"/>
                      </a:lnTo>
                      <a:lnTo>
                        <a:pt x="391" y="144"/>
                      </a:lnTo>
                      <a:lnTo>
                        <a:pt x="391" y="144"/>
                      </a:lnTo>
                      <a:lnTo>
                        <a:pt x="392" y="143"/>
                      </a:lnTo>
                      <a:lnTo>
                        <a:pt x="392" y="143"/>
                      </a:lnTo>
                      <a:lnTo>
                        <a:pt x="392" y="144"/>
                      </a:lnTo>
                      <a:lnTo>
                        <a:pt x="395" y="144"/>
                      </a:lnTo>
                      <a:lnTo>
                        <a:pt x="395" y="145"/>
                      </a:lnTo>
                      <a:lnTo>
                        <a:pt x="397" y="145"/>
                      </a:lnTo>
                      <a:lnTo>
                        <a:pt x="397" y="147"/>
                      </a:lnTo>
                      <a:lnTo>
                        <a:pt x="400" y="147"/>
                      </a:lnTo>
                      <a:lnTo>
                        <a:pt x="400" y="147"/>
                      </a:lnTo>
                      <a:lnTo>
                        <a:pt x="401" y="148"/>
                      </a:lnTo>
                      <a:lnTo>
                        <a:pt x="401" y="148"/>
                      </a:lnTo>
                      <a:lnTo>
                        <a:pt x="402" y="148"/>
                      </a:lnTo>
                      <a:lnTo>
                        <a:pt x="402" y="148"/>
                      </a:lnTo>
                      <a:lnTo>
                        <a:pt x="402" y="149"/>
                      </a:lnTo>
                      <a:lnTo>
                        <a:pt x="404" y="151"/>
                      </a:lnTo>
                      <a:lnTo>
                        <a:pt x="404" y="151"/>
                      </a:lnTo>
                      <a:lnTo>
                        <a:pt x="404" y="151"/>
                      </a:lnTo>
                      <a:lnTo>
                        <a:pt x="404" y="152"/>
                      </a:lnTo>
                      <a:lnTo>
                        <a:pt x="402" y="152"/>
                      </a:lnTo>
                      <a:lnTo>
                        <a:pt x="402" y="153"/>
                      </a:lnTo>
                      <a:lnTo>
                        <a:pt x="401" y="153"/>
                      </a:lnTo>
                      <a:lnTo>
                        <a:pt x="397" y="157"/>
                      </a:lnTo>
                      <a:lnTo>
                        <a:pt x="396" y="156"/>
                      </a:lnTo>
                      <a:lnTo>
                        <a:pt x="396" y="159"/>
                      </a:lnTo>
                      <a:lnTo>
                        <a:pt x="397" y="159"/>
                      </a:lnTo>
                      <a:lnTo>
                        <a:pt x="397" y="160"/>
                      </a:lnTo>
                      <a:lnTo>
                        <a:pt x="396" y="161"/>
                      </a:lnTo>
                      <a:lnTo>
                        <a:pt x="396" y="162"/>
                      </a:lnTo>
                      <a:lnTo>
                        <a:pt x="385" y="162"/>
                      </a:lnTo>
                      <a:lnTo>
                        <a:pt x="385" y="164"/>
                      </a:lnTo>
                      <a:lnTo>
                        <a:pt x="381" y="164"/>
                      </a:lnTo>
                      <a:lnTo>
                        <a:pt x="381" y="162"/>
                      </a:lnTo>
                      <a:lnTo>
                        <a:pt x="380" y="162"/>
                      </a:lnTo>
                      <a:lnTo>
                        <a:pt x="379" y="164"/>
                      </a:lnTo>
                      <a:lnTo>
                        <a:pt x="379" y="164"/>
                      </a:lnTo>
                      <a:lnTo>
                        <a:pt x="377" y="161"/>
                      </a:lnTo>
                      <a:lnTo>
                        <a:pt x="376" y="161"/>
                      </a:lnTo>
                      <a:lnTo>
                        <a:pt x="376" y="162"/>
                      </a:lnTo>
                      <a:lnTo>
                        <a:pt x="374" y="164"/>
                      </a:lnTo>
                      <a:lnTo>
                        <a:pt x="374" y="162"/>
                      </a:lnTo>
                      <a:lnTo>
                        <a:pt x="371" y="162"/>
                      </a:lnTo>
                      <a:lnTo>
                        <a:pt x="371" y="161"/>
                      </a:lnTo>
                      <a:lnTo>
                        <a:pt x="370" y="159"/>
                      </a:lnTo>
                      <a:lnTo>
                        <a:pt x="368" y="159"/>
                      </a:lnTo>
                      <a:lnTo>
                        <a:pt x="368" y="160"/>
                      </a:lnTo>
                      <a:lnTo>
                        <a:pt x="368" y="160"/>
                      </a:lnTo>
                      <a:lnTo>
                        <a:pt x="368" y="160"/>
                      </a:lnTo>
                      <a:lnTo>
                        <a:pt x="368" y="160"/>
                      </a:lnTo>
                      <a:lnTo>
                        <a:pt x="368" y="160"/>
                      </a:lnTo>
                      <a:lnTo>
                        <a:pt x="368" y="161"/>
                      </a:lnTo>
                      <a:lnTo>
                        <a:pt x="368" y="161"/>
                      </a:lnTo>
                      <a:lnTo>
                        <a:pt x="368" y="161"/>
                      </a:lnTo>
                      <a:lnTo>
                        <a:pt x="368" y="162"/>
                      </a:lnTo>
                      <a:lnTo>
                        <a:pt x="368" y="164"/>
                      </a:lnTo>
                      <a:lnTo>
                        <a:pt x="367" y="164"/>
                      </a:lnTo>
                      <a:lnTo>
                        <a:pt x="367" y="164"/>
                      </a:lnTo>
                      <a:lnTo>
                        <a:pt x="364" y="164"/>
                      </a:lnTo>
                      <a:lnTo>
                        <a:pt x="364" y="164"/>
                      </a:lnTo>
                      <a:lnTo>
                        <a:pt x="364" y="164"/>
                      </a:lnTo>
                      <a:lnTo>
                        <a:pt x="363" y="164"/>
                      </a:lnTo>
                      <a:lnTo>
                        <a:pt x="363" y="164"/>
                      </a:lnTo>
                      <a:lnTo>
                        <a:pt x="363" y="164"/>
                      </a:lnTo>
                      <a:lnTo>
                        <a:pt x="357" y="164"/>
                      </a:lnTo>
                      <a:lnTo>
                        <a:pt x="357" y="164"/>
                      </a:lnTo>
                      <a:lnTo>
                        <a:pt x="355" y="164"/>
                      </a:lnTo>
                      <a:lnTo>
                        <a:pt x="353" y="164"/>
                      </a:lnTo>
                      <a:lnTo>
                        <a:pt x="351" y="164"/>
                      </a:lnTo>
                      <a:lnTo>
                        <a:pt x="351" y="164"/>
                      </a:lnTo>
                      <a:lnTo>
                        <a:pt x="351" y="164"/>
                      </a:lnTo>
                      <a:lnTo>
                        <a:pt x="350" y="165"/>
                      </a:lnTo>
                      <a:lnTo>
                        <a:pt x="349" y="165"/>
                      </a:lnTo>
                      <a:lnTo>
                        <a:pt x="349" y="162"/>
                      </a:lnTo>
                      <a:lnTo>
                        <a:pt x="347" y="162"/>
                      </a:lnTo>
                      <a:lnTo>
                        <a:pt x="347" y="164"/>
                      </a:lnTo>
                      <a:lnTo>
                        <a:pt x="347" y="164"/>
                      </a:lnTo>
                      <a:lnTo>
                        <a:pt x="346" y="165"/>
                      </a:lnTo>
                      <a:lnTo>
                        <a:pt x="340" y="165"/>
                      </a:lnTo>
                      <a:lnTo>
                        <a:pt x="340" y="162"/>
                      </a:lnTo>
                      <a:lnTo>
                        <a:pt x="340" y="161"/>
                      </a:lnTo>
                      <a:lnTo>
                        <a:pt x="336" y="162"/>
                      </a:lnTo>
                      <a:lnTo>
                        <a:pt x="336" y="165"/>
                      </a:lnTo>
                      <a:lnTo>
                        <a:pt x="330" y="165"/>
                      </a:lnTo>
                      <a:lnTo>
                        <a:pt x="330" y="165"/>
                      </a:lnTo>
                      <a:lnTo>
                        <a:pt x="330" y="164"/>
                      </a:lnTo>
                      <a:lnTo>
                        <a:pt x="329" y="164"/>
                      </a:lnTo>
                      <a:lnTo>
                        <a:pt x="329" y="164"/>
                      </a:lnTo>
                      <a:lnTo>
                        <a:pt x="326" y="164"/>
                      </a:lnTo>
                      <a:lnTo>
                        <a:pt x="326" y="165"/>
                      </a:lnTo>
                      <a:lnTo>
                        <a:pt x="321" y="165"/>
                      </a:lnTo>
                      <a:lnTo>
                        <a:pt x="321" y="164"/>
                      </a:lnTo>
                      <a:lnTo>
                        <a:pt x="320" y="162"/>
                      </a:lnTo>
                      <a:lnTo>
                        <a:pt x="320" y="161"/>
                      </a:lnTo>
                      <a:lnTo>
                        <a:pt x="320" y="160"/>
                      </a:lnTo>
                      <a:lnTo>
                        <a:pt x="320" y="159"/>
                      </a:lnTo>
                      <a:lnTo>
                        <a:pt x="320" y="159"/>
                      </a:lnTo>
                      <a:lnTo>
                        <a:pt x="319" y="159"/>
                      </a:lnTo>
                      <a:lnTo>
                        <a:pt x="319" y="159"/>
                      </a:lnTo>
                      <a:lnTo>
                        <a:pt x="319" y="159"/>
                      </a:lnTo>
                      <a:lnTo>
                        <a:pt x="317" y="160"/>
                      </a:lnTo>
                      <a:lnTo>
                        <a:pt x="317" y="160"/>
                      </a:lnTo>
                      <a:lnTo>
                        <a:pt x="316" y="160"/>
                      </a:lnTo>
                      <a:lnTo>
                        <a:pt x="315" y="164"/>
                      </a:lnTo>
                      <a:lnTo>
                        <a:pt x="312" y="164"/>
                      </a:lnTo>
                      <a:lnTo>
                        <a:pt x="309" y="165"/>
                      </a:lnTo>
                      <a:lnTo>
                        <a:pt x="305" y="165"/>
                      </a:lnTo>
                      <a:lnTo>
                        <a:pt x="303" y="166"/>
                      </a:lnTo>
                      <a:lnTo>
                        <a:pt x="303" y="164"/>
                      </a:lnTo>
                      <a:lnTo>
                        <a:pt x="299" y="164"/>
                      </a:lnTo>
                      <a:lnTo>
                        <a:pt x="299" y="165"/>
                      </a:lnTo>
                      <a:lnTo>
                        <a:pt x="299" y="165"/>
                      </a:lnTo>
                      <a:lnTo>
                        <a:pt x="298" y="165"/>
                      </a:lnTo>
                      <a:lnTo>
                        <a:pt x="298" y="166"/>
                      </a:lnTo>
                      <a:lnTo>
                        <a:pt x="295" y="166"/>
                      </a:lnTo>
                      <a:lnTo>
                        <a:pt x="294" y="166"/>
                      </a:lnTo>
                      <a:lnTo>
                        <a:pt x="294" y="166"/>
                      </a:lnTo>
                      <a:lnTo>
                        <a:pt x="294" y="166"/>
                      </a:lnTo>
                      <a:lnTo>
                        <a:pt x="294" y="165"/>
                      </a:lnTo>
                      <a:lnTo>
                        <a:pt x="294" y="164"/>
                      </a:lnTo>
                      <a:lnTo>
                        <a:pt x="295" y="162"/>
                      </a:lnTo>
                      <a:lnTo>
                        <a:pt x="295" y="161"/>
                      </a:lnTo>
                      <a:lnTo>
                        <a:pt x="294" y="160"/>
                      </a:lnTo>
                      <a:lnTo>
                        <a:pt x="294" y="157"/>
                      </a:lnTo>
                      <a:lnTo>
                        <a:pt x="292" y="157"/>
                      </a:lnTo>
                      <a:lnTo>
                        <a:pt x="292" y="156"/>
                      </a:lnTo>
                      <a:lnTo>
                        <a:pt x="292" y="156"/>
                      </a:lnTo>
                      <a:lnTo>
                        <a:pt x="294" y="155"/>
                      </a:lnTo>
                      <a:lnTo>
                        <a:pt x="294" y="149"/>
                      </a:lnTo>
                      <a:lnTo>
                        <a:pt x="294" y="149"/>
                      </a:lnTo>
                      <a:lnTo>
                        <a:pt x="295" y="147"/>
                      </a:lnTo>
                      <a:lnTo>
                        <a:pt x="295" y="147"/>
                      </a:lnTo>
                      <a:lnTo>
                        <a:pt x="295" y="142"/>
                      </a:lnTo>
                      <a:lnTo>
                        <a:pt x="292" y="142"/>
                      </a:lnTo>
                      <a:lnTo>
                        <a:pt x="292" y="140"/>
                      </a:lnTo>
                      <a:lnTo>
                        <a:pt x="292" y="139"/>
                      </a:lnTo>
                      <a:lnTo>
                        <a:pt x="291" y="139"/>
                      </a:lnTo>
                      <a:lnTo>
                        <a:pt x="291" y="138"/>
                      </a:lnTo>
                      <a:lnTo>
                        <a:pt x="290" y="138"/>
                      </a:lnTo>
                      <a:lnTo>
                        <a:pt x="290" y="138"/>
                      </a:lnTo>
                      <a:lnTo>
                        <a:pt x="290" y="138"/>
                      </a:lnTo>
                      <a:lnTo>
                        <a:pt x="290" y="138"/>
                      </a:lnTo>
                      <a:lnTo>
                        <a:pt x="288" y="138"/>
                      </a:lnTo>
                      <a:lnTo>
                        <a:pt x="288" y="136"/>
                      </a:lnTo>
                      <a:lnTo>
                        <a:pt x="287" y="136"/>
                      </a:lnTo>
                      <a:lnTo>
                        <a:pt x="287" y="135"/>
                      </a:lnTo>
                      <a:lnTo>
                        <a:pt x="285" y="135"/>
                      </a:lnTo>
                      <a:lnTo>
                        <a:pt x="285" y="135"/>
                      </a:lnTo>
                      <a:lnTo>
                        <a:pt x="281" y="135"/>
                      </a:lnTo>
                      <a:lnTo>
                        <a:pt x="281" y="132"/>
                      </a:lnTo>
                      <a:lnTo>
                        <a:pt x="278" y="132"/>
                      </a:lnTo>
                      <a:lnTo>
                        <a:pt x="278" y="135"/>
                      </a:lnTo>
                      <a:lnTo>
                        <a:pt x="277" y="135"/>
                      </a:lnTo>
                      <a:lnTo>
                        <a:pt x="277" y="136"/>
                      </a:lnTo>
                      <a:lnTo>
                        <a:pt x="274" y="136"/>
                      </a:lnTo>
                      <a:lnTo>
                        <a:pt x="273" y="135"/>
                      </a:lnTo>
                      <a:lnTo>
                        <a:pt x="270" y="134"/>
                      </a:lnTo>
                      <a:lnTo>
                        <a:pt x="268" y="132"/>
                      </a:lnTo>
                      <a:lnTo>
                        <a:pt x="262" y="132"/>
                      </a:lnTo>
                      <a:lnTo>
                        <a:pt x="262" y="132"/>
                      </a:lnTo>
                      <a:lnTo>
                        <a:pt x="260" y="132"/>
                      </a:lnTo>
                      <a:lnTo>
                        <a:pt x="260" y="131"/>
                      </a:lnTo>
                      <a:lnTo>
                        <a:pt x="258" y="130"/>
                      </a:lnTo>
                      <a:lnTo>
                        <a:pt x="258" y="128"/>
                      </a:lnTo>
                      <a:lnTo>
                        <a:pt x="257" y="128"/>
                      </a:lnTo>
                      <a:lnTo>
                        <a:pt x="257" y="128"/>
                      </a:lnTo>
                      <a:lnTo>
                        <a:pt x="257" y="128"/>
                      </a:lnTo>
                      <a:lnTo>
                        <a:pt x="257" y="127"/>
                      </a:lnTo>
                      <a:lnTo>
                        <a:pt x="256" y="127"/>
                      </a:lnTo>
                      <a:lnTo>
                        <a:pt x="256" y="127"/>
                      </a:lnTo>
                      <a:lnTo>
                        <a:pt x="254" y="126"/>
                      </a:lnTo>
                      <a:lnTo>
                        <a:pt x="254" y="126"/>
                      </a:lnTo>
                      <a:lnTo>
                        <a:pt x="254" y="126"/>
                      </a:lnTo>
                      <a:lnTo>
                        <a:pt x="254" y="126"/>
                      </a:lnTo>
                      <a:lnTo>
                        <a:pt x="253" y="126"/>
                      </a:lnTo>
                      <a:lnTo>
                        <a:pt x="253" y="125"/>
                      </a:lnTo>
                      <a:lnTo>
                        <a:pt x="254" y="123"/>
                      </a:lnTo>
                      <a:lnTo>
                        <a:pt x="256" y="122"/>
                      </a:lnTo>
                      <a:lnTo>
                        <a:pt x="257" y="121"/>
                      </a:lnTo>
                      <a:lnTo>
                        <a:pt x="258" y="121"/>
                      </a:lnTo>
                      <a:lnTo>
                        <a:pt x="260" y="121"/>
                      </a:lnTo>
                      <a:close/>
                      <a:moveTo>
                        <a:pt x="134" y="119"/>
                      </a:moveTo>
                      <a:lnTo>
                        <a:pt x="134" y="119"/>
                      </a:lnTo>
                      <a:lnTo>
                        <a:pt x="135" y="122"/>
                      </a:lnTo>
                      <a:lnTo>
                        <a:pt x="138" y="123"/>
                      </a:lnTo>
                      <a:lnTo>
                        <a:pt x="137" y="125"/>
                      </a:lnTo>
                      <a:lnTo>
                        <a:pt x="137" y="125"/>
                      </a:lnTo>
                      <a:lnTo>
                        <a:pt x="137" y="126"/>
                      </a:lnTo>
                      <a:lnTo>
                        <a:pt x="138" y="127"/>
                      </a:lnTo>
                      <a:lnTo>
                        <a:pt x="139" y="128"/>
                      </a:lnTo>
                      <a:lnTo>
                        <a:pt x="139" y="130"/>
                      </a:lnTo>
                      <a:lnTo>
                        <a:pt x="142" y="130"/>
                      </a:lnTo>
                      <a:lnTo>
                        <a:pt x="143" y="131"/>
                      </a:lnTo>
                      <a:lnTo>
                        <a:pt x="144" y="131"/>
                      </a:lnTo>
                      <a:lnTo>
                        <a:pt x="146" y="134"/>
                      </a:lnTo>
                      <a:lnTo>
                        <a:pt x="147" y="135"/>
                      </a:lnTo>
                      <a:lnTo>
                        <a:pt x="147" y="134"/>
                      </a:lnTo>
                      <a:lnTo>
                        <a:pt x="147" y="134"/>
                      </a:lnTo>
                      <a:lnTo>
                        <a:pt x="148" y="134"/>
                      </a:lnTo>
                      <a:lnTo>
                        <a:pt x="150" y="132"/>
                      </a:lnTo>
                      <a:lnTo>
                        <a:pt x="150" y="131"/>
                      </a:lnTo>
                      <a:lnTo>
                        <a:pt x="152" y="131"/>
                      </a:lnTo>
                      <a:lnTo>
                        <a:pt x="152" y="134"/>
                      </a:lnTo>
                      <a:lnTo>
                        <a:pt x="154" y="135"/>
                      </a:lnTo>
                      <a:lnTo>
                        <a:pt x="152" y="136"/>
                      </a:lnTo>
                      <a:lnTo>
                        <a:pt x="152" y="136"/>
                      </a:lnTo>
                      <a:lnTo>
                        <a:pt x="152" y="139"/>
                      </a:lnTo>
                      <a:lnTo>
                        <a:pt x="151" y="140"/>
                      </a:lnTo>
                      <a:lnTo>
                        <a:pt x="151" y="142"/>
                      </a:lnTo>
                      <a:lnTo>
                        <a:pt x="152" y="142"/>
                      </a:lnTo>
                      <a:lnTo>
                        <a:pt x="152" y="139"/>
                      </a:lnTo>
                      <a:lnTo>
                        <a:pt x="152" y="139"/>
                      </a:lnTo>
                      <a:lnTo>
                        <a:pt x="154" y="139"/>
                      </a:lnTo>
                      <a:lnTo>
                        <a:pt x="154" y="139"/>
                      </a:lnTo>
                      <a:lnTo>
                        <a:pt x="154" y="139"/>
                      </a:lnTo>
                      <a:lnTo>
                        <a:pt x="154" y="138"/>
                      </a:lnTo>
                      <a:lnTo>
                        <a:pt x="156" y="138"/>
                      </a:lnTo>
                      <a:lnTo>
                        <a:pt x="156" y="140"/>
                      </a:lnTo>
                      <a:lnTo>
                        <a:pt x="158" y="143"/>
                      </a:lnTo>
                      <a:lnTo>
                        <a:pt x="158" y="144"/>
                      </a:lnTo>
                      <a:lnTo>
                        <a:pt x="158" y="144"/>
                      </a:lnTo>
                      <a:lnTo>
                        <a:pt x="158" y="144"/>
                      </a:lnTo>
                      <a:lnTo>
                        <a:pt x="159" y="143"/>
                      </a:lnTo>
                      <a:lnTo>
                        <a:pt x="159" y="143"/>
                      </a:lnTo>
                      <a:lnTo>
                        <a:pt x="159" y="140"/>
                      </a:lnTo>
                      <a:lnTo>
                        <a:pt x="160" y="140"/>
                      </a:lnTo>
                      <a:lnTo>
                        <a:pt x="160" y="139"/>
                      </a:lnTo>
                      <a:lnTo>
                        <a:pt x="161" y="138"/>
                      </a:lnTo>
                      <a:lnTo>
                        <a:pt x="160" y="136"/>
                      </a:lnTo>
                      <a:lnTo>
                        <a:pt x="160" y="135"/>
                      </a:lnTo>
                      <a:lnTo>
                        <a:pt x="160" y="132"/>
                      </a:lnTo>
                      <a:lnTo>
                        <a:pt x="160" y="132"/>
                      </a:lnTo>
                      <a:lnTo>
                        <a:pt x="160" y="132"/>
                      </a:lnTo>
                      <a:lnTo>
                        <a:pt x="163" y="132"/>
                      </a:lnTo>
                      <a:lnTo>
                        <a:pt x="164" y="134"/>
                      </a:lnTo>
                      <a:lnTo>
                        <a:pt x="164" y="135"/>
                      </a:lnTo>
                      <a:lnTo>
                        <a:pt x="165" y="135"/>
                      </a:lnTo>
                      <a:lnTo>
                        <a:pt x="165" y="136"/>
                      </a:lnTo>
                      <a:lnTo>
                        <a:pt x="167" y="136"/>
                      </a:lnTo>
                      <a:lnTo>
                        <a:pt x="167" y="139"/>
                      </a:lnTo>
                      <a:lnTo>
                        <a:pt x="167" y="139"/>
                      </a:lnTo>
                      <a:lnTo>
                        <a:pt x="169" y="151"/>
                      </a:lnTo>
                      <a:lnTo>
                        <a:pt x="167" y="152"/>
                      </a:lnTo>
                      <a:lnTo>
                        <a:pt x="164" y="153"/>
                      </a:lnTo>
                      <a:lnTo>
                        <a:pt x="164" y="153"/>
                      </a:lnTo>
                      <a:lnTo>
                        <a:pt x="161" y="153"/>
                      </a:lnTo>
                      <a:lnTo>
                        <a:pt x="161" y="153"/>
                      </a:lnTo>
                      <a:lnTo>
                        <a:pt x="159" y="153"/>
                      </a:lnTo>
                      <a:lnTo>
                        <a:pt x="159" y="153"/>
                      </a:lnTo>
                      <a:lnTo>
                        <a:pt x="154" y="153"/>
                      </a:lnTo>
                      <a:lnTo>
                        <a:pt x="154" y="153"/>
                      </a:lnTo>
                      <a:lnTo>
                        <a:pt x="151" y="152"/>
                      </a:lnTo>
                      <a:lnTo>
                        <a:pt x="151" y="153"/>
                      </a:lnTo>
                      <a:lnTo>
                        <a:pt x="150" y="155"/>
                      </a:lnTo>
                      <a:lnTo>
                        <a:pt x="150" y="156"/>
                      </a:lnTo>
                      <a:lnTo>
                        <a:pt x="142" y="156"/>
                      </a:lnTo>
                      <a:lnTo>
                        <a:pt x="142" y="153"/>
                      </a:lnTo>
                      <a:lnTo>
                        <a:pt x="141" y="153"/>
                      </a:lnTo>
                      <a:lnTo>
                        <a:pt x="138" y="153"/>
                      </a:lnTo>
                      <a:lnTo>
                        <a:pt x="137" y="155"/>
                      </a:lnTo>
                      <a:lnTo>
                        <a:pt x="137" y="156"/>
                      </a:lnTo>
                      <a:lnTo>
                        <a:pt x="135" y="156"/>
                      </a:lnTo>
                      <a:lnTo>
                        <a:pt x="134" y="156"/>
                      </a:lnTo>
                      <a:lnTo>
                        <a:pt x="133" y="156"/>
                      </a:lnTo>
                      <a:lnTo>
                        <a:pt x="130" y="156"/>
                      </a:lnTo>
                      <a:lnTo>
                        <a:pt x="130" y="156"/>
                      </a:lnTo>
                      <a:lnTo>
                        <a:pt x="126" y="157"/>
                      </a:lnTo>
                      <a:lnTo>
                        <a:pt x="126" y="157"/>
                      </a:lnTo>
                      <a:lnTo>
                        <a:pt x="121" y="157"/>
                      </a:lnTo>
                      <a:lnTo>
                        <a:pt x="121" y="159"/>
                      </a:lnTo>
                      <a:lnTo>
                        <a:pt x="120" y="159"/>
                      </a:lnTo>
                      <a:lnTo>
                        <a:pt x="118" y="160"/>
                      </a:lnTo>
                      <a:lnTo>
                        <a:pt x="117" y="160"/>
                      </a:lnTo>
                      <a:lnTo>
                        <a:pt x="117" y="161"/>
                      </a:lnTo>
                      <a:lnTo>
                        <a:pt x="116" y="162"/>
                      </a:lnTo>
                      <a:lnTo>
                        <a:pt x="116" y="164"/>
                      </a:lnTo>
                      <a:lnTo>
                        <a:pt x="112" y="164"/>
                      </a:lnTo>
                      <a:lnTo>
                        <a:pt x="110" y="166"/>
                      </a:lnTo>
                      <a:lnTo>
                        <a:pt x="105" y="168"/>
                      </a:lnTo>
                      <a:lnTo>
                        <a:pt x="105" y="166"/>
                      </a:lnTo>
                      <a:lnTo>
                        <a:pt x="104" y="166"/>
                      </a:lnTo>
                      <a:lnTo>
                        <a:pt x="104" y="168"/>
                      </a:lnTo>
                      <a:lnTo>
                        <a:pt x="99" y="168"/>
                      </a:lnTo>
                      <a:lnTo>
                        <a:pt x="99" y="166"/>
                      </a:lnTo>
                      <a:lnTo>
                        <a:pt x="96" y="166"/>
                      </a:lnTo>
                      <a:lnTo>
                        <a:pt x="95" y="164"/>
                      </a:lnTo>
                      <a:lnTo>
                        <a:pt x="95" y="161"/>
                      </a:lnTo>
                      <a:lnTo>
                        <a:pt x="96" y="161"/>
                      </a:lnTo>
                      <a:lnTo>
                        <a:pt x="97" y="160"/>
                      </a:lnTo>
                      <a:lnTo>
                        <a:pt x="97" y="160"/>
                      </a:lnTo>
                      <a:lnTo>
                        <a:pt x="99" y="160"/>
                      </a:lnTo>
                      <a:lnTo>
                        <a:pt x="100" y="160"/>
                      </a:lnTo>
                      <a:lnTo>
                        <a:pt x="100" y="160"/>
                      </a:lnTo>
                      <a:lnTo>
                        <a:pt x="103" y="159"/>
                      </a:lnTo>
                      <a:lnTo>
                        <a:pt x="104" y="157"/>
                      </a:lnTo>
                      <a:lnTo>
                        <a:pt x="105" y="157"/>
                      </a:lnTo>
                      <a:lnTo>
                        <a:pt x="105" y="156"/>
                      </a:lnTo>
                      <a:lnTo>
                        <a:pt x="108" y="156"/>
                      </a:lnTo>
                      <a:lnTo>
                        <a:pt x="108" y="156"/>
                      </a:lnTo>
                      <a:lnTo>
                        <a:pt x="113" y="155"/>
                      </a:lnTo>
                      <a:lnTo>
                        <a:pt x="113" y="156"/>
                      </a:lnTo>
                      <a:lnTo>
                        <a:pt x="117" y="156"/>
                      </a:lnTo>
                      <a:lnTo>
                        <a:pt x="117" y="155"/>
                      </a:lnTo>
                      <a:lnTo>
                        <a:pt x="118" y="155"/>
                      </a:lnTo>
                      <a:lnTo>
                        <a:pt x="121" y="153"/>
                      </a:lnTo>
                      <a:lnTo>
                        <a:pt x="124" y="152"/>
                      </a:lnTo>
                      <a:lnTo>
                        <a:pt x="124" y="149"/>
                      </a:lnTo>
                      <a:lnTo>
                        <a:pt x="125" y="149"/>
                      </a:lnTo>
                      <a:lnTo>
                        <a:pt x="125" y="147"/>
                      </a:lnTo>
                      <a:lnTo>
                        <a:pt x="124" y="147"/>
                      </a:lnTo>
                      <a:lnTo>
                        <a:pt x="124" y="147"/>
                      </a:lnTo>
                      <a:lnTo>
                        <a:pt x="122" y="147"/>
                      </a:lnTo>
                      <a:lnTo>
                        <a:pt x="122" y="149"/>
                      </a:lnTo>
                      <a:lnTo>
                        <a:pt x="122" y="149"/>
                      </a:lnTo>
                      <a:lnTo>
                        <a:pt x="121" y="151"/>
                      </a:lnTo>
                      <a:lnTo>
                        <a:pt x="120" y="151"/>
                      </a:lnTo>
                      <a:lnTo>
                        <a:pt x="120" y="151"/>
                      </a:lnTo>
                      <a:lnTo>
                        <a:pt x="118" y="151"/>
                      </a:lnTo>
                      <a:lnTo>
                        <a:pt x="117" y="151"/>
                      </a:lnTo>
                      <a:lnTo>
                        <a:pt x="117" y="149"/>
                      </a:lnTo>
                      <a:lnTo>
                        <a:pt x="113" y="151"/>
                      </a:lnTo>
                      <a:lnTo>
                        <a:pt x="112" y="148"/>
                      </a:lnTo>
                      <a:lnTo>
                        <a:pt x="112" y="148"/>
                      </a:lnTo>
                      <a:lnTo>
                        <a:pt x="110" y="149"/>
                      </a:lnTo>
                      <a:lnTo>
                        <a:pt x="110" y="149"/>
                      </a:lnTo>
                      <a:lnTo>
                        <a:pt x="108" y="148"/>
                      </a:lnTo>
                      <a:lnTo>
                        <a:pt x="107" y="151"/>
                      </a:lnTo>
                      <a:lnTo>
                        <a:pt x="100" y="152"/>
                      </a:lnTo>
                      <a:lnTo>
                        <a:pt x="99" y="151"/>
                      </a:lnTo>
                      <a:lnTo>
                        <a:pt x="99" y="151"/>
                      </a:lnTo>
                      <a:lnTo>
                        <a:pt x="97" y="152"/>
                      </a:lnTo>
                      <a:lnTo>
                        <a:pt x="96" y="152"/>
                      </a:lnTo>
                      <a:lnTo>
                        <a:pt x="93" y="152"/>
                      </a:lnTo>
                      <a:lnTo>
                        <a:pt x="93" y="148"/>
                      </a:lnTo>
                      <a:lnTo>
                        <a:pt x="95" y="144"/>
                      </a:lnTo>
                      <a:lnTo>
                        <a:pt x="93" y="144"/>
                      </a:lnTo>
                      <a:lnTo>
                        <a:pt x="91" y="143"/>
                      </a:lnTo>
                      <a:lnTo>
                        <a:pt x="92" y="148"/>
                      </a:lnTo>
                      <a:lnTo>
                        <a:pt x="91" y="148"/>
                      </a:lnTo>
                      <a:lnTo>
                        <a:pt x="91" y="153"/>
                      </a:lnTo>
                      <a:lnTo>
                        <a:pt x="89" y="153"/>
                      </a:lnTo>
                      <a:lnTo>
                        <a:pt x="88" y="155"/>
                      </a:lnTo>
                      <a:lnTo>
                        <a:pt x="88" y="156"/>
                      </a:lnTo>
                      <a:lnTo>
                        <a:pt x="86" y="156"/>
                      </a:lnTo>
                      <a:lnTo>
                        <a:pt x="86" y="155"/>
                      </a:lnTo>
                      <a:lnTo>
                        <a:pt x="86" y="155"/>
                      </a:lnTo>
                      <a:lnTo>
                        <a:pt x="86" y="152"/>
                      </a:lnTo>
                      <a:lnTo>
                        <a:pt x="86" y="152"/>
                      </a:lnTo>
                      <a:lnTo>
                        <a:pt x="86" y="152"/>
                      </a:lnTo>
                      <a:lnTo>
                        <a:pt x="86" y="151"/>
                      </a:lnTo>
                      <a:lnTo>
                        <a:pt x="83" y="151"/>
                      </a:lnTo>
                      <a:lnTo>
                        <a:pt x="83" y="155"/>
                      </a:lnTo>
                      <a:lnTo>
                        <a:pt x="82" y="155"/>
                      </a:lnTo>
                      <a:lnTo>
                        <a:pt x="82" y="152"/>
                      </a:lnTo>
                      <a:lnTo>
                        <a:pt x="79" y="152"/>
                      </a:lnTo>
                      <a:lnTo>
                        <a:pt x="79" y="152"/>
                      </a:lnTo>
                      <a:lnTo>
                        <a:pt x="78" y="152"/>
                      </a:lnTo>
                      <a:lnTo>
                        <a:pt x="78" y="153"/>
                      </a:lnTo>
                      <a:lnTo>
                        <a:pt x="74" y="153"/>
                      </a:lnTo>
                      <a:lnTo>
                        <a:pt x="74" y="153"/>
                      </a:lnTo>
                      <a:lnTo>
                        <a:pt x="72" y="153"/>
                      </a:lnTo>
                      <a:lnTo>
                        <a:pt x="72" y="153"/>
                      </a:lnTo>
                      <a:lnTo>
                        <a:pt x="72" y="153"/>
                      </a:lnTo>
                      <a:lnTo>
                        <a:pt x="71" y="153"/>
                      </a:lnTo>
                      <a:lnTo>
                        <a:pt x="70" y="152"/>
                      </a:lnTo>
                      <a:lnTo>
                        <a:pt x="69" y="151"/>
                      </a:lnTo>
                      <a:lnTo>
                        <a:pt x="70" y="151"/>
                      </a:lnTo>
                      <a:lnTo>
                        <a:pt x="70" y="149"/>
                      </a:lnTo>
                      <a:lnTo>
                        <a:pt x="70" y="149"/>
                      </a:lnTo>
                      <a:lnTo>
                        <a:pt x="72" y="149"/>
                      </a:lnTo>
                      <a:lnTo>
                        <a:pt x="75" y="148"/>
                      </a:lnTo>
                      <a:lnTo>
                        <a:pt x="78" y="147"/>
                      </a:lnTo>
                      <a:lnTo>
                        <a:pt x="80" y="145"/>
                      </a:lnTo>
                      <a:lnTo>
                        <a:pt x="79" y="145"/>
                      </a:lnTo>
                      <a:lnTo>
                        <a:pt x="78" y="147"/>
                      </a:lnTo>
                      <a:lnTo>
                        <a:pt x="75" y="147"/>
                      </a:lnTo>
                      <a:lnTo>
                        <a:pt x="72" y="147"/>
                      </a:lnTo>
                      <a:lnTo>
                        <a:pt x="71" y="147"/>
                      </a:lnTo>
                      <a:lnTo>
                        <a:pt x="71" y="145"/>
                      </a:lnTo>
                      <a:lnTo>
                        <a:pt x="71" y="144"/>
                      </a:lnTo>
                      <a:lnTo>
                        <a:pt x="72" y="143"/>
                      </a:lnTo>
                      <a:lnTo>
                        <a:pt x="72" y="143"/>
                      </a:lnTo>
                      <a:lnTo>
                        <a:pt x="74" y="143"/>
                      </a:lnTo>
                      <a:lnTo>
                        <a:pt x="75" y="144"/>
                      </a:lnTo>
                      <a:lnTo>
                        <a:pt x="76" y="143"/>
                      </a:lnTo>
                      <a:lnTo>
                        <a:pt x="78" y="143"/>
                      </a:lnTo>
                      <a:lnTo>
                        <a:pt x="80" y="142"/>
                      </a:lnTo>
                      <a:lnTo>
                        <a:pt x="80" y="140"/>
                      </a:lnTo>
                      <a:lnTo>
                        <a:pt x="76" y="140"/>
                      </a:lnTo>
                      <a:lnTo>
                        <a:pt x="76" y="135"/>
                      </a:lnTo>
                      <a:lnTo>
                        <a:pt x="78" y="135"/>
                      </a:lnTo>
                      <a:lnTo>
                        <a:pt x="80" y="134"/>
                      </a:lnTo>
                      <a:lnTo>
                        <a:pt x="80" y="135"/>
                      </a:lnTo>
                      <a:lnTo>
                        <a:pt x="83" y="135"/>
                      </a:lnTo>
                      <a:lnTo>
                        <a:pt x="83" y="134"/>
                      </a:lnTo>
                      <a:lnTo>
                        <a:pt x="84" y="132"/>
                      </a:lnTo>
                      <a:lnTo>
                        <a:pt x="86" y="132"/>
                      </a:lnTo>
                      <a:lnTo>
                        <a:pt x="89" y="132"/>
                      </a:lnTo>
                      <a:lnTo>
                        <a:pt x="91" y="135"/>
                      </a:lnTo>
                      <a:lnTo>
                        <a:pt x="91" y="135"/>
                      </a:lnTo>
                      <a:lnTo>
                        <a:pt x="91" y="134"/>
                      </a:lnTo>
                      <a:lnTo>
                        <a:pt x="96" y="134"/>
                      </a:lnTo>
                      <a:lnTo>
                        <a:pt x="96" y="135"/>
                      </a:lnTo>
                      <a:lnTo>
                        <a:pt x="100" y="135"/>
                      </a:lnTo>
                      <a:lnTo>
                        <a:pt x="101" y="136"/>
                      </a:lnTo>
                      <a:lnTo>
                        <a:pt x="104" y="138"/>
                      </a:lnTo>
                      <a:lnTo>
                        <a:pt x="104" y="138"/>
                      </a:lnTo>
                      <a:lnTo>
                        <a:pt x="109" y="138"/>
                      </a:lnTo>
                      <a:lnTo>
                        <a:pt x="109" y="139"/>
                      </a:lnTo>
                      <a:lnTo>
                        <a:pt x="113" y="139"/>
                      </a:lnTo>
                      <a:lnTo>
                        <a:pt x="113" y="140"/>
                      </a:lnTo>
                      <a:lnTo>
                        <a:pt x="114" y="142"/>
                      </a:lnTo>
                      <a:lnTo>
                        <a:pt x="117" y="142"/>
                      </a:lnTo>
                      <a:lnTo>
                        <a:pt x="118" y="144"/>
                      </a:lnTo>
                      <a:lnTo>
                        <a:pt x="138" y="145"/>
                      </a:lnTo>
                      <a:lnTo>
                        <a:pt x="138" y="143"/>
                      </a:lnTo>
                      <a:lnTo>
                        <a:pt x="138" y="142"/>
                      </a:lnTo>
                      <a:lnTo>
                        <a:pt x="137" y="142"/>
                      </a:lnTo>
                      <a:lnTo>
                        <a:pt x="135" y="142"/>
                      </a:lnTo>
                      <a:lnTo>
                        <a:pt x="134" y="142"/>
                      </a:lnTo>
                      <a:lnTo>
                        <a:pt x="134" y="140"/>
                      </a:lnTo>
                      <a:lnTo>
                        <a:pt x="135" y="139"/>
                      </a:lnTo>
                      <a:lnTo>
                        <a:pt x="137" y="136"/>
                      </a:lnTo>
                      <a:lnTo>
                        <a:pt x="130" y="134"/>
                      </a:lnTo>
                      <a:lnTo>
                        <a:pt x="130" y="131"/>
                      </a:lnTo>
                      <a:lnTo>
                        <a:pt x="131" y="131"/>
                      </a:lnTo>
                      <a:lnTo>
                        <a:pt x="131" y="130"/>
                      </a:lnTo>
                      <a:lnTo>
                        <a:pt x="131" y="128"/>
                      </a:lnTo>
                      <a:lnTo>
                        <a:pt x="130" y="127"/>
                      </a:lnTo>
                      <a:lnTo>
                        <a:pt x="133" y="127"/>
                      </a:lnTo>
                      <a:lnTo>
                        <a:pt x="131" y="125"/>
                      </a:lnTo>
                      <a:lnTo>
                        <a:pt x="131" y="123"/>
                      </a:lnTo>
                      <a:lnTo>
                        <a:pt x="131" y="122"/>
                      </a:lnTo>
                      <a:lnTo>
                        <a:pt x="130" y="121"/>
                      </a:lnTo>
                      <a:lnTo>
                        <a:pt x="134" y="122"/>
                      </a:lnTo>
                      <a:lnTo>
                        <a:pt x="134" y="119"/>
                      </a:lnTo>
                      <a:close/>
                      <a:moveTo>
                        <a:pt x="884" y="56"/>
                      </a:moveTo>
                      <a:lnTo>
                        <a:pt x="881" y="58"/>
                      </a:lnTo>
                      <a:lnTo>
                        <a:pt x="879" y="58"/>
                      </a:lnTo>
                      <a:lnTo>
                        <a:pt x="878" y="59"/>
                      </a:lnTo>
                      <a:lnTo>
                        <a:pt x="875" y="59"/>
                      </a:lnTo>
                      <a:lnTo>
                        <a:pt x="875" y="59"/>
                      </a:lnTo>
                      <a:lnTo>
                        <a:pt x="874" y="59"/>
                      </a:lnTo>
                      <a:lnTo>
                        <a:pt x="874" y="60"/>
                      </a:lnTo>
                      <a:lnTo>
                        <a:pt x="870" y="60"/>
                      </a:lnTo>
                      <a:lnTo>
                        <a:pt x="870" y="62"/>
                      </a:lnTo>
                      <a:lnTo>
                        <a:pt x="868" y="62"/>
                      </a:lnTo>
                      <a:lnTo>
                        <a:pt x="868" y="63"/>
                      </a:lnTo>
                      <a:lnTo>
                        <a:pt x="867" y="64"/>
                      </a:lnTo>
                      <a:lnTo>
                        <a:pt x="868" y="64"/>
                      </a:lnTo>
                      <a:lnTo>
                        <a:pt x="870" y="63"/>
                      </a:lnTo>
                      <a:lnTo>
                        <a:pt x="871" y="62"/>
                      </a:lnTo>
                      <a:lnTo>
                        <a:pt x="874" y="60"/>
                      </a:lnTo>
                      <a:lnTo>
                        <a:pt x="874" y="60"/>
                      </a:lnTo>
                      <a:lnTo>
                        <a:pt x="876" y="60"/>
                      </a:lnTo>
                      <a:lnTo>
                        <a:pt x="876" y="59"/>
                      </a:lnTo>
                      <a:lnTo>
                        <a:pt x="878" y="59"/>
                      </a:lnTo>
                      <a:lnTo>
                        <a:pt x="878" y="59"/>
                      </a:lnTo>
                      <a:lnTo>
                        <a:pt x="880" y="59"/>
                      </a:lnTo>
                      <a:lnTo>
                        <a:pt x="880" y="58"/>
                      </a:lnTo>
                      <a:lnTo>
                        <a:pt x="884" y="58"/>
                      </a:lnTo>
                      <a:lnTo>
                        <a:pt x="884" y="56"/>
                      </a:lnTo>
                      <a:lnTo>
                        <a:pt x="884" y="56"/>
                      </a:lnTo>
                      <a:close/>
                      <a:moveTo>
                        <a:pt x="887" y="55"/>
                      </a:moveTo>
                      <a:lnTo>
                        <a:pt x="885" y="56"/>
                      </a:lnTo>
                      <a:lnTo>
                        <a:pt x="888" y="55"/>
                      </a:lnTo>
                      <a:lnTo>
                        <a:pt x="888" y="55"/>
                      </a:lnTo>
                      <a:lnTo>
                        <a:pt x="887" y="55"/>
                      </a:lnTo>
                      <a:close/>
                      <a:moveTo>
                        <a:pt x="892" y="54"/>
                      </a:moveTo>
                      <a:lnTo>
                        <a:pt x="892" y="54"/>
                      </a:lnTo>
                      <a:lnTo>
                        <a:pt x="892" y="54"/>
                      </a:lnTo>
                      <a:lnTo>
                        <a:pt x="893" y="54"/>
                      </a:lnTo>
                      <a:lnTo>
                        <a:pt x="892" y="54"/>
                      </a:lnTo>
                      <a:lnTo>
                        <a:pt x="892" y="54"/>
                      </a:lnTo>
                      <a:lnTo>
                        <a:pt x="892" y="54"/>
                      </a:lnTo>
                      <a:close/>
                      <a:moveTo>
                        <a:pt x="837" y="32"/>
                      </a:moveTo>
                      <a:lnTo>
                        <a:pt x="837" y="32"/>
                      </a:lnTo>
                      <a:lnTo>
                        <a:pt x="837" y="32"/>
                      </a:lnTo>
                      <a:lnTo>
                        <a:pt x="838" y="32"/>
                      </a:lnTo>
                      <a:lnTo>
                        <a:pt x="837" y="32"/>
                      </a:lnTo>
                      <a:lnTo>
                        <a:pt x="837" y="32"/>
                      </a:lnTo>
                      <a:lnTo>
                        <a:pt x="837" y="32"/>
                      </a:lnTo>
                      <a:close/>
                      <a:moveTo>
                        <a:pt x="807" y="16"/>
                      </a:moveTo>
                      <a:lnTo>
                        <a:pt x="804" y="16"/>
                      </a:lnTo>
                      <a:lnTo>
                        <a:pt x="802" y="17"/>
                      </a:lnTo>
                      <a:lnTo>
                        <a:pt x="799" y="17"/>
                      </a:lnTo>
                      <a:lnTo>
                        <a:pt x="798" y="18"/>
                      </a:lnTo>
                      <a:lnTo>
                        <a:pt x="796" y="18"/>
                      </a:lnTo>
                      <a:lnTo>
                        <a:pt x="796" y="21"/>
                      </a:lnTo>
                      <a:lnTo>
                        <a:pt x="798" y="21"/>
                      </a:lnTo>
                      <a:lnTo>
                        <a:pt x="798" y="20"/>
                      </a:lnTo>
                      <a:lnTo>
                        <a:pt x="798" y="20"/>
                      </a:lnTo>
                      <a:lnTo>
                        <a:pt x="798" y="20"/>
                      </a:lnTo>
                      <a:lnTo>
                        <a:pt x="798" y="18"/>
                      </a:lnTo>
                      <a:lnTo>
                        <a:pt x="800" y="18"/>
                      </a:lnTo>
                      <a:lnTo>
                        <a:pt x="800" y="18"/>
                      </a:lnTo>
                      <a:lnTo>
                        <a:pt x="802" y="20"/>
                      </a:lnTo>
                      <a:lnTo>
                        <a:pt x="802" y="20"/>
                      </a:lnTo>
                      <a:lnTo>
                        <a:pt x="802" y="20"/>
                      </a:lnTo>
                      <a:lnTo>
                        <a:pt x="803" y="18"/>
                      </a:lnTo>
                      <a:lnTo>
                        <a:pt x="803" y="18"/>
                      </a:lnTo>
                      <a:lnTo>
                        <a:pt x="803" y="18"/>
                      </a:lnTo>
                      <a:lnTo>
                        <a:pt x="807" y="17"/>
                      </a:lnTo>
                      <a:lnTo>
                        <a:pt x="807" y="16"/>
                      </a:lnTo>
                      <a:close/>
                      <a:moveTo>
                        <a:pt x="845" y="13"/>
                      </a:moveTo>
                      <a:lnTo>
                        <a:pt x="842" y="13"/>
                      </a:lnTo>
                      <a:lnTo>
                        <a:pt x="840" y="15"/>
                      </a:lnTo>
                      <a:lnTo>
                        <a:pt x="836" y="15"/>
                      </a:lnTo>
                      <a:lnTo>
                        <a:pt x="832" y="16"/>
                      </a:lnTo>
                      <a:lnTo>
                        <a:pt x="832" y="17"/>
                      </a:lnTo>
                      <a:lnTo>
                        <a:pt x="836" y="17"/>
                      </a:lnTo>
                      <a:lnTo>
                        <a:pt x="836" y="17"/>
                      </a:lnTo>
                      <a:lnTo>
                        <a:pt x="836" y="17"/>
                      </a:lnTo>
                      <a:lnTo>
                        <a:pt x="838" y="17"/>
                      </a:lnTo>
                      <a:lnTo>
                        <a:pt x="838" y="17"/>
                      </a:lnTo>
                      <a:lnTo>
                        <a:pt x="840" y="17"/>
                      </a:lnTo>
                      <a:lnTo>
                        <a:pt x="842" y="17"/>
                      </a:lnTo>
                      <a:lnTo>
                        <a:pt x="842" y="16"/>
                      </a:lnTo>
                      <a:lnTo>
                        <a:pt x="845" y="16"/>
                      </a:lnTo>
                      <a:lnTo>
                        <a:pt x="859" y="15"/>
                      </a:lnTo>
                      <a:lnTo>
                        <a:pt x="872" y="15"/>
                      </a:lnTo>
                      <a:lnTo>
                        <a:pt x="872" y="13"/>
                      </a:lnTo>
                      <a:lnTo>
                        <a:pt x="845" y="13"/>
                      </a:lnTo>
                      <a:close/>
                      <a:moveTo>
                        <a:pt x="813" y="11"/>
                      </a:moveTo>
                      <a:lnTo>
                        <a:pt x="813" y="13"/>
                      </a:lnTo>
                      <a:lnTo>
                        <a:pt x="813" y="16"/>
                      </a:lnTo>
                      <a:lnTo>
                        <a:pt x="812" y="16"/>
                      </a:lnTo>
                      <a:lnTo>
                        <a:pt x="812" y="17"/>
                      </a:lnTo>
                      <a:lnTo>
                        <a:pt x="813" y="17"/>
                      </a:lnTo>
                      <a:lnTo>
                        <a:pt x="813" y="17"/>
                      </a:lnTo>
                      <a:lnTo>
                        <a:pt x="813" y="17"/>
                      </a:lnTo>
                      <a:lnTo>
                        <a:pt x="815" y="17"/>
                      </a:lnTo>
                      <a:lnTo>
                        <a:pt x="815" y="17"/>
                      </a:lnTo>
                      <a:lnTo>
                        <a:pt x="815" y="17"/>
                      </a:lnTo>
                      <a:lnTo>
                        <a:pt x="816" y="20"/>
                      </a:lnTo>
                      <a:lnTo>
                        <a:pt x="817" y="20"/>
                      </a:lnTo>
                      <a:lnTo>
                        <a:pt x="817" y="18"/>
                      </a:lnTo>
                      <a:lnTo>
                        <a:pt x="817" y="18"/>
                      </a:lnTo>
                      <a:lnTo>
                        <a:pt x="817" y="17"/>
                      </a:lnTo>
                      <a:lnTo>
                        <a:pt x="824" y="17"/>
                      </a:lnTo>
                      <a:lnTo>
                        <a:pt x="824" y="16"/>
                      </a:lnTo>
                      <a:lnTo>
                        <a:pt x="825" y="16"/>
                      </a:lnTo>
                      <a:lnTo>
                        <a:pt x="825" y="16"/>
                      </a:lnTo>
                      <a:lnTo>
                        <a:pt x="825" y="17"/>
                      </a:lnTo>
                      <a:lnTo>
                        <a:pt x="830" y="17"/>
                      </a:lnTo>
                      <a:lnTo>
                        <a:pt x="830" y="16"/>
                      </a:lnTo>
                      <a:lnTo>
                        <a:pt x="829" y="16"/>
                      </a:lnTo>
                      <a:lnTo>
                        <a:pt x="827" y="15"/>
                      </a:lnTo>
                      <a:lnTo>
                        <a:pt x="824" y="13"/>
                      </a:lnTo>
                      <a:lnTo>
                        <a:pt x="823" y="15"/>
                      </a:lnTo>
                      <a:lnTo>
                        <a:pt x="820" y="15"/>
                      </a:lnTo>
                      <a:lnTo>
                        <a:pt x="817" y="16"/>
                      </a:lnTo>
                      <a:lnTo>
                        <a:pt x="817" y="15"/>
                      </a:lnTo>
                      <a:lnTo>
                        <a:pt x="815" y="13"/>
                      </a:lnTo>
                      <a:lnTo>
                        <a:pt x="815" y="11"/>
                      </a:lnTo>
                      <a:lnTo>
                        <a:pt x="813" y="11"/>
                      </a:lnTo>
                      <a:close/>
                      <a:moveTo>
                        <a:pt x="833" y="0"/>
                      </a:moveTo>
                      <a:lnTo>
                        <a:pt x="833" y="0"/>
                      </a:lnTo>
                      <a:lnTo>
                        <a:pt x="833" y="0"/>
                      </a:lnTo>
                      <a:lnTo>
                        <a:pt x="836" y="1"/>
                      </a:lnTo>
                      <a:lnTo>
                        <a:pt x="837" y="3"/>
                      </a:lnTo>
                      <a:lnTo>
                        <a:pt x="841" y="3"/>
                      </a:lnTo>
                      <a:lnTo>
                        <a:pt x="841" y="4"/>
                      </a:lnTo>
                      <a:lnTo>
                        <a:pt x="844" y="4"/>
                      </a:lnTo>
                      <a:lnTo>
                        <a:pt x="844" y="4"/>
                      </a:lnTo>
                      <a:lnTo>
                        <a:pt x="849" y="4"/>
                      </a:lnTo>
                      <a:lnTo>
                        <a:pt x="849" y="3"/>
                      </a:lnTo>
                      <a:lnTo>
                        <a:pt x="853" y="3"/>
                      </a:lnTo>
                      <a:lnTo>
                        <a:pt x="853" y="3"/>
                      </a:lnTo>
                      <a:lnTo>
                        <a:pt x="855" y="3"/>
                      </a:lnTo>
                      <a:lnTo>
                        <a:pt x="857" y="1"/>
                      </a:lnTo>
                      <a:lnTo>
                        <a:pt x="863" y="3"/>
                      </a:lnTo>
                      <a:lnTo>
                        <a:pt x="863" y="3"/>
                      </a:lnTo>
                      <a:lnTo>
                        <a:pt x="866" y="3"/>
                      </a:lnTo>
                      <a:lnTo>
                        <a:pt x="866" y="4"/>
                      </a:lnTo>
                      <a:lnTo>
                        <a:pt x="872" y="4"/>
                      </a:lnTo>
                      <a:lnTo>
                        <a:pt x="875" y="4"/>
                      </a:lnTo>
                      <a:lnTo>
                        <a:pt x="879" y="4"/>
                      </a:lnTo>
                      <a:lnTo>
                        <a:pt x="880" y="4"/>
                      </a:lnTo>
                      <a:lnTo>
                        <a:pt x="880" y="4"/>
                      </a:lnTo>
                      <a:lnTo>
                        <a:pt x="881" y="4"/>
                      </a:lnTo>
                      <a:lnTo>
                        <a:pt x="881" y="4"/>
                      </a:lnTo>
                      <a:lnTo>
                        <a:pt x="883" y="4"/>
                      </a:lnTo>
                      <a:lnTo>
                        <a:pt x="884" y="5"/>
                      </a:lnTo>
                      <a:lnTo>
                        <a:pt x="884" y="5"/>
                      </a:lnTo>
                      <a:lnTo>
                        <a:pt x="884" y="7"/>
                      </a:lnTo>
                      <a:lnTo>
                        <a:pt x="883" y="8"/>
                      </a:lnTo>
                      <a:lnTo>
                        <a:pt x="880" y="8"/>
                      </a:lnTo>
                      <a:lnTo>
                        <a:pt x="879" y="9"/>
                      </a:lnTo>
                      <a:lnTo>
                        <a:pt x="876" y="12"/>
                      </a:lnTo>
                      <a:lnTo>
                        <a:pt x="875" y="13"/>
                      </a:lnTo>
                      <a:lnTo>
                        <a:pt x="875" y="13"/>
                      </a:lnTo>
                      <a:lnTo>
                        <a:pt x="879" y="13"/>
                      </a:lnTo>
                      <a:lnTo>
                        <a:pt x="879" y="13"/>
                      </a:lnTo>
                      <a:lnTo>
                        <a:pt x="883" y="12"/>
                      </a:lnTo>
                      <a:lnTo>
                        <a:pt x="883" y="12"/>
                      </a:lnTo>
                      <a:lnTo>
                        <a:pt x="885" y="12"/>
                      </a:lnTo>
                      <a:lnTo>
                        <a:pt x="887" y="11"/>
                      </a:lnTo>
                      <a:lnTo>
                        <a:pt x="888" y="9"/>
                      </a:lnTo>
                      <a:lnTo>
                        <a:pt x="889" y="8"/>
                      </a:lnTo>
                      <a:lnTo>
                        <a:pt x="891" y="8"/>
                      </a:lnTo>
                      <a:lnTo>
                        <a:pt x="893" y="8"/>
                      </a:lnTo>
                      <a:lnTo>
                        <a:pt x="896" y="9"/>
                      </a:lnTo>
                      <a:lnTo>
                        <a:pt x="897" y="11"/>
                      </a:lnTo>
                      <a:lnTo>
                        <a:pt x="899" y="12"/>
                      </a:lnTo>
                      <a:lnTo>
                        <a:pt x="900" y="13"/>
                      </a:lnTo>
                      <a:lnTo>
                        <a:pt x="900" y="16"/>
                      </a:lnTo>
                      <a:lnTo>
                        <a:pt x="899" y="17"/>
                      </a:lnTo>
                      <a:lnTo>
                        <a:pt x="897" y="17"/>
                      </a:lnTo>
                      <a:lnTo>
                        <a:pt x="895" y="17"/>
                      </a:lnTo>
                      <a:lnTo>
                        <a:pt x="895" y="18"/>
                      </a:lnTo>
                      <a:lnTo>
                        <a:pt x="892" y="18"/>
                      </a:lnTo>
                      <a:lnTo>
                        <a:pt x="892" y="20"/>
                      </a:lnTo>
                      <a:lnTo>
                        <a:pt x="896" y="20"/>
                      </a:lnTo>
                      <a:lnTo>
                        <a:pt x="901" y="18"/>
                      </a:lnTo>
                      <a:lnTo>
                        <a:pt x="901" y="17"/>
                      </a:lnTo>
                      <a:lnTo>
                        <a:pt x="904" y="17"/>
                      </a:lnTo>
                      <a:lnTo>
                        <a:pt x="904" y="16"/>
                      </a:lnTo>
                      <a:lnTo>
                        <a:pt x="905" y="16"/>
                      </a:lnTo>
                      <a:lnTo>
                        <a:pt x="905" y="16"/>
                      </a:lnTo>
                      <a:lnTo>
                        <a:pt x="905" y="15"/>
                      </a:lnTo>
                      <a:lnTo>
                        <a:pt x="906" y="16"/>
                      </a:lnTo>
                      <a:lnTo>
                        <a:pt x="906" y="16"/>
                      </a:lnTo>
                      <a:lnTo>
                        <a:pt x="906" y="16"/>
                      </a:lnTo>
                      <a:lnTo>
                        <a:pt x="906" y="18"/>
                      </a:lnTo>
                      <a:lnTo>
                        <a:pt x="908" y="18"/>
                      </a:lnTo>
                      <a:lnTo>
                        <a:pt x="908" y="17"/>
                      </a:lnTo>
                      <a:lnTo>
                        <a:pt x="909" y="17"/>
                      </a:lnTo>
                      <a:lnTo>
                        <a:pt x="910" y="17"/>
                      </a:lnTo>
                      <a:lnTo>
                        <a:pt x="910" y="17"/>
                      </a:lnTo>
                      <a:lnTo>
                        <a:pt x="913" y="17"/>
                      </a:lnTo>
                      <a:lnTo>
                        <a:pt x="913" y="18"/>
                      </a:lnTo>
                      <a:lnTo>
                        <a:pt x="913" y="18"/>
                      </a:lnTo>
                      <a:lnTo>
                        <a:pt x="914" y="18"/>
                      </a:lnTo>
                      <a:lnTo>
                        <a:pt x="914" y="21"/>
                      </a:lnTo>
                      <a:lnTo>
                        <a:pt x="925" y="20"/>
                      </a:lnTo>
                      <a:lnTo>
                        <a:pt x="926" y="21"/>
                      </a:lnTo>
                      <a:lnTo>
                        <a:pt x="934" y="22"/>
                      </a:lnTo>
                      <a:lnTo>
                        <a:pt x="934" y="25"/>
                      </a:lnTo>
                      <a:lnTo>
                        <a:pt x="933" y="26"/>
                      </a:lnTo>
                      <a:lnTo>
                        <a:pt x="931" y="26"/>
                      </a:lnTo>
                      <a:lnTo>
                        <a:pt x="930" y="28"/>
                      </a:lnTo>
                      <a:lnTo>
                        <a:pt x="926" y="28"/>
                      </a:lnTo>
                      <a:lnTo>
                        <a:pt x="923" y="30"/>
                      </a:lnTo>
                      <a:lnTo>
                        <a:pt x="922" y="30"/>
                      </a:lnTo>
                      <a:lnTo>
                        <a:pt x="922" y="32"/>
                      </a:lnTo>
                      <a:lnTo>
                        <a:pt x="919" y="32"/>
                      </a:lnTo>
                      <a:lnTo>
                        <a:pt x="919" y="30"/>
                      </a:lnTo>
                      <a:lnTo>
                        <a:pt x="908" y="32"/>
                      </a:lnTo>
                      <a:lnTo>
                        <a:pt x="908" y="32"/>
                      </a:lnTo>
                      <a:lnTo>
                        <a:pt x="905" y="32"/>
                      </a:lnTo>
                      <a:lnTo>
                        <a:pt x="905" y="33"/>
                      </a:lnTo>
                      <a:lnTo>
                        <a:pt x="902" y="33"/>
                      </a:lnTo>
                      <a:lnTo>
                        <a:pt x="899" y="33"/>
                      </a:lnTo>
                      <a:lnTo>
                        <a:pt x="896" y="32"/>
                      </a:lnTo>
                      <a:lnTo>
                        <a:pt x="892" y="32"/>
                      </a:lnTo>
                      <a:lnTo>
                        <a:pt x="889" y="32"/>
                      </a:lnTo>
                      <a:lnTo>
                        <a:pt x="885" y="32"/>
                      </a:lnTo>
                      <a:lnTo>
                        <a:pt x="885" y="32"/>
                      </a:lnTo>
                      <a:lnTo>
                        <a:pt x="876" y="32"/>
                      </a:lnTo>
                      <a:lnTo>
                        <a:pt x="871" y="32"/>
                      </a:lnTo>
                      <a:lnTo>
                        <a:pt x="871" y="32"/>
                      </a:lnTo>
                      <a:lnTo>
                        <a:pt x="867" y="32"/>
                      </a:lnTo>
                      <a:lnTo>
                        <a:pt x="867" y="30"/>
                      </a:lnTo>
                      <a:lnTo>
                        <a:pt x="867" y="30"/>
                      </a:lnTo>
                      <a:lnTo>
                        <a:pt x="867" y="32"/>
                      </a:lnTo>
                      <a:lnTo>
                        <a:pt x="851" y="32"/>
                      </a:lnTo>
                      <a:lnTo>
                        <a:pt x="850" y="32"/>
                      </a:lnTo>
                      <a:lnTo>
                        <a:pt x="849" y="30"/>
                      </a:lnTo>
                      <a:lnTo>
                        <a:pt x="846" y="30"/>
                      </a:lnTo>
                      <a:lnTo>
                        <a:pt x="845" y="30"/>
                      </a:lnTo>
                      <a:lnTo>
                        <a:pt x="845" y="32"/>
                      </a:lnTo>
                      <a:lnTo>
                        <a:pt x="844" y="32"/>
                      </a:lnTo>
                      <a:lnTo>
                        <a:pt x="844" y="32"/>
                      </a:lnTo>
                      <a:lnTo>
                        <a:pt x="840" y="33"/>
                      </a:lnTo>
                      <a:lnTo>
                        <a:pt x="840" y="34"/>
                      </a:lnTo>
                      <a:lnTo>
                        <a:pt x="838" y="34"/>
                      </a:lnTo>
                      <a:lnTo>
                        <a:pt x="837" y="36"/>
                      </a:lnTo>
                      <a:lnTo>
                        <a:pt x="834" y="36"/>
                      </a:lnTo>
                      <a:lnTo>
                        <a:pt x="832" y="36"/>
                      </a:lnTo>
                      <a:lnTo>
                        <a:pt x="832" y="36"/>
                      </a:lnTo>
                      <a:lnTo>
                        <a:pt x="832" y="37"/>
                      </a:lnTo>
                      <a:lnTo>
                        <a:pt x="830" y="38"/>
                      </a:lnTo>
                      <a:lnTo>
                        <a:pt x="829" y="38"/>
                      </a:lnTo>
                      <a:lnTo>
                        <a:pt x="829" y="38"/>
                      </a:lnTo>
                      <a:lnTo>
                        <a:pt x="827" y="38"/>
                      </a:lnTo>
                      <a:lnTo>
                        <a:pt x="827" y="39"/>
                      </a:lnTo>
                      <a:lnTo>
                        <a:pt x="823" y="39"/>
                      </a:lnTo>
                      <a:lnTo>
                        <a:pt x="820" y="39"/>
                      </a:lnTo>
                      <a:lnTo>
                        <a:pt x="819" y="41"/>
                      </a:lnTo>
                      <a:lnTo>
                        <a:pt x="817" y="41"/>
                      </a:lnTo>
                      <a:lnTo>
                        <a:pt x="816" y="43"/>
                      </a:lnTo>
                      <a:lnTo>
                        <a:pt x="820" y="43"/>
                      </a:lnTo>
                      <a:lnTo>
                        <a:pt x="820" y="42"/>
                      </a:lnTo>
                      <a:lnTo>
                        <a:pt x="821" y="41"/>
                      </a:lnTo>
                      <a:lnTo>
                        <a:pt x="824" y="41"/>
                      </a:lnTo>
                      <a:lnTo>
                        <a:pt x="825" y="41"/>
                      </a:lnTo>
                      <a:lnTo>
                        <a:pt x="829" y="41"/>
                      </a:lnTo>
                      <a:lnTo>
                        <a:pt x="830" y="39"/>
                      </a:lnTo>
                      <a:lnTo>
                        <a:pt x="832" y="39"/>
                      </a:lnTo>
                      <a:lnTo>
                        <a:pt x="833" y="39"/>
                      </a:lnTo>
                      <a:lnTo>
                        <a:pt x="834" y="38"/>
                      </a:lnTo>
                      <a:lnTo>
                        <a:pt x="836" y="38"/>
                      </a:lnTo>
                      <a:lnTo>
                        <a:pt x="836" y="37"/>
                      </a:lnTo>
                      <a:lnTo>
                        <a:pt x="840" y="37"/>
                      </a:lnTo>
                      <a:lnTo>
                        <a:pt x="840" y="36"/>
                      </a:lnTo>
                      <a:lnTo>
                        <a:pt x="844" y="37"/>
                      </a:lnTo>
                      <a:lnTo>
                        <a:pt x="844" y="36"/>
                      </a:lnTo>
                      <a:lnTo>
                        <a:pt x="847" y="36"/>
                      </a:lnTo>
                      <a:lnTo>
                        <a:pt x="849" y="36"/>
                      </a:lnTo>
                      <a:lnTo>
                        <a:pt x="850" y="37"/>
                      </a:lnTo>
                      <a:lnTo>
                        <a:pt x="853" y="37"/>
                      </a:lnTo>
                      <a:lnTo>
                        <a:pt x="854" y="37"/>
                      </a:lnTo>
                      <a:lnTo>
                        <a:pt x="854" y="36"/>
                      </a:lnTo>
                      <a:lnTo>
                        <a:pt x="858" y="36"/>
                      </a:lnTo>
                      <a:lnTo>
                        <a:pt x="858" y="36"/>
                      </a:lnTo>
                      <a:lnTo>
                        <a:pt x="868" y="36"/>
                      </a:lnTo>
                      <a:lnTo>
                        <a:pt x="874" y="36"/>
                      </a:lnTo>
                      <a:lnTo>
                        <a:pt x="878" y="36"/>
                      </a:lnTo>
                      <a:lnTo>
                        <a:pt x="883" y="36"/>
                      </a:lnTo>
                      <a:lnTo>
                        <a:pt x="883" y="38"/>
                      </a:lnTo>
                      <a:lnTo>
                        <a:pt x="881" y="41"/>
                      </a:lnTo>
                      <a:lnTo>
                        <a:pt x="881" y="42"/>
                      </a:lnTo>
                      <a:lnTo>
                        <a:pt x="888" y="42"/>
                      </a:lnTo>
                      <a:lnTo>
                        <a:pt x="888" y="41"/>
                      </a:lnTo>
                      <a:lnTo>
                        <a:pt x="892" y="41"/>
                      </a:lnTo>
                      <a:lnTo>
                        <a:pt x="900" y="41"/>
                      </a:lnTo>
                      <a:lnTo>
                        <a:pt x="900" y="41"/>
                      </a:lnTo>
                      <a:lnTo>
                        <a:pt x="902" y="41"/>
                      </a:lnTo>
                      <a:lnTo>
                        <a:pt x="902" y="36"/>
                      </a:lnTo>
                      <a:lnTo>
                        <a:pt x="904" y="36"/>
                      </a:lnTo>
                      <a:lnTo>
                        <a:pt x="905" y="36"/>
                      </a:lnTo>
                      <a:lnTo>
                        <a:pt x="908" y="34"/>
                      </a:lnTo>
                      <a:lnTo>
                        <a:pt x="908" y="34"/>
                      </a:lnTo>
                      <a:lnTo>
                        <a:pt x="909" y="36"/>
                      </a:lnTo>
                      <a:lnTo>
                        <a:pt x="912" y="36"/>
                      </a:lnTo>
                      <a:lnTo>
                        <a:pt x="916" y="36"/>
                      </a:lnTo>
                      <a:lnTo>
                        <a:pt x="919" y="34"/>
                      </a:lnTo>
                      <a:lnTo>
                        <a:pt x="919" y="38"/>
                      </a:lnTo>
                      <a:lnTo>
                        <a:pt x="919" y="38"/>
                      </a:lnTo>
                      <a:lnTo>
                        <a:pt x="919" y="39"/>
                      </a:lnTo>
                      <a:lnTo>
                        <a:pt x="918" y="39"/>
                      </a:lnTo>
                      <a:lnTo>
                        <a:pt x="918" y="42"/>
                      </a:lnTo>
                      <a:lnTo>
                        <a:pt x="914" y="45"/>
                      </a:lnTo>
                      <a:lnTo>
                        <a:pt x="914" y="46"/>
                      </a:lnTo>
                      <a:lnTo>
                        <a:pt x="909" y="47"/>
                      </a:lnTo>
                      <a:lnTo>
                        <a:pt x="908" y="49"/>
                      </a:lnTo>
                      <a:lnTo>
                        <a:pt x="905" y="49"/>
                      </a:lnTo>
                      <a:lnTo>
                        <a:pt x="905" y="49"/>
                      </a:lnTo>
                      <a:lnTo>
                        <a:pt x="904" y="49"/>
                      </a:lnTo>
                      <a:lnTo>
                        <a:pt x="901" y="49"/>
                      </a:lnTo>
                      <a:lnTo>
                        <a:pt x="899" y="50"/>
                      </a:lnTo>
                      <a:lnTo>
                        <a:pt x="897" y="51"/>
                      </a:lnTo>
                      <a:lnTo>
                        <a:pt x="897" y="51"/>
                      </a:lnTo>
                      <a:lnTo>
                        <a:pt x="897" y="53"/>
                      </a:lnTo>
                      <a:lnTo>
                        <a:pt x="897" y="53"/>
                      </a:lnTo>
                      <a:lnTo>
                        <a:pt x="897" y="53"/>
                      </a:lnTo>
                      <a:lnTo>
                        <a:pt x="900" y="53"/>
                      </a:lnTo>
                      <a:lnTo>
                        <a:pt x="902" y="54"/>
                      </a:lnTo>
                      <a:lnTo>
                        <a:pt x="902" y="53"/>
                      </a:lnTo>
                      <a:lnTo>
                        <a:pt x="904" y="53"/>
                      </a:lnTo>
                      <a:lnTo>
                        <a:pt x="905" y="53"/>
                      </a:lnTo>
                      <a:lnTo>
                        <a:pt x="906" y="53"/>
                      </a:lnTo>
                      <a:lnTo>
                        <a:pt x="906" y="53"/>
                      </a:lnTo>
                      <a:lnTo>
                        <a:pt x="908" y="53"/>
                      </a:lnTo>
                      <a:lnTo>
                        <a:pt x="910" y="53"/>
                      </a:lnTo>
                      <a:lnTo>
                        <a:pt x="913" y="53"/>
                      </a:lnTo>
                      <a:lnTo>
                        <a:pt x="916" y="53"/>
                      </a:lnTo>
                      <a:lnTo>
                        <a:pt x="918" y="51"/>
                      </a:lnTo>
                      <a:lnTo>
                        <a:pt x="919" y="51"/>
                      </a:lnTo>
                      <a:lnTo>
                        <a:pt x="923" y="47"/>
                      </a:lnTo>
                      <a:lnTo>
                        <a:pt x="926" y="47"/>
                      </a:lnTo>
                      <a:lnTo>
                        <a:pt x="926" y="46"/>
                      </a:lnTo>
                      <a:lnTo>
                        <a:pt x="929" y="46"/>
                      </a:lnTo>
                      <a:lnTo>
                        <a:pt x="929" y="45"/>
                      </a:lnTo>
                      <a:lnTo>
                        <a:pt x="930" y="45"/>
                      </a:lnTo>
                      <a:lnTo>
                        <a:pt x="931" y="43"/>
                      </a:lnTo>
                      <a:lnTo>
                        <a:pt x="934" y="43"/>
                      </a:lnTo>
                      <a:lnTo>
                        <a:pt x="935" y="41"/>
                      </a:lnTo>
                      <a:lnTo>
                        <a:pt x="936" y="41"/>
                      </a:lnTo>
                      <a:lnTo>
                        <a:pt x="936" y="41"/>
                      </a:lnTo>
                      <a:lnTo>
                        <a:pt x="936" y="43"/>
                      </a:lnTo>
                      <a:lnTo>
                        <a:pt x="938" y="43"/>
                      </a:lnTo>
                      <a:lnTo>
                        <a:pt x="938" y="46"/>
                      </a:lnTo>
                      <a:lnTo>
                        <a:pt x="939" y="46"/>
                      </a:lnTo>
                      <a:lnTo>
                        <a:pt x="939" y="45"/>
                      </a:lnTo>
                      <a:lnTo>
                        <a:pt x="940" y="43"/>
                      </a:lnTo>
                      <a:lnTo>
                        <a:pt x="940" y="42"/>
                      </a:lnTo>
                      <a:lnTo>
                        <a:pt x="944" y="45"/>
                      </a:lnTo>
                      <a:lnTo>
                        <a:pt x="948" y="46"/>
                      </a:lnTo>
                      <a:lnTo>
                        <a:pt x="948" y="43"/>
                      </a:lnTo>
                      <a:lnTo>
                        <a:pt x="957" y="42"/>
                      </a:lnTo>
                      <a:lnTo>
                        <a:pt x="959" y="38"/>
                      </a:lnTo>
                      <a:lnTo>
                        <a:pt x="965" y="38"/>
                      </a:lnTo>
                      <a:lnTo>
                        <a:pt x="965" y="39"/>
                      </a:lnTo>
                      <a:lnTo>
                        <a:pt x="967" y="39"/>
                      </a:lnTo>
                      <a:lnTo>
                        <a:pt x="968" y="39"/>
                      </a:lnTo>
                      <a:lnTo>
                        <a:pt x="969" y="38"/>
                      </a:lnTo>
                      <a:lnTo>
                        <a:pt x="972" y="38"/>
                      </a:lnTo>
                      <a:lnTo>
                        <a:pt x="976" y="39"/>
                      </a:lnTo>
                      <a:lnTo>
                        <a:pt x="978" y="39"/>
                      </a:lnTo>
                      <a:lnTo>
                        <a:pt x="986" y="39"/>
                      </a:lnTo>
                      <a:lnTo>
                        <a:pt x="986" y="41"/>
                      </a:lnTo>
                      <a:lnTo>
                        <a:pt x="990" y="41"/>
                      </a:lnTo>
                      <a:lnTo>
                        <a:pt x="990" y="41"/>
                      </a:lnTo>
                      <a:lnTo>
                        <a:pt x="991" y="41"/>
                      </a:lnTo>
                      <a:lnTo>
                        <a:pt x="994" y="41"/>
                      </a:lnTo>
                      <a:lnTo>
                        <a:pt x="998" y="41"/>
                      </a:lnTo>
                      <a:lnTo>
                        <a:pt x="1003" y="41"/>
                      </a:lnTo>
                      <a:lnTo>
                        <a:pt x="1003" y="42"/>
                      </a:lnTo>
                      <a:lnTo>
                        <a:pt x="1003" y="43"/>
                      </a:lnTo>
                      <a:lnTo>
                        <a:pt x="1005" y="43"/>
                      </a:lnTo>
                      <a:lnTo>
                        <a:pt x="1006" y="45"/>
                      </a:lnTo>
                      <a:lnTo>
                        <a:pt x="1005" y="45"/>
                      </a:lnTo>
                      <a:lnTo>
                        <a:pt x="1003" y="47"/>
                      </a:lnTo>
                      <a:lnTo>
                        <a:pt x="1002" y="47"/>
                      </a:lnTo>
                      <a:lnTo>
                        <a:pt x="1001" y="47"/>
                      </a:lnTo>
                      <a:lnTo>
                        <a:pt x="999" y="46"/>
                      </a:lnTo>
                      <a:lnTo>
                        <a:pt x="998" y="46"/>
                      </a:lnTo>
                      <a:lnTo>
                        <a:pt x="998" y="47"/>
                      </a:lnTo>
                      <a:lnTo>
                        <a:pt x="997" y="47"/>
                      </a:lnTo>
                      <a:lnTo>
                        <a:pt x="995" y="49"/>
                      </a:lnTo>
                      <a:lnTo>
                        <a:pt x="994" y="49"/>
                      </a:lnTo>
                      <a:lnTo>
                        <a:pt x="994" y="50"/>
                      </a:lnTo>
                      <a:lnTo>
                        <a:pt x="990" y="50"/>
                      </a:lnTo>
                      <a:lnTo>
                        <a:pt x="990" y="50"/>
                      </a:lnTo>
                      <a:lnTo>
                        <a:pt x="989" y="50"/>
                      </a:lnTo>
                      <a:lnTo>
                        <a:pt x="989" y="53"/>
                      </a:lnTo>
                      <a:lnTo>
                        <a:pt x="986" y="54"/>
                      </a:lnTo>
                      <a:lnTo>
                        <a:pt x="984" y="54"/>
                      </a:lnTo>
                      <a:lnTo>
                        <a:pt x="981" y="54"/>
                      </a:lnTo>
                      <a:lnTo>
                        <a:pt x="981" y="55"/>
                      </a:lnTo>
                      <a:lnTo>
                        <a:pt x="980" y="55"/>
                      </a:lnTo>
                      <a:lnTo>
                        <a:pt x="980" y="56"/>
                      </a:lnTo>
                      <a:lnTo>
                        <a:pt x="972" y="55"/>
                      </a:lnTo>
                      <a:lnTo>
                        <a:pt x="972" y="56"/>
                      </a:lnTo>
                      <a:lnTo>
                        <a:pt x="967" y="56"/>
                      </a:lnTo>
                      <a:lnTo>
                        <a:pt x="967" y="56"/>
                      </a:lnTo>
                      <a:lnTo>
                        <a:pt x="957" y="55"/>
                      </a:lnTo>
                      <a:lnTo>
                        <a:pt x="956" y="58"/>
                      </a:lnTo>
                      <a:lnTo>
                        <a:pt x="947" y="58"/>
                      </a:lnTo>
                      <a:lnTo>
                        <a:pt x="947" y="59"/>
                      </a:lnTo>
                      <a:lnTo>
                        <a:pt x="948" y="59"/>
                      </a:lnTo>
                      <a:lnTo>
                        <a:pt x="951" y="60"/>
                      </a:lnTo>
                      <a:lnTo>
                        <a:pt x="953" y="62"/>
                      </a:lnTo>
                      <a:lnTo>
                        <a:pt x="957" y="60"/>
                      </a:lnTo>
                      <a:lnTo>
                        <a:pt x="961" y="59"/>
                      </a:lnTo>
                      <a:lnTo>
                        <a:pt x="967" y="60"/>
                      </a:lnTo>
                      <a:lnTo>
                        <a:pt x="969" y="58"/>
                      </a:lnTo>
                      <a:lnTo>
                        <a:pt x="971" y="58"/>
                      </a:lnTo>
                      <a:lnTo>
                        <a:pt x="972" y="58"/>
                      </a:lnTo>
                      <a:lnTo>
                        <a:pt x="973" y="58"/>
                      </a:lnTo>
                      <a:lnTo>
                        <a:pt x="976" y="58"/>
                      </a:lnTo>
                      <a:lnTo>
                        <a:pt x="977" y="58"/>
                      </a:lnTo>
                      <a:lnTo>
                        <a:pt x="977" y="58"/>
                      </a:lnTo>
                      <a:lnTo>
                        <a:pt x="977" y="60"/>
                      </a:lnTo>
                      <a:lnTo>
                        <a:pt x="976" y="62"/>
                      </a:lnTo>
                      <a:lnTo>
                        <a:pt x="974" y="63"/>
                      </a:lnTo>
                      <a:lnTo>
                        <a:pt x="973" y="64"/>
                      </a:lnTo>
                      <a:lnTo>
                        <a:pt x="972" y="64"/>
                      </a:lnTo>
                      <a:lnTo>
                        <a:pt x="972" y="64"/>
                      </a:lnTo>
                      <a:lnTo>
                        <a:pt x="969" y="67"/>
                      </a:lnTo>
                      <a:lnTo>
                        <a:pt x="968" y="68"/>
                      </a:lnTo>
                      <a:lnTo>
                        <a:pt x="964" y="68"/>
                      </a:lnTo>
                      <a:lnTo>
                        <a:pt x="964" y="68"/>
                      </a:lnTo>
                      <a:lnTo>
                        <a:pt x="963" y="68"/>
                      </a:lnTo>
                      <a:lnTo>
                        <a:pt x="960" y="68"/>
                      </a:lnTo>
                      <a:lnTo>
                        <a:pt x="959" y="68"/>
                      </a:lnTo>
                      <a:lnTo>
                        <a:pt x="957" y="68"/>
                      </a:lnTo>
                      <a:lnTo>
                        <a:pt x="951" y="67"/>
                      </a:lnTo>
                      <a:lnTo>
                        <a:pt x="946" y="66"/>
                      </a:lnTo>
                      <a:lnTo>
                        <a:pt x="938" y="66"/>
                      </a:lnTo>
                      <a:lnTo>
                        <a:pt x="938" y="66"/>
                      </a:lnTo>
                      <a:lnTo>
                        <a:pt x="938" y="67"/>
                      </a:lnTo>
                      <a:lnTo>
                        <a:pt x="936" y="67"/>
                      </a:lnTo>
                      <a:lnTo>
                        <a:pt x="936" y="67"/>
                      </a:lnTo>
                      <a:lnTo>
                        <a:pt x="935" y="68"/>
                      </a:lnTo>
                      <a:lnTo>
                        <a:pt x="935" y="68"/>
                      </a:lnTo>
                      <a:lnTo>
                        <a:pt x="935" y="70"/>
                      </a:lnTo>
                      <a:lnTo>
                        <a:pt x="935" y="70"/>
                      </a:lnTo>
                      <a:lnTo>
                        <a:pt x="936" y="70"/>
                      </a:lnTo>
                      <a:lnTo>
                        <a:pt x="936" y="71"/>
                      </a:lnTo>
                      <a:lnTo>
                        <a:pt x="936" y="72"/>
                      </a:lnTo>
                      <a:lnTo>
                        <a:pt x="938" y="72"/>
                      </a:lnTo>
                      <a:lnTo>
                        <a:pt x="938" y="75"/>
                      </a:lnTo>
                      <a:lnTo>
                        <a:pt x="938" y="75"/>
                      </a:lnTo>
                      <a:lnTo>
                        <a:pt x="940" y="73"/>
                      </a:lnTo>
                      <a:lnTo>
                        <a:pt x="942" y="73"/>
                      </a:lnTo>
                      <a:lnTo>
                        <a:pt x="944" y="72"/>
                      </a:lnTo>
                      <a:lnTo>
                        <a:pt x="944" y="72"/>
                      </a:lnTo>
                      <a:lnTo>
                        <a:pt x="946" y="72"/>
                      </a:lnTo>
                      <a:lnTo>
                        <a:pt x="946" y="71"/>
                      </a:lnTo>
                      <a:lnTo>
                        <a:pt x="947" y="71"/>
                      </a:lnTo>
                      <a:lnTo>
                        <a:pt x="947" y="70"/>
                      </a:lnTo>
                      <a:lnTo>
                        <a:pt x="950" y="70"/>
                      </a:lnTo>
                      <a:lnTo>
                        <a:pt x="953" y="70"/>
                      </a:lnTo>
                      <a:lnTo>
                        <a:pt x="957" y="71"/>
                      </a:lnTo>
                      <a:lnTo>
                        <a:pt x="960" y="71"/>
                      </a:lnTo>
                      <a:lnTo>
                        <a:pt x="963" y="72"/>
                      </a:lnTo>
                      <a:lnTo>
                        <a:pt x="963" y="73"/>
                      </a:lnTo>
                      <a:lnTo>
                        <a:pt x="961" y="75"/>
                      </a:lnTo>
                      <a:lnTo>
                        <a:pt x="961" y="76"/>
                      </a:lnTo>
                      <a:lnTo>
                        <a:pt x="960" y="76"/>
                      </a:lnTo>
                      <a:lnTo>
                        <a:pt x="959" y="77"/>
                      </a:lnTo>
                      <a:lnTo>
                        <a:pt x="957" y="77"/>
                      </a:lnTo>
                      <a:lnTo>
                        <a:pt x="957" y="77"/>
                      </a:lnTo>
                      <a:lnTo>
                        <a:pt x="957" y="79"/>
                      </a:lnTo>
                      <a:lnTo>
                        <a:pt x="957" y="81"/>
                      </a:lnTo>
                      <a:lnTo>
                        <a:pt x="955" y="81"/>
                      </a:lnTo>
                      <a:lnTo>
                        <a:pt x="951" y="81"/>
                      </a:lnTo>
                      <a:lnTo>
                        <a:pt x="947" y="83"/>
                      </a:lnTo>
                      <a:lnTo>
                        <a:pt x="944" y="83"/>
                      </a:lnTo>
                      <a:lnTo>
                        <a:pt x="944" y="84"/>
                      </a:lnTo>
                      <a:lnTo>
                        <a:pt x="947" y="84"/>
                      </a:lnTo>
                      <a:lnTo>
                        <a:pt x="947" y="88"/>
                      </a:lnTo>
                      <a:lnTo>
                        <a:pt x="946" y="88"/>
                      </a:lnTo>
                      <a:lnTo>
                        <a:pt x="944" y="89"/>
                      </a:lnTo>
                      <a:lnTo>
                        <a:pt x="944" y="92"/>
                      </a:lnTo>
                      <a:lnTo>
                        <a:pt x="944" y="92"/>
                      </a:lnTo>
                      <a:lnTo>
                        <a:pt x="944" y="93"/>
                      </a:lnTo>
                      <a:lnTo>
                        <a:pt x="944" y="93"/>
                      </a:lnTo>
                      <a:lnTo>
                        <a:pt x="944" y="96"/>
                      </a:lnTo>
                      <a:lnTo>
                        <a:pt x="944" y="96"/>
                      </a:lnTo>
                      <a:lnTo>
                        <a:pt x="942" y="97"/>
                      </a:lnTo>
                      <a:lnTo>
                        <a:pt x="940" y="98"/>
                      </a:lnTo>
                      <a:lnTo>
                        <a:pt x="939" y="100"/>
                      </a:lnTo>
                      <a:lnTo>
                        <a:pt x="938" y="100"/>
                      </a:lnTo>
                      <a:lnTo>
                        <a:pt x="936" y="105"/>
                      </a:lnTo>
                      <a:lnTo>
                        <a:pt x="935" y="105"/>
                      </a:lnTo>
                      <a:lnTo>
                        <a:pt x="935" y="105"/>
                      </a:lnTo>
                      <a:lnTo>
                        <a:pt x="934" y="104"/>
                      </a:lnTo>
                      <a:lnTo>
                        <a:pt x="934" y="104"/>
                      </a:lnTo>
                      <a:lnTo>
                        <a:pt x="931" y="104"/>
                      </a:lnTo>
                      <a:lnTo>
                        <a:pt x="931" y="102"/>
                      </a:lnTo>
                      <a:lnTo>
                        <a:pt x="930" y="102"/>
                      </a:lnTo>
                      <a:lnTo>
                        <a:pt x="930" y="102"/>
                      </a:lnTo>
                      <a:lnTo>
                        <a:pt x="923" y="101"/>
                      </a:lnTo>
                      <a:lnTo>
                        <a:pt x="923" y="102"/>
                      </a:lnTo>
                      <a:lnTo>
                        <a:pt x="923" y="105"/>
                      </a:lnTo>
                      <a:lnTo>
                        <a:pt x="923" y="105"/>
                      </a:lnTo>
                      <a:lnTo>
                        <a:pt x="922" y="106"/>
                      </a:lnTo>
                      <a:lnTo>
                        <a:pt x="922" y="106"/>
                      </a:lnTo>
                      <a:lnTo>
                        <a:pt x="923" y="106"/>
                      </a:lnTo>
                      <a:lnTo>
                        <a:pt x="923" y="108"/>
                      </a:lnTo>
                      <a:lnTo>
                        <a:pt x="925" y="108"/>
                      </a:lnTo>
                      <a:lnTo>
                        <a:pt x="925" y="106"/>
                      </a:lnTo>
                      <a:lnTo>
                        <a:pt x="931" y="108"/>
                      </a:lnTo>
                      <a:lnTo>
                        <a:pt x="931" y="109"/>
                      </a:lnTo>
                      <a:lnTo>
                        <a:pt x="938" y="108"/>
                      </a:lnTo>
                      <a:lnTo>
                        <a:pt x="939" y="109"/>
                      </a:lnTo>
                      <a:lnTo>
                        <a:pt x="942" y="110"/>
                      </a:lnTo>
                      <a:lnTo>
                        <a:pt x="946" y="111"/>
                      </a:lnTo>
                      <a:lnTo>
                        <a:pt x="944" y="111"/>
                      </a:lnTo>
                      <a:lnTo>
                        <a:pt x="944" y="111"/>
                      </a:lnTo>
                      <a:lnTo>
                        <a:pt x="944" y="113"/>
                      </a:lnTo>
                      <a:lnTo>
                        <a:pt x="943" y="113"/>
                      </a:lnTo>
                      <a:lnTo>
                        <a:pt x="940" y="114"/>
                      </a:lnTo>
                      <a:lnTo>
                        <a:pt x="939" y="113"/>
                      </a:lnTo>
                      <a:lnTo>
                        <a:pt x="938" y="111"/>
                      </a:lnTo>
                      <a:lnTo>
                        <a:pt x="935" y="111"/>
                      </a:lnTo>
                      <a:lnTo>
                        <a:pt x="935" y="113"/>
                      </a:lnTo>
                      <a:lnTo>
                        <a:pt x="935" y="113"/>
                      </a:lnTo>
                      <a:lnTo>
                        <a:pt x="935" y="114"/>
                      </a:lnTo>
                      <a:lnTo>
                        <a:pt x="936" y="114"/>
                      </a:lnTo>
                      <a:lnTo>
                        <a:pt x="936" y="115"/>
                      </a:lnTo>
                      <a:lnTo>
                        <a:pt x="935" y="115"/>
                      </a:lnTo>
                      <a:lnTo>
                        <a:pt x="935" y="115"/>
                      </a:lnTo>
                      <a:lnTo>
                        <a:pt x="935" y="118"/>
                      </a:lnTo>
                      <a:lnTo>
                        <a:pt x="936" y="118"/>
                      </a:lnTo>
                      <a:lnTo>
                        <a:pt x="938" y="119"/>
                      </a:lnTo>
                      <a:lnTo>
                        <a:pt x="938" y="118"/>
                      </a:lnTo>
                      <a:lnTo>
                        <a:pt x="939" y="118"/>
                      </a:lnTo>
                      <a:lnTo>
                        <a:pt x="940" y="118"/>
                      </a:lnTo>
                      <a:lnTo>
                        <a:pt x="942" y="119"/>
                      </a:lnTo>
                      <a:lnTo>
                        <a:pt x="944" y="119"/>
                      </a:lnTo>
                      <a:lnTo>
                        <a:pt x="944" y="118"/>
                      </a:lnTo>
                      <a:lnTo>
                        <a:pt x="946" y="117"/>
                      </a:lnTo>
                      <a:lnTo>
                        <a:pt x="948" y="117"/>
                      </a:lnTo>
                      <a:lnTo>
                        <a:pt x="950" y="118"/>
                      </a:lnTo>
                      <a:lnTo>
                        <a:pt x="951" y="118"/>
                      </a:lnTo>
                      <a:lnTo>
                        <a:pt x="951" y="119"/>
                      </a:lnTo>
                      <a:lnTo>
                        <a:pt x="951" y="122"/>
                      </a:lnTo>
                      <a:lnTo>
                        <a:pt x="951" y="122"/>
                      </a:lnTo>
                      <a:lnTo>
                        <a:pt x="952" y="122"/>
                      </a:lnTo>
                      <a:lnTo>
                        <a:pt x="953" y="123"/>
                      </a:lnTo>
                      <a:lnTo>
                        <a:pt x="953" y="126"/>
                      </a:lnTo>
                      <a:lnTo>
                        <a:pt x="952" y="126"/>
                      </a:lnTo>
                      <a:lnTo>
                        <a:pt x="953" y="128"/>
                      </a:lnTo>
                      <a:lnTo>
                        <a:pt x="952" y="128"/>
                      </a:lnTo>
                      <a:lnTo>
                        <a:pt x="952" y="128"/>
                      </a:lnTo>
                      <a:lnTo>
                        <a:pt x="947" y="128"/>
                      </a:lnTo>
                      <a:lnTo>
                        <a:pt x="944" y="127"/>
                      </a:lnTo>
                      <a:lnTo>
                        <a:pt x="942" y="127"/>
                      </a:lnTo>
                      <a:lnTo>
                        <a:pt x="938" y="126"/>
                      </a:lnTo>
                      <a:lnTo>
                        <a:pt x="933" y="126"/>
                      </a:lnTo>
                      <a:lnTo>
                        <a:pt x="930" y="126"/>
                      </a:lnTo>
                      <a:lnTo>
                        <a:pt x="929" y="127"/>
                      </a:lnTo>
                      <a:lnTo>
                        <a:pt x="931" y="127"/>
                      </a:lnTo>
                      <a:lnTo>
                        <a:pt x="931" y="128"/>
                      </a:lnTo>
                      <a:lnTo>
                        <a:pt x="930" y="128"/>
                      </a:lnTo>
                      <a:lnTo>
                        <a:pt x="930" y="128"/>
                      </a:lnTo>
                      <a:lnTo>
                        <a:pt x="930" y="130"/>
                      </a:lnTo>
                      <a:lnTo>
                        <a:pt x="931" y="130"/>
                      </a:lnTo>
                      <a:lnTo>
                        <a:pt x="931" y="130"/>
                      </a:lnTo>
                      <a:lnTo>
                        <a:pt x="931" y="131"/>
                      </a:lnTo>
                      <a:lnTo>
                        <a:pt x="931" y="131"/>
                      </a:lnTo>
                      <a:lnTo>
                        <a:pt x="929" y="132"/>
                      </a:lnTo>
                      <a:lnTo>
                        <a:pt x="927" y="134"/>
                      </a:lnTo>
                      <a:lnTo>
                        <a:pt x="927" y="134"/>
                      </a:lnTo>
                      <a:lnTo>
                        <a:pt x="926" y="134"/>
                      </a:lnTo>
                      <a:lnTo>
                        <a:pt x="926" y="134"/>
                      </a:lnTo>
                      <a:lnTo>
                        <a:pt x="923" y="134"/>
                      </a:lnTo>
                      <a:lnTo>
                        <a:pt x="923" y="136"/>
                      </a:lnTo>
                      <a:lnTo>
                        <a:pt x="929" y="136"/>
                      </a:lnTo>
                      <a:lnTo>
                        <a:pt x="929" y="138"/>
                      </a:lnTo>
                      <a:lnTo>
                        <a:pt x="930" y="138"/>
                      </a:lnTo>
                      <a:lnTo>
                        <a:pt x="931" y="136"/>
                      </a:lnTo>
                      <a:lnTo>
                        <a:pt x="931" y="135"/>
                      </a:lnTo>
                      <a:lnTo>
                        <a:pt x="933" y="134"/>
                      </a:lnTo>
                      <a:lnTo>
                        <a:pt x="934" y="134"/>
                      </a:lnTo>
                      <a:lnTo>
                        <a:pt x="934" y="135"/>
                      </a:lnTo>
                      <a:lnTo>
                        <a:pt x="934" y="135"/>
                      </a:lnTo>
                      <a:lnTo>
                        <a:pt x="935" y="135"/>
                      </a:lnTo>
                      <a:lnTo>
                        <a:pt x="936" y="135"/>
                      </a:lnTo>
                      <a:lnTo>
                        <a:pt x="936" y="135"/>
                      </a:lnTo>
                      <a:lnTo>
                        <a:pt x="938" y="135"/>
                      </a:lnTo>
                      <a:lnTo>
                        <a:pt x="938" y="135"/>
                      </a:lnTo>
                      <a:lnTo>
                        <a:pt x="938" y="136"/>
                      </a:lnTo>
                      <a:lnTo>
                        <a:pt x="938" y="139"/>
                      </a:lnTo>
                      <a:lnTo>
                        <a:pt x="938" y="139"/>
                      </a:lnTo>
                      <a:lnTo>
                        <a:pt x="936" y="140"/>
                      </a:lnTo>
                      <a:lnTo>
                        <a:pt x="939" y="140"/>
                      </a:lnTo>
                      <a:lnTo>
                        <a:pt x="939" y="140"/>
                      </a:lnTo>
                      <a:lnTo>
                        <a:pt x="940" y="144"/>
                      </a:lnTo>
                      <a:lnTo>
                        <a:pt x="942" y="147"/>
                      </a:lnTo>
                      <a:lnTo>
                        <a:pt x="942" y="149"/>
                      </a:lnTo>
                      <a:lnTo>
                        <a:pt x="942" y="152"/>
                      </a:lnTo>
                      <a:lnTo>
                        <a:pt x="942" y="153"/>
                      </a:lnTo>
                      <a:lnTo>
                        <a:pt x="940" y="153"/>
                      </a:lnTo>
                      <a:lnTo>
                        <a:pt x="940" y="155"/>
                      </a:lnTo>
                      <a:lnTo>
                        <a:pt x="938" y="155"/>
                      </a:lnTo>
                      <a:lnTo>
                        <a:pt x="936" y="153"/>
                      </a:lnTo>
                      <a:lnTo>
                        <a:pt x="936" y="153"/>
                      </a:lnTo>
                      <a:lnTo>
                        <a:pt x="936" y="151"/>
                      </a:lnTo>
                      <a:lnTo>
                        <a:pt x="934" y="152"/>
                      </a:lnTo>
                      <a:lnTo>
                        <a:pt x="933" y="152"/>
                      </a:lnTo>
                      <a:lnTo>
                        <a:pt x="930" y="153"/>
                      </a:lnTo>
                      <a:lnTo>
                        <a:pt x="929" y="152"/>
                      </a:lnTo>
                      <a:lnTo>
                        <a:pt x="929" y="152"/>
                      </a:lnTo>
                      <a:lnTo>
                        <a:pt x="926" y="152"/>
                      </a:lnTo>
                      <a:lnTo>
                        <a:pt x="926" y="151"/>
                      </a:lnTo>
                      <a:lnTo>
                        <a:pt x="923" y="151"/>
                      </a:lnTo>
                      <a:lnTo>
                        <a:pt x="922" y="152"/>
                      </a:lnTo>
                      <a:lnTo>
                        <a:pt x="925" y="153"/>
                      </a:lnTo>
                      <a:lnTo>
                        <a:pt x="927" y="153"/>
                      </a:lnTo>
                      <a:lnTo>
                        <a:pt x="930" y="153"/>
                      </a:lnTo>
                      <a:lnTo>
                        <a:pt x="930" y="156"/>
                      </a:lnTo>
                      <a:lnTo>
                        <a:pt x="931" y="156"/>
                      </a:lnTo>
                      <a:lnTo>
                        <a:pt x="933" y="157"/>
                      </a:lnTo>
                      <a:lnTo>
                        <a:pt x="933" y="157"/>
                      </a:lnTo>
                      <a:lnTo>
                        <a:pt x="931" y="157"/>
                      </a:lnTo>
                      <a:lnTo>
                        <a:pt x="929" y="162"/>
                      </a:lnTo>
                      <a:lnTo>
                        <a:pt x="926" y="161"/>
                      </a:lnTo>
                      <a:lnTo>
                        <a:pt x="925" y="161"/>
                      </a:lnTo>
                      <a:lnTo>
                        <a:pt x="925" y="161"/>
                      </a:lnTo>
                      <a:lnTo>
                        <a:pt x="926" y="162"/>
                      </a:lnTo>
                      <a:lnTo>
                        <a:pt x="926" y="162"/>
                      </a:lnTo>
                      <a:lnTo>
                        <a:pt x="927" y="162"/>
                      </a:lnTo>
                      <a:lnTo>
                        <a:pt x="930" y="162"/>
                      </a:lnTo>
                      <a:lnTo>
                        <a:pt x="930" y="161"/>
                      </a:lnTo>
                      <a:lnTo>
                        <a:pt x="931" y="161"/>
                      </a:lnTo>
                      <a:lnTo>
                        <a:pt x="934" y="160"/>
                      </a:lnTo>
                      <a:lnTo>
                        <a:pt x="934" y="161"/>
                      </a:lnTo>
                      <a:lnTo>
                        <a:pt x="934" y="164"/>
                      </a:lnTo>
                      <a:lnTo>
                        <a:pt x="933" y="165"/>
                      </a:lnTo>
                      <a:lnTo>
                        <a:pt x="933" y="166"/>
                      </a:lnTo>
                      <a:lnTo>
                        <a:pt x="940" y="166"/>
                      </a:lnTo>
                      <a:lnTo>
                        <a:pt x="940" y="165"/>
                      </a:lnTo>
                      <a:lnTo>
                        <a:pt x="943" y="165"/>
                      </a:lnTo>
                      <a:lnTo>
                        <a:pt x="943" y="165"/>
                      </a:lnTo>
                      <a:lnTo>
                        <a:pt x="947" y="165"/>
                      </a:lnTo>
                      <a:lnTo>
                        <a:pt x="948" y="166"/>
                      </a:lnTo>
                      <a:lnTo>
                        <a:pt x="948" y="169"/>
                      </a:lnTo>
                      <a:lnTo>
                        <a:pt x="947" y="169"/>
                      </a:lnTo>
                      <a:lnTo>
                        <a:pt x="944" y="170"/>
                      </a:lnTo>
                      <a:lnTo>
                        <a:pt x="942" y="172"/>
                      </a:lnTo>
                      <a:lnTo>
                        <a:pt x="940" y="170"/>
                      </a:lnTo>
                      <a:lnTo>
                        <a:pt x="939" y="169"/>
                      </a:lnTo>
                      <a:lnTo>
                        <a:pt x="938" y="169"/>
                      </a:lnTo>
                      <a:lnTo>
                        <a:pt x="938" y="168"/>
                      </a:lnTo>
                      <a:lnTo>
                        <a:pt x="925" y="166"/>
                      </a:lnTo>
                      <a:lnTo>
                        <a:pt x="925" y="166"/>
                      </a:lnTo>
                      <a:lnTo>
                        <a:pt x="923" y="165"/>
                      </a:lnTo>
                      <a:lnTo>
                        <a:pt x="921" y="164"/>
                      </a:lnTo>
                      <a:lnTo>
                        <a:pt x="921" y="166"/>
                      </a:lnTo>
                      <a:lnTo>
                        <a:pt x="919" y="169"/>
                      </a:lnTo>
                      <a:lnTo>
                        <a:pt x="919" y="170"/>
                      </a:lnTo>
                      <a:lnTo>
                        <a:pt x="918" y="173"/>
                      </a:lnTo>
                      <a:lnTo>
                        <a:pt x="919" y="173"/>
                      </a:lnTo>
                      <a:lnTo>
                        <a:pt x="919" y="174"/>
                      </a:lnTo>
                      <a:lnTo>
                        <a:pt x="922" y="174"/>
                      </a:lnTo>
                      <a:lnTo>
                        <a:pt x="923" y="178"/>
                      </a:lnTo>
                      <a:lnTo>
                        <a:pt x="923" y="178"/>
                      </a:lnTo>
                      <a:lnTo>
                        <a:pt x="925" y="176"/>
                      </a:lnTo>
                      <a:lnTo>
                        <a:pt x="925" y="176"/>
                      </a:lnTo>
                      <a:lnTo>
                        <a:pt x="926" y="174"/>
                      </a:lnTo>
                      <a:lnTo>
                        <a:pt x="926" y="173"/>
                      </a:lnTo>
                      <a:lnTo>
                        <a:pt x="929" y="174"/>
                      </a:lnTo>
                      <a:lnTo>
                        <a:pt x="929" y="174"/>
                      </a:lnTo>
                      <a:lnTo>
                        <a:pt x="931" y="176"/>
                      </a:lnTo>
                      <a:lnTo>
                        <a:pt x="933" y="176"/>
                      </a:lnTo>
                      <a:lnTo>
                        <a:pt x="935" y="176"/>
                      </a:lnTo>
                      <a:lnTo>
                        <a:pt x="934" y="176"/>
                      </a:lnTo>
                      <a:lnTo>
                        <a:pt x="934" y="178"/>
                      </a:lnTo>
                      <a:lnTo>
                        <a:pt x="935" y="180"/>
                      </a:lnTo>
                      <a:lnTo>
                        <a:pt x="935" y="181"/>
                      </a:lnTo>
                      <a:lnTo>
                        <a:pt x="934" y="181"/>
                      </a:lnTo>
                      <a:lnTo>
                        <a:pt x="933" y="181"/>
                      </a:lnTo>
                      <a:lnTo>
                        <a:pt x="930" y="182"/>
                      </a:lnTo>
                      <a:lnTo>
                        <a:pt x="929" y="182"/>
                      </a:lnTo>
                      <a:lnTo>
                        <a:pt x="929" y="183"/>
                      </a:lnTo>
                      <a:lnTo>
                        <a:pt x="926" y="183"/>
                      </a:lnTo>
                      <a:lnTo>
                        <a:pt x="926" y="185"/>
                      </a:lnTo>
                      <a:lnTo>
                        <a:pt x="923" y="185"/>
                      </a:lnTo>
                      <a:lnTo>
                        <a:pt x="923" y="186"/>
                      </a:lnTo>
                      <a:lnTo>
                        <a:pt x="919" y="186"/>
                      </a:lnTo>
                      <a:lnTo>
                        <a:pt x="919" y="187"/>
                      </a:lnTo>
                      <a:lnTo>
                        <a:pt x="917" y="186"/>
                      </a:lnTo>
                      <a:lnTo>
                        <a:pt x="917" y="186"/>
                      </a:lnTo>
                      <a:lnTo>
                        <a:pt x="916" y="186"/>
                      </a:lnTo>
                      <a:lnTo>
                        <a:pt x="916" y="185"/>
                      </a:lnTo>
                      <a:lnTo>
                        <a:pt x="910" y="185"/>
                      </a:lnTo>
                      <a:lnTo>
                        <a:pt x="910" y="185"/>
                      </a:lnTo>
                      <a:lnTo>
                        <a:pt x="909" y="185"/>
                      </a:lnTo>
                      <a:lnTo>
                        <a:pt x="909" y="183"/>
                      </a:lnTo>
                      <a:lnTo>
                        <a:pt x="905" y="183"/>
                      </a:lnTo>
                      <a:lnTo>
                        <a:pt x="905" y="183"/>
                      </a:lnTo>
                      <a:lnTo>
                        <a:pt x="904" y="182"/>
                      </a:lnTo>
                      <a:lnTo>
                        <a:pt x="902" y="182"/>
                      </a:lnTo>
                      <a:lnTo>
                        <a:pt x="901" y="181"/>
                      </a:lnTo>
                      <a:lnTo>
                        <a:pt x="902" y="181"/>
                      </a:lnTo>
                      <a:lnTo>
                        <a:pt x="902" y="178"/>
                      </a:lnTo>
                      <a:lnTo>
                        <a:pt x="900" y="178"/>
                      </a:lnTo>
                      <a:lnTo>
                        <a:pt x="900" y="182"/>
                      </a:lnTo>
                      <a:lnTo>
                        <a:pt x="897" y="182"/>
                      </a:lnTo>
                      <a:lnTo>
                        <a:pt x="895" y="182"/>
                      </a:lnTo>
                      <a:lnTo>
                        <a:pt x="895" y="183"/>
                      </a:lnTo>
                      <a:lnTo>
                        <a:pt x="895" y="183"/>
                      </a:lnTo>
                      <a:lnTo>
                        <a:pt x="895" y="183"/>
                      </a:lnTo>
                      <a:lnTo>
                        <a:pt x="895" y="185"/>
                      </a:lnTo>
                      <a:lnTo>
                        <a:pt x="891" y="185"/>
                      </a:lnTo>
                      <a:lnTo>
                        <a:pt x="891" y="186"/>
                      </a:lnTo>
                      <a:lnTo>
                        <a:pt x="888" y="187"/>
                      </a:lnTo>
                      <a:lnTo>
                        <a:pt x="888" y="187"/>
                      </a:lnTo>
                      <a:lnTo>
                        <a:pt x="885" y="187"/>
                      </a:lnTo>
                      <a:lnTo>
                        <a:pt x="883" y="187"/>
                      </a:lnTo>
                      <a:lnTo>
                        <a:pt x="881" y="187"/>
                      </a:lnTo>
                      <a:lnTo>
                        <a:pt x="880" y="187"/>
                      </a:lnTo>
                      <a:lnTo>
                        <a:pt x="879" y="189"/>
                      </a:lnTo>
                      <a:lnTo>
                        <a:pt x="880" y="189"/>
                      </a:lnTo>
                      <a:lnTo>
                        <a:pt x="880" y="190"/>
                      </a:lnTo>
                      <a:lnTo>
                        <a:pt x="879" y="191"/>
                      </a:lnTo>
                      <a:lnTo>
                        <a:pt x="876" y="191"/>
                      </a:lnTo>
                      <a:lnTo>
                        <a:pt x="876" y="191"/>
                      </a:lnTo>
                      <a:lnTo>
                        <a:pt x="876" y="191"/>
                      </a:lnTo>
                      <a:lnTo>
                        <a:pt x="876" y="194"/>
                      </a:lnTo>
                      <a:lnTo>
                        <a:pt x="878" y="194"/>
                      </a:lnTo>
                      <a:lnTo>
                        <a:pt x="879" y="194"/>
                      </a:lnTo>
                      <a:lnTo>
                        <a:pt x="879" y="197"/>
                      </a:lnTo>
                      <a:lnTo>
                        <a:pt x="880" y="197"/>
                      </a:lnTo>
                      <a:lnTo>
                        <a:pt x="881" y="197"/>
                      </a:lnTo>
                      <a:lnTo>
                        <a:pt x="881" y="197"/>
                      </a:lnTo>
                      <a:lnTo>
                        <a:pt x="881" y="197"/>
                      </a:lnTo>
                      <a:lnTo>
                        <a:pt x="883" y="198"/>
                      </a:lnTo>
                      <a:lnTo>
                        <a:pt x="883" y="198"/>
                      </a:lnTo>
                      <a:lnTo>
                        <a:pt x="883" y="199"/>
                      </a:lnTo>
                      <a:lnTo>
                        <a:pt x="883" y="199"/>
                      </a:lnTo>
                      <a:lnTo>
                        <a:pt x="883" y="199"/>
                      </a:lnTo>
                      <a:lnTo>
                        <a:pt x="883" y="199"/>
                      </a:lnTo>
                      <a:lnTo>
                        <a:pt x="885" y="199"/>
                      </a:lnTo>
                      <a:lnTo>
                        <a:pt x="885" y="200"/>
                      </a:lnTo>
                      <a:lnTo>
                        <a:pt x="885" y="200"/>
                      </a:lnTo>
                      <a:lnTo>
                        <a:pt x="887" y="199"/>
                      </a:lnTo>
                      <a:lnTo>
                        <a:pt x="887" y="199"/>
                      </a:lnTo>
                      <a:lnTo>
                        <a:pt x="888" y="198"/>
                      </a:lnTo>
                      <a:lnTo>
                        <a:pt x="891" y="198"/>
                      </a:lnTo>
                      <a:lnTo>
                        <a:pt x="891" y="198"/>
                      </a:lnTo>
                      <a:lnTo>
                        <a:pt x="892" y="197"/>
                      </a:lnTo>
                      <a:lnTo>
                        <a:pt x="895" y="195"/>
                      </a:lnTo>
                      <a:lnTo>
                        <a:pt x="895" y="197"/>
                      </a:lnTo>
                      <a:lnTo>
                        <a:pt x="897" y="197"/>
                      </a:lnTo>
                      <a:lnTo>
                        <a:pt x="899" y="199"/>
                      </a:lnTo>
                      <a:lnTo>
                        <a:pt x="899" y="199"/>
                      </a:lnTo>
                      <a:lnTo>
                        <a:pt x="899" y="199"/>
                      </a:lnTo>
                      <a:lnTo>
                        <a:pt x="899" y="200"/>
                      </a:lnTo>
                      <a:lnTo>
                        <a:pt x="893" y="202"/>
                      </a:lnTo>
                      <a:lnTo>
                        <a:pt x="893" y="203"/>
                      </a:lnTo>
                      <a:lnTo>
                        <a:pt x="896" y="203"/>
                      </a:lnTo>
                      <a:lnTo>
                        <a:pt x="896" y="202"/>
                      </a:lnTo>
                      <a:lnTo>
                        <a:pt x="899" y="203"/>
                      </a:lnTo>
                      <a:lnTo>
                        <a:pt x="899" y="202"/>
                      </a:lnTo>
                      <a:lnTo>
                        <a:pt x="900" y="202"/>
                      </a:lnTo>
                      <a:lnTo>
                        <a:pt x="902" y="202"/>
                      </a:lnTo>
                      <a:lnTo>
                        <a:pt x="905" y="203"/>
                      </a:lnTo>
                      <a:lnTo>
                        <a:pt x="906" y="203"/>
                      </a:lnTo>
                      <a:lnTo>
                        <a:pt x="908" y="206"/>
                      </a:lnTo>
                      <a:lnTo>
                        <a:pt x="912" y="207"/>
                      </a:lnTo>
                      <a:lnTo>
                        <a:pt x="913" y="208"/>
                      </a:lnTo>
                      <a:lnTo>
                        <a:pt x="916" y="208"/>
                      </a:lnTo>
                      <a:lnTo>
                        <a:pt x="916" y="210"/>
                      </a:lnTo>
                      <a:lnTo>
                        <a:pt x="917" y="210"/>
                      </a:lnTo>
                      <a:lnTo>
                        <a:pt x="916" y="211"/>
                      </a:lnTo>
                      <a:lnTo>
                        <a:pt x="916" y="212"/>
                      </a:lnTo>
                      <a:lnTo>
                        <a:pt x="919" y="212"/>
                      </a:lnTo>
                      <a:lnTo>
                        <a:pt x="918" y="214"/>
                      </a:lnTo>
                      <a:lnTo>
                        <a:pt x="918" y="216"/>
                      </a:lnTo>
                      <a:lnTo>
                        <a:pt x="919" y="216"/>
                      </a:lnTo>
                      <a:lnTo>
                        <a:pt x="919" y="216"/>
                      </a:lnTo>
                      <a:lnTo>
                        <a:pt x="919" y="215"/>
                      </a:lnTo>
                      <a:lnTo>
                        <a:pt x="919" y="215"/>
                      </a:lnTo>
                      <a:lnTo>
                        <a:pt x="919" y="215"/>
                      </a:lnTo>
                      <a:lnTo>
                        <a:pt x="922" y="215"/>
                      </a:lnTo>
                      <a:lnTo>
                        <a:pt x="922" y="219"/>
                      </a:lnTo>
                      <a:lnTo>
                        <a:pt x="925" y="219"/>
                      </a:lnTo>
                      <a:lnTo>
                        <a:pt x="925" y="220"/>
                      </a:lnTo>
                      <a:lnTo>
                        <a:pt x="925" y="221"/>
                      </a:lnTo>
                      <a:lnTo>
                        <a:pt x="926" y="221"/>
                      </a:lnTo>
                      <a:lnTo>
                        <a:pt x="926" y="227"/>
                      </a:lnTo>
                      <a:lnTo>
                        <a:pt x="925" y="227"/>
                      </a:lnTo>
                      <a:lnTo>
                        <a:pt x="926" y="228"/>
                      </a:lnTo>
                      <a:lnTo>
                        <a:pt x="923" y="228"/>
                      </a:lnTo>
                      <a:lnTo>
                        <a:pt x="925" y="229"/>
                      </a:lnTo>
                      <a:lnTo>
                        <a:pt x="925" y="229"/>
                      </a:lnTo>
                      <a:lnTo>
                        <a:pt x="926" y="229"/>
                      </a:lnTo>
                      <a:lnTo>
                        <a:pt x="926" y="232"/>
                      </a:lnTo>
                      <a:lnTo>
                        <a:pt x="926" y="232"/>
                      </a:lnTo>
                      <a:lnTo>
                        <a:pt x="925" y="233"/>
                      </a:lnTo>
                      <a:lnTo>
                        <a:pt x="923" y="233"/>
                      </a:lnTo>
                      <a:lnTo>
                        <a:pt x="922" y="233"/>
                      </a:lnTo>
                      <a:lnTo>
                        <a:pt x="922" y="232"/>
                      </a:lnTo>
                      <a:lnTo>
                        <a:pt x="918" y="231"/>
                      </a:lnTo>
                      <a:lnTo>
                        <a:pt x="917" y="231"/>
                      </a:lnTo>
                      <a:lnTo>
                        <a:pt x="917" y="232"/>
                      </a:lnTo>
                      <a:lnTo>
                        <a:pt x="916" y="232"/>
                      </a:lnTo>
                      <a:lnTo>
                        <a:pt x="916" y="232"/>
                      </a:lnTo>
                      <a:lnTo>
                        <a:pt x="916" y="233"/>
                      </a:lnTo>
                      <a:lnTo>
                        <a:pt x="914" y="232"/>
                      </a:lnTo>
                      <a:lnTo>
                        <a:pt x="913" y="232"/>
                      </a:lnTo>
                      <a:lnTo>
                        <a:pt x="913" y="231"/>
                      </a:lnTo>
                      <a:lnTo>
                        <a:pt x="909" y="229"/>
                      </a:lnTo>
                      <a:lnTo>
                        <a:pt x="908" y="228"/>
                      </a:lnTo>
                      <a:lnTo>
                        <a:pt x="904" y="224"/>
                      </a:lnTo>
                      <a:lnTo>
                        <a:pt x="902" y="221"/>
                      </a:lnTo>
                      <a:lnTo>
                        <a:pt x="901" y="221"/>
                      </a:lnTo>
                      <a:lnTo>
                        <a:pt x="899" y="216"/>
                      </a:lnTo>
                      <a:lnTo>
                        <a:pt x="891" y="215"/>
                      </a:lnTo>
                      <a:lnTo>
                        <a:pt x="889" y="212"/>
                      </a:lnTo>
                      <a:lnTo>
                        <a:pt x="884" y="212"/>
                      </a:lnTo>
                      <a:lnTo>
                        <a:pt x="884" y="211"/>
                      </a:lnTo>
                      <a:lnTo>
                        <a:pt x="883" y="211"/>
                      </a:lnTo>
                      <a:lnTo>
                        <a:pt x="883" y="211"/>
                      </a:lnTo>
                      <a:lnTo>
                        <a:pt x="876" y="210"/>
                      </a:lnTo>
                      <a:lnTo>
                        <a:pt x="876" y="211"/>
                      </a:lnTo>
                      <a:lnTo>
                        <a:pt x="871" y="211"/>
                      </a:lnTo>
                      <a:lnTo>
                        <a:pt x="871" y="211"/>
                      </a:lnTo>
                      <a:lnTo>
                        <a:pt x="870" y="210"/>
                      </a:lnTo>
                      <a:lnTo>
                        <a:pt x="868" y="208"/>
                      </a:lnTo>
                      <a:lnTo>
                        <a:pt x="867" y="207"/>
                      </a:lnTo>
                      <a:lnTo>
                        <a:pt x="867" y="208"/>
                      </a:lnTo>
                      <a:lnTo>
                        <a:pt x="866" y="208"/>
                      </a:lnTo>
                      <a:lnTo>
                        <a:pt x="866" y="210"/>
                      </a:lnTo>
                      <a:lnTo>
                        <a:pt x="867" y="210"/>
                      </a:lnTo>
                      <a:lnTo>
                        <a:pt x="868" y="211"/>
                      </a:lnTo>
                      <a:lnTo>
                        <a:pt x="868" y="212"/>
                      </a:lnTo>
                      <a:lnTo>
                        <a:pt x="868" y="212"/>
                      </a:lnTo>
                      <a:lnTo>
                        <a:pt x="868" y="212"/>
                      </a:lnTo>
                      <a:lnTo>
                        <a:pt x="868" y="212"/>
                      </a:lnTo>
                      <a:lnTo>
                        <a:pt x="868" y="214"/>
                      </a:lnTo>
                      <a:lnTo>
                        <a:pt x="864" y="214"/>
                      </a:lnTo>
                      <a:lnTo>
                        <a:pt x="864" y="214"/>
                      </a:lnTo>
                      <a:lnTo>
                        <a:pt x="864" y="215"/>
                      </a:lnTo>
                      <a:lnTo>
                        <a:pt x="864" y="215"/>
                      </a:lnTo>
                      <a:lnTo>
                        <a:pt x="864" y="215"/>
                      </a:lnTo>
                      <a:lnTo>
                        <a:pt x="868" y="215"/>
                      </a:lnTo>
                      <a:lnTo>
                        <a:pt x="868" y="215"/>
                      </a:lnTo>
                      <a:lnTo>
                        <a:pt x="870" y="215"/>
                      </a:lnTo>
                      <a:lnTo>
                        <a:pt x="870" y="214"/>
                      </a:lnTo>
                      <a:lnTo>
                        <a:pt x="881" y="214"/>
                      </a:lnTo>
                      <a:lnTo>
                        <a:pt x="881" y="214"/>
                      </a:lnTo>
                      <a:lnTo>
                        <a:pt x="884" y="214"/>
                      </a:lnTo>
                      <a:lnTo>
                        <a:pt x="885" y="215"/>
                      </a:lnTo>
                      <a:lnTo>
                        <a:pt x="887" y="215"/>
                      </a:lnTo>
                      <a:lnTo>
                        <a:pt x="888" y="216"/>
                      </a:lnTo>
                      <a:lnTo>
                        <a:pt x="889" y="216"/>
                      </a:lnTo>
                      <a:lnTo>
                        <a:pt x="889" y="216"/>
                      </a:lnTo>
                      <a:lnTo>
                        <a:pt x="892" y="216"/>
                      </a:lnTo>
                      <a:lnTo>
                        <a:pt x="892" y="220"/>
                      </a:lnTo>
                      <a:lnTo>
                        <a:pt x="885" y="220"/>
                      </a:lnTo>
                      <a:lnTo>
                        <a:pt x="885" y="221"/>
                      </a:lnTo>
                      <a:lnTo>
                        <a:pt x="883" y="221"/>
                      </a:lnTo>
                      <a:lnTo>
                        <a:pt x="883" y="223"/>
                      </a:lnTo>
                      <a:lnTo>
                        <a:pt x="883" y="223"/>
                      </a:lnTo>
                      <a:lnTo>
                        <a:pt x="883" y="223"/>
                      </a:lnTo>
                      <a:lnTo>
                        <a:pt x="881" y="221"/>
                      </a:lnTo>
                      <a:lnTo>
                        <a:pt x="881" y="221"/>
                      </a:lnTo>
                      <a:lnTo>
                        <a:pt x="881" y="221"/>
                      </a:lnTo>
                      <a:lnTo>
                        <a:pt x="871" y="221"/>
                      </a:lnTo>
                      <a:lnTo>
                        <a:pt x="871" y="221"/>
                      </a:lnTo>
                      <a:lnTo>
                        <a:pt x="871" y="220"/>
                      </a:lnTo>
                      <a:lnTo>
                        <a:pt x="868" y="220"/>
                      </a:lnTo>
                      <a:lnTo>
                        <a:pt x="868" y="221"/>
                      </a:lnTo>
                      <a:lnTo>
                        <a:pt x="867" y="223"/>
                      </a:lnTo>
                      <a:lnTo>
                        <a:pt x="866" y="223"/>
                      </a:lnTo>
                      <a:lnTo>
                        <a:pt x="864" y="224"/>
                      </a:lnTo>
                      <a:lnTo>
                        <a:pt x="863" y="225"/>
                      </a:lnTo>
                      <a:lnTo>
                        <a:pt x="863" y="228"/>
                      </a:lnTo>
                      <a:lnTo>
                        <a:pt x="863" y="228"/>
                      </a:lnTo>
                      <a:lnTo>
                        <a:pt x="864" y="229"/>
                      </a:lnTo>
                      <a:lnTo>
                        <a:pt x="866" y="231"/>
                      </a:lnTo>
                      <a:lnTo>
                        <a:pt x="867" y="231"/>
                      </a:lnTo>
                      <a:lnTo>
                        <a:pt x="868" y="231"/>
                      </a:lnTo>
                      <a:lnTo>
                        <a:pt x="870" y="229"/>
                      </a:lnTo>
                      <a:lnTo>
                        <a:pt x="872" y="229"/>
                      </a:lnTo>
                      <a:lnTo>
                        <a:pt x="875" y="229"/>
                      </a:lnTo>
                      <a:lnTo>
                        <a:pt x="876" y="229"/>
                      </a:lnTo>
                      <a:lnTo>
                        <a:pt x="880" y="229"/>
                      </a:lnTo>
                      <a:lnTo>
                        <a:pt x="880" y="229"/>
                      </a:lnTo>
                      <a:lnTo>
                        <a:pt x="883" y="229"/>
                      </a:lnTo>
                      <a:lnTo>
                        <a:pt x="883" y="232"/>
                      </a:lnTo>
                      <a:lnTo>
                        <a:pt x="881" y="233"/>
                      </a:lnTo>
                      <a:lnTo>
                        <a:pt x="880" y="233"/>
                      </a:lnTo>
                      <a:lnTo>
                        <a:pt x="880" y="234"/>
                      </a:lnTo>
                      <a:lnTo>
                        <a:pt x="883" y="234"/>
                      </a:lnTo>
                      <a:lnTo>
                        <a:pt x="884" y="233"/>
                      </a:lnTo>
                      <a:lnTo>
                        <a:pt x="887" y="233"/>
                      </a:lnTo>
                      <a:lnTo>
                        <a:pt x="889" y="234"/>
                      </a:lnTo>
                      <a:lnTo>
                        <a:pt x="891" y="234"/>
                      </a:lnTo>
                      <a:lnTo>
                        <a:pt x="891" y="233"/>
                      </a:lnTo>
                      <a:lnTo>
                        <a:pt x="893" y="233"/>
                      </a:lnTo>
                      <a:lnTo>
                        <a:pt x="893" y="233"/>
                      </a:lnTo>
                      <a:lnTo>
                        <a:pt x="895" y="233"/>
                      </a:lnTo>
                      <a:lnTo>
                        <a:pt x="896" y="232"/>
                      </a:lnTo>
                      <a:lnTo>
                        <a:pt x="897" y="232"/>
                      </a:lnTo>
                      <a:lnTo>
                        <a:pt x="897" y="231"/>
                      </a:lnTo>
                      <a:lnTo>
                        <a:pt x="899" y="231"/>
                      </a:lnTo>
                      <a:lnTo>
                        <a:pt x="900" y="231"/>
                      </a:lnTo>
                      <a:lnTo>
                        <a:pt x="900" y="232"/>
                      </a:lnTo>
                      <a:lnTo>
                        <a:pt x="900" y="232"/>
                      </a:lnTo>
                      <a:lnTo>
                        <a:pt x="902" y="232"/>
                      </a:lnTo>
                      <a:lnTo>
                        <a:pt x="902" y="232"/>
                      </a:lnTo>
                      <a:lnTo>
                        <a:pt x="905" y="232"/>
                      </a:lnTo>
                      <a:lnTo>
                        <a:pt x="905" y="233"/>
                      </a:lnTo>
                      <a:lnTo>
                        <a:pt x="906" y="233"/>
                      </a:lnTo>
                      <a:lnTo>
                        <a:pt x="906" y="234"/>
                      </a:lnTo>
                      <a:lnTo>
                        <a:pt x="909" y="234"/>
                      </a:lnTo>
                      <a:lnTo>
                        <a:pt x="909" y="234"/>
                      </a:lnTo>
                      <a:lnTo>
                        <a:pt x="913" y="234"/>
                      </a:lnTo>
                      <a:lnTo>
                        <a:pt x="913" y="236"/>
                      </a:lnTo>
                      <a:lnTo>
                        <a:pt x="921" y="234"/>
                      </a:lnTo>
                      <a:lnTo>
                        <a:pt x="922" y="236"/>
                      </a:lnTo>
                      <a:lnTo>
                        <a:pt x="921" y="236"/>
                      </a:lnTo>
                      <a:lnTo>
                        <a:pt x="919" y="237"/>
                      </a:lnTo>
                      <a:lnTo>
                        <a:pt x="917" y="238"/>
                      </a:lnTo>
                      <a:lnTo>
                        <a:pt x="916" y="238"/>
                      </a:lnTo>
                      <a:lnTo>
                        <a:pt x="914" y="240"/>
                      </a:lnTo>
                      <a:lnTo>
                        <a:pt x="913" y="242"/>
                      </a:lnTo>
                      <a:lnTo>
                        <a:pt x="914" y="242"/>
                      </a:lnTo>
                      <a:lnTo>
                        <a:pt x="914" y="242"/>
                      </a:lnTo>
                      <a:lnTo>
                        <a:pt x="913" y="244"/>
                      </a:lnTo>
                      <a:lnTo>
                        <a:pt x="913" y="244"/>
                      </a:lnTo>
                      <a:lnTo>
                        <a:pt x="912" y="244"/>
                      </a:lnTo>
                      <a:lnTo>
                        <a:pt x="910" y="242"/>
                      </a:lnTo>
                      <a:lnTo>
                        <a:pt x="910" y="244"/>
                      </a:lnTo>
                      <a:lnTo>
                        <a:pt x="910" y="245"/>
                      </a:lnTo>
                      <a:lnTo>
                        <a:pt x="909" y="245"/>
                      </a:lnTo>
                      <a:lnTo>
                        <a:pt x="910" y="245"/>
                      </a:lnTo>
                      <a:lnTo>
                        <a:pt x="910" y="246"/>
                      </a:lnTo>
                      <a:lnTo>
                        <a:pt x="910" y="248"/>
                      </a:lnTo>
                      <a:lnTo>
                        <a:pt x="909" y="248"/>
                      </a:lnTo>
                      <a:lnTo>
                        <a:pt x="909" y="248"/>
                      </a:lnTo>
                      <a:lnTo>
                        <a:pt x="908" y="249"/>
                      </a:lnTo>
                      <a:lnTo>
                        <a:pt x="906" y="248"/>
                      </a:lnTo>
                      <a:lnTo>
                        <a:pt x="906" y="248"/>
                      </a:lnTo>
                      <a:lnTo>
                        <a:pt x="905" y="249"/>
                      </a:lnTo>
                      <a:lnTo>
                        <a:pt x="902" y="249"/>
                      </a:lnTo>
                      <a:lnTo>
                        <a:pt x="899" y="249"/>
                      </a:lnTo>
                      <a:lnTo>
                        <a:pt x="899" y="250"/>
                      </a:lnTo>
                      <a:lnTo>
                        <a:pt x="897" y="250"/>
                      </a:lnTo>
                      <a:lnTo>
                        <a:pt x="897" y="250"/>
                      </a:lnTo>
                      <a:lnTo>
                        <a:pt x="897" y="250"/>
                      </a:lnTo>
                      <a:lnTo>
                        <a:pt x="896" y="250"/>
                      </a:lnTo>
                      <a:lnTo>
                        <a:pt x="895" y="253"/>
                      </a:lnTo>
                      <a:lnTo>
                        <a:pt x="893" y="252"/>
                      </a:lnTo>
                      <a:lnTo>
                        <a:pt x="893" y="252"/>
                      </a:lnTo>
                      <a:lnTo>
                        <a:pt x="892" y="252"/>
                      </a:lnTo>
                      <a:lnTo>
                        <a:pt x="892" y="250"/>
                      </a:lnTo>
                      <a:lnTo>
                        <a:pt x="891" y="250"/>
                      </a:lnTo>
                      <a:lnTo>
                        <a:pt x="889" y="252"/>
                      </a:lnTo>
                      <a:lnTo>
                        <a:pt x="889" y="253"/>
                      </a:lnTo>
                      <a:lnTo>
                        <a:pt x="888" y="253"/>
                      </a:lnTo>
                      <a:lnTo>
                        <a:pt x="888" y="253"/>
                      </a:lnTo>
                      <a:lnTo>
                        <a:pt x="888" y="254"/>
                      </a:lnTo>
                      <a:lnTo>
                        <a:pt x="888" y="254"/>
                      </a:lnTo>
                      <a:lnTo>
                        <a:pt x="887" y="255"/>
                      </a:lnTo>
                      <a:lnTo>
                        <a:pt x="885" y="257"/>
                      </a:lnTo>
                      <a:lnTo>
                        <a:pt x="883" y="257"/>
                      </a:lnTo>
                      <a:lnTo>
                        <a:pt x="881" y="255"/>
                      </a:lnTo>
                      <a:lnTo>
                        <a:pt x="880" y="254"/>
                      </a:lnTo>
                      <a:lnTo>
                        <a:pt x="881" y="258"/>
                      </a:lnTo>
                      <a:lnTo>
                        <a:pt x="880" y="258"/>
                      </a:lnTo>
                      <a:lnTo>
                        <a:pt x="879" y="261"/>
                      </a:lnTo>
                      <a:lnTo>
                        <a:pt x="875" y="261"/>
                      </a:lnTo>
                      <a:lnTo>
                        <a:pt x="871" y="262"/>
                      </a:lnTo>
                      <a:lnTo>
                        <a:pt x="868" y="262"/>
                      </a:lnTo>
                      <a:lnTo>
                        <a:pt x="868" y="263"/>
                      </a:lnTo>
                      <a:lnTo>
                        <a:pt x="867" y="265"/>
                      </a:lnTo>
                      <a:lnTo>
                        <a:pt x="866" y="265"/>
                      </a:lnTo>
                      <a:lnTo>
                        <a:pt x="866" y="265"/>
                      </a:lnTo>
                      <a:lnTo>
                        <a:pt x="864" y="263"/>
                      </a:lnTo>
                      <a:lnTo>
                        <a:pt x="863" y="265"/>
                      </a:lnTo>
                      <a:lnTo>
                        <a:pt x="863" y="266"/>
                      </a:lnTo>
                      <a:lnTo>
                        <a:pt x="862" y="266"/>
                      </a:lnTo>
                      <a:lnTo>
                        <a:pt x="862" y="265"/>
                      </a:lnTo>
                      <a:lnTo>
                        <a:pt x="859" y="265"/>
                      </a:lnTo>
                      <a:lnTo>
                        <a:pt x="859" y="266"/>
                      </a:lnTo>
                      <a:lnTo>
                        <a:pt x="858" y="266"/>
                      </a:lnTo>
                      <a:lnTo>
                        <a:pt x="857" y="266"/>
                      </a:lnTo>
                      <a:lnTo>
                        <a:pt x="855" y="265"/>
                      </a:lnTo>
                      <a:lnTo>
                        <a:pt x="855" y="265"/>
                      </a:lnTo>
                      <a:lnTo>
                        <a:pt x="853" y="265"/>
                      </a:lnTo>
                      <a:lnTo>
                        <a:pt x="853" y="265"/>
                      </a:lnTo>
                      <a:lnTo>
                        <a:pt x="853" y="265"/>
                      </a:lnTo>
                      <a:lnTo>
                        <a:pt x="853" y="267"/>
                      </a:lnTo>
                      <a:lnTo>
                        <a:pt x="851" y="267"/>
                      </a:lnTo>
                      <a:lnTo>
                        <a:pt x="850" y="267"/>
                      </a:lnTo>
                      <a:lnTo>
                        <a:pt x="849" y="269"/>
                      </a:lnTo>
                      <a:lnTo>
                        <a:pt x="847" y="269"/>
                      </a:lnTo>
                      <a:lnTo>
                        <a:pt x="847" y="266"/>
                      </a:lnTo>
                      <a:lnTo>
                        <a:pt x="846" y="266"/>
                      </a:lnTo>
                      <a:lnTo>
                        <a:pt x="846" y="266"/>
                      </a:lnTo>
                      <a:lnTo>
                        <a:pt x="844" y="266"/>
                      </a:lnTo>
                      <a:lnTo>
                        <a:pt x="845" y="267"/>
                      </a:lnTo>
                      <a:lnTo>
                        <a:pt x="845" y="267"/>
                      </a:lnTo>
                      <a:lnTo>
                        <a:pt x="844" y="269"/>
                      </a:lnTo>
                      <a:lnTo>
                        <a:pt x="840" y="270"/>
                      </a:lnTo>
                      <a:lnTo>
                        <a:pt x="840" y="271"/>
                      </a:lnTo>
                      <a:lnTo>
                        <a:pt x="838" y="270"/>
                      </a:lnTo>
                      <a:lnTo>
                        <a:pt x="838" y="271"/>
                      </a:lnTo>
                      <a:lnTo>
                        <a:pt x="833" y="271"/>
                      </a:lnTo>
                      <a:lnTo>
                        <a:pt x="833" y="270"/>
                      </a:lnTo>
                      <a:lnTo>
                        <a:pt x="830" y="270"/>
                      </a:lnTo>
                      <a:lnTo>
                        <a:pt x="828" y="269"/>
                      </a:lnTo>
                      <a:lnTo>
                        <a:pt x="825" y="266"/>
                      </a:lnTo>
                      <a:lnTo>
                        <a:pt x="824" y="265"/>
                      </a:lnTo>
                      <a:lnTo>
                        <a:pt x="824" y="262"/>
                      </a:lnTo>
                      <a:lnTo>
                        <a:pt x="824" y="262"/>
                      </a:lnTo>
                      <a:lnTo>
                        <a:pt x="824" y="266"/>
                      </a:lnTo>
                      <a:lnTo>
                        <a:pt x="824" y="267"/>
                      </a:lnTo>
                      <a:lnTo>
                        <a:pt x="825" y="270"/>
                      </a:lnTo>
                      <a:lnTo>
                        <a:pt x="825" y="271"/>
                      </a:lnTo>
                      <a:lnTo>
                        <a:pt x="828" y="271"/>
                      </a:lnTo>
                      <a:lnTo>
                        <a:pt x="828" y="274"/>
                      </a:lnTo>
                      <a:lnTo>
                        <a:pt x="828" y="275"/>
                      </a:lnTo>
                      <a:lnTo>
                        <a:pt x="827" y="278"/>
                      </a:lnTo>
                      <a:lnTo>
                        <a:pt x="825" y="279"/>
                      </a:lnTo>
                      <a:lnTo>
                        <a:pt x="824" y="279"/>
                      </a:lnTo>
                      <a:lnTo>
                        <a:pt x="824" y="278"/>
                      </a:lnTo>
                      <a:lnTo>
                        <a:pt x="823" y="278"/>
                      </a:lnTo>
                      <a:lnTo>
                        <a:pt x="821" y="280"/>
                      </a:lnTo>
                      <a:lnTo>
                        <a:pt x="820" y="280"/>
                      </a:lnTo>
                      <a:lnTo>
                        <a:pt x="820" y="282"/>
                      </a:lnTo>
                      <a:lnTo>
                        <a:pt x="816" y="287"/>
                      </a:lnTo>
                      <a:lnTo>
                        <a:pt x="809" y="288"/>
                      </a:lnTo>
                      <a:lnTo>
                        <a:pt x="809" y="289"/>
                      </a:lnTo>
                      <a:lnTo>
                        <a:pt x="808" y="289"/>
                      </a:lnTo>
                      <a:lnTo>
                        <a:pt x="807" y="292"/>
                      </a:lnTo>
                      <a:lnTo>
                        <a:pt x="806" y="292"/>
                      </a:lnTo>
                      <a:lnTo>
                        <a:pt x="804" y="292"/>
                      </a:lnTo>
                      <a:lnTo>
                        <a:pt x="804" y="292"/>
                      </a:lnTo>
                      <a:lnTo>
                        <a:pt x="803" y="292"/>
                      </a:lnTo>
                      <a:lnTo>
                        <a:pt x="803" y="293"/>
                      </a:lnTo>
                      <a:lnTo>
                        <a:pt x="802" y="293"/>
                      </a:lnTo>
                      <a:lnTo>
                        <a:pt x="802" y="297"/>
                      </a:lnTo>
                      <a:lnTo>
                        <a:pt x="799" y="299"/>
                      </a:lnTo>
                      <a:lnTo>
                        <a:pt x="799" y="299"/>
                      </a:lnTo>
                      <a:lnTo>
                        <a:pt x="798" y="299"/>
                      </a:lnTo>
                      <a:lnTo>
                        <a:pt x="798" y="300"/>
                      </a:lnTo>
                      <a:lnTo>
                        <a:pt x="798" y="300"/>
                      </a:lnTo>
                      <a:lnTo>
                        <a:pt x="798" y="301"/>
                      </a:lnTo>
                      <a:lnTo>
                        <a:pt x="798" y="301"/>
                      </a:lnTo>
                      <a:lnTo>
                        <a:pt x="798" y="301"/>
                      </a:lnTo>
                      <a:lnTo>
                        <a:pt x="796" y="303"/>
                      </a:lnTo>
                      <a:lnTo>
                        <a:pt x="796" y="305"/>
                      </a:lnTo>
                      <a:lnTo>
                        <a:pt x="795" y="305"/>
                      </a:lnTo>
                      <a:lnTo>
                        <a:pt x="794" y="303"/>
                      </a:lnTo>
                      <a:lnTo>
                        <a:pt x="790" y="301"/>
                      </a:lnTo>
                      <a:lnTo>
                        <a:pt x="789" y="305"/>
                      </a:lnTo>
                      <a:lnTo>
                        <a:pt x="787" y="305"/>
                      </a:lnTo>
                      <a:lnTo>
                        <a:pt x="785" y="309"/>
                      </a:lnTo>
                      <a:lnTo>
                        <a:pt x="785" y="309"/>
                      </a:lnTo>
                      <a:lnTo>
                        <a:pt x="785" y="308"/>
                      </a:lnTo>
                      <a:lnTo>
                        <a:pt x="782" y="306"/>
                      </a:lnTo>
                      <a:lnTo>
                        <a:pt x="782" y="303"/>
                      </a:lnTo>
                      <a:lnTo>
                        <a:pt x="778" y="304"/>
                      </a:lnTo>
                      <a:lnTo>
                        <a:pt x="775" y="306"/>
                      </a:lnTo>
                      <a:lnTo>
                        <a:pt x="774" y="306"/>
                      </a:lnTo>
                      <a:lnTo>
                        <a:pt x="774" y="306"/>
                      </a:lnTo>
                      <a:lnTo>
                        <a:pt x="768" y="306"/>
                      </a:lnTo>
                      <a:lnTo>
                        <a:pt x="768" y="308"/>
                      </a:lnTo>
                      <a:lnTo>
                        <a:pt x="760" y="306"/>
                      </a:lnTo>
                      <a:lnTo>
                        <a:pt x="760" y="310"/>
                      </a:lnTo>
                      <a:lnTo>
                        <a:pt x="758" y="312"/>
                      </a:lnTo>
                      <a:lnTo>
                        <a:pt x="758" y="313"/>
                      </a:lnTo>
                      <a:lnTo>
                        <a:pt x="757" y="313"/>
                      </a:lnTo>
                      <a:lnTo>
                        <a:pt x="756" y="314"/>
                      </a:lnTo>
                      <a:lnTo>
                        <a:pt x="755" y="313"/>
                      </a:lnTo>
                      <a:lnTo>
                        <a:pt x="755" y="313"/>
                      </a:lnTo>
                      <a:lnTo>
                        <a:pt x="753" y="313"/>
                      </a:lnTo>
                      <a:lnTo>
                        <a:pt x="752" y="313"/>
                      </a:lnTo>
                      <a:lnTo>
                        <a:pt x="753" y="316"/>
                      </a:lnTo>
                      <a:lnTo>
                        <a:pt x="755" y="318"/>
                      </a:lnTo>
                      <a:lnTo>
                        <a:pt x="756" y="318"/>
                      </a:lnTo>
                      <a:lnTo>
                        <a:pt x="756" y="321"/>
                      </a:lnTo>
                      <a:lnTo>
                        <a:pt x="757" y="321"/>
                      </a:lnTo>
                      <a:lnTo>
                        <a:pt x="757" y="322"/>
                      </a:lnTo>
                      <a:lnTo>
                        <a:pt x="757" y="325"/>
                      </a:lnTo>
                      <a:lnTo>
                        <a:pt x="756" y="326"/>
                      </a:lnTo>
                      <a:lnTo>
                        <a:pt x="753" y="326"/>
                      </a:lnTo>
                      <a:lnTo>
                        <a:pt x="751" y="326"/>
                      </a:lnTo>
                      <a:lnTo>
                        <a:pt x="749" y="326"/>
                      </a:lnTo>
                      <a:lnTo>
                        <a:pt x="749" y="326"/>
                      </a:lnTo>
                      <a:lnTo>
                        <a:pt x="747" y="326"/>
                      </a:lnTo>
                      <a:lnTo>
                        <a:pt x="747" y="327"/>
                      </a:lnTo>
                      <a:lnTo>
                        <a:pt x="749" y="327"/>
                      </a:lnTo>
                      <a:lnTo>
                        <a:pt x="752" y="327"/>
                      </a:lnTo>
                      <a:lnTo>
                        <a:pt x="755" y="329"/>
                      </a:lnTo>
                      <a:lnTo>
                        <a:pt x="753" y="330"/>
                      </a:lnTo>
                      <a:lnTo>
                        <a:pt x="753" y="333"/>
                      </a:lnTo>
                      <a:lnTo>
                        <a:pt x="752" y="333"/>
                      </a:lnTo>
                      <a:lnTo>
                        <a:pt x="753" y="339"/>
                      </a:lnTo>
                      <a:lnTo>
                        <a:pt x="751" y="338"/>
                      </a:lnTo>
                      <a:lnTo>
                        <a:pt x="749" y="338"/>
                      </a:lnTo>
                      <a:lnTo>
                        <a:pt x="748" y="337"/>
                      </a:lnTo>
                      <a:lnTo>
                        <a:pt x="745" y="337"/>
                      </a:lnTo>
                      <a:lnTo>
                        <a:pt x="745" y="338"/>
                      </a:lnTo>
                      <a:lnTo>
                        <a:pt x="748" y="338"/>
                      </a:lnTo>
                      <a:lnTo>
                        <a:pt x="748" y="338"/>
                      </a:lnTo>
                      <a:lnTo>
                        <a:pt x="748" y="339"/>
                      </a:lnTo>
                      <a:lnTo>
                        <a:pt x="748" y="341"/>
                      </a:lnTo>
                      <a:lnTo>
                        <a:pt x="748" y="342"/>
                      </a:lnTo>
                      <a:lnTo>
                        <a:pt x="748" y="342"/>
                      </a:lnTo>
                      <a:lnTo>
                        <a:pt x="748" y="342"/>
                      </a:lnTo>
                      <a:lnTo>
                        <a:pt x="748" y="343"/>
                      </a:lnTo>
                      <a:lnTo>
                        <a:pt x="747" y="343"/>
                      </a:lnTo>
                      <a:lnTo>
                        <a:pt x="747" y="344"/>
                      </a:lnTo>
                      <a:lnTo>
                        <a:pt x="748" y="346"/>
                      </a:lnTo>
                      <a:lnTo>
                        <a:pt x="748" y="346"/>
                      </a:lnTo>
                      <a:lnTo>
                        <a:pt x="745" y="346"/>
                      </a:lnTo>
                      <a:lnTo>
                        <a:pt x="745" y="346"/>
                      </a:lnTo>
                      <a:lnTo>
                        <a:pt x="745" y="346"/>
                      </a:lnTo>
                      <a:lnTo>
                        <a:pt x="744" y="346"/>
                      </a:lnTo>
                      <a:lnTo>
                        <a:pt x="744" y="344"/>
                      </a:lnTo>
                      <a:lnTo>
                        <a:pt x="743" y="344"/>
                      </a:lnTo>
                      <a:lnTo>
                        <a:pt x="741" y="346"/>
                      </a:lnTo>
                      <a:lnTo>
                        <a:pt x="741" y="347"/>
                      </a:lnTo>
                      <a:lnTo>
                        <a:pt x="741" y="348"/>
                      </a:lnTo>
                      <a:lnTo>
                        <a:pt x="743" y="348"/>
                      </a:lnTo>
                      <a:lnTo>
                        <a:pt x="743" y="352"/>
                      </a:lnTo>
                      <a:lnTo>
                        <a:pt x="739" y="352"/>
                      </a:lnTo>
                      <a:lnTo>
                        <a:pt x="739" y="354"/>
                      </a:lnTo>
                      <a:lnTo>
                        <a:pt x="739" y="355"/>
                      </a:lnTo>
                      <a:lnTo>
                        <a:pt x="739" y="356"/>
                      </a:lnTo>
                      <a:lnTo>
                        <a:pt x="739" y="356"/>
                      </a:lnTo>
                      <a:lnTo>
                        <a:pt x="739" y="356"/>
                      </a:lnTo>
                      <a:lnTo>
                        <a:pt x="740" y="358"/>
                      </a:lnTo>
                      <a:lnTo>
                        <a:pt x="740" y="358"/>
                      </a:lnTo>
                      <a:lnTo>
                        <a:pt x="740" y="359"/>
                      </a:lnTo>
                      <a:lnTo>
                        <a:pt x="740" y="359"/>
                      </a:lnTo>
                      <a:lnTo>
                        <a:pt x="739" y="361"/>
                      </a:lnTo>
                      <a:lnTo>
                        <a:pt x="737" y="363"/>
                      </a:lnTo>
                      <a:lnTo>
                        <a:pt x="735" y="363"/>
                      </a:lnTo>
                      <a:lnTo>
                        <a:pt x="735" y="364"/>
                      </a:lnTo>
                      <a:lnTo>
                        <a:pt x="736" y="364"/>
                      </a:lnTo>
                      <a:lnTo>
                        <a:pt x="736" y="367"/>
                      </a:lnTo>
                      <a:lnTo>
                        <a:pt x="736" y="368"/>
                      </a:lnTo>
                      <a:lnTo>
                        <a:pt x="735" y="369"/>
                      </a:lnTo>
                      <a:lnTo>
                        <a:pt x="735" y="369"/>
                      </a:lnTo>
                      <a:lnTo>
                        <a:pt x="734" y="369"/>
                      </a:lnTo>
                      <a:lnTo>
                        <a:pt x="734" y="373"/>
                      </a:lnTo>
                      <a:lnTo>
                        <a:pt x="732" y="375"/>
                      </a:lnTo>
                      <a:lnTo>
                        <a:pt x="732" y="376"/>
                      </a:lnTo>
                      <a:lnTo>
                        <a:pt x="732" y="376"/>
                      </a:lnTo>
                      <a:lnTo>
                        <a:pt x="732" y="376"/>
                      </a:lnTo>
                      <a:lnTo>
                        <a:pt x="730" y="376"/>
                      </a:lnTo>
                      <a:lnTo>
                        <a:pt x="730" y="376"/>
                      </a:lnTo>
                      <a:lnTo>
                        <a:pt x="727" y="376"/>
                      </a:lnTo>
                      <a:lnTo>
                        <a:pt x="727" y="377"/>
                      </a:lnTo>
                      <a:lnTo>
                        <a:pt x="727" y="377"/>
                      </a:lnTo>
                      <a:lnTo>
                        <a:pt x="727" y="377"/>
                      </a:lnTo>
                      <a:lnTo>
                        <a:pt x="727" y="377"/>
                      </a:lnTo>
                      <a:lnTo>
                        <a:pt x="728" y="377"/>
                      </a:lnTo>
                      <a:lnTo>
                        <a:pt x="728" y="377"/>
                      </a:lnTo>
                      <a:lnTo>
                        <a:pt x="731" y="377"/>
                      </a:lnTo>
                      <a:lnTo>
                        <a:pt x="731" y="378"/>
                      </a:lnTo>
                      <a:lnTo>
                        <a:pt x="732" y="378"/>
                      </a:lnTo>
                      <a:lnTo>
                        <a:pt x="732" y="378"/>
                      </a:lnTo>
                      <a:lnTo>
                        <a:pt x="734" y="380"/>
                      </a:lnTo>
                      <a:lnTo>
                        <a:pt x="734" y="381"/>
                      </a:lnTo>
                      <a:lnTo>
                        <a:pt x="732" y="381"/>
                      </a:lnTo>
                      <a:lnTo>
                        <a:pt x="731" y="381"/>
                      </a:lnTo>
                      <a:lnTo>
                        <a:pt x="731" y="382"/>
                      </a:lnTo>
                      <a:lnTo>
                        <a:pt x="731" y="382"/>
                      </a:lnTo>
                      <a:lnTo>
                        <a:pt x="732" y="382"/>
                      </a:lnTo>
                      <a:lnTo>
                        <a:pt x="732" y="384"/>
                      </a:lnTo>
                      <a:lnTo>
                        <a:pt x="734" y="384"/>
                      </a:lnTo>
                      <a:lnTo>
                        <a:pt x="734" y="384"/>
                      </a:lnTo>
                      <a:lnTo>
                        <a:pt x="734" y="384"/>
                      </a:lnTo>
                      <a:lnTo>
                        <a:pt x="735" y="384"/>
                      </a:lnTo>
                      <a:lnTo>
                        <a:pt x="735" y="385"/>
                      </a:lnTo>
                      <a:lnTo>
                        <a:pt x="731" y="385"/>
                      </a:lnTo>
                      <a:lnTo>
                        <a:pt x="731" y="386"/>
                      </a:lnTo>
                      <a:lnTo>
                        <a:pt x="732" y="386"/>
                      </a:lnTo>
                      <a:lnTo>
                        <a:pt x="732" y="388"/>
                      </a:lnTo>
                      <a:lnTo>
                        <a:pt x="731" y="388"/>
                      </a:lnTo>
                      <a:lnTo>
                        <a:pt x="730" y="388"/>
                      </a:lnTo>
                      <a:lnTo>
                        <a:pt x="730" y="389"/>
                      </a:lnTo>
                      <a:lnTo>
                        <a:pt x="728" y="389"/>
                      </a:lnTo>
                      <a:lnTo>
                        <a:pt x="728" y="389"/>
                      </a:lnTo>
                      <a:lnTo>
                        <a:pt x="727" y="388"/>
                      </a:lnTo>
                      <a:lnTo>
                        <a:pt x="727" y="388"/>
                      </a:lnTo>
                      <a:lnTo>
                        <a:pt x="727" y="386"/>
                      </a:lnTo>
                      <a:lnTo>
                        <a:pt x="724" y="386"/>
                      </a:lnTo>
                      <a:lnTo>
                        <a:pt x="724" y="386"/>
                      </a:lnTo>
                      <a:lnTo>
                        <a:pt x="723" y="386"/>
                      </a:lnTo>
                      <a:lnTo>
                        <a:pt x="723" y="384"/>
                      </a:lnTo>
                      <a:lnTo>
                        <a:pt x="724" y="384"/>
                      </a:lnTo>
                      <a:lnTo>
                        <a:pt x="724" y="382"/>
                      </a:lnTo>
                      <a:lnTo>
                        <a:pt x="724" y="382"/>
                      </a:lnTo>
                      <a:lnTo>
                        <a:pt x="724" y="381"/>
                      </a:lnTo>
                      <a:lnTo>
                        <a:pt x="723" y="381"/>
                      </a:lnTo>
                      <a:lnTo>
                        <a:pt x="723" y="381"/>
                      </a:lnTo>
                      <a:lnTo>
                        <a:pt x="723" y="381"/>
                      </a:lnTo>
                      <a:lnTo>
                        <a:pt x="722" y="385"/>
                      </a:lnTo>
                      <a:lnTo>
                        <a:pt x="720" y="386"/>
                      </a:lnTo>
                      <a:lnTo>
                        <a:pt x="720" y="385"/>
                      </a:lnTo>
                      <a:lnTo>
                        <a:pt x="719" y="385"/>
                      </a:lnTo>
                      <a:lnTo>
                        <a:pt x="719" y="384"/>
                      </a:lnTo>
                      <a:lnTo>
                        <a:pt x="719" y="382"/>
                      </a:lnTo>
                      <a:lnTo>
                        <a:pt x="719" y="382"/>
                      </a:lnTo>
                      <a:lnTo>
                        <a:pt x="720" y="381"/>
                      </a:lnTo>
                      <a:lnTo>
                        <a:pt x="720" y="380"/>
                      </a:lnTo>
                      <a:lnTo>
                        <a:pt x="719" y="380"/>
                      </a:lnTo>
                      <a:lnTo>
                        <a:pt x="719" y="381"/>
                      </a:lnTo>
                      <a:lnTo>
                        <a:pt x="718" y="382"/>
                      </a:lnTo>
                      <a:lnTo>
                        <a:pt x="717" y="384"/>
                      </a:lnTo>
                      <a:lnTo>
                        <a:pt x="715" y="385"/>
                      </a:lnTo>
                      <a:lnTo>
                        <a:pt x="715" y="384"/>
                      </a:lnTo>
                      <a:lnTo>
                        <a:pt x="717" y="382"/>
                      </a:lnTo>
                      <a:lnTo>
                        <a:pt x="717" y="382"/>
                      </a:lnTo>
                      <a:lnTo>
                        <a:pt x="717" y="381"/>
                      </a:lnTo>
                      <a:lnTo>
                        <a:pt x="719" y="380"/>
                      </a:lnTo>
                      <a:lnTo>
                        <a:pt x="719" y="377"/>
                      </a:lnTo>
                      <a:lnTo>
                        <a:pt x="718" y="377"/>
                      </a:lnTo>
                      <a:lnTo>
                        <a:pt x="718" y="378"/>
                      </a:lnTo>
                      <a:lnTo>
                        <a:pt x="715" y="378"/>
                      </a:lnTo>
                      <a:lnTo>
                        <a:pt x="715" y="378"/>
                      </a:lnTo>
                      <a:lnTo>
                        <a:pt x="715" y="378"/>
                      </a:lnTo>
                      <a:lnTo>
                        <a:pt x="715" y="377"/>
                      </a:lnTo>
                      <a:lnTo>
                        <a:pt x="715" y="377"/>
                      </a:lnTo>
                      <a:lnTo>
                        <a:pt x="714" y="377"/>
                      </a:lnTo>
                      <a:lnTo>
                        <a:pt x="714" y="378"/>
                      </a:lnTo>
                      <a:lnTo>
                        <a:pt x="713" y="380"/>
                      </a:lnTo>
                      <a:lnTo>
                        <a:pt x="713" y="380"/>
                      </a:lnTo>
                      <a:lnTo>
                        <a:pt x="711" y="380"/>
                      </a:lnTo>
                      <a:lnTo>
                        <a:pt x="711" y="380"/>
                      </a:lnTo>
                      <a:lnTo>
                        <a:pt x="711" y="380"/>
                      </a:lnTo>
                      <a:lnTo>
                        <a:pt x="709" y="380"/>
                      </a:lnTo>
                      <a:lnTo>
                        <a:pt x="710" y="376"/>
                      </a:lnTo>
                      <a:lnTo>
                        <a:pt x="709" y="376"/>
                      </a:lnTo>
                      <a:lnTo>
                        <a:pt x="709" y="377"/>
                      </a:lnTo>
                      <a:lnTo>
                        <a:pt x="703" y="377"/>
                      </a:lnTo>
                      <a:lnTo>
                        <a:pt x="703" y="376"/>
                      </a:lnTo>
                      <a:lnTo>
                        <a:pt x="705" y="376"/>
                      </a:lnTo>
                      <a:lnTo>
                        <a:pt x="706" y="376"/>
                      </a:lnTo>
                      <a:lnTo>
                        <a:pt x="706" y="376"/>
                      </a:lnTo>
                      <a:lnTo>
                        <a:pt x="707" y="375"/>
                      </a:lnTo>
                      <a:lnTo>
                        <a:pt x="707" y="373"/>
                      </a:lnTo>
                      <a:lnTo>
                        <a:pt x="705" y="375"/>
                      </a:lnTo>
                      <a:lnTo>
                        <a:pt x="706" y="373"/>
                      </a:lnTo>
                      <a:lnTo>
                        <a:pt x="706" y="372"/>
                      </a:lnTo>
                      <a:lnTo>
                        <a:pt x="706" y="369"/>
                      </a:lnTo>
                      <a:lnTo>
                        <a:pt x="706" y="369"/>
                      </a:lnTo>
                      <a:lnTo>
                        <a:pt x="706" y="369"/>
                      </a:lnTo>
                      <a:lnTo>
                        <a:pt x="706" y="369"/>
                      </a:lnTo>
                      <a:lnTo>
                        <a:pt x="706" y="369"/>
                      </a:lnTo>
                      <a:lnTo>
                        <a:pt x="706" y="368"/>
                      </a:lnTo>
                      <a:lnTo>
                        <a:pt x="706" y="369"/>
                      </a:lnTo>
                      <a:lnTo>
                        <a:pt x="706" y="369"/>
                      </a:lnTo>
                      <a:lnTo>
                        <a:pt x="705" y="369"/>
                      </a:lnTo>
                      <a:lnTo>
                        <a:pt x="705" y="369"/>
                      </a:lnTo>
                      <a:lnTo>
                        <a:pt x="702" y="371"/>
                      </a:lnTo>
                      <a:lnTo>
                        <a:pt x="702" y="372"/>
                      </a:lnTo>
                      <a:lnTo>
                        <a:pt x="702" y="373"/>
                      </a:lnTo>
                      <a:lnTo>
                        <a:pt x="702" y="373"/>
                      </a:lnTo>
                      <a:lnTo>
                        <a:pt x="701" y="375"/>
                      </a:lnTo>
                      <a:lnTo>
                        <a:pt x="701" y="375"/>
                      </a:lnTo>
                      <a:lnTo>
                        <a:pt x="698" y="375"/>
                      </a:lnTo>
                      <a:lnTo>
                        <a:pt x="698" y="376"/>
                      </a:lnTo>
                      <a:lnTo>
                        <a:pt x="696" y="376"/>
                      </a:lnTo>
                      <a:lnTo>
                        <a:pt x="696" y="376"/>
                      </a:lnTo>
                      <a:lnTo>
                        <a:pt x="696" y="376"/>
                      </a:lnTo>
                      <a:lnTo>
                        <a:pt x="694" y="375"/>
                      </a:lnTo>
                      <a:lnTo>
                        <a:pt x="694" y="375"/>
                      </a:lnTo>
                      <a:lnTo>
                        <a:pt x="693" y="376"/>
                      </a:lnTo>
                      <a:lnTo>
                        <a:pt x="692" y="376"/>
                      </a:lnTo>
                      <a:lnTo>
                        <a:pt x="692" y="378"/>
                      </a:lnTo>
                      <a:lnTo>
                        <a:pt x="689" y="378"/>
                      </a:lnTo>
                      <a:lnTo>
                        <a:pt x="689" y="376"/>
                      </a:lnTo>
                      <a:lnTo>
                        <a:pt x="690" y="376"/>
                      </a:lnTo>
                      <a:lnTo>
                        <a:pt x="690" y="375"/>
                      </a:lnTo>
                      <a:lnTo>
                        <a:pt x="686" y="375"/>
                      </a:lnTo>
                      <a:lnTo>
                        <a:pt x="688" y="371"/>
                      </a:lnTo>
                      <a:lnTo>
                        <a:pt x="684" y="371"/>
                      </a:lnTo>
                      <a:lnTo>
                        <a:pt x="684" y="369"/>
                      </a:lnTo>
                      <a:lnTo>
                        <a:pt x="688" y="368"/>
                      </a:lnTo>
                      <a:lnTo>
                        <a:pt x="688" y="368"/>
                      </a:lnTo>
                      <a:lnTo>
                        <a:pt x="688" y="368"/>
                      </a:lnTo>
                      <a:lnTo>
                        <a:pt x="688" y="368"/>
                      </a:lnTo>
                      <a:lnTo>
                        <a:pt x="688" y="367"/>
                      </a:lnTo>
                      <a:lnTo>
                        <a:pt x="688" y="367"/>
                      </a:lnTo>
                      <a:lnTo>
                        <a:pt x="686" y="367"/>
                      </a:lnTo>
                      <a:lnTo>
                        <a:pt x="686" y="367"/>
                      </a:lnTo>
                      <a:lnTo>
                        <a:pt x="686" y="367"/>
                      </a:lnTo>
                      <a:lnTo>
                        <a:pt x="686" y="368"/>
                      </a:lnTo>
                      <a:lnTo>
                        <a:pt x="683" y="368"/>
                      </a:lnTo>
                      <a:lnTo>
                        <a:pt x="683" y="368"/>
                      </a:lnTo>
                      <a:lnTo>
                        <a:pt x="683" y="368"/>
                      </a:lnTo>
                      <a:lnTo>
                        <a:pt x="683" y="368"/>
                      </a:lnTo>
                      <a:lnTo>
                        <a:pt x="681" y="368"/>
                      </a:lnTo>
                      <a:lnTo>
                        <a:pt x="684" y="364"/>
                      </a:lnTo>
                      <a:lnTo>
                        <a:pt x="683" y="364"/>
                      </a:lnTo>
                      <a:lnTo>
                        <a:pt x="683" y="363"/>
                      </a:lnTo>
                      <a:lnTo>
                        <a:pt x="681" y="361"/>
                      </a:lnTo>
                      <a:lnTo>
                        <a:pt x="681" y="363"/>
                      </a:lnTo>
                      <a:lnTo>
                        <a:pt x="680" y="363"/>
                      </a:lnTo>
                      <a:lnTo>
                        <a:pt x="680" y="361"/>
                      </a:lnTo>
                      <a:lnTo>
                        <a:pt x="681" y="361"/>
                      </a:lnTo>
                      <a:lnTo>
                        <a:pt x="683" y="360"/>
                      </a:lnTo>
                      <a:lnTo>
                        <a:pt x="683" y="358"/>
                      </a:lnTo>
                      <a:lnTo>
                        <a:pt x="681" y="358"/>
                      </a:lnTo>
                      <a:lnTo>
                        <a:pt x="681" y="359"/>
                      </a:lnTo>
                      <a:lnTo>
                        <a:pt x="681" y="360"/>
                      </a:lnTo>
                      <a:lnTo>
                        <a:pt x="680" y="360"/>
                      </a:lnTo>
                      <a:lnTo>
                        <a:pt x="679" y="360"/>
                      </a:lnTo>
                      <a:lnTo>
                        <a:pt x="679" y="359"/>
                      </a:lnTo>
                      <a:lnTo>
                        <a:pt x="677" y="359"/>
                      </a:lnTo>
                      <a:lnTo>
                        <a:pt x="679" y="355"/>
                      </a:lnTo>
                      <a:lnTo>
                        <a:pt x="676" y="355"/>
                      </a:lnTo>
                      <a:lnTo>
                        <a:pt x="675" y="356"/>
                      </a:lnTo>
                      <a:lnTo>
                        <a:pt x="675" y="356"/>
                      </a:lnTo>
                      <a:lnTo>
                        <a:pt x="673" y="356"/>
                      </a:lnTo>
                      <a:lnTo>
                        <a:pt x="673" y="356"/>
                      </a:lnTo>
                      <a:lnTo>
                        <a:pt x="672" y="358"/>
                      </a:lnTo>
                      <a:lnTo>
                        <a:pt x="671" y="358"/>
                      </a:lnTo>
                      <a:lnTo>
                        <a:pt x="672" y="351"/>
                      </a:lnTo>
                      <a:lnTo>
                        <a:pt x="669" y="352"/>
                      </a:lnTo>
                      <a:lnTo>
                        <a:pt x="669" y="352"/>
                      </a:lnTo>
                      <a:lnTo>
                        <a:pt x="667" y="354"/>
                      </a:lnTo>
                      <a:lnTo>
                        <a:pt x="667" y="352"/>
                      </a:lnTo>
                      <a:lnTo>
                        <a:pt x="667" y="352"/>
                      </a:lnTo>
                      <a:lnTo>
                        <a:pt x="665" y="351"/>
                      </a:lnTo>
                      <a:lnTo>
                        <a:pt x="665" y="348"/>
                      </a:lnTo>
                      <a:lnTo>
                        <a:pt x="667" y="346"/>
                      </a:lnTo>
                      <a:lnTo>
                        <a:pt x="664" y="346"/>
                      </a:lnTo>
                      <a:lnTo>
                        <a:pt x="663" y="348"/>
                      </a:lnTo>
                      <a:lnTo>
                        <a:pt x="662" y="348"/>
                      </a:lnTo>
                      <a:lnTo>
                        <a:pt x="662" y="348"/>
                      </a:lnTo>
                      <a:lnTo>
                        <a:pt x="662" y="348"/>
                      </a:lnTo>
                      <a:lnTo>
                        <a:pt x="662" y="348"/>
                      </a:lnTo>
                      <a:lnTo>
                        <a:pt x="662" y="346"/>
                      </a:lnTo>
                      <a:lnTo>
                        <a:pt x="663" y="346"/>
                      </a:lnTo>
                      <a:lnTo>
                        <a:pt x="663" y="344"/>
                      </a:lnTo>
                      <a:lnTo>
                        <a:pt x="660" y="344"/>
                      </a:lnTo>
                      <a:lnTo>
                        <a:pt x="660" y="344"/>
                      </a:lnTo>
                      <a:lnTo>
                        <a:pt x="659" y="344"/>
                      </a:lnTo>
                      <a:lnTo>
                        <a:pt x="659" y="344"/>
                      </a:lnTo>
                      <a:lnTo>
                        <a:pt x="659" y="343"/>
                      </a:lnTo>
                      <a:lnTo>
                        <a:pt x="660" y="343"/>
                      </a:lnTo>
                      <a:lnTo>
                        <a:pt x="660" y="343"/>
                      </a:lnTo>
                      <a:lnTo>
                        <a:pt x="660" y="343"/>
                      </a:lnTo>
                      <a:lnTo>
                        <a:pt x="660" y="343"/>
                      </a:lnTo>
                      <a:lnTo>
                        <a:pt x="662" y="343"/>
                      </a:lnTo>
                      <a:lnTo>
                        <a:pt x="662" y="341"/>
                      </a:lnTo>
                      <a:lnTo>
                        <a:pt x="656" y="341"/>
                      </a:lnTo>
                      <a:lnTo>
                        <a:pt x="655" y="339"/>
                      </a:lnTo>
                      <a:lnTo>
                        <a:pt x="656" y="338"/>
                      </a:lnTo>
                      <a:lnTo>
                        <a:pt x="656" y="338"/>
                      </a:lnTo>
                      <a:lnTo>
                        <a:pt x="658" y="337"/>
                      </a:lnTo>
                      <a:lnTo>
                        <a:pt x="655" y="338"/>
                      </a:lnTo>
                      <a:lnTo>
                        <a:pt x="654" y="334"/>
                      </a:lnTo>
                      <a:lnTo>
                        <a:pt x="655" y="334"/>
                      </a:lnTo>
                      <a:lnTo>
                        <a:pt x="655" y="334"/>
                      </a:lnTo>
                      <a:lnTo>
                        <a:pt x="659" y="334"/>
                      </a:lnTo>
                      <a:lnTo>
                        <a:pt x="659" y="333"/>
                      </a:lnTo>
                      <a:lnTo>
                        <a:pt x="654" y="333"/>
                      </a:lnTo>
                      <a:lnTo>
                        <a:pt x="654" y="331"/>
                      </a:lnTo>
                      <a:lnTo>
                        <a:pt x="656" y="330"/>
                      </a:lnTo>
                      <a:lnTo>
                        <a:pt x="658" y="330"/>
                      </a:lnTo>
                      <a:lnTo>
                        <a:pt x="660" y="330"/>
                      </a:lnTo>
                      <a:lnTo>
                        <a:pt x="663" y="330"/>
                      </a:lnTo>
                      <a:lnTo>
                        <a:pt x="662" y="326"/>
                      </a:lnTo>
                      <a:lnTo>
                        <a:pt x="663" y="326"/>
                      </a:lnTo>
                      <a:lnTo>
                        <a:pt x="664" y="326"/>
                      </a:lnTo>
                      <a:lnTo>
                        <a:pt x="665" y="327"/>
                      </a:lnTo>
                      <a:lnTo>
                        <a:pt x="665" y="325"/>
                      </a:lnTo>
                      <a:lnTo>
                        <a:pt x="665" y="324"/>
                      </a:lnTo>
                      <a:lnTo>
                        <a:pt x="665" y="322"/>
                      </a:lnTo>
                      <a:lnTo>
                        <a:pt x="662" y="322"/>
                      </a:lnTo>
                      <a:lnTo>
                        <a:pt x="662" y="324"/>
                      </a:lnTo>
                      <a:lnTo>
                        <a:pt x="660" y="324"/>
                      </a:lnTo>
                      <a:lnTo>
                        <a:pt x="660" y="325"/>
                      </a:lnTo>
                      <a:lnTo>
                        <a:pt x="659" y="325"/>
                      </a:lnTo>
                      <a:lnTo>
                        <a:pt x="658" y="324"/>
                      </a:lnTo>
                      <a:lnTo>
                        <a:pt x="658" y="325"/>
                      </a:lnTo>
                      <a:lnTo>
                        <a:pt x="655" y="326"/>
                      </a:lnTo>
                      <a:lnTo>
                        <a:pt x="654" y="327"/>
                      </a:lnTo>
                      <a:lnTo>
                        <a:pt x="652" y="329"/>
                      </a:lnTo>
                      <a:lnTo>
                        <a:pt x="651" y="325"/>
                      </a:lnTo>
                      <a:lnTo>
                        <a:pt x="652" y="325"/>
                      </a:lnTo>
                      <a:lnTo>
                        <a:pt x="652" y="324"/>
                      </a:lnTo>
                      <a:lnTo>
                        <a:pt x="652" y="324"/>
                      </a:lnTo>
                      <a:lnTo>
                        <a:pt x="654" y="324"/>
                      </a:lnTo>
                      <a:lnTo>
                        <a:pt x="654" y="322"/>
                      </a:lnTo>
                      <a:lnTo>
                        <a:pt x="652" y="322"/>
                      </a:lnTo>
                      <a:lnTo>
                        <a:pt x="651" y="321"/>
                      </a:lnTo>
                      <a:lnTo>
                        <a:pt x="651" y="320"/>
                      </a:lnTo>
                      <a:lnTo>
                        <a:pt x="648" y="320"/>
                      </a:lnTo>
                      <a:lnTo>
                        <a:pt x="648" y="317"/>
                      </a:lnTo>
                      <a:lnTo>
                        <a:pt x="651" y="317"/>
                      </a:lnTo>
                      <a:lnTo>
                        <a:pt x="651" y="316"/>
                      </a:lnTo>
                      <a:lnTo>
                        <a:pt x="650" y="314"/>
                      </a:lnTo>
                      <a:lnTo>
                        <a:pt x="648" y="314"/>
                      </a:lnTo>
                      <a:lnTo>
                        <a:pt x="647" y="313"/>
                      </a:lnTo>
                      <a:lnTo>
                        <a:pt x="647" y="313"/>
                      </a:lnTo>
                      <a:lnTo>
                        <a:pt x="647" y="313"/>
                      </a:lnTo>
                      <a:lnTo>
                        <a:pt x="647" y="313"/>
                      </a:lnTo>
                      <a:lnTo>
                        <a:pt x="647" y="313"/>
                      </a:lnTo>
                      <a:lnTo>
                        <a:pt x="650" y="310"/>
                      </a:lnTo>
                      <a:lnTo>
                        <a:pt x="652" y="309"/>
                      </a:lnTo>
                      <a:lnTo>
                        <a:pt x="652" y="308"/>
                      </a:lnTo>
                      <a:lnTo>
                        <a:pt x="650" y="308"/>
                      </a:lnTo>
                      <a:lnTo>
                        <a:pt x="648" y="309"/>
                      </a:lnTo>
                      <a:lnTo>
                        <a:pt x="647" y="310"/>
                      </a:lnTo>
                      <a:lnTo>
                        <a:pt x="647" y="310"/>
                      </a:lnTo>
                      <a:lnTo>
                        <a:pt x="647" y="310"/>
                      </a:lnTo>
                      <a:lnTo>
                        <a:pt x="646" y="310"/>
                      </a:lnTo>
                      <a:lnTo>
                        <a:pt x="646" y="310"/>
                      </a:lnTo>
                      <a:lnTo>
                        <a:pt x="641" y="310"/>
                      </a:lnTo>
                      <a:lnTo>
                        <a:pt x="641" y="308"/>
                      </a:lnTo>
                      <a:lnTo>
                        <a:pt x="645" y="306"/>
                      </a:lnTo>
                      <a:lnTo>
                        <a:pt x="645" y="306"/>
                      </a:lnTo>
                      <a:lnTo>
                        <a:pt x="642" y="306"/>
                      </a:lnTo>
                      <a:lnTo>
                        <a:pt x="642" y="306"/>
                      </a:lnTo>
                      <a:lnTo>
                        <a:pt x="638" y="306"/>
                      </a:lnTo>
                      <a:lnTo>
                        <a:pt x="637" y="304"/>
                      </a:lnTo>
                      <a:lnTo>
                        <a:pt x="641" y="303"/>
                      </a:lnTo>
                      <a:lnTo>
                        <a:pt x="641" y="301"/>
                      </a:lnTo>
                      <a:lnTo>
                        <a:pt x="641" y="301"/>
                      </a:lnTo>
                      <a:lnTo>
                        <a:pt x="641" y="301"/>
                      </a:lnTo>
                      <a:lnTo>
                        <a:pt x="638" y="301"/>
                      </a:lnTo>
                      <a:lnTo>
                        <a:pt x="638" y="300"/>
                      </a:lnTo>
                      <a:lnTo>
                        <a:pt x="639" y="300"/>
                      </a:lnTo>
                      <a:lnTo>
                        <a:pt x="638" y="299"/>
                      </a:lnTo>
                      <a:lnTo>
                        <a:pt x="641" y="299"/>
                      </a:lnTo>
                      <a:lnTo>
                        <a:pt x="642" y="296"/>
                      </a:lnTo>
                      <a:lnTo>
                        <a:pt x="642" y="296"/>
                      </a:lnTo>
                      <a:lnTo>
                        <a:pt x="642" y="296"/>
                      </a:lnTo>
                      <a:lnTo>
                        <a:pt x="642" y="296"/>
                      </a:lnTo>
                      <a:lnTo>
                        <a:pt x="641" y="296"/>
                      </a:lnTo>
                      <a:lnTo>
                        <a:pt x="642" y="293"/>
                      </a:lnTo>
                      <a:lnTo>
                        <a:pt x="641" y="293"/>
                      </a:lnTo>
                      <a:lnTo>
                        <a:pt x="641" y="293"/>
                      </a:lnTo>
                      <a:lnTo>
                        <a:pt x="639" y="292"/>
                      </a:lnTo>
                      <a:lnTo>
                        <a:pt x="639" y="292"/>
                      </a:lnTo>
                      <a:lnTo>
                        <a:pt x="639" y="292"/>
                      </a:lnTo>
                      <a:lnTo>
                        <a:pt x="638" y="292"/>
                      </a:lnTo>
                      <a:lnTo>
                        <a:pt x="637" y="292"/>
                      </a:lnTo>
                      <a:lnTo>
                        <a:pt x="638" y="292"/>
                      </a:lnTo>
                      <a:lnTo>
                        <a:pt x="637" y="288"/>
                      </a:lnTo>
                      <a:lnTo>
                        <a:pt x="635" y="288"/>
                      </a:lnTo>
                      <a:lnTo>
                        <a:pt x="635" y="288"/>
                      </a:lnTo>
                      <a:lnTo>
                        <a:pt x="635" y="288"/>
                      </a:lnTo>
                      <a:lnTo>
                        <a:pt x="637" y="288"/>
                      </a:lnTo>
                      <a:lnTo>
                        <a:pt x="637" y="287"/>
                      </a:lnTo>
                      <a:lnTo>
                        <a:pt x="638" y="286"/>
                      </a:lnTo>
                      <a:lnTo>
                        <a:pt x="641" y="286"/>
                      </a:lnTo>
                      <a:lnTo>
                        <a:pt x="641" y="284"/>
                      </a:lnTo>
                      <a:lnTo>
                        <a:pt x="642" y="283"/>
                      </a:lnTo>
                      <a:lnTo>
                        <a:pt x="643" y="283"/>
                      </a:lnTo>
                      <a:lnTo>
                        <a:pt x="643" y="282"/>
                      </a:lnTo>
                      <a:lnTo>
                        <a:pt x="646" y="282"/>
                      </a:lnTo>
                      <a:lnTo>
                        <a:pt x="648" y="282"/>
                      </a:lnTo>
                      <a:lnTo>
                        <a:pt x="648" y="282"/>
                      </a:lnTo>
                      <a:lnTo>
                        <a:pt x="648" y="282"/>
                      </a:lnTo>
                      <a:lnTo>
                        <a:pt x="652" y="283"/>
                      </a:lnTo>
                      <a:lnTo>
                        <a:pt x="652" y="283"/>
                      </a:lnTo>
                      <a:lnTo>
                        <a:pt x="655" y="284"/>
                      </a:lnTo>
                      <a:lnTo>
                        <a:pt x="655" y="284"/>
                      </a:lnTo>
                      <a:lnTo>
                        <a:pt x="662" y="284"/>
                      </a:lnTo>
                      <a:lnTo>
                        <a:pt x="662" y="283"/>
                      </a:lnTo>
                      <a:lnTo>
                        <a:pt x="663" y="282"/>
                      </a:lnTo>
                      <a:lnTo>
                        <a:pt x="663" y="282"/>
                      </a:lnTo>
                      <a:lnTo>
                        <a:pt x="664" y="280"/>
                      </a:lnTo>
                      <a:lnTo>
                        <a:pt x="663" y="280"/>
                      </a:lnTo>
                      <a:lnTo>
                        <a:pt x="663" y="279"/>
                      </a:lnTo>
                      <a:lnTo>
                        <a:pt x="664" y="278"/>
                      </a:lnTo>
                      <a:lnTo>
                        <a:pt x="660" y="276"/>
                      </a:lnTo>
                      <a:lnTo>
                        <a:pt x="660" y="278"/>
                      </a:lnTo>
                      <a:lnTo>
                        <a:pt x="660" y="280"/>
                      </a:lnTo>
                      <a:lnTo>
                        <a:pt x="660" y="280"/>
                      </a:lnTo>
                      <a:lnTo>
                        <a:pt x="660" y="282"/>
                      </a:lnTo>
                      <a:lnTo>
                        <a:pt x="660" y="282"/>
                      </a:lnTo>
                      <a:lnTo>
                        <a:pt x="660" y="283"/>
                      </a:lnTo>
                      <a:lnTo>
                        <a:pt x="655" y="283"/>
                      </a:lnTo>
                      <a:lnTo>
                        <a:pt x="654" y="282"/>
                      </a:lnTo>
                      <a:lnTo>
                        <a:pt x="654" y="282"/>
                      </a:lnTo>
                      <a:lnTo>
                        <a:pt x="652" y="279"/>
                      </a:lnTo>
                      <a:lnTo>
                        <a:pt x="654" y="279"/>
                      </a:lnTo>
                      <a:lnTo>
                        <a:pt x="654" y="278"/>
                      </a:lnTo>
                      <a:lnTo>
                        <a:pt x="652" y="278"/>
                      </a:lnTo>
                      <a:lnTo>
                        <a:pt x="652" y="279"/>
                      </a:lnTo>
                      <a:lnTo>
                        <a:pt x="648" y="279"/>
                      </a:lnTo>
                      <a:lnTo>
                        <a:pt x="648" y="280"/>
                      </a:lnTo>
                      <a:lnTo>
                        <a:pt x="646" y="280"/>
                      </a:lnTo>
                      <a:lnTo>
                        <a:pt x="646" y="280"/>
                      </a:lnTo>
                      <a:lnTo>
                        <a:pt x="642" y="280"/>
                      </a:lnTo>
                      <a:lnTo>
                        <a:pt x="642" y="282"/>
                      </a:lnTo>
                      <a:lnTo>
                        <a:pt x="641" y="283"/>
                      </a:lnTo>
                      <a:lnTo>
                        <a:pt x="639" y="283"/>
                      </a:lnTo>
                      <a:lnTo>
                        <a:pt x="639" y="283"/>
                      </a:lnTo>
                      <a:lnTo>
                        <a:pt x="638" y="284"/>
                      </a:lnTo>
                      <a:lnTo>
                        <a:pt x="637" y="284"/>
                      </a:lnTo>
                      <a:lnTo>
                        <a:pt x="637" y="282"/>
                      </a:lnTo>
                      <a:lnTo>
                        <a:pt x="638" y="280"/>
                      </a:lnTo>
                      <a:lnTo>
                        <a:pt x="639" y="279"/>
                      </a:lnTo>
                      <a:lnTo>
                        <a:pt x="641" y="276"/>
                      </a:lnTo>
                      <a:lnTo>
                        <a:pt x="642" y="276"/>
                      </a:lnTo>
                      <a:lnTo>
                        <a:pt x="646" y="275"/>
                      </a:lnTo>
                      <a:lnTo>
                        <a:pt x="646" y="276"/>
                      </a:lnTo>
                      <a:lnTo>
                        <a:pt x="648" y="278"/>
                      </a:lnTo>
                      <a:lnTo>
                        <a:pt x="650" y="278"/>
                      </a:lnTo>
                      <a:lnTo>
                        <a:pt x="651" y="278"/>
                      </a:lnTo>
                      <a:lnTo>
                        <a:pt x="650" y="278"/>
                      </a:lnTo>
                      <a:lnTo>
                        <a:pt x="648" y="276"/>
                      </a:lnTo>
                      <a:lnTo>
                        <a:pt x="646" y="275"/>
                      </a:lnTo>
                      <a:lnTo>
                        <a:pt x="645" y="275"/>
                      </a:lnTo>
                      <a:lnTo>
                        <a:pt x="645" y="274"/>
                      </a:lnTo>
                      <a:lnTo>
                        <a:pt x="645" y="272"/>
                      </a:lnTo>
                      <a:lnTo>
                        <a:pt x="645" y="272"/>
                      </a:lnTo>
                      <a:lnTo>
                        <a:pt x="647" y="272"/>
                      </a:lnTo>
                      <a:lnTo>
                        <a:pt x="647" y="272"/>
                      </a:lnTo>
                      <a:lnTo>
                        <a:pt x="648" y="272"/>
                      </a:lnTo>
                      <a:lnTo>
                        <a:pt x="650" y="275"/>
                      </a:lnTo>
                      <a:lnTo>
                        <a:pt x="658" y="274"/>
                      </a:lnTo>
                      <a:lnTo>
                        <a:pt x="658" y="274"/>
                      </a:lnTo>
                      <a:lnTo>
                        <a:pt x="659" y="274"/>
                      </a:lnTo>
                      <a:lnTo>
                        <a:pt x="662" y="274"/>
                      </a:lnTo>
                      <a:lnTo>
                        <a:pt x="663" y="274"/>
                      </a:lnTo>
                      <a:lnTo>
                        <a:pt x="663" y="271"/>
                      </a:lnTo>
                      <a:lnTo>
                        <a:pt x="662" y="269"/>
                      </a:lnTo>
                      <a:lnTo>
                        <a:pt x="660" y="270"/>
                      </a:lnTo>
                      <a:lnTo>
                        <a:pt x="659" y="271"/>
                      </a:lnTo>
                      <a:lnTo>
                        <a:pt x="659" y="271"/>
                      </a:lnTo>
                      <a:lnTo>
                        <a:pt x="656" y="272"/>
                      </a:lnTo>
                      <a:lnTo>
                        <a:pt x="654" y="272"/>
                      </a:lnTo>
                      <a:lnTo>
                        <a:pt x="650" y="272"/>
                      </a:lnTo>
                      <a:lnTo>
                        <a:pt x="647" y="271"/>
                      </a:lnTo>
                      <a:lnTo>
                        <a:pt x="643" y="271"/>
                      </a:lnTo>
                      <a:lnTo>
                        <a:pt x="643" y="270"/>
                      </a:lnTo>
                      <a:lnTo>
                        <a:pt x="646" y="270"/>
                      </a:lnTo>
                      <a:lnTo>
                        <a:pt x="647" y="270"/>
                      </a:lnTo>
                      <a:lnTo>
                        <a:pt x="647" y="270"/>
                      </a:lnTo>
                      <a:lnTo>
                        <a:pt x="650" y="269"/>
                      </a:lnTo>
                      <a:lnTo>
                        <a:pt x="650" y="267"/>
                      </a:lnTo>
                      <a:lnTo>
                        <a:pt x="651" y="266"/>
                      </a:lnTo>
                      <a:lnTo>
                        <a:pt x="651" y="267"/>
                      </a:lnTo>
                      <a:lnTo>
                        <a:pt x="652" y="267"/>
                      </a:lnTo>
                      <a:lnTo>
                        <a:pt x="652" y="267"/>
                      </a:lnTo>
                      <a:lnTo>
                        <a:pt x="655" y="269"/>
                      </a:lnTo>
                      <a:lnTo>
                        <a:pt x="658" y="267"/>
                      </a:lnTo>
                      <a:lnTo>
                        <a:pt x="659" y="267"/>
                      </a:lnTo>
                      <a:lnTo>
                        <a:pt x="660" y="266"/>
                      </a:lnTo>
                      <a:lnTo>
                        <a:pt x="662" y="266"/>
                      </a:lnTo>
                      <a:lnTo>
                        <a:pt x="662" y="265"/>
                      </a:lnTo>
                      <a:lnTo>
                        <a:pt x="662" y="265"/>
                      </a:lnTo>
                      <a:lnTo>
                        <a:pt x="662" y="262"/>
                      </a:lnTo>
                      <a:lnTo>
                        <a:pt x="660" y="262"/>
                      </a:lnTo>
                      <a:lnTo>
                        <a:pt x="660" y="262"/>
                      </a:lnTo>
                      <a:lnTo>
                        <a:pt x="660" y="262"/>
                      </a:lnTo>
                      <a:lnTo>
                        <a:pt x="660" y="262"/>
                      </a:lnTo>
                      <a:lnTo>
                        <a:pt x="660" y="259"/>
                      </a:lnTo>
                      <a:lnTo>
                        <a:pt x="659" y="259"/>
                      </a:lnTo>
                      <a:lnTo>
                        <a:pt x="660" y="255"/>
                      </a:lnTo>
                      <a:lnTo>
                        <a:pt x="663" y="255"/>
                      </a:lnTo>
                      <a:lnTo>
                        <a:pt x="663" y="258"/>
                      </a:lnTo>
                      <a:lnTo>
                        <a:pt x="663" y="258"/>
                      </a:lnTo>
                      <a:lnTo>
                        <a:pt x="664" y="259"/>
                      </a:lnTo>
                      <a:lnTo>
                        <a:pt x="665" y="259"/>
                      </a:lnTo>
                      <a:lnTo>
                        <a:pt x="665" y="257"/>
                      </a:lnTo>
                      <a:lnTo>
                        <a:pt x="667" y="255"/>
                      </a:lnTo>
                      <a:lnTo>
                        <a:pt x="667" y="254"/>
                      </a:lnTo>
                      <a:lnTo>
                        <a:pt x="664" y="254"/>
                      </a:lnTo>
                      <a:lnTo>
                        <a:pt x="665" y="253"/>
                      </a:lnTo>
                      <a:lnTo>
                        <a:pt x="665" y="252"/>
                      </a:lnTo>
                      <a:lnTo>
                        <a:pt x="665" y="250"/>
                      </a:lnTo>
                      <a:lnTo>
                        <a:pt x="665" y="250"/>
                      </a:lnTo>
                      <a:lnTo>
                        <a:pt x="665" y="250"/>
                      </a:lnTo>
                      <a:lnTo>
                        <a:pt x="662" y="252"/>
                      </a:lnTo>
                      <a:lnTo>
                        <a:pt x="662" y="250"/>
                      </a:lnTo>
                      <a:lnTo>
                        <a:pt x="660" y="250"/>
                      </a:lnTo>
                      <a:lnTo>
                        <a:pt x="662" y="249"/>
                      </a:lnTo>
                      <a:lnTo>
                        <a:pt x="663" y="249"/>
                      </a:lnTo>
                      <a:lnTo>
                        <a:pt x="663" y="248"/>
                      </a:lnTo>
                      <a:lnTo>
                        <a:pt x="662" y="248"/>
                      </a:lnTo>
                      <a:lnTo>
                        <a:pt x="660" y="246"/>
                      </a:lnTo>
                      <a:lnTo>
                        <a:pt x="662" y="246"/>
                      </a:lnTo>
                      <a:lnTo>
                        <a:pt x="662" y="245"/>
                      </a:lnTo>
                      <a:lnTo>
                        <a:pt x="662" y="244"/>
                      </a:lnTo>
                      <a:lnTo>
                        <a:pt x="664" y="244"/>
                      </a:lnTo>
                      <a:lnTo>
                        <a:pt x="663" y="242"/>
                      </a:lnTo>
                      <a:lnTo>
                        <a:pt x="663" y="240"/>
                      </a:lnTo>
                      <a:lnTo>
                        <a:pt x="663" y="240"/>
                      </a:lnTo>
                      <a:lnTo>
                        <a:pt x="664" y="238"/>
                      </a:lnTo>
                      <a:lnTo>
                        <a:pt x="662" y="238"/>
                      </a:lnTo>
                      <a:lnTo>
                        <a:pt x="659" y="240"/>
                      </a:lnTo>
                      <a:lnTo>
                        <a:pt x="658" y="240"/>
                      </a:lnTo>
                      <a:lnTo>
                        <a:pt x="656" y="237"/>
                      </a:lnTo>
                      <a:lnTo>
                        <a:pt x="654" y="238"/>
                      </a:lnTo>
                      <a:lnTo>
                        <a:pt x="651" y="240"/>
                      </a:lnTo>
                      <a:lnTo>
                        <a:pt x="648" y="238"/>
                      </a:lnTo>
                      <a:lnTo>
                        <a:pt x="648" y="238"/>
                      </a:lnTo>
                      <a:lnTo>
                        <a:pt x="647" y="238"/>
                      </a:lnTo>
                      <a:lnTo>
                        <a:pt x="646" y="236"/>
                      </a:lnTo>
                      <a:lnTo>
                        <a:pt x="645" y="236"/>
                      </a:lnTo>
                      <a:lnTo>
                        <a:pt x="642" y="234"/>
                      </a:lnTo>
                      <a:lnTo>
                        <a:pt x="641" y="234"/>
                      </a:lnTo>
                      <a:lnTo>
                        <a:pt x="641" y="233"/>
                      </a:lnTo>
                      <a:lnTo>
                        <a:pt x="638" y="233"/>
                      </a:lnTo>
                      <a:lnTo>
                        <a:pt x="635" y="233"/>
                      </a:lnTo>
                      <a:lnTo>
                        <a:pt x="635" y="233"/>
                      </a:lnTo>
                      <a:lnTo>
                        <a:pt x="637" y="233"/>
                      </a:lnTo>
                      <a:lnTo>
                        <a:pt x="637" y="236"/>
                      </a:lnTo>
                      <a:lnTo>
                        <a:pt x="639" y="237"/>
                      </a:lnTo>
                      <a:lnTo>
                        <a:pt x="643" y="238"/>
                      </a:lnTo>
                      <a:lnTo>
                        <a:pt x="645" y="241"/>
                      </a:lnTo>
                      <a:lnTo>
                        <a:pt x="647" y="244"/>
                      </a:lnTo>
                      <a:lnTo>
                        <a:pt x="651" y="246"/>
                      </a:lnTo>
                      <a:lnTo>
                        <a:pt x="650" y="249"/>
                      </a:lnTo>
                      <a:lnTo>
                        <a:pt x="650" y="249"/>
                      </a:lnTo>
                      <a:lnTo>
                        <a:pt x="648" y="250"/>
                      </a:lnTo>
                      <a:lnTo>
                        <a:pt x="646" y="252"/>
                      </a:lnTo>
                      <a:lnTo>
                        <a:pt x="645" y="252"/>
                      </a:lnTo>
                      <a:lnTo>
                        <a:pt x="643" y="253"/>
                      </a:lnTo>
                      <a:lnTo>
                        <a:pt x="642" y="253"/>
                      </a:lnTo>
                      <a:lnTo>
                        <a:pt x="642" y="254"/>
                      </a:lnTo>
                      <a:lnTo>
                        <a:pt x="638" y="254"/>
                      </a:lnTo>
                      <a:lnTo>
                        <a:pt x="638" y="254"/>
                      </a:lnTo>
                      <a:lnTo>
                        <a:pt x="637" y="254"/>
                      </a:lnTo>
                      <a:lnTo>
                        <a:pt x="635" y="255"/>
                      </a:lnTo>
                      <a:lnTo>
                        <a:pt x="628" y="255"/>
                      </a:lnTo>
                      <a:lnTo>
                        <a:pt x="626" y="254"/>
                      </a:lnTo>
                      <a:lnTo>
                        <a:pt x="626" y="254"/>
                      </a:lnTo>
                      <a:lnTo>
                        <a:pt x="625" y="253"/>
                      </a:lnTo>
                      <a:lnTo>
                        <a:pt x="625" y="252"/>
                      </a:lnTo>
                      <a:lnTo>
                        <a:pt x="633" y="252"/>
                      </a:lnTo>
                      <a:lnTo>
                        <a:pt x="633" y="249"/>
                      </a:lnTo>
                      <a:lnTo>
                        <a:pt x="631" y="249"/>
                      </a:lnTo>
                      <a:lnTo>
                        <a:pt x="631" y="250"/>
                      </a:lnTo>
                      <a:lnTo>
                        <a:pt x="630" y="250"/>
                      </a:lnTo>
                      <a:lnTo>
                        <a:pt x="629" y="249"/>
                      </a:lnTo>
                      <a:lnTo>
                        <a:pt x="628" y="249"/>
                      </a:lnTo>
                      <a:lnTo>
                        <a:pt x="625" y="249"/>
                      </a:lnTo>
                      <a:lnTo>
                        <a:pt x="624" y="249"/>
                      </a:lnTo>
                      <a:lnTo>
                        <a:pt x="621" y="249"/>
                      </a:lnTo>
                      <a:lnTo>
                        <a:pt x="621" y="249"/>
                      </a:lnTo>
                      <a:lnTo>
                        <a:pt x="620" y="248"/>
                      </a:lnTo>
                      <a:lnTo>
                        <a:pt x="620" y="246"/>
                      </a:lnTo>
                      <a:lnTo>
                        <a:pt x="622" y="245"/>
                      </a:lnTo>
                      <a:lnTo>
                        <a:pt x="622" y="244"/>
                      </a:lnTo>
                      <a:lnTo>
                        <a:pt x="622" y="241"/>
                      </a:lnTo>
                      <a:lnTo>
                        <a:pt x="625" y="240"/>
                      </a:lnTo>
                      <a:lnTo>
                        <a:pt x="624" y="238"/>
                      </a:lnTo>
                      <a:lnTo>
                        <a:pt x="624" y="237"/>
                      </a:lnTo>
                      <a:lnTo>
                        <a:pt x="624" y="236"/>
                      </a:lnTo>
                      <a:lnTo>
                        <a:pt x="625" y="234"/>
                      </a:lnTo>
                      <a:lnTo>
                        <a:pt x="626" y="234"/>
                      </a:lnTo>
                      <a:lnTo>
                        <a:pt x="628" y="233"/>
                      </a:lnTo>
                      <a:lnTo>
                        <a:pt x="630" y="233"/>
                      </a:lnTo>
                      <a:lnTo>
                        <a:pt x="630" y="234"/>
                      </a:lnTo>
                      <a:lnTo>
                        <a:pt x="633" y="234"/>
                      </a:lnTo>
                      <a:lnTo>
                        <a:pt x="633" y="234"/>
                      </a:lnTo>
                      <a:lnTo>
                        <a:pt x="633" y="234"/>
                      </a:lnTo>
                      <a:lnTo>
                        <a:pt x="634" y="234"/>
                      </a:lnTo>
                      <a:lnTo>
                        <a:pt x="635" y="232"/>
                      </a:lnTo>
                      <a:lnTo>
                        <a:pt x="631" y="232"/>
                      </a:lnTo>
                      <a:lnTo>
                        <a:pt x="631" y="231"/>
                      </a:lnTo>
                      <a:lnTo>
                        <a:pt x="628" y="231"/>
                      </a:lnTo>
                      <a:lnTo>
                        <a:pt x="628" y="229"/>
                      </a:lnTo>
                      <a:lnTo>
                        <a:pt x="626" y="228"/>
                      </a:lnTo>
                      <a:lnTo>
                        <a:pt x="625" y="227"/>
                      </a:lnTo>
                      <a:lnTo>
                        <a:pt x="626" y="227"/>
                      </a:lnTo>
                      <a:lnTo>
                        <a:pt x="626" y="227"/>
                      </a:lnTo>
                      <a:lnTo>
                        <a:pt x="626" y="227"/>
                      </a:lnTo>
                      <a:lnTo>
                        <a:pt x="626" y="227"/>
                      </a:lnTo>
                      <a:lnTo>
                        <a:pt x="626" y="225"/>
                      </a:lnTo>
                      <a:lnTo>
                        <a:pt x="628" y="225"/>
                      </a:lnTo>
                      <a:lnTo>
                        <a:pt x="628" y="225"/>
                      </a:lnTo>
                      <a:lnTo>
                        <a:pt x="628" y="225"/>
                      </a:lnTo>
                      <a:lnTo>
                        <a:pt x="628" y="224"/>
                      </a:lnTo>
                      <a:lnTo>
                        <a:pt x="642" y="225"/>
                      </a:lnTo>
                      <a:lnTo>
                        <a:pt x="642" y="225"/>
                      </a:lnTo>
                      <a:lnTo>
                        <a:pt x="645" y="225"/>
                      </a:lnTo>
                      <a:lnTo>
                        <a:pt x="646" y="227"/>
                      </a:lnTo>
                      <a:lnTo>
                        <a:pt x="648" y="227"/>
                      </a:lnTo>
                      <a:lnTo>
                        <a:pt x="650" y="229"/>
                      </a:lnTo>
                      <a:lnTo>
                        <a:pt x="652" y="229"/>
                      </a:lnTo>
                      <a:lnTo>
                        <a:pt x="652" y="231"/>
                      </a:lnTo>
                      <a:lnTo>
                        <a:pt x="656" y="231"/>
                      </a:lnTo>
                      <a:lnTo>
                        <a:pt x="658" y="233"/>
                      </a:lnTo>
                      <a:lnTo>
                        <a:pt x="663" y="233"/>
                      </a:lnTo>
                      <a:lnTo>
                        <a:pt x="663" y="232"/>
                      </a:lnTo>
                      <a:lnTo>
                        <a:pt x="660" y="231"/>
                      </a:lnTo>
                      <a:lnTo>
                        <a:pt x="659" y="229"/>
                      </a:lnTo>
                      <a:lnTo>
                        <a:pt x="659" y="228"/>
                      </a:lnTo>
                      <a:lnTo>
                        <a:pt x="660" y="228"/>
                      </a:lnTo>
                      <a:lnTo>
                        <a:pt x="662" y="228"/>
                      </a:lnTo>
                      <a:lnTo>
                        <a:pt x="662" y="228"/>
                      </a:lnTo>
                      <a:lnTo>
                        <a:pt x="663" y="227"/>
                      </a:lnTo>
                      <a:lnTo>
                        <a:pt x="663" y="227"/>
                      </a:lnTo>
                      <a:lnTo>
                        <a:pt x="663" y="227"/>
                      </a:lnTo>
                      <a:lnTo>
                        <a:pt x="660" y="225"/>
                      </a:lnTo>
                      <a:lnTo>
                        <a:pt x="659" y="225"/>
                      </a:lnTo>
                      <a:lnTo>
                        <a:pt x="659" y="225"/>
                      </a:lnTo>
                      <a:lnTo>
                        <a:pt x="658" y="227"/>
                      </a:lnTo>
                      <a:lnTo>
                        <a:pt x="658" y="224"/>
                      </a:lnTo>
                      <a:lnTo>
                        <a:pt x="658" y="224"/>
                      </a:lnTo>
                      <a:lnTo>
                        <a:pt x="658" y="224"/>
                      </a:lnTo>
                      <a:lnTo>
                        <a:pt x="659" y="223"/>
                      </a:lnTo>
                      <a:lnTo>
                        <a:pt x="663" y="223"/>
                      </a:lnTo>
                      <a:lnTo>
                        <a:pt x="663" y="223"/>
                      </a:lnTo>
                      <a:lnTo>
                        <a:pt x="662" y="221"/>
                      </a:lnTo>
                      <a:lnTo>
                        <a:pt x="662" y="221"/>
                      </a:lnTo>
                      <a:lnTo>
                        <a:pt x="660" y="220"/>
                      </a:lnTo>
                      <a:lnTo>
                        <a:pt x="659" y="220"/>
                      </a:lnTo>
                      <a:lnTo>
                        <a:pt x="659" y="220"/>
                      </a:lnTo>
                      <a:lnTo>
                        <a:pt x="659" y="220"/>
                      </a:lnTo>
                      <a:lnTo>
                        <a:pt x="658" y="220"/>
                      </a:lnTo>
                      <a:lnTo>
                        <a:pt x="664" y="220"/>
                      </a:lnTo>
                      <a:lnTo>
                        <a:pt x="663" y="217"/>
                      </a:lnTo>
                      <a:lnTo>
                        <a:pt x="662" y="216"/>
                      </a:lnTo>
                      <a:lnTo>
                        <a:pt x="660" y="216"/>
                      </a:lnTo>
                      <a:lnTo>
                        <a:pt x="656" y="216"/>
                      </a:lnTo>
                      <a:lnTo>
                        <a:pt x="656" y="217"/>
                      </a:lnTo>
                      <a:lnTo>
                        <a:pt x="654" y="217"/>
                      </a:lnTo>
                      <a:lnTo>
                        <a:pt x="654" y="216"/>
                      </a:lnTo>
                      <a:lnTo>
                        <a:pt x="660" y="214"/>
                      </a:lnTo>
                      <a:lnTo>
                        <a:pt x="660" y="214"/>
                      </a:lnTo>
                      <a:lnTo>
                        <a:pt x="659" y="214"/>
                      </a:lnTo>
                      <a:lnTo>
                        <a:pt x="659" y="212"/>
                      </a:lnTo>
                      <a:lnTo>
                        <a:pt x="656" y="214"/>
                      </a:lnTo>
                      <a:lnTo>
                        <a:pt x="654" y="215"/>
                      </a:lnTo>
                      <a:lnTo>
                        <a:pt x="650" y="215"/>
                      </a:lnTo>
                      <a:lnTo>
                        <a:pt x="648" y="215"/>
                      </a:lnTo>
                      <a:lnTo>
                        <a:pt x="647" y="214"/>
                      </a:lnTo>
                      <a:lnTo>
                        <a:pt x="647" y="214"/>
                      </a:lnTo>
                      <a:lnTo>
                        <a:pt x="647" y="214"/>
                      </a:lnTo>
                      <a:lnTo>
                        <a:pt x="648" y="212"/>
                      </a:lnTo>
                      <a:lnTo>
                        <a:pt x="648" y="212"/>
                      </a:lnTo>
                      <a:lnTo>
                        <a:pt x="645" y="212"/>
                      </a:lnTo>
                      <a:lnTo>
                        <a:pt x="645" y="211"/>
                      </a:lnTo>
                      <a:lnTo>
                        <a:pt x="643" y="211"/>
                      </a:lnTo>
                      <a:lnTo>
                        <a:pt x="643" y="211"/>
                      </a:lnTo>
                      <a:lnTo>
                        <a:pt x="639" y="211"/>
                      </a:lnTo>
                      <a:lnTo>
                        <a:pt x="638" y="210"/>
                      </a:lnTo>
                      <a:lnTo>
                        <a:pt x="635" y="210"/>
                      </a:lnTo>
                      <a:lnTo>
                        <a:pt x="635" y="211"/>
                      </a:lnTo>
                      <a:lnTo>
                        <a:pt x="634" y="211"/>
                      </a:lnTo>
                      <a:lnTo>
                        <a:pt x="633" y="208"/>
                      </a:lnTo>
                      <a:lnTo>
                        <a:pt x="633" y="208"/>
                      </a:lnTo>
                      <a:lnTo>
                        <a:pt x="633" y="207"/>
                      </a:lnTo>
                      <a:lnTo>
                        <a:pt x="631" y="207"/>
                      </a:lnTo>
                      <a:lnTo>
                        <a:pt x="631" y="210"/>
                      </a:lnTo>
                      <a:lnTo>
                        <a:pt x="630" y="211"/>
                      </a:lnTo>
                      <a:lnTo>
                        <a:pt x="630" y="214"/>
                      </a:lnTo>
                      <a:lnTo>
                        <a:pt x="629" y="214"/>
                      </a:lnTo>
                      <a:lnTo>
                        <a:pt x="628" y="215"/>
                      </a:lnTo>
                      <a:lnTo>
                        <a:pt x="625" y="215"/>
                      </a:lnTo>
                      <a:lnTo>
                        <a:pt x="624" y="215"/>
                      </a:lnTo>
                      <a:lnTo>
                        <a:pt x="624" y="214"/>
                      </a:lnTo>
                      <a:lnTo>
                        <a:pt x="620" y="214"/>
                      </a:lnTo>
                      <a:lnTo>
                        <a:pt x="620" y="214"/>
                      </a:lnTo>
                      <a:lnTo>
                        <a:pt x="620" y="212"/>
                      </a:lnTo>
                      <a:lnTo>
                        <a:pt x="620" y="212"/>
                      </a:lnTo>
                      <a:lnTo>
                        <a:pt x="620" y="212"/>
                      </a:lnTo>
                      <a:lnTo>
                        <a:pt x="618" y="211"/>
                      </a:lnTo>
                      <a:lnTo>
                        <a:pt x="617" y="211"/>
                      </a:lnTo>
                      <a:lnTo>
                        <a:pt x="617" y="210"/>
                      </a:lnTo>
                      <a:lnTo>
                        <a:pt x="620" y="208"/>
                      </a:lnTo>
                      <a:lnTo>
                        <a:pt x="621" y="207"/>
                      </a:lnTo>
                      <a:lnTo>
                        <a:pt x="621" y="206"/>
                      </a:lnTo>
                      <a:lnTo>
                        <a:pt x="621" y="206"/>
                      </a:lnTo>
                      <a:lnTo>
                        <a:pt x="621" y="206"/>
                      </a:lnTo>
                      <a:lnTo>
                        <a:pt x="618" y="206"/>
                      </a:lnTo>
                      <a:lnTo>
                        <a:pt x="618" y="203"/>
                      </a:lnTo>
                      <a:lnTo>
                        <a:pt x="620" y="203"/>
                      </a:lnTo>
                      <a:lnTo>
                        <a:pt x="620" y="202"/>
                      </a:lnTo>
                      <a:lnTo>
                        <a:pt x="621" y="199"/>
                      </a:lnTo>
                      <a:lnTo>
                        <a:pt x="622" y="198"/>
                      </a:lnTo>
                      <a:lnTo>
                        <a:pt x="620" y="198"/>
                      </a:lnTo>
                      <a:lnTo>
                        <a:pt x="620" y="197"/>
                      </a:lnTo>
                      <a:lnTo>
                        <a:pt x="621" y="195"/>
                      </a:lnTo>
                      <a:lnTo>
                        <a:pt x="624" y="195"/>
                      </a:lnTo>
                      <a:lnTo>
                        <a:pt x="625" y="195"/>
                      </a:lnTo>
                      <a:lnTo>
                        <a:pt x="626" y="195"/>
                      </a:lnTo>
                      <a:lnTo>
                        <a:pt x="626" y="193"/>
                      </a:lnTo>
                      <a:lnTo>
                        <a:pt x="628" y="191"/>
                      </a:lnTo>
                      <a:lnTo>
                        <a:pt x="628" y="190"/>
                      </a:lnTo>
                      <a:lnTo>
                        <a:pt x="628" y="190"/>
                      </a:lnTo>
                      <a:lnTo>
                        <a:pt x="626" y="190"/>
                      </a:lnTo>
                      <a:lnTo>
                        <a:pt x="626" y="189"/>
                      </a:lnTo>
                      <a:lnTo>
                        <a:pt x="628" y="189"/>
                      </a:lnTo>
                      <a:lnTo>
                        <a:pt x="628" y="187"/>
                      </a:lnTo>
                      <a:lnTo>
                        <a:pt x="624" y="187"/>
                      </a:lnTo>
                      <a:lnTo>
                        <a:pt x="625" y="185"/>
                      </a:lnTo>
                      <a:lnTo>
                        <a:pt x="624" y="185"/>
                      </a:lnTo>
                      <a:lnTo>
                        <a:pt x="624" y="182"/>
                      </a:lnTo>
                      <a:lnTo>
                        <a:pt x="622" y="182"/>
                      </a:lnTo>
                      <a:lnTo>
                        <a:pt x="621" y="181"/>
                      </a:lnTo>
                      <a:lnTo>
                        <a:pt x="621" y="180"/>
                      </a:lnTo>
                      <a:lnTo>
                        <a:pt x="621" y="180"/>
                      </a:lnTo>
                      <a:lnTo>
                        <a:pt x="621" y="180"/>
                      </a:lnTo>
                      <a:lnTo>
                        <a:pt x="621" y="178"/>
                      </a:lnTo>
                      <a:lnTo>
                        <a:pt x="622" y="178"/>
                      </a:lnTo>
                      <a:lnTo>
                        <a:pt x="622" y="178"/>
                      </a:lnTo>
                      <a:lnTo>
                        <a:pt x="622" y="178"/>
                      </a:lnTo>
                      <a:lnTo>
                        <a:pt x="621" y="178"/>
                      </a:lnTo>
                      <a:lnTo>
                        <a:pt x="621" y="177"/>
                      </a:lnTo>
                      <a:lnTo>
                        <a:pt x="620" y="176"/>
                      </a:lnTo>
                      <a:lnTo>
                        <a:pt x="620" y="176"/>
                      </a:lnTo>
                      <a:lnTo>
                        <a:pt x="618" y="176"/>
                      </a:lnTo>
                      <a:lnTo>
                        <a:pt x="618" y="173"/>
                      </a:lnTo>
                      <a:lnTo>
                        <a:pt x="614" y="170"/>
                      </a:lnTo>
                      <a:lnTo>
                        <a:pt x="614" y="169"/>
                      </a:lnTo>
                      <a:lnTo>
                        <a:pt x="608" y="170"/>
                      </a:lnTo>
                      <a:lnTo>
                        <a:pt x="608" y="169"/>
                      </a:lnTo>
                      <a:lnTo>
                        <a:pt x="613" y="168"/>
                      </a:lnTo>
                      <a:lnTo>
                        <a:pt x="613" y="166"/>
                      </a:lnTo>
                      <a:lnTo>
                        <a:pt x="613" y="166"/>
                      </a:lnTo>
                      <a:lnTo>
                        <a:pt x="614" y="165"/>
                      </a:lnTo>
                      <a:lnTo>
                        <a:pt x="613" y="164"/>
                      </a:lnTo>
                      <a:lnTo>
                        <a:pt x="613" y="164"/>
                      </a:lnTo>
                      <a:lnTo>
                        <a:pt x="613" y="164"/>
                      </a:lnTo>
                      <a:lnTo>
                        <a:pt x="614" y="161"/>
                      </a:lnTo>
                      <a:lnTo>
                        <a:pt x="613" y="161"/>
                      </a:lnTo>
                      <a:lnTo>
                        <a:pt x="612" y="160"/>
                      </a:lnTo>
                      <a:lnTo>
                        <a:pt x="611" y="160"/>
                      </a:lnTo>
                      <a:lnTo>
                        <a:pt x="608" y="160"/>
                      </a:lnTo>
                      <a:lnTo>
                        <a:pt x="608" y="160"/>
                      </a:lnTo>
                      <a:lnTo>
                        <a:pt x="608" y="159"/>
                      </a:lnTo>
                      <a:lnTo>
                        <a:pt x="608" y="159"/>
                      </a:lnTo>
                      <a:lnTo>
                        <a:pt x="608" y="157"/>
                      </a:lnTo>
                      <a:lnTo>
                        <a:pt x="605" y="156"/>
                      </a:lnTo>
                      <a:lnTo>
                        <a:pt x="605" y="155"/>
                      </a:lnTo>
                      <a:lnTo>
                        <a:pt x="604" y="155"/>
                      </a:lnTo>
                      <a:lnTo>
                        <a:pt x="604" y="153"/>
                      </a:lnTo>
                      <a:lnTo>
                        <a:pt x="601" y="153"/>
                      </a:lnTo>
                      <a:lnTo>
                        <a:pt x="600" y="152"/>
                      </a:lnTo>
                      <a:lnTo>
                        <a:pt x="596" y="151"/>
                      </a:lnTo>
                      <a:lnTo>
                        <a:pt x="596" y="147"/>
                      </a:lnTo>
                      <a:lnTo>
                        <a:pt x="592" y="144"/>
                      </a:lnTo>
                      <a:lnTo>
                        <a:pt x="592" y="143"/>
                      </a:lnTo>
                      <a:lnTo>
                        <a:pt x="588" y="143"/>
                      </a:lnTo>
                      <a:lnTo>
                        <a:pt x="588" y="143"/>
                      </a:lnTo>
                      <a:lnTo>
                        <a:pt x="587" y="143"/>
                      </a:lnTo>
                      <a:lnTo>
                        <a:pt x="586" y="143"/>
                      </a:lnTo>
                      <a:lnTo>
                        <a:pt x="584" y="143"/>
                      </a:lnTo>
                      <a:lnTo>
                        <a:pt x="583" y="143"/>
                      </a:lnTo>
                      <a:lnTo>
                        <a:pt x="583" y="143"/>
                      </a:lnTo>
                      <a:lnTo>
                        <a:pt x="583" y="143"/>
                      </a:lnTo>
                      <a:lnTo>
                        <a:pt x="583" y="143"/>
                      </a:lnTo>
                      <a:lnTo>
                        <a:pt x="583" y="142"/>
                      </a:lnTo>
                      <a:lnTo>
                        <a:pt x="580" y="140"/>
                      </a:lnTo>
                      <a:lnTo>
                        <a:pt x="580" y="140"/>
                      </a:lnTo>
                      <a:lnTo>
                        <a:pt x="579" y="139"/>
                      </a:lnTo>
                      <a:lnTo>
                        <a:pt x="578" y="138"/>
                      </a:lnTo>
                      <a:lnTo>
                        <a:pt x="576" y="136"/>
                      </a:lnTo>
                      <a:lnTo>
                        <a:pt x="574" y="136"/>
                      </a:lnTo>
                      <a:lnTo>
                        <a:pt x="571" y="135"/>
                      </a:lnTo>
                      <a:lnTo>
                        <a:pt x="569" y="134"/>
                      </a:lnTo>
                      <a:lnTo>
                        <a:pt x="563" y="134"/>
                      </a:lnTo>
                      <a:lnTo>
                        <a:pt x="563" y="132"/>
                      </a:lnTo>
                      <a:lnTo>
                        <a:pt x="562" y="132"/>
                      </a:lnTo>
                      <a:lnTo>
                        <a:pt x="561" y="132"/>
                      </a:lnTo>
                      <a:lnTo>
                        <a:pt x="559" y="132"/>
                      </a:lnTo>
                      <a:lnTo>
                        <a:pt x="558" y="131"/>
                      </a:lnTo>
                      <a:lnTo>
                        <a:pt x="557" y="134"/>
                      </a:lnTo>
                      <a:lnTo>
                        <a:pt x="554" y="135"/>
                      </a:lnTo>
                      <a:lnTo>
                        <a:pt x="553" y="136"/>
                      </a:lnTo>
                      <a:lnTo>
                        <a:pt x="553" y="134"/>
                      </a:lnTo>
                      <a:lnTo>
                        <a:pt x="552" y="132"/>
                      </a:lnTo>
                      <a:lnTo>
                        <a:pt x="552" y="130"/>
                      </a:lnTo>
                      <a:lnTo>
                        <a:pt x="549" y="131"/>
                      </a:lnTo>
                      <a:lnTo>
                        <a:pt x="546" y="132"/>
                      </a:lnTo>
                      <a:lnTo>
                        <a:pt x="546" y="134"/>
                      </a:lnTo>
                      <a:lnTo>
                        <a:pt x="539" y="134"/>
                      </a:lnTo>
                      <a:lnTo>
                        <a:pt x="537" y="135"/>
                      </a:lnTo>
                      <a:lnTo>
                        <a:pt x="537" y="135"/>
                      </a:lnTo>
                      <a:lnTo>
                        <a:pt x="536" y="135"/>
                      </a:lnTo>
                      <a:lnTo>
                        <a:pt x="535" y="135"/>
                      </a:lnTo>
                      <a:lnTo>
                        <a:pt x="533" y="134"/>
                      </a:lnTo>
                      <a:lnTo>
                        <a:pt x="533" y="135"/>
                      </a:lnTo>
                      <a:lnTo>
                        <a:pt x="533" y="136"/>
                      </a:lnTo>
                      <a:lnTo>
                        <a:pt x="532" y="138"/>
                      </a:lnTo>
                      <a:lnTo>
                        <a:pt x="531" y="138"/>
                      </a:lnTo>
                      <a:lnTo>
                        <a:pt x="529" y="138"/>
                      </a:lnTo>
                      <a:lnTo>
                        <a:pt x="528" y="136"/>
                      </a:lnTo>
                      <a:lnTo>
                        <a:pt x="528" y="135"/>
                      </a:lnTo>
                      <a:lnTo>
                        <a:pt x="527" y="132"/>
                      </a:lnTo>
                      <a:lnTo>
                        <a:pt x="527" y="132"/>
                      </a:lnTo>
                      <a:lnTo>
                        <a:pt x="523" y="134"/>
                      </a:lnTo>
                      <a:lnTo>
                        <a:pt x="519" y="134"/>
                      </a:lnTo>
                      <a:lnTo>
                        <a:pt x="518" y="135"/>
                      </a:lnTo>
                      <a:lnTo>
                        <a:pt x="518" y="136"/>
                      </a:lnTo>
                      <a:lnTo>
                        <a:pt x="515" y="135"/>
                      </a:lnTo>
                      <a:lnTo>
                        <a:pt x="514" y="132"/>
                      </a:lnTo>
                      <a:lnTo>
                        <a:pt x="511" y="132"/>
                      </a:lnTo>
                      <a:lnTo>
                        <a:pt x="511" y="132"/>
                      </a:lnTo>
                      <a:lnTo>
                        <a:pt x="510" y="134"/>
                      </a:lnTo>
                      <a:lnTo>
                        <a:pt x="508" y="135"/>
                      </a:lnTo>
                      <a:lnTo>
                        <a:pt x="508" y="136"/>
                      </a:lnTo>
                      <a:lnTo>
                        <a:pt x="510" y="136"/>
                      </a:lnTo>
                      <a:lnTo>
                        <a:pt x="510" y="140"/>
                      </a:lnTo>
                      <a:lnTo>
                        <a:pt x="510" y="140"/>
                      </a:lnTo>
                      <a:lnTo>
                        <a:pt x="510" y="140"/>
                      </a:lnTo>
                      <a:lnTo>
                        <a:pt x="510" y="142"/>
                      </a:lnTo>
                      <a:lnTo>
                        <a:pt x="501" y="140"/>
                      </a:lnTo>
                      <a:lnTo>
                        <a:pt x="501" y="139"/>
                      </a:lnTo>
                      <a:lnTo>
                        <a:pt x="495" y="140"/>
                      </a:lnTo>
                      <a:lnTo>
                        <a:pt x="495" y="139"/>
                      </a:lnTo>
                      <a:lnTo>
                        <a:pt x="493" y="139"/>
                      </a:lnTo>
                      <a:lnTo>
                        <a:pt x="489" y="134"/>
                      </a:lnTo>
                      <a:lnTo>
                        <a:pt x="487" y="134"/>
                      </a:lnTo>
                      <a:lnTo>
                        <a:pt x="487" y="132"/>
                      </a:lnTo>
                      <a:lnTo>
                        <a:pt x="491" y="131"/>
                      </a:lnTo>
                      <a:lnTo>
                        <a:pt x="491" y="130"/>
                      </a:lnTo>
                      <a:lnTo>
                        <a:pt x="491" y="130"/>
                      </a:lnTo>
                      <a:lnTo>
                        <a:pt x="489" y="130"/>
                      </a:lnTo>
                      <a:lnTo>
                        <a:pt x="486" y="130"/>
                      </a:lnTo>
                      <a:lnTo>
                        <a:pt x="484" y="128"/>
                      </a:lnTo>
                      <a:lnTo>
                        <a:pt x="482" y="127"/>
                      </a:lnTo>
                      <a:lnTo>
                        <a:pt x="478" y="128"/>
                      </a:lnTo>
                      <a:lnTo>
                        <a:pt x="478" y="127"/>
                      </a:lnTo>
                      <a:lnTo>
                        <a:pt x="477" y="127"/>
                      </a:lnTo>
                      <a:lnTo>
                        <a:pt x="477" y="123"/>
                      </a:lnTo>
                      <a:lnTo>
                        <a:pt x="476" y="123"/>
                      </a:lnTo>
                      <a:lnTo>
                        <a:pt x="476" y="122"/>
                      </a:lnTo>
                      <a:lnTo>
                        <a:pt x="477" y="122"/>
                      </a:lnTo>
                      <a:lnTo>
                        <a:pt x="478" y="121"/>
                      </a:lnTo>
                      <a:lnTo>
                        <a:pt x="480" y="119"/>
                      </a:lnTo>
                      <a:lnTo>
                        <a:pt x="481" y="121"/>
                      </a:lnTo>
                      <a:lnTo>
                        <a:pt x="481" y="121"/>
                      </a:lnTo>
                      <a:lnTo>
                        <a:pt x="482" y="121"/>
                      </a:lnTo>
                      <a:lnTo>
                        <a:pt x="484" y="123"/>
                      </a:lnTo>
                      <a:lnTo>
                        <a:pt x="486" y="123"/>
                      </a:lnTo>
                      <a:lnTo>
                        <a:pt x="489" y="123"/>
                      </a:lnTo>
                      <a:lnTo>
                        <a:pt x="491" y="123"/>
                      </a:lnTo>
                      <a:lnTo>
                        <a:pt x="493" y="123"/>
                      </a:lnTo>
                      <a:lnTo>
                        <a:pt x="490" y="122"/>
                      </a:lnTo>
                      <a:lnTo>
                        <a:pt x="490" y="121"/>
                      </a:lnTo>
                      <a:lnTo>
                        <a:pt x="495" y="119"/>
                      </a:lnTo>
                      <a:lnTo>
                        <a:pt x="499" y="118"/>
                      </a:lnTo>
                      <a:lnTo>
                        <a:pt x="503" y="117"/>
                      </a:lnTo>
                      <a:lnTo>
                        <a:pt x="510" y="117"/>
                      </a:lnTo>
                      <a:lnTo>
                        <a:pt x="510" y="117"/>
                      </a:lnTo>
                      <a:lnTo>
                        <a:pt x="511" y="117"/>
                      </a:lnTo>
                      <a:lnTo>
                        <a:pt x="511" y="115"/>
                      </a:lnTo>
                      <a:lnTo>
                        <a:pt x="521" y="115"/>
                      </a:lnTo>
                      <a:lnTo>
                        <a:pt x="521" y="115"/>
                      </a:lnTo>
                      <a:lnTo>
                        <a:pt x="523" y="115"/>
                      </a:lnTo>
                      <a:lnTo>
                        <a:pt x="523" y="115"/>
                      </a:lnTo>
                      <a:lnTo>
                        <a:pt x="523" y="117"/>
                      </a:lnTo>
                      <a:lnTo>
                        <a:pt x="524" y="117"/>
                      </a:lnTo>
                      <a:lnTo>
                        <a:pt x="525" y="118"/>
                      </a:lnTo>
                      <a:lnTo>
                        <a:pt x="525" y="117"/>
                      </a:lnTo>
                      <a:lnTo>
                        <a:pt x="527" y="115"/>
                      </a:lnTo>
                      <a:lnTo>
                        <a:pt x="528" y="115"/>
                      </a:lnTo>
                      <a:lnTo>
                        <a:pt x="528" y="114"/>
                      </a:lnTo>
                      <a:lnTo>
                        <a:pt x="528" y="114"/>
                      </a:lnTo>
                      <a:lnTo>
                        <a:pt x="528" y="114"/>
                      </a:lnTo>
                      <a:lnTo>
                        <a:pt x="527" y="111"/>
                      </a:lnTo>
                      <a:lnTo>
                        <a:pt x="516" y="111"/>
                      </a:lnTo>
                      <a:lnTo>
                        <a:pt x="515" y="113"/>
                      </a:lnTo>
                      <a:lnTo>
                        <a:pt x="512" y="113"/>
                      </a:lnTo>
                      <a:lnTo>
                        <a:pt x="508" y="113"/>
                      </a:lnTo>
                      <a:lnTo>
                        <a:pt x="506" y="113"/>
                      </a:lnTo>
                      <a:lnTo>
                        <a:pt x="503" y="114"/>
                      </a:lnTo>
                      <a:lnTo>
                        <a:pt x="502" y="113"/>
                      </a:lnTo>
                      <a:lnTo>
                        <a:pt x="501" y="110"/>
                      </a:lnTo>
                      <a:lnTo>
                        <a:pt x="501" y="109"/>
                      </a:lnTo>
                      <a:lnTo>
                        <a:pt x="498" y="108"/>
                      </a:lnTo>
                      <a:lnTo>
                        <a:pt x="497" y="110"/>
                      </a:lnTo>
                      <a:lnTo>
                        <a:pt x="495" y="113"/>
                      </a:lnTo>
                      <a:lnTo>
                        <a:pt x="494" y="114"/>
                      </a:lnTo>
                      <a:lnTo>
                        <a:pt x="491" y="114"/>
                      </a:lnTo>
                      <a:lnTo>
                        <a:pt x="490" y="114"/>
                      </a:lnTo>
                      <a:lnTo>
                        <a:pt x="489" y="113"/>
                      </a:lnTo>
                      <a:lnTo>
                        <a:pt x="487" y="113"/>
                      </a:lnTo>
                      <a:lnTo>
                        <a:pt x="486" y="113"/>
                      </a:lnTo>
                      <a:lnTo>
                        <a:pt x="485" y="113"/>
                      </a:lnTo>
                      <a:lnTo>
                        <a:pt x="484" y="113"/>
                      </a:lnTo>
                      <a:lnTo>
                        <a:pt x="484" y="113"/>
                      </a:lnTo>
                      <a:lnTo>
                        <a:pt x="482" y="111"/>
                      </a:lnTo>
                      <a:lnTo>
                        <a:pt x="482" y="111"/>
                      </a:lnTo>
                      <a:lnTo>
                        <a:pt x="481" y="110"/>
                      </a:lnTo>
                      <a:lnTo>
                        <a:pt x="480" y="110"/>
                      </a:lnTo>
                      <a:lnTo>
                        <a:pt x="480" y="109"/>
                      </a:lnTo>
                      <a:lnTo>
                        <a:pt x="476" y="109"/>
                      </a:lnTo>
                      <a:lnTo>
                        <a:pt x="474" y="106"/>
                      </a:lnTo>
                      <a:lnTo>
                        <a:pt x="473" y="106"/>
                      </a:lnTo>
                      <a:lnTo>
                        <a:pt x="472" y="105"/>
                      </a:lnTo>
                      <a:lnTo>
                        <a:pt x="472" y="104"/>
                      </a:lnTo>
                      <a:lnTo>
                        <a:pt x="470" y="104"/>
                      </a:lnTo>
                      <a:lnTo>
                        <a:pt x="470" y="102"/>
                      </a:lnTo>
                      <a:lnTo>
                        <a:pt x="470" y="101"/>
                      </a:lnTo>
                      <a:lnTo>
                        <a:pt x="469" y="101"/>
                      </a:lnTo>
                      <a:lnTo>
                        <a:pt x="469" y="100"/>
                      </a:lnTo>
                      <a:lnTo>
                        <a:pt x="472" y="97"/>
                      </a:lnTo>
                      <a:lnTo>
                        <a:pt x="472" y="96"/>
                      </a:lnTo>
                      <a:lnTo>
                        <a:pt x="473" y="96"/>
                      </a:lnTo>
                      <a:lnTo>
                        <a:pt x="474" y="94"/>
                      </a:lnTo>
                      <a:lnTo>
                        <a:pt x="476" y="94"/>
                      </a:lnTo>
                      <a:lnTo>
                        <a:pt x="477" y="94"/>
                      </a:lnTo>
                      <a:lnTo>
                        <a:pt x="480" y="94"/>
                      </a:lnTo>
                      <a:lnTo>
                        <a:pt x="482" y="94"/>
                      </a:lnTo>
                      <a:lnTo>
                        <a:pt x="482" y="94"/>
                      </a:lnTo>
                      <a:lnTo>
                        <a:pt x="484" y="94"/>
                      </a:lnTo>
                      <a:lnTo>
                        <a:pt x="484" y="93"/>
                      </a:lnTo>
                      <a:lnTo>
                        <a:pt x="489" y="93"/>
                      </a:lnTo>
                      <a:lnTo>
                        <a:pt x="489" y="93"/>
                      </a:lnTo>
                      <a:lnTo>
                        <a:pt x="498" y="92"/>
                      </a:lnTo>
                      <a:lnTo>
                        <a:pt x="498" y="92"/>
                      </a:lnTo>
                      <a:lnTo>
                        <a:pt x="503" y="92"/>
                      </a:lnTo>
                      <a:lnTo>
                        <a:pt x="503" y="92"/>
                      </a:lnTo>
                      <a:lnTo>
                        <a:pt x="506" y="90"/>
                      </a:lnTo>
                      <a:lnTo>
                        <a:pt x="506" y="90"/>
                      </a:lnTo>
                      <a:lnTo>
                        <a:pt x="508" y="90"/>
                      </a:lnTo>
                      <a:lnTo>
                        <a:pt x="508" y="89"/>
                      </a:lnTo>
                      <a:lnTo>
                        <a:pt x="511" y="89"/>
                      </a:lnTo>
                      <a:lnTo>
                        <a:pt x="511" y="89"/>
                      </a:lnTo>
                      <a:lnTo>
                        <a:pt x="514" y="89"/>
                      </a:lnTo>
                      <a:lnTo>
                        <a:pt x="514" y="88"/>
                      </a:lnTo>
                      <a:lnTo>
                        <a:pt x="514" y="88"/>
                      </a:lnTo>
                      <a:lnTo>
                        <a:pt x="515" y="88"/>
                      </a:lnTo>
                      <a:lnTo>
                        <a:pt x="516" y="89"/>
                      </a:lnTo>
                      <a:lnTo>
                        <a:pt x="518" y="89"/>
                      </a:lnTo>
                      <a:lnTo>
                        <a:pt x="518" y="88"/>
                      </a:lnTo>
                      <a:lnTo>
                        <a:pt x="524" y="88"/>
                      </a:lnTo>
                      <a:lnTo>
                        <a:pt x="524" y="89"/>
                      </a:lnTo>
                      <a:lnTo>
                        <a:pt x="527" y="88"/>
                      </a:lnTo>
                      <a:lnTo>
                        <a:pt x="527" y="89"/>
                      </a:lnTo>
                      <a:lnTo>
                        <a:pt x="529" y="90"/>
                      </a:lnTo>
                      <a:lnTo>
                        <a:pt x="529" y="89"/>
                      </a:lnTo>
                      <a:lnTo>
                        <a:pt x="529" y="89"/>
                      </a:lnTo>
                      <a:lnTo>
                        <a:pt x="531" y="88"/>
                      </a:lnTo>
                      <a:lnTo>
                        <a:pt x="531" y="88"/>
                      </a:lnTo>
                      <a:lnTo>
                        <a:pt x="533" y="88"/>
                      </a:lnTo>
                      <a:lnTo>
                        <a:pt x="536" y="85"/>
                      </a:lnTo>
                      <a:lnTo>
                        <a:pt x="537" y="85"/>
                      </a:lnTo>
                      <a:lnTo>
                        <a:pt x="537" y="84"/>
                      </a:lnTo>
                      <a:lnTo>
                        <a:pt x="540" y="83"/>
                      </a:lnTo>
                      <a:lnTo>
                        <a:pt x="541" y="81"/>
                      </a:lnTo>
                      <a:lnTo>
                        <a:pt x="542" y="80"/>
                      </a:lnTo>
                      <a:lnTo>
                        <a:pt x="542" y="79"/>
                      </a:lnTo>
                      <a:lnTo>
                        <a:pt x="542" y="77"/>
                      </a:lnTo>
                      <a:lnTo>
                        <a:pt x="542" y="76"/>
                      </a:lnTo>
                      <a:lnTo>
                        <a:pt x="541" y="75"/>
                      </a:lnTo>
                      <a:lnTo>
                        <a:pt x="542" y="75"/>
                      </a:lnTo>
                      <a:lnTo>
                        <a:pt x="542" y="73"/>
                      </a:lnTo>
                      <a:lnTo>
                        <a:pt x="544" y="73"/>
                      </a:lnTo>
                      <a:lnTo>
                        <a:pt x="544" y="72"/>
                      </a:lnTo>
                      <a:lnTo>
                        <a:pt x="542" y="72"/>
                      </a:lnTo>
                      <a:lnTo>
                        <a:pt x="542" y="71"/>
                      </a:lnTo>
                      <a:lnTo>
                        <a:pt x="542" y="70"/>
                      </a:lnTo>
                      <a:lnTo>
                        <a:pt x="544" y="70"/>
                      </a:lnTo>
                      <a:lnTo>
                        <a:pt x="544" y="68"/>
                      </a:lnTo>
                      <a:lnTo>
                        <a:pt x="541" y="68"/>
                      </a:lnTo>
                      <a:lnTo>
                        <a:pt x="540" y="70"/>
                      </a:lnTo>
                      <a:lnTo>
                        <a:pt x="539" y="70"/>
                      </a:lnTo>
                      <a:lnTo>
                        <a:pt x="537" y="68"/>
                      </a:lnTo>
                      <a:lnTo>
                        <a:pt x="535" y="68"/>
                      </a:lnTo>
                      <a:lnTo>
                        <a:pt x="533" y="68"/>
                      </a:lnTo>
                      <a:lnTo>
                        <a:pt x="532" y="70"/>
                      </a:lnTo>
                      <a:lnTo>
                        <a:pt x="531" y="71"/>
                      </a:lnTo>
                      <a:lnTo>
                        <a:pt x="528" y="71"/>
                      </a:lnTo>
                      <a:lnTo>
                        <a:pt x="527" y="70"/>
                      </a:lnTo>
                      <a:lnTo>
                        <a:pt x="525" y="68"/>
                      </a:lnTo>
                      <a:lnTo>
                        <a:pt x="523" y="68"/>
                      </a:lnTo>
                      <a:lnTo>
                        <a:pt x="523" y="68"/>
                      </a:lnTo>
                      <a:lnTo>
                        <a:pt x="520" y="68"/>
                      </a:lnTo>
                      <a:lnTo>
                        <a:pt x="519" y="70"/>
                      </a:lnTo>
                      <a:lnTo>
                        <a:pt x="516" y="70"/>
                      </a:lnTo>
                      <a:lnTo>
                        <a:pt x="515" y="71"/>
                      </a:lnTo>
                      <a:lnTo>
                        <a:pt x="514" y="70"/>
                      </a:lnTo>
                      <a:lnTo>
                        <a:pt x="514" y="68"/>
                      </a:lnTo>
                      <a:lnTo>
                        <a:pt x="512" y="67"/>
                      </a:lnTo>
                      <a:lnTo>
                        <a:pt x="514" y="67"/>
                      </a:lnTo>
                      <a:lnTo>
                        <a:pt x="514" y="67"/>
                      </a:lnTo>
                      <a:lnTo>
                        <a:pt x="514" y="67"/>
                      </a:lnTo>
                      <a:lnTo>
                        <a:pt x="514" y="67"/>
                      </a:lnTo>
                      <a:lnTo>
                        <a:pt x="514" y="66"/>
                      </a:lnTo>
                      <a:lnTo>
                        <a:pt x="514" y="66"/>
                      </a:lnTo>
                      <a:lnTo>
                        <a:pt x="515" y="64"/>
                      </a:lnTo>
                      <a:lnTo>
                        <a:pt x="515" y="63"/>
                      </a:lnTo>
                      <a:lnTo>
                        <a:pt x="515" y="62"/>
                      </a:lnTo>
                      <a:lnTo>
                        <a:pt x="516" y="60"/>
                      </a:lnTo>
                      <a:lnTo>
                        <a:pt x="518" y="60"/>
                      </a:lnTo>
                      <a:lnTo>
                        <a:pt x="518" y="59"/>
                      </a:lnTo>
                      <a:lnTo>
                        <a:pt x="521" y="59"/>
                      </a:lnTo>
                      <a:lnTo>
                        <a:pt x="521" y="58"/>
                      </a:lnTo>
                      <a:lnTo>
                        <a:pt x="523" y="58"/>
                      </a:lnTo>
                      <a:lnTo>
                        <a:pt x="523" y="58"/>
                      </a:lnTo>
                      <a:lnTo>
                        <a:pt x="525" y="58"/>
                      </a:lnTo>
                      <a:lnTo>
                        <a:pt x="525" y="56"/>
                      </a:lnTo>
                      <a:lnTo>
                        <a:pt x="531" y="56"/>
                      </a:lnTo>
                      <a:lnTo>
                        <a:pt x="531" y="56"/>
                      </a:lnTo>
                      <a:lnTo>
                        <a:pt x="532" y="56"/>
                      </a:lnTo>
                      <a:lnTo>
                        <a:pt x="532" y="55"/>
                      </a:lnTo>
                      <a:lnTo>
                        <a:pt x="535" y="55"/>
                      </a:lnTo>
                      <a:lnTo>
                        <a:pt x="535" y="55"/>
                      </a:lnTo>
                      <a:lnTo>
                        <a:pt x="537" y="55"/>
                      </a:lnTo>
                      <a:lnTo>
                        <a:pt x="537" y="54"/>
                      </a:lnTo>
                      <a:lnTo>
                        <a:pt x="539" y="54"/>
                      </a:lnTo>
                      <a:lnTo>
                        <a:pt x="539" y="54"/>
                      </a:lnTo>
                      <a:lnTo>
                        <a:pt x="540" y="54"/>
                      </a:lnTo>
                      <a:lnTo>
                        <a:pt x="540" y="53"/>
                      </a:lnTo>
                      <a:lnTo>
                        <a:pt x="541" y="53"/>
                      </a:lnTo>
                      <a:lnTo>
                        <a:pt x="541" y="53"/>
                      </a:lnTo>
                      <a:lnTo>
                        <a:pt x="542" y="53"/>
                      </a:lnTo>
                      <a:lnTo>
                        <a:pt x="544" y="51"/>
                      </a:lnTo>
                      <a:lnTo>
                        <a:pt x="549" y="50"/>
                      </a:lnTo>
                      <a:lnTo>
                        <a:pt x="549" y="50"/>
                      </a:lnTo>
                      <a:lnTo>
                        <a:pt x="550" y="50"/>
                      </a:lnTo>
                      <a:lnTo>
                        <a:pt x="550" y="49"/>
                      </a:lnTo>
                      <a:lnTo>
                        <a:pt x="559" y="50"/>
                      </a:lnTo>
                      <a:lnTo>
                        <a:pt x="559" y="50"/>
                      </a:lnTo>
                      <a:lnTo>
                        <a:pt x="561" y="51"/>
                      </a:lnTo>
                      <a:lnTo>
                        <a:pt x="561" y="51"/>
                      </a:lnTo>
                      <a:lnTo>
                        <a:pt x="561" y="51"/>
                      </a:lnTo>
                      <a:lnTo>
                        <a:pt x="562" y="51"/>
                      </a:lnTo>
                      <a:lnTo>
                        <a:pt x="563" y="54"/>
                      </a:lnTo>
                      <a:lnTo>
                        <a:pt x="565" y="54"/>
                      </a:lnTo>
                      <a:lnTo>
                        <a:pt x="565" y="53"/>
                      </a:lnTo>
                      <a:lnTo>
                        <a:pt x="566" y="53"/>
                      </a:lnTo>
                      <a:lnTo>
                        <a:pt x="566" y="53"/>
                      </a:lnTo>
                      <a:lnTo>
                        <a:pt x="566" y="51"/>
                      </a:lnTo>
                      <a:lnTo>
                        <a:pt x="565" y="51"/>
                      </a:lnTo>
                      <a:lnTo>
                        <a:pt x="565" y="51"/>
                      </a:lnTo>
                      <a:lnTo>
                        <a:pt x="565" y="50"/>
                      </a:lnTo>
                      <a:lnTo>
                        <a:pt x="565" y="50"/>
                      </a:lnTo>
                      <a:lnTo>
                        <a:pt x="563" y="50"/>
                      </a:lnTo>
                      <a:lnTo>
                        <a:pt x="563" y="49"/>
                      </a:lnTo>
                      <a:lnTo>
                        <a:pt x="563" y="46"/>
                      </a:lnTo>
                      <a:lnTo>
                        <a:pt x="565" y="45"/>
                      </a:lnTo>
                      <a:lnTo>
                        <a:pt x="565" y="43"/>
                      </a:lnTo>
                      <a:lnTo>
                        <a:pt x="566" y="41"/>
                      </a:lnTo>
                      <a:lnTo>
                        <a:pt x="566" y="39"/>
                      </a:lnTo>
                      <a:lnTo>
                        <a:pt x="567" y="38"/>
                      </a:lnTo>
                      <a:lnTo>
                        <a:pt x="570" y="37"/>
                      </a:lnTo>
                      <a:lnTo>
                        <a:pt x="570" y="38"/>
                      </a:lnTo>
                      <a:lnTo>
                        <a:pt x="574" y="38"/>
                      </a:lnTo>
                      <a:lnTo>
                        <a:pt x="574" y="39"/>
                      </a:lnTo>
                      <a:lnTo>
                        <a:pt x="575" y="39"/>
                      </a:lnTo>
                      <a:lnTo>
                        <a:pt x="576" y="41"/>
                      </a:lnTo>
                      <a:lnTo>
                        <a:pt x="576" y="42"/>
                      </a:lnTo>
                      <a:lnTo>
                        <a:pt x="578" y="43"/>
                      </a:lnTo>
                      <a:lnTo>
                        <a:pt x="578" y="43"/>
                      </a:lnTo>
                      <a:lnTo>
                        <a:pt x="578" y="46"/>
                      </a:lnTo>
                      <a:lnTo>
                        <a:pt x="579" y="46"/>
                      </a:lnTo>
                      <a:lnTo>
                        <a:pt x="580" y="49"/>
                      </a:lnTo>
                      <a:lnTo>
                        <a:pt x="582" y="49"/>
                      </a:lnTo>
                      <a:lnTo>
                        <a:pt x="582" y="47"/>
                      </a:lnTo>
                      <a:lnTo>
                        <a:pt x="580" y="46"/>
                      </a:lnTo>
                      <a:lnTo>
                        <a:pt x="579" y="43"/>
                      </a:lnTo>
                      <a:lnTo>
                        <a:pt x="579" y="41"/>
                      </a:lnTo>
                      <a:lnTo>
                        <a:pt x="579" y="41"/>
                      </a:lnTo>
                      <a:lnTo>
                        <a:pt x="578" y="39"/>
                      </a:lnTo>
                      <a:lnTo>
                        <a:pt x="578" y="38"/>
                      </a:lnTo>
                      <a:lnTo>
                        <a:pt x="580" y="38"/>
                      </a:lnTo>
                      <a:lnTo>
                        <a:pt x="582" y="37"/>
                      </a:lnTo>
                      <a:lnTo>
                        <a:pt x="583" y="36"/>
                      </a:lnTo>
                      <a:lnTo>
                        <a:pt x="586" y="36"/>
                      </a:lnTo>
                      <a:lnTo>
                        <a:pt x="586" y="34"/>
                      </a:lnTo>
                      <a:lnTo>
                        <a:pt x="591" y="34"/>
                      </a:lnTo>
                      <a:lnTo>
                        <a:pt x="591" y="34"/>
                      </a:lnTo>
                      <a:lnTo>
                        <a:pt x="595" y="34"/>
                      </a:lnTo>
                      <a:lnTo>
                        <a:pt x="595" y="33"/>
                      </a:lnTo>
                      <a:lnTo>
                        <a:pt x="600" y="33"/>
                      </a:lnTo>
                      <a:lnTo>
                        <a:pt x="600" y="33"/>
                      </a:lnTo>
                      <a:lnTo>
                        <a:pt x="601" y="33"/>
                      </a:lnTo>
                      <a:lnTo>
                        <a:pt x="601" y="32"/>
                      </a:lnTo>
                      <a:lnTo>
                        <a:pt x="607" y="32"/>
                      </a:lnTo>
                      <a:lnTo>
                        <a:pt x="607" y="32"/>
                      </a:lnTo>
                      <a:lnTo>
                        <a:pt x="608" y="32"/>
                      </a:lnTo>
                      <a:lnTo>
                        <a:pt x="611" y="32"/>
                      </a:lnTo>
                      <a:lnTo>
                        <a:pt x="612" y="33"/>
                      </a:lnTo>
                      <a:lnTo>
                        <a:pt x="613" y="34"/>
                      </a:lnTo>
                      <a:lnTo>
                        <a:pt x="614" y="34"/>
                      </a:lnTo>
                      <a:lnTo>
                        <a:pt x="616" y="32"/>
                      </a:lnTo>
                      <a:lnTo>
                        <a:pt x="618" y="30"/>
                      </a:lnTo>
                      <a:lnTo>
                        <a:pt x="618" y="32"/>
                      </a:lnTo>
                      <a:lnTo>
                        <a:pt x="620" y="32"/>
                      </a:lnTo>
                      <a:lnTo>
                        <a:pt x="620" y="33"/>
                      </a:lnTo>
                      <a:lnTo>
                        <a:pt x="621" y="33"/>
                      </a:lnTo>
                      <a:lnTo>
                        <a:pt x="622" y="33"/>
                      </a:lnTo>
                      <a:lnTo>
                        <a:pt x="622" y="34"/>
                      </a:lnTo>
                      <a:lnTo>
                        <a:pt x="622" y="33"/>
                      </a:lnTo>
                      <a:lnTo>
                        <a:pt x="624" y="33"/>
                      </a:lnTo>
                      <a:lnTo>
                        <a:pt x="624" y="32"/>
                      </a:lnTo>
                      <a:lnTo>
                        <a:pt x="622" y="32"/>
                      </a:lnTo>
                      <a:lnTo>
                        <a:pt x="624" y="29"/>
                      </a:lnTo>
                      <a:lnTo>
                        <a:pt x="631" y="28"/>
                      </a:lnTo>
                      <a:lnTo>
                        <a:pt x="633" y="30"/>
                      </a:lnTo>
                      <a:lnTo>
                        <a:pt x="633" y="30"/>
                      </a:lnTo>
                      <a:lnTo>
                        <a:pt x="633" y="32"/>
                      </a:lnTo>
                      <a:lnTo>
                        <a:pt x="634" y="32"/>
                      </a:lnTo>
                      <a:lnTo>
                        <a:pt x="634" y="33"/>
                      </a:lnTo>
                      <a:lnTo>
                        <a:pt x="634" y="33"/>
                      </a:lnTo>
                      <a:lnTo>
                        <a:pt x="634" y="34"/>
                      </a:lnTo>
                      <a:lnTo>
                        <a:pt x="635" y="34"/>
                      </a:lnTo>
                      <a:lnTo>
                        <a:pt x="635" y="36"/>
                      </a:lnTo>
                      <a:lnTo>
                        <a:pt x="635" y="36"/>
                      </a:lnTo>
                      <a:lnTo>
                        <a:pt x="635" y="38"/>
                      </a:lnTo>
                      <a:lnTo>
                        <a:pt x="635" y="39"/>
                      </a:lnTo>
                      <a:lnTo>
                        <a:pt x="635" y="41"/>
                      </a:lnTo>
                      <a:lnTo>
                        <a:pt x="635" y="41"/>
                      </a:lnTo>
                      <a:lnTo>
                        <a:pt x="637" y="46"/>
                      </a:lnTo>
                      <a:lnTo>
                        <a:pt x="638" y="46"/>
                      </a:lnTo>
                      <a:lnTo>
                        <a:pt x="638" y="45"/>
                      </a:lnTo>
                      <a:lnTo>
                        <a:pt x="637" y="45"/>
                      </a:lnTo>
                      <a:lnTo>
                        <a:pt x="638" y="43"/>
                      </a:lnTo>
                      <a:lnTo>
                        <a:pt x="639" y="43"/>
                      </a:lnTo>
                      <a:lnTo>
                        <a:pt x="641" y="41"/>
                      </a:lnTo>
                      <a:lnTo>
                        <a:pt x="642" y="41"/>
                      </a:lnTo>
                      <a:lnTo>
                        <a:pt x="643" y="39"/>
                      </a:lnTo>
                      <a:lnTo>
                        <a:pt x="645" y="39"/>
                      </a:lnTo>
                      <a:lnTo>
                        <a:pt x="645" y="38"/>
                      </a:lnTo>
                      <a:lnTo>
                        <a:pt x="646" y="38"/>
                      </a:lnTo>
                      <a:lnTo>
                        <a:pt x="646" y="39"/>
                      </a:lnTo>
                      <a:lnTo>
                        <a:pt x="647" y="41"/>
                      </a:lnTo>
                      <a:lnTo>
                        <a:pt x="652" y="41"/>
                      </a:lnTo>
                      <a:lnTo>
                        <a:pt x="652" y="39"/>
                      </a:lnTo>
                      <a:lnTo>
                        <a:pt x="654" y="39"/>
                      </a:lnTo>
                      <a:lnTo>
                        <a:pt x="654" y="42"/>
                      </a:lnTo>
                      <a:lnTo>
                        <a:pt x="654" y="42"/>
                      </a:lnTo>
                      <a:lnTo>
                        <a:pt x="655" y="42"/>
                      </a:lnTo>
                      <a:lnTo>
                        <a:pt x="655" y="41"/>
                      </a:lnTo>
                      <a:lnTo>
                        <a:pt x="655" y="41"/>
                      </a:lnTo>
                      <a:lnTo>
                        <a:pt x="655" y="42"/>
                      </a:lnTo>
                      <a:lnTo>
                        <a:pt x="658" y="42"/>
                      </a:lnTo>
                      <a:lnTo>
                        <a:pt x="658" y="42"/>
                      </a:lnTo>
                      <a:lnTo>
                        <a:pt x="659" y="42"/>
                      </a:lnTo>
                      <a:lnTo>
                        <a:pt x="659" y="43"/>
                      </a:lnTo>
                      <a:lnTo>
                        <a:pt x="663" y="43"/>
                      </a:lnTo>
                      <a:lnTo>
                        <a:pt x="663" y="45"/>
                      </a:lnTo>
                      <a:lnTo>
                        <a:pt x="664" y="46"/>
                      </a:lnTo>
                      <a:lnTo>
                        <a:pt x="665" y="46"/>
                      </a:lnTo>
                      <a:lnTo>
                        <a:pt x="667" y="46"/>
                      </a:lnTo>
                      <a:lnTo>
                        <a:pt x="667" y="45"/>
                      </a:lnTo>
                      <a:lnTo>
                        <a:pt x="668" y="45"/>
                      </a:lnTo>
                      <a:lnTo>
                        <a:pt x="668" y="43"/>
                      </a:lnTo>
                      <a:lnTo>
                        <a:pt x="668" y="43"/>
                      </a:lnTo>
                      <a:lnTo>
                        <a:pt x="668" y="41"/>
                      </a:lnTo>
                      <a:lnTo>
                        <a:pt x="667" y="41"/>
                      </a:lnTo>
                      <a:lnTo>
                        <a:pt x="667" y="37"/>
                      </a:lnTo>
                      <a:lnTo>
                        <a:pt x="667" y="37"/>
                      </a:lnTo>
                      <a:lnTo>
                        <a:pt x="667" y="37"/>
                      </a:lnTo>
                      <a:lnTo>
                        <a:pt x="667" y="34"/>
                      </a:lnTo>
                      <a:lnTo>
                        <a:pt x="671" y="36"/>
                      </a:lnTo>
                      <a:lnTo>
                        <a:pt x="669" y="32"/>
                      </a:lnTo>
                      <a:lnTo>
                        <a:pt x="668" y="32"/>
                      </a:lnTo>
                      <a:lnTo>
                        <a:pt x="668" y="24"/>
                      </a:lnTo>
                      <a:lnTo>
                        <a:pt x="668" y="24"/>
                      </a:lnTo>
                      <a:lnTo>
                        <a:pt x="673" y="24"/>
                      </a:lnTo>
                      <a:lnTo>
                        <a:pt x="679" y="25"/>
                      </a:lnTo>
                      <a:lnTo>
                        <a:pt x="679" y="26"/>
                      </a:lnTo>
                      <a:lnTo>
                        <a:pt x="681" y="26"/>
                      </a:lnTo>
                      <a:lnTo>
                        <a:pt x="684" y="29"/>
                      </a:lnTo>
                      <a:lnTo>
                        <a:pt x="685" y="29"/>
                      </a:lnTo>
                      <a:lnTo>
                        <a:pt x="686" y="32"/>
                      </a:lnTo>
                      <a:lnTo>
                        <a:pt x="688" y="33"/>
                      </a:lnTo>
                      <a:lnTo>
                        <a:pt x="689" y="33"/>
                      </a:lnTo>
                      <a:lnTo>
                        <a:pt x="690" y="34"/>
                      </a:lnTo>
                      <a:lnTo>
                        <a:pt x="690" y="36"/>
                      </a:lnTo>
                      <a:lnTo>
                        <a:pt x="692" y="36"/>
                      </a:lnTo>
                      <a:lnTo>
                        <a:pt x="692" y="39"/>
                      </a:lnTo>
                      <a:lnTo>
                        <a:pt x="692" y="39"/>
                      </a:lnTo>
                      <a:lnTo>
                        <a:pt x="692" y="39"/>
                      </a:lnTo>
                      <a:lnTo>
                        <a:pt x="692" y="41"/>
                      </a:lnTo>
                      <a:lnTo>
                        <a:pt x="693" y="41"/>
                      </a:lnTo>
                      <a:lnTo>
                        <a:pt x="694" y="42"/>
                      </a:lnTo>
                      <a:lnTo>
                        <a:pt x="696" y="43"/>
                      </a:lnTo>
                      <a:lnTo>
                        <a:pt x="698" y="46"/>
                      </a:lnTo>
                      <a:lnTo>
                        <a:pt x="700" y="46"/>
                      </a:lnTo>
                      <a:lnTo>
                        <a:pt x="700" y="47"/>
                      </a:lnTo>
                      <a:lnTo>
                        <a:pt x="703" y="46"/>
                      </a:lnTo>
                      <a:lnTo>
                        <a:pt x="703" y="47"/>
                      </a:lnTo>
                      <a:lnTo>
                        <a:pt x="705" y="49"/>
                      </a:lnTo>
                      <a:lnTo>
                        <a:pt x="707" y="50"/>
                      </a:lnTo>
                      <a:lnTo>
                        <a:pt x="709" y="49"/>
                      </a:lnTo>
                      <a:lnTo>
                        <a:pt x="710" y="47"/>
                      </a:lnTo>
                      <a:lnTo>
                        <a:pt x="711" y="46"/>
                      </a:lnTo>
                      <a:lnTo>
                        <a:pt x="713" y="46"/>
                      </a:lnTo>
                      <a:lnTo>
                        <a:pt x="714" y="45"/>
                      </a:lnTo>
                      <a:lnTo>
                        <a:pt x="720" y="46"/>
                      </a:lnTo>
                      <a:lnTo>
                        <a:pt x="720" y="46"/>
                      </a:lnTo>
                      <a:lnTo>
                        <a:pt x="720" y="46"/>
                      </a:lnTo>
                      <a:lnTo>
                        <a:pt x="722" y="46"/>
                      </a:lnTo>
                      <a:lnTo>
                        <a:pt x="722" y="47"/>
                      </a:lnTo>
                      <a:lnTo>
                        <a:pt x="723" y="47"/>
                      </a:lnTo>
                      <a:lnTo>
                        <a:pt x="724" y="49"/>
                      </a:lnTo>
                      <a:lnTo>
                        <a:pt x="727" y="49"/>
                      </a:lnTo>
                      <a:lnTo>
                        <a:pt x="727" y="47"/>
                      </a:lnTo>
                      <a:lnTo>
                        <a:pt x="724" y="46"/>
                      </a:lnTo>
                      <a:lnTo>
                        <a:pt x="724" y="46"/>
                      </a:lnTo>
                      <a:lnTo>
                        <a:pt x="723" y="46"/>
                      </a:lnTo>
                      <a:lnTo>
                        <a:pt x="723" y="45"/>
                      </a:lnTo>
                      <a:lnTo>
                        <a:pt x="720" y="45"/>
                      </a:lnTo>
                      <a:lnTo>
                        <a:pt x="720" y="43"/>
                      </a:lnTo>
                      <a:lnTo>
                        <a:pt x="718" y="43"/>
                      </a:lnTo>
                      <a:lnTo>
                        <a:pt x="718" y="43"/>
                      </a:lnTo>
                      <a:lnTo>
                        <a:pt x="717" y="43"/>
                      </a:lnTo>
                      <a:lnTo>
                        <a:pt x="715" y="42"/>
                      </a:lnTo>
                      <a:lnTo>
                        <a:pt x="713" y="41"/>
                      </a:lnTo>
                      <a:lnTo>
                        <a:pt x="709" y="38"/>
                      </a:lnTo>
                      <a:lnTo>
                        <a:pt x="707" y="38"/>
                      </a:lnTo>
                      <a:lnTo>
                        <a:pt x="705" y="34"/>
                      </a:lnTo>
                      <a:lnTo>
                        <a:pt x="703" y="34"/>
                      </a:lnTo>
                      <a:lnTo>
                        <a:pt x="701" y="32"/>
                      </a:lnTo>
                      <a:lnTo>
                        <a:pt x="700" y="32"/>
                      </a:lnTo>
                      <a:lnTo>
                        <a:pt x="698" y="30"/>
                      </a:lnTo>
                      <a:lnTo>
                        <a:pt x="698" y="29"/>
                      </a:lnTo>
                      <a:lnTo>
                        <a:pt x="698" y="28"/>
                      </a:lnTo>
                      <a:lnTo>
                        <a:pt x="694" y="26"/>
                      </a:lnTo>
                      <a:lnTo>
                        <a:pt x="694" y="24"/>
                      </a:lnTo>
                      <a:lnTo>
                        <a:pt x="702" y="24"/>
                      </a:lnTo>
                      <a:lnTo>
                        <a:pt x="702" y="24"/>
                      </a:lnTo>
                      <a:lnTo>
                        <a:pt x="706" y="22"/>
                      </a:lnTo>
                      <a:lnTo>
                        <a:pt x="706" y="22"/>
                      </a:lnTo>
                      <a:lnTo>
                        <a:pt x="715" y="22"/>
                      </a:lnTo>
                      <a:lnTo>
                        <a:pt x="717" y="25"/>
                      </a:lnTo>
                      <a:lnTo>
                        <a:pt x="718" y="28"/>
                      </a:lnTo>
                      <a:lnTo>
                        <a:pt x="720" y="29"/>
                      </a:lnTo>
                      <a:lnTo>
                        <a:pt x="720" y="28"/>
                      </a:lnTo>
                      <a:lnTo>
                        <a:pt x="720" y="26"/>
                      </a:lnTo>
                      <a:lnTo>
                        <a:pt x="719" y="25"/>
                      </a:lnTo>
                      <a:lnTo>
                        <a:pt x="718" y="25"/>
                      </a:lnTo>
                      <a:lnTo>
                        <a:pt x="718" y="24"/>
                      </a:lnTo>
                      <a:lnTo>
                        <a:pt x="717" y="22"/>
                      </a:lnTo>
                      <a:lnTo>
                        <a:pt x="717" y="21"/>
                      </a:lnTo>
                      <a:lnTo>
                        <a:pt x="727" y="21"/>
                      </a:lnTo>
                      <a:lnTo>
                        <a:pt x="727" y="21"/>
                      </a:lnTo>
                      <a:lnTo>
                        <a:pt x="728" y="21"/>
                      </a:lnTo>
                      <a:lnTo>
                        <a:pt x="728" y="21"/>
                      </a:lnTo>
                      <a:lnTo>
                        <a:pt x="731" y="22"/>
                      </a:lnTo>
                      <a:lnTo>
                        <a:pt x="734" y="22"/>
                      </a:lnTo>
                      <a:lnTo>
                        <a:pt x="736" y="22"/>
                      </a:lnTo>
                      <a:lnTo>
                        <a:pt x="739" y="22"/>
                      </a:lnTo>
                      <a:lnTo>
                        <a:pt x="740" y="25"/>
                      </a:lnTo>
                      <a:lnTo>
                        <a:pt x="740" y="25"/>
                      </a:lnTo>
                      <a:lnTo>
                        <a:pt x="740" y="26"/>
                      </a:lnTo>
                      <a:lnTo>
                        <a:pt x="741" y="26"/>
                      </a:lnTo>
                      <a:lnTo>
                        <a:pt x="741" y="28"/>
                      </a:lnTo>
                      <a:lnTo>
                        <a:pt x="741" y="28"/>
                      </a:lnTo>
                      <a:lnTo>
                        <a:pt x="743" y="29"/>
                      </a:lnTo>
                      <a:lnTo>
                        <a:pt x="744" y="29"/>
                      </a:lnTo>
                      <a:lnTo>
                        <a:pt x="745" y="30"/>
                      </a:lnTo>
                      <a:lnTo>
                        <a:pt x="748" y="30"/>
                      </a:lnTo>
                      <a:lnTo>
                        <a:pt x="748" y="30"/>
                      </a:lnTo>
                      <a:lnTo>
                        <a:pt x="745" y="29"/>
                      </a:lnTo>
                      <a:lnTo>
                        <a:pt x="743" y="26"/>
                      </a:lnTo>
                      <a:lnTo>
                        <a:pt x="741" y="25"/>
                      </a:lnTo>
                      <a:lnTo>
                        <a:pt x="740" y="24"/>
                      </a:lnTo>
                      <a:lnTo>
                        <a:pt x="740" y="24"/>
                      </a:lnTo>
                      <a:lnTo>
                        <a:pt x="740" y="22"/>
                      </a:lnTo>
                      <a:lnTo>
                        <a:pt x="740" y="22"/>
                      </a:lnTo>
                      <a:lnTo>
                        <a:pt x="739" y="21"/>
                      </a:lnTo>
                      <a:lnTo>
                        <a:pt x="737" y="20"/>
                      </a:lnTo>
                      <a:lnTo>
                        <a:pt x="735" y="20"/>
                      </a:lnTo>
                      <a:lnTo>
                        <a:pt x="735" y="20"/>
                      </a:lnTo>
                      <a:lnTo>
                        <a:pt x="735" y="21"/>
                      </a:lnTo>
                      <a:lnTo>
                        <a:pt x="732" y="21"/>
                      </a:lnTo>
                      <a:lnTo>
                        <a:pt x="732" y="21"/>
                      </a:lnTo>
                      <a:lnTo>
                        <a:pt x="730" y="21"/>
                      </a:lnTo>
                      <a:lnTo>
                        <a:pt x="730" y="20"/>
                      </a:lnTo>
                      <a:lnTo>
                        <a:pt x="723" y="20"/>
                      </a:lnTo>
                      <a:lnTo>
                        <a:pt x="723" y="20"/>
                      </a:lnTo>
                      <a:lnTo>
                        <a:pt x="723" y="20"/>
                      </a:lnTo>
                      <a:lnTo>
                        <a:pt x="723" y="16"/>
                      </a:lnTo>
                      <a:lnTo>
                        <a:pt x="727" y="16"/>
                      </a:lnTo>
                      <a:lnTo>
                        <a:pt x="727" y="16"/>
                      </a:lnTo>
                      <a:lnTo>
                        <a:pt x="724" y="13"/>
                      </a:lnTo>
                      <a:lnTo>
                        <a:pt x="723" y="12"/>
                      </a:lnTo>
                      <a:lnTo>
                        <a:pt x="723" y="11"/>
                      </a:lnTo>
                      <a:lnTo>
                        <a:pt x="724" y="11"/>
                      </a:lnTo>
                      <a:lnTo>
                        <a:pt x="726" y="11"/>
                      </a:lnTo>
                      <a:lnTo>
                        <a:pt x="727" y="12"/>
                      </a:lnTo>
                      <a:lnTo>
                        <a:pt x="727" y="12"/>
                      </a:lnTo>
                      <a:lnTo>
                        <a:pt x="727" y="11"/>
                      </a:lnTo>
                      <a:lnTo>
                        <a:pt x="728" y="11"/>
                      </a:lnTo>
                      <a:lnTo>
                        <a:pt x="728" y="11"/>
                      </a:lnTo>
                      <a:lnTo>
                        <a:pt x="728" y="12"/>
                      </a:lnTo>
                      <a:lnTo>
                        <a:pt x="732" y="12"/>
                      </a:lnTo>
                      <a:lnTo>
                        <a:pt x="731" y="9"/>
                      </a:lnTo>
                      <a:lnTo>
                        <a:pt x="734" y="9"/>
                      </a:lnTo>
                      <a:lnTo>
                        <a:pt x="737" y="9"/>
                      </a:lnTo>
                      <a:lnTo>
                        <a:pt x="740" y="9"/>
                      </a:lnTo>
                      <a:lnTo>
                        <a:pt x="743" y="9"/>
                      </a:lnTo>
                      <a:lnTo>
                        <a:pt x="744" y="11"/>
                      </a:lnTo>
                      <a:lnTo>
                        <a:pt x="744" y="12"/>
                      </a:lnTo>
                      <a:lnTo>
                        <a:pt x="744" y="12"/>
                      </a:lnTo>
                      <a:lnTo>
                        <a:pt x="744" y="13"/>
                      </a:lnTo>
                      <a:lnTo>
                        <a:pt x="744" y="15"/>
                      </a:lnTo>
                      <a:lnTo>
                        <a:pt x="745" y="16"/>
                      </a:lnTo>
                      <a:lnTo>
                        <a:pt x="752" y="18"/>
                      </a:lnTo>
                      <a:lnTo>
                        <a:pt x="752" y="16"/>
                      </a:lnTo>
                      <a:lnTo>
                        <a:pt x="753" y="15"/>
                      </a:lnTo>
                      <a:lnTo>
                        <a:pt x="755" y="15"/>
                      </a:lnTo>
                      <a:lnTo>
                        <a:pt x="756" y="15"/>
                      </a:lnTo>
                      <a:lnTo>
                        <a:pt x="757" y="16"/>
                      </a:lnTo>
                      <a:lnTo>
                        <a:pt x="757" y="15"/>
                      </a:lnTo>
                      <a:lnTo>
                        <a:pt x="756" y="15"/>
                      </a:lnTo>
                      <a:lnTo>
                        <a:pt x="756" y="15"/>
                      </a:lnTo>
                      <a:lnTo>
                        <a:pt x="756" y="13"/>
                      </a:lnTo>
                      <a:lnTo>
                        <a:pt x="755" y="13"/>
                      </a:lnTo>
                      <a:lnTo>
                        <a:pt x="755" y="13"/>
                      </a:lnTo>
                      <a:lnTo>
                        <a:pt x="755" y="12"/>
                      </a:lnTo>
                      <a:lnTo>
                        <a:pt x="757" y="12"/>
                      </a:lnTo>
                      <a:lnTo>
                        <a:pt x="758" y="15"/>
                      </a:lnTo>
                      <a:lnTo>
                        <a:pt x="760" y="15"/>
                      </a:lnTo>
                      <a:lnTo>
                        <a:pt x="762" y="17"/>
                      </a:lnTo>
                      <a:lnTo>
                        <a:pt x="765" y="17"/>
                      </a:lnTo>
                      <a:lnTo>
                        <a:pt x="765" y="17"/>
                      </a:lnTo>
                      <a:lnTo>
                        <a:pt x="764" y="16"/>
                      </a:lnTo>
                      <a:lnTo>
                        <a:pt x="764" y="16"/>
                      </a:lnTo>
                      <a:lnTo>
                        <a:pt x="762" y="15"/>
                      </a:lnTo>
                      <a:lnTo>
                        <a:pt x="762" y="15"/>
                      </a:lnTo>
                      <a:lnTo>
                        <a:pt x="761" y="15"/>
                      </a:lnTo>
                      <a:lnTo>
                        <a:pt x="760" y="13"/>
                      </a:lnTo>
                      <a:lnTo>
                        <a:pt x="758" y="11"/>
                      </a:lnTo>
                      <a:lnTo>
                        <a:pt x="761" y="11"/>
                      </a:lnTo>
                      <a:lnTo>
                        <a:pt x="761" y="9"/>
                      </a:lnTo>
                      <a:lnTo>
                        <a:pt x="762" y="9"/>
                      </a:lnTo>
                      <a:lnTo>
                        <a:pt x="765" y="9"/>
                      </a:lnTo>
                      <a:lnTo>
                        <a:pt x="768" y="9"/>
                      </a:lnTo>
                      <a:lnTo>
                        <a:pt x="769" y="9"/>
                      </a:lnTo>
                      <a:lnTo>
                        <a:pt x="770" y="9"/>
                      </a:lnTo>
                      <a:lnTo>
                        <a:pt x="768" y="8"/>
                      </a:lnTo>
                      <a:lnTo>
                        <a:pt x="764" y="8"/>
                      </a:lnTo>
                      <a:lnTo>
                        <a:pt x="764" y="7"/>
                      </a:lnTo>
                      <a:lnTo>
                        <a:pt x="766" y="7"/>
                      </a:lnTo>
                      <a:lnTo>
                        <a:pt x="768" y="4"/>
                      </a:lnTo>
                      <a:lnTo>
                        <a:pt x="770" y="4"/>
                      </a:lnTo>
                      <a:lnTo>
                        <a:pt x="773" y="4"/>
                      </a:lnTo>
                      <a:lnTo>
                        <a:pt x="775" y="4"/>
                      </a:lnTo>
                      <a:lnTo>
                        <a:pt x="777" y="4"/>
                      </a:lnTo>
                      <a:lnTo>
                        <a:pt x="777" y="4"/>
                      </a:lnTo>
                      <a:lnTo>
                        <a:pt x="777" y="5"/>
                      </a:lnTo>
                      <a:lnTo>
                        <a:pt x="777" y="5"/>
                      </a:lnTo>
                      <a:lnTo>
                        <a:pt x="777" y="4"/>
                      </a:lnTo>
                      <a:lnTo>
                        <a:pt x="778" y="4"/>
                      </a:lnTo>
                      <a:lnTo>
                        <a:pt x="778" y="4"/>
                      </a:lnTo>
                      <a:lnTo>
                        <a:pt x="777" y="3"/>
                      </a:lnTo>
                      <a:lnTo>
                        <a:pt x="777" y="3"/>
                      </a:lnTo>
                      <a:lnTo>
                        <a:pt x="777" y="1"/>
                      </a:lnTo>
                      <a:lnTo>
                        <a:pt x="777" y="1"/>
                      </a:lnTo>
                      <a:lnTo>
                        <a:pt x="777" y="0"/>
                      </a:lnTo>
                      <a:lnTo>
                        <a:pt x="786" y="3"/>
                      </a:lnTo>
                      <a:lnTo>
                        <a:pt x="786" y="0"/>
                      </a:lnTo>
                      <a:lnTo>
                        <a:pt x="787" y="0"/>
                      </a:lnTo>
                      <a:lnTo>
                        <a:pt x="789" y="0"/>
                      </a:lnTo>
                      <a:lnTo>
                        <a:pt x="790" y="0"/>
                      </a:lnTo>
                      <a:lnTo>
                        <a:pt x="791" y="0"/>
                      </a:lnTo>
                      <a:lnTo>
                        <a:pt x="792" y="0"/>
                      </a:lnTo>
                      <a:lnTo>
                        <a:pt x="794" y="0"/>
                      </a:lnTo>
                      <a:lnTo>
                        <a:pt x="795" y="0"/>
                      </a:lnTo>
                      <a:lnTo>
                        <a:pt x="795" y="1"/>
                      </a:lnTo>
                      <a:lnTo>
                        <a:pt x="813" y="1"/>
                      </a:lnTo>
                      <a:lnTo>
                        <a:pt x="813" y="1"/>
                      </a:lnTo>
                      <a:lnTo>
                        <a:pt x="815" y="0"/>
                      </a:lnTo>
                      <a:lnTo>
                        <a:pt x="817" y="0"/>
                      </a:lnTo>
                      <a:lnTo>
                        <a:pt x="820" y="0"/>
                      </a:lnTo>
                      <a:lnTo>
                        <a:pt x="823" y="1"/>
                      </a:lnTo>
                      <a:lnTo>
                        <a:pt x="825" y="1"/>
                      </a:lnTo>
                      <a:lnTo>
                        <a:pt x="828" y="1"/>
                      </a:lnTo>
                      <a:lnTo>
                        <a:pt x="829" y="1"/>
                      </a:lnTo>
                      <a:lnTo>
                        <a:pt x="830" y="0"/>
                      </a:lnTo>
                      <a:lnTo>
                        <a:pt x="83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1" name="Freeform 17"/>
                <p:cNvSpPr>
                  <a:spLocks noEditPoints="1"/>
                </p:cNvSpPr>
                <p:nvPr/>
              </p:nvSpPr>
              <p:spPr bwMode="auto">
                <a:xfrm>
                  <a:off x="4064000" y="1243467"/>
                  <a:ext cx="3241675" cy="158750"/>
                </a:xfrm>
                <a:custGeom>
                  <a:avLst/>
                  <a:gdLst>
                    <a:gd name="T0" fmla="*/ 947 w 2042"/>
                    <a:gd name="T1" fmla="*/ 91 h 100"/>
                    <a:gd name="T2" fmla="*/ 247 w 2042"/>
                    <a:gd name="T3" fmla="*/ 88 h 100"/>
                    <a:gd name="T4" fmla="*/ 1941 w 2042"/>
                    <a:gd name="T5" fmla="*/ 79 h 100"/>
                    <a:gd name="T6" fmla="*/ 402 w 2042"/>
                    <a:gd name="T7" fmla="*/ 76 h 100"/>
                    <a:gd name="T8" fmla="*/ 1974 w 2042"/>
                    <a:gd name="T9" fmla="*/ 75 h 100"/>
                    <a:gd name="T10" fmla="*/ 72 w 2042"/>
                    <a:gd name="T11" fmla="*/ 72 h 100"/>
                    <a:gd name="T12" fmla="*/ 196 w 2042"/>
                    <a:gd name="T13" fmla="*/ 82 h 100"/>
                    <a:gd name="T14" fmla="*/ 175 w 2042"/>
                    <a:gd name="T15" fmla="*/ 72 h 100"/>
                    <a:gd name="T16" fmla="*/ 182 w 2042"/>
                    <a:gd name="T17" fmla="*/ 63 h 100"/>
                    <a:gd name="T18" fmla="*/ 224 w 2042"/>
                    <a:gd name="T19" fmla="*/ 63 h 100"/>
                    <a:gd name="T20" fmla="*/ 241 w 2042"/>
                    <a:gd name="T21" fmla="*/ 91 h 100"/>
                    <a:gd name="T22" fmla="*/ 216 w 2042"/>
                    <a:gd name="T23" fmla="*/ 88 h 100"/>
                    <a:gd name="T24" fmla="*/ 200 w 2042"/>
                    <a:gd name="T25" fmla="*/ 71 h 100"/>
                    <a:gd name="T26" fmla="*/ 212 w 2042"/>
                    <a:gd name="T27" fmla="*/ 65 h 100"/>
                    <a:gd name="T28" fmla="*/ 1319 w 2042"/>
                    <a:gd name="T29" fmla="*/ 61 h 100"/>
                    <a:gd name="T30" fmla="*/ 1293 w 2042"/>
                    <a:gd name="T31" fmla="*/ 67 h 100"/>
                    <a:gd name="T32" fmla="*/ 378 w 2042"/>
                    <a:gd name="T33" fmla="*/ 53 h 100"/>
                    <a:gd name="T34" fmla="*/ 262 w 2042"/>
                    <a:gd name="T35" fmla="*/ 55 h 100"/>
                    <a:gd name="T36" fmla="*/ 200 w 2042"/>
                    <a:gd name="T37" fmla="*/ 46 h 100"/>
                    <a:gd name="T38" fmla="*/ 298 w 2042"/>
                    <a:gd name="T39" fmla="*/ 55 h 100"/>
                    <a:gd name="T40" fmla="*/ 1284 w 2042"/>
                    <a:gd name="T41" fmla="*/ 48 h 100"/>
                    <a:gd name="T42" fmla="*/ 59 w 2042"/>
                    <a:gd name="T43" fmla="*/ 67 h 100"/>
                    <a:gd name="T44" fmla="*/ 39 w 2042"/>
                    <a:gd name="T45" fmla="*/ 75 h 100"/>
                    <a:gd name="T46" fmla="*/ 22 w 2042"/>
                    <a:gd name="T47" fmla="*/ 80 h 100"/>
                    <a:gd name="T48" fmla="*/ 13 w 2042"/>
                    <a:gd name="T49" fmla="*/ 66 h 100"/>
                    <a:gd name="T50" fmla="*/ 57 w 2042"/>
                    <a:gd name="T51" fmla="*/ 46 h 100"/>
                    <a:gd name="T52" fmla="*/ 119 w 2042"/>
                    <a:gd name="T53" fmla="*/ 59 h 100"/>
                    <a:gd name="T54" fmla="*/ 120 w 2042"/>
                    <a:gd name="T55" fmla="*/ 42 h 100"/>
                    <a:gd name="T56" fmla="*/ 303 w 2042"/>
                    <a:gd name="T57" fmla="*/ 38 h 100"/>
                    <a:gd name="T58" fmla="*/ 99 w 2042"/>
                    <a:gd name="T59" fmla="*/ 34 h 100"/>
                    <a:gd name="T60" fmla="*/ 1217 w 2042"/>
                    <a:gd name="T61" fmla="*/ 41 h 100"/>
                    <a:gd name="T62" fmla="*/ 115 w 2042"/>
                    <a:gd name="T63" fmla="*/ 38 h 100"/>
                    <a:gd name="T64" fmla="*/ 239 w 2042"/>
                    <a:gd name="T65" fmla="*/ 33 h 100"/>
                    <a:gd name="T66" fmla="*/ 245 w 2042"/>
                    <a:gd name="T67" fmla="*/ 53 h 100"/>
                    <a:gd name="T68" fmla="*/ 234 w 2042"/>
                    <a:gd name="T69" fmla="*/ 29 h 100"/>
                    <a:gd name="T70" fmla="*/ 190 w 2042"/>
                    <a:gd name="T71" fmla="*/ 30 h 100"/>
                    <a:gd name="T72" fmla="*/ 213 w 2042"/>
                    <a:gd name="T73" fmla="*/ 49 h 100"/>
                    <a:gd name="T74" fmla="*/ 174 w 2042"/>
                    <a:gd name="T75" fmla="*/ 38 h 100"/>
                    <a:gd name="T76" fmla="*/ 162 w 2042"/>
                    <a:gd name="T77" fmla="*/ 25 h 100"/>
                    <a:gd name="T78" fmla="*/ 2020 w 2042"/>
                    <a:gd name="T79" fmla="*/ 21 h 100"/>
                    <a:gd name="T80" fmla="*/ 2037 w 2042"/>
                    <a:gd name="T81" fmla="*/ 41 h 100"/>
                    <a:gd name="T82" fmla="*/ 2005 w 2042"/>
                    <a:gd name="T83" fmla="*/ 41 h 100"/>
                    <a:gd name="T84" fmla="*/ 1945 w 2042"/>
                    <a:gd name="T85" fmla="*/ 25 h 100"/>
                    <a:gd name="T86" fmla="*/ 281 w 2042"/>
                    <a:gd name="T87" fmla="*/ 13 h 100"/>
                    <a:gd name="T88" fmla="*/ 1554 w 2042"/>
                    <a:gd name="T89" fmla="*/ 12 h 100"/>
                    <a:gd name="T90" fmla="*/ 1279 w 2042"/>
                    <a:gd name="T91" fmla="*/ 36 h 100"/>
                    <a:gd name="T92" fmla="*/ 1267 w 2042"/>
                    <a:gd name="T93" fmla="*/ 68 h 100"/>
                    <a:gd name="T94" fmla="*/ 1232 w 2042"/>
                    <a:gd name="T95" fmla="*/ 59 h 100"/>
                    <a:gd name="T96" fmla="*/ 1235 w 2042"/>
                    <a:gd name="T97" fmla="*/ 54 h 100"/>
                    <a:gd name="T98" fmla="*/ 1251 w 2042"/>
                    <a:gd name="T99" fmla="*/ 42 h 100"/>
                    <a:gd name="T100" fmla="*/ 1218 w 2042"/>
                    <a:gd name="T101" fmla="*/ 28 h 100"/>
                    <a:gd name="T102" fmla="*/ 1226 w 2042"/>
                    <a:gd name="T103" fmla="*/ 20 h 100"/>
                    <a:gd name="T104" fmla="*/ 1249 w 2042"/>
                    <a:gd name="T105" fmla="*/ 28 h 100"/>
                    <a:gd name="T106" fmla="*/ 224 w 2042"/>
                    <a:gd name="T107" fmla="*/ 17 h 100"/>
                    <a:gd name="T108" fmla="*/ 1620 w 2042"/>
                    <a:gd name="T109" fmla="*/ 12 h 100"/>
                    <a:gd name="T110" fmla="*/ 280 w 2042"/>
                    <a:gd name="T111" fmla="*/ 6 h 100"/>
                    <a:gd name="T112" fmla="*/ 1630 w 2042"/>
                    <a:gd name="T113" fmla="*/ 10 h 100"/>
                    <a:gd name="T114" fmla="*/ 1315 w 2042"/>
                    <a:gd name="T115" fmla="*/ 12 h 100"/>
                    <a:gd name="T116" fmla="*/ 1338 w 2042"/>
                    <a:gd name="T117" fmla="*/ 8 h 100"/>
                    <a:gd name="T118" fmla="*/ 1325 w 2042"/>
                    <a:gd name="T119" fmla="*/ 33 h 100"/>
                    <a:gd name="T120" fmla="*/ 1289 w 2042"/>
                    <a:gd name="T121" fmla="*/ 24 h 100"/>
                    <a:gd name="T122" fmla="*/ 1272 w 2042"/>
                    <a:gd name="T123" fmla="*/ 11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042" h="100">
                      <a:moveTo>
                        <a:pt x="394" y="97"/>
                      </a:moveTo>
                      <a:lnTo>
                        <a:pt x="396" y="97"/>
                      </a:lnTo>
                      <a:lnTo>
                        <a:pt x="398" y="97"/>
                      </a:lnTo>
                      <a:lnTo>
                        <a:pt x="396" y="99"/>
                      </a:lnTo>
                      <a:lnTo>
                        <a:pt x="395" y="100"/>
                      </a:lnTo>
                      <a:lnTo>
                        <a:pt x="395" y="99"/>
                      </a:lnTo>
                      <a:lnTo>
                        <a:pt x="394" y="99"/>
                      </a:lnTo>
                      <a:lnTo>
                        <a:pt x="394" y="97"/>
                      </a:lnTo>
                      <a:close/>
                      <a:moveTo>
                        <a:pt x="129" y="97"/>
                      </a:moveTo>
                      <a:lnTo>
                        <a:pt x="131" y="97"/>
                      </a:lnTo>
                      <a:lnTo>
                        <a:pt x="131" y="97"/>
                      </a:lnTo>
                      <a:lnTo>
                        <a:pt x="131" y="97"/>
                      </a:lnTo>
                      <a:lnTo>
                        <a:pt x="131" y="99"/>
                      </a:lnTo>
                      <a:lnTo>
                        <a:pt x="129" y="99"/>
                      </a:lnTo>
                      <a:lnTo>
                        <a:pt x="128" y="100"/>
                      </a:lnTo>
                      <a:lnTo>
                        <a:pt x="128" y="99"/>
                      </a:lnTo>
                      <a:lnTo>
                        <a:pt x="129" y="97"/>
                      </a:lnTo>
                      <a:close/>
                      <a:moveTo>
                        <a:pt x="180" y="89"/>
                      </a:moveTo>
                      <a:lnTo>
                        <a:pt x="180" y="91"/>
                      </a:lnTo>
                      <a:lnTo>
                        <a:pt x="180" y="92"/>
                      </a:lnTo>
                      <a:lnTo>
                        <a:pt x="182" y="95"/>
                      </a:lnTo>
                      <a:lnTo>
                        <a:pt x="180" y="95"/>
                      </a:lnTo>
                      <a:lnTo>
                        <a:pt x="180" y="95"/>
                      </a:lnTo>
                      <a:lnTo>
                        <a:pt x="179" y="95"/>
                      </a:lnTo>
                      <a:lnTo>
                        <a:pt x="179" y="95"/>
                      </a:lnTo>
                      <a:lnTo>
                        <a:pt x="178" y="93"/>
                      </a:lnTo>
                      <a:lnTo>
                        <a:pt x="178" y="91"/>
                      </a:lnTo>
                      <a:lnTo>
                        <a:pt x="178" y="91"/>
                      </a:lnTo>
                      <a:lnTo>
                        <a:pt x="180" y="89"/>
                      </a:lnTo>
                      <a:close/>
                      <a:moveTo>
                        <a:pt x="946" y="85"/>
                      </a:moveTo>
                      <a:lnTo>
                        <a:pt x="946" y="89"/>
                      </a:lnTo>
                      <a:lnTo>
                        <a:pt x="947" y="91"/>
                      </a:lnTo>
                      <a:lnTo>
                        <a:pt x="949" y="91"/>
                      </a:lnTo>
                      <a:lnTo>
                        <a:pt x="951" y="92"/>
                      </a:lnTo>
                      <a:lnTo>
                        <a:pt x="951" y="91"/>
                      </a:lnTo>
                      <a:lnTo>
                        <a:pt x="953" y="89"/>
                      </a:lnTo>
                      <a:lnTo>
                        <a:pt x="953" y="91"/>
                      </a:lnTo>
                      <a:lnTo>
                        <a:pt x="954" y="91"/>
                      </a:lnTo>
                      <a:lnTo>
                        <a:pt x="954" y="93"/>
                      </a:lnTo>
                      <a:lnTo>
                        <a:pt x="953" y="93"/>
                      </a:lnTo>
                      <a:lnTo>
                        <a:pt x="953" y="95"/>
                      </a:lnTo>
                      <a:lnTo>
                        <a:pt x="951" y="95"/>
                      </a:lnTo>
                      <a:lnTo>
                        <a:pt x="950" y="95"/>
                      </a:lnTo>
                      <a:lnTo>
                        <a:pt x="949" y="95"/>
                      </a:lnTo>
                      <a:lnTo>
                        <a:pt x="947" y="95"/>
                      </a:lnTo>
                      <a:lnTo>
                        <a:pt x="947" y="96"/>
                      </a:lnTo>
                      <a:lnTo>
                        <a:pt x="942" y="96"/>
                      </a:lnTo>
                      <a:lnTo>
                        <a:pt x="942" y="96"/>
                      </a:lnTo>
                      <a:lnTo>
                        <a:pt x="942" y="96"/>
                      </a:lnTo>
                      <a:lnTo>
                        <a:pt x="941" y="96"/>
                      </a:lnTo>
                      <a:lnTo>
                        <a:pt x="941" y="88"/>
                      </a:lnTo>
                      <a:lnTo>
                        <a:pt x="942" y="88"/>
                      </a:lnTo>
                      <a:lnTo>
                        <a:pt x="944" y="87"/>
                      </a:lnTo>
                      <a:lnTo>
                        <a:pt x="945" y="87"/>
                      </a:lnTo>
                      <a:lnTo>
                        <a:pt x="946" y="85"/>
                      </a:lnTo>
                      <a:close/>
                      <a:moveTo>
                        <a:pt x="251" y="82"/>
                      </a:moveTo>
                      <a:lnTo>
                        <a:pt x="251" y="82"/>
                      </a:lnTo>
                      <a:lnTo>
                        <a:pt x="251" y="82"/>
                      </a:lnTo>
                      <a:lnTo>
                        <a:pt x="252" y="82"/>
                      </a:lnTo>
                      <a:lnTo>
                        <a:pt x="251" y="85"/>
                      </a:lnTo>
                      <a:lnTo>
                        <a:pt x="248" y="85"/>
                      </a:lnTo>
                      <a:lnTo>
                        <a:pt x="247" y="87"/>
                      </a:lnTo>
                      <a:lnTo>
                        <a:pt x="247" y="87"/>
                      </a:lnTo>
                      <a:lnTo>
                        <a:pt x="247" y="88"/>
                      </a:lnTo>
                      <a:lnTo>
                        <a:pt x="245" y="88"/>
                      </a:lnTo>
                      <a:lnTo>
                        <a:pt x="245" y="88"/>
                      </a:lnTo>
                      <a:lnTo>
                        <a:pt x="245" y="85"/>
                      </a:lnTo>
                      <a:lnTo>
                        <a:pt x="247" y="85"/>
                      </a:lnTo>
                      <a:lnTo>
                        <a:pt x="248" y="84"/>
                      </a:lnTo>
                      <a:lnTo>
                        <a:pt x="251" y="83"/>
                      </a:lnTo>
                      <a:lnTo>
                        <a:pt x="251" y="82"/>
                      </a:lnTo>
                      <a:close/>
                      <a:moveTo>
                        <a:pt x="246" y="80"/>
                      </a:moveTo>
                      <a:lnTo>
                        <a:pt x="246" y="82"/>
                      </a:lnTo>
                      <a:lnTo>
                        <a:pt x="246" y="82"/>
                      </a:lnTo>
                      <a:lnTo>
                        <a:pt x="246" y="82"/>
                      </a:lnTo>
                      <a:lnTo>
                        <a:pt x="246" y="82"/>
                      </a:lnTo>
                      <a:lnTo>
                        <a:pt x="246" y="80"/>
                      </a:lnTo>
                      <a:close/>
                      <a:moveTo>
                        <a:pt x="242" y="80"/>
                      </a:moveTo>
                      <a:lnTo>
                        <a:pt x="242" y="80"/>
                      </a:lnTo>
                      <a:lnTo>
                        <a:pt x="242" y="82"/>
                      </a:lnTo>
                      <a:lnTo>
                        <a:pt x="243" y="82"/>
                      </a:lnTo>
                      <a:lnTo>
                        <a:pt x="243" y="83"/>
                      </a:lnTo>
                      <a:lnTo>
                        <a:pt x="243" y="83"/>
                      </a:lnTo>
                      <a:lnTo>
                        <a:pt x="242" y="83"/>
                      </a:lnTo>
                      <a:lnTo>
                        <a:pt x="242" y="83"/>
                      </a:lnTo>
                      <a:lnTo>
                        <a:pt x="242" y="80"/>
                      </a:lnTo>
                      <a:close/>
                      <a:moveTo>
                        <a:pt x="1941" y="79"/>
                      </a:moveTo>
                      <a:lnTo>
                        <a:pt x="1944" y="80"/>
                      </a:lnTo>
                      <a:lnTo>
                        <a:pt x="1944" y="80"/>
                      </a:lnTo>
                      <a:lnTo>
                        <a:pt x="1942" y="80"/>
                      </a:lnTo>
                      <a:lnTo>
                        <a:pt x="1942" y="82"/>
                      </a:lnTo>
                      <a:lnTo>
                        <a:pt x="1942" y="82"/>
                      </a:lnTo>
                      <a:lnTo>
                        <a:pt x="1941" y="82"/>
                      </a:lnTo>
                      <a:lnTo>
                        <a:pt x="1941" y="80"/>
                      </a:lnTo>
                      <a:lnTo>
                        <a:pt x="1941" y="80"/>
                      </a:lnTo>
                      <a:lnTo>
                        <a:pt x="1941" y="79"/>
                      </a:lnTo>
                      <a:close/>
                      <a:moveTo>
                        <a:pt x="262" y="79"/>
                      </a:moveTo>
                      <a:lnTo>
                        <a:pt x="262" y="82"/>
                      </a:lnTo>
                      <a:lnTo>
                        <a:pt x="260" y="82"/>
                      </a:lnTo>
                      <a:lnTo>
                        <a:pt x="260" y="80"/>
                      </a:lnTo>
                      <a:lnTo>
                        <a:pt x="260" y="80"/>
                      </a:lnTo>
                      <a:lnTo>
                        <a:pt x="260" y="80"/>
                      </a:lnTo>
                      <a:lnTo>
                        <a:pt x="260" y="80"/>
                      </a:lnTo>
                      <a:lnTo>
                        <a:pt x="260" y="80"/>
                      </a:lnTo>
                      <a:lnTo>
                        <a:pt x="262" y="80"/>
                      </a:lnTo>
                      <a:lnTo>
                        <a:pt x="262" y="79"/>
                      </a:lnTo>
                      <a:close/>
                      <a:moveTo>
                        <a:pt x="402" y="76"/>
                      </a:moveTo>
                      <a:lnTo>
                        <a:pt x="402" y="78"/>
                      </a:lnTo>
                      <a:lnTo>
                        <a:pt x="400" y="79"/>
                      </a:lnTo>
                      <a:lnTo>
                        <a:pt x="400" y="79"/>
                      </a:lnTo>
                      <a:lnTo>
                        <a:pt x="399" y="79"/>
                      </a:lnTo>
                      <a:lnTo>
                        <a:pt x="399" y="79"/>
                      </a:lnTo>
                      <a:lnTo>
                        <a:pt x="399" y="82"/>
                      </a:lnTo>
                      <a:lnTo>
                        <a:pt x="398" y="82"/>
                      </a:lnTo>
                      <a:lnTo>
                        <a:pt x="396" y="80"/>
                      </a:lnTo>
                      <a:lnTo>
                        <a:pt x="396" y="80"/>
                      </a:lnTo>
                      <a:lnTo>
                        <a:pt x="395" y="80"/>
                      </a:lnTo>
                      <a:lnTo>
                        <a:pt x="395" y="80"/>
                      </a:lnTo>
                      <a:lnTo>
                        <a:pt x="394" y="80"/>
                      </a:lnTo>
                      <a:lnTo>
                        <a:pt x="394" y="80"/>
                      </a:lnTo>
                      <a:lnTo>
                        <a:pt x="394" y="80"/>
                      </a:lnTo>
                      <a:lnTo>
                        <a:pt x="394" y="79"/>
                      </a:lnTo>
                      <a:lnTo>
                        <a:pt x="394" y="79"/>
                      </a:lnTo>
                      <a:lnTo>
                        <a:pt x="394" y="78"/>
                      </a:lnTo>
                      <a:lnTo>
                        <a:pt x="396" y="78"/>
                      </a:lnTo>
                      <a:lnTo>
                        <a:pt x="398" y="78"/>
                      </a:lnTo>
                      <a:lnTo>
                        <a:pt x="399" y="76"/>
                      </a:lnTo>
                      <a:lnTo>
                        <a:pt x="402" y="76"/>
                      </a:lnTo>
                      <a:close/>
                      <a:moveTo>
                        <a:pt x="57" y="75"/>
                      </a:moveTo>
                      <a:lnTo>
                        <a:pt x="57" y="76"/>
                      </a:lnTo>
                      <a:lnTo>
                        <a:pt x="59" y="78"/>
                      </a:lnTo>
                      <a:lnTo>
                        <a:pt x="57" y="78"/>
                      </a:lnTo>
                      <a:lnTo>
                        <a:pt x="57" y="82"/>
                      </a:lnTo>
                      <a:lnTo>
                        <a:pt x="55" y="82"/>
                      </a:lnTo>
                      <a:lnTo>
                        <a:pt x="55" y="85"/>
                      </a:lnTo>
                      <a:lnTo>
                        <a:pt x="53" y="87"/>
                      </a:lnTo>
                      <a:lnTo>
                        <a:pt x="53" y="89"/>
                      </a:lnTo>
                      <a:lnTo>
                        <a:pt x="46" y="88"/>
                      </a:lnTo>
                      <a:lnTo>
                        <a:pt x="46" y="85"/>
                      </a:lnTo>
                      <a:lnTo>
                        <a:pt x="48" y="84"/>
                      </a:lnTo>
                      <a:lnTo>
                        <a:pt x="49" y="82"/>
                      </a:lnTo>
                      <a:lnTo>
                        <a:pt x="51" y="80"/>
                      </a:lnTo>
                      <a:lnTo>
                        <a:pt x="53" y="79"/>
                      </a:lnTo>
                      <a:lnTo>
                        <a:pt x="53" y="76"/>
                      </a:lnTo>
                      <a:lnTo>
                        <a:pt x="55" y="76"/>
                      </a:lnTo>
                      <a:lnTo>
                        <a:pt x="56" y="75"/>
                      </a:lnTo>
                      <a:lnTo>
                        <a:pt x="57" y="75"/>
                      </a:lnTo>
                      <a:close/>
                      <a:moveTo>
                        <a:pt x="1974" y="74"/>
                      </a:moveTo>
                      <a:lnTo>
                        <a:pt x="1976" y="74"/>
                      </a:lnTo>
                      <a:lnTo>
                        <a:pt x="1976" y="76"/>
                      </a:lnTo>
                      <a:lnTo>
                        <a:pt x="1974" y="76"/>
                      </a:lnTo>
                      <a:lnTo>
                        <a:pt x="1974" y="78"/>
                      </a:lnTo>
                      <a:lnTo>
                        <a:pt x="1966" y="78"/>
                      </a:lnTo>
                      <a:lnTo>
                        <a:pt x="1966" y="76"/>
                      </a:lnTo>
                      <a:lnTo>
                        <a:pt x="1965" y="76"/>
                      </a:lnTo>
                      <a:lnTo>
                        <a:pt x="1965" y="75"/>
                      </a:lnTo>
                      <a:lnTo>
                        <a:pt x="1967" y="75"/>
                      </a:lnTo>
                      <a:lnTo>
                        <a:pt x="1970" y="74"/>
                      </a:lnTo>
                      <a:lnTo>
                        <a:pt x="1970" y="75"/>
                      </a:lnTo>
                      <a:lnTo>
                        <a:pt x="1974" y="75"/>
                      </a:lnTo>
                      <a:lnTo>
                        <a:pt x="1974" y="74"/>
                      </a:lnTo>
                      <a:close/>
                      <a:moveTo>
                        <a:pt x="938" y="71"/>
                      </a:moveTo>
                      <a:lnTo>
                        <a:pt x="940" y="71"/>
                      </a:lnTo>
                      <a:lnTo>
                        <a:pt x="940" y="74"/>
                      </a:lnTo>
                      <a:lnTo>
                        <a:pt x="941" y="74"/>
                      </a:lnTo>
                      <a:lnTo>
                        <a:pt x="942" y="80"/>
                      </a:lnTo>
                      <a:lnTo>
                        <a:pt x="941" y="80"/>
                      </a:lnTo>
                      <a:lnTo>
                        <a:pt x="941" y="79"/>
                      </a:lnTo>
                      <a:lnTo>
                        <a:pt x="941" y="79"/>
                      </a:lnTo>
                      <a:lnTo>
                        <a:pt x="941" y="78"/>
                      </a:lnTo>
                      <a:lnTo>
                        <a:pt x="940" y="78"/>
                      </a:lnTo>
                      <a:lnTo>
                        <a:pt x="938" y="75"/>
                      </a:lnTo>
                      <a:lnTo>
                        <a:pt x="938" y="72"/>
                      </a:lnTo>
                      <a:lnTo>
                        <a:pt x="937" y="72"/>
                      </a:lnTo>
                      <a:lnTo>
                        <a:pt x="938" y="71"/>
                      </a:lnTo>
                      <a:close/>
                      <a:moveTo>
                        <a:pt x="937" y="68"/>
                      </a:moveTo>
                      <a:lnTo>
                        <a:pt x="937" y="70"/>
                      </a:lnTo>
                      <a:lnTo>
                        <a:pt x="937" y="70"/>
                      </a:lnTo>
                      <a:lnTo>
                        <a:pt x="938" y="70"/>
                      </a:lnTo>
                      <a:lnTo>
                        <a:pt x="937" y="70"/>
                      </a:lnTo>
                      <a:lnTo>
                        <a:pt x="937" y="68"/>
                      </a:lnTo>
                      <a:close/>
                      <a:moveTo>
                        <a:pt x="73" y="68"/>
                      </a:moveTo>
                      <a:lnTo>
                        <a:pt x="74" y="70"/>
                      </a:lnTo>
                      <a:lnTo>
                        <a:pt x="76" y="71"/>
                      </a:lnTo>
                      <a:lnTo>
                        <a:pt x="76" y="72"/>
                      </a:lnTo>
                      <a:lnTo>
                        <a:pt x="74" y="72"/>
                      </a:lnTo>
                      <a:lnTo>
                        <a:pt x="74" y="72"/>
                      </a:lnTo>
                      <a:lnTo>
                        <a:pt x="74" y="72"/>
                      </a:lnTo>
                      <a:lnTo>
                        <a:pt x="74" y="72"/>
                      </a:lnTo>
                      <a:lnTo>
                        <a:pt x="73" y="72"/>
                      </a:lnTo>
                      <a:lnTo>
                        <a:pt x="73" y="72"/>
                      </a:lnTo>
                      <a:lnTo>
                        <a:pt x="72" y="72"/>
                      </a:lnTo>
                      <a:lnTo>
                        <a:pt x="72" y="71"/>
                      </a:lnTo>
                      <a:lnTo>
                        <a:pt x="73" y="71"/>
                      </a:lnTo>
                      <a:lnTo>
                        <a:pt x="73" y="70"/>
                      </a:lnTo>
                      <a:lnTo>
                        <a:pt x="73" y="70"/>
                      </a:lnTo>
                      <a:lnTo>
                        <a:pt x="73" y="70"/>
                      </a:lnTo>
                      <a:lnTo>
                        <a:pt x="73" y="70"/>
                      </a:lnTo>
                      <a:lnTo>
                        <a:pt x="73" y="68"/>
                      </a:lnTo>
                      <a:close/>
                      <a:moveTo>
                        <a:pt x="36" y="68"/>
                      </a:moveTo>
                      <a:lnTo>
                        <a:pt x="36" y="70"/>
                      </a:lnTo>
                      <a:lnTo>
                        <a:pt x="36" y="70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  <a:moveTo>
                        <a:pt x="190" y="68"/>
                      </a:moveTo>
                      <a:lnTo>
                        <a:pt x="190" y="68"/>
                      </a:lnTo>
                      <a:lnTo>
                        <a:pt x="191" y="68"/>
                      </a:lnTo>
                      <a:lnTo>
                        <a:pt x="192" y="70"/>
                      </a:lnTo>
                      <a:lnTo>
                        <a:pt x="192" y="71"/>
                      </a:lnTo>
                      <a:lnTo>
                        <a:pt x="191" y="72"/>
                      </a:lnTo>
                      <a:lnTo>
                        <a:pt x="190" y="74"/>
                      </a:lnTo>
                      <a:lnTo>
                        <a:pt x="192" y="74"/>
                      </a:lnTo>
                      <a:lnTo>
                        <a:pt x="192" y="74"/>
                      </a:lnTo>
                      <a:lnTo>
                        <a:pt x="196" y="74"/>
                      </a:lnTo>
                      <a:lnTo>
                        <a:pt x="196" y="75"/>
                      </a:lnTo>
                      <a:lnTo>
                        <a:pt x="196" y="76"/>
                      </a:lnTo>
                      <a:lnTo>
                        <a:pt x="196" y="78"/>
                      </a:lnTo>
                      <a:lnTo>
                        <a:pt x="195" y="79"/>
                      </a:lnTo>
                      <a:lnTo>
                        <a:pt x="196" y="79"/>
                      </a:lnTo>
                      <a:lnTo>
                        <a:pt x="196" y="80"/>
                      </a:lnTo>
                      <a:lnTo>
                        <a:pt x="196" y="82"/>
                      </a:lnTo>
                      <a:lnTo>
                        <a:pt x="196" y="82"/>
                      </a:lnTo>
                      <a:lnTo>
                        <a:pt x="196" y="82"/>
                      </a:lnTo>
                      <a:lnTo>
                        <a:pt x="196" y="82"/>
                      </a:lnTo>
                      <a:lnTo>
                        <a:pt x="195" y="82"/>
                      </a:lnTo>
                      <a:lnTo>
                        <a:pt x="195" y="82"/>
                      </a:lnTo>
                      <a:lnTo>
                        <a:pt x="195" y="82"/>
                      </a:lnTo>
                      <a:lnTo>
                        <a:pt x="193" y="82"/>
                      </a:lnTo>
                      <a:lnTo>
                        <a:pt x="193" y="83"/>
                      </a:lnTo>
                      <a:lnTo>
                        <a:pt x="192" y="83"/>
                      </a:lnTo>
                      <a:lnTo>
                        <a:pt x="191" y="84"/>
                      </a:lnTo>
                      <a:lnTo>
                        <a:pt x="190" y="85"/>
                      </a:lnTo>
                      <a:lnTo>
                        <a:pt x="188" y="85"/>
                      </a:lnTo>
                      <a:lnTo>
                        <a:pt x="180" y="87"/>
                      </a:lnTo>
                      <a:lnTo>
                        <a:pt x="180" y="84"/>
                      </a:lnTo>
                      <a:lnTo>
                        <a:pt x="182" y="84"/>
                      </a:lnTo>
                      <a:lnTo>
                        <a:pt x="183" y="84"/>
                      </a:lnTo>
                      <a:lnTo>
                        <a:pt x="184" y="83"/>
                      </a:lnTo>
                      <a:lnTo>
                        <a:pt x="184" y="82"/>
                      </a:lnTo>
                      <a:lnTo>
                        <a:pt x="187" y="80"/>
                      </a:lnTo>
                      <a:lnTo>
                        <a:pt x="187" y="79"/>
                      </a:lnTo>
                      <a:lnTo>
                        <a:pt x="183" y="79"/>
                      </a:lnTo>
                      <a:lnTo>
                        <a:pt x="183" y="80"/>
                      </a:lnTo>
                      <a:lnTo>
                        <a:pt x="179" y="80"/>
                      </a:lnTo>
                      <a:lnTo>
                        <a:pt x="180" y="79"/>
                      </a:lnTo>
                      <a:lnTo>
                        <a:pt x="182" y="78"/>
                      </a:lnTo>
                      <a:lnTo>
                        <a:pt x="184" y="76"/>
                      </a:lnTo>
                      <a:lnTo>
                        <a:pt x="187" y="75"/>
                      </a:lnTo>
                      <a:lnTo>
                        <a:pt x="187" y="75"/>
                      </a:lnTo>
                      <a:lnTo>
                        <a:pt x="182" y="75"/>
                      </a:lnTo>
                      <a:lnTo>
                        <a:pt x="182" y="76"/>
                      </a:lnTo>
                      <a:lnTo>
                        <a:pt x="180" y="76"/>
                      </a:lnTo>
                      <a:lnTo>
                        <a:pt x="178" y="76"/>
                      </a:lnTo>
                      <a:lnTo>
                        <a:pt x="176" y="75"/>
                      </a:lnTo>
                      <a:lnTo>
                        <a:pt x="176" y="74"/>
                      </a:lnTo>
                      <a:lnTo>
                        <a:pt x="175" y="72"/>
                      </a:lnTo>
                      <a:lnTo>
                        <a:pt x="178" y="71"/>
                      </a:lnTo>
                      <a:lnTo>
                        <a:pt x="179" y="70"/>
                      </a:lnTo>
                      <a:lnTo>
                        <a:pt x="179" y="70"/>
                      </a:lnTo>
                      <a:lnTo>
                        <a:pt x="183" y="70"/>
                      </a:lnTo>
                      <a:lnTo>
                        <a:pt x="183" y="68"/>
                      </a:lnTo>
                      <a:lnTo>
                        <a:pt x="190" y="68"/>
                      </a:lnTo>
                      <a:close/>
                      <a:moveTo>
                        <a:pt x="365" y="63"/>
                      </a:moveTo>
                      <a:lnTo>
                        <a:pt x="362" y="65"/>
                      </a:lnTo>
                      <a:lnTo>
                        <a:pt x="364" y="65"/>
                      </a:lnTo>
                      <a:lnTo>
                        <a:pt x="364" y="65"/>
                      </a:lnTo>
                      <a:lnTo>
                        <a:pt x="364" y="65"/>
                      </a:lnTo>
                      <a:lnTo>
                        <a:pt x="365" y="66"/>
                      </a:lnTo>
                      <a:lnTo>
                        <a:pt x="366" y="67"/>
                      </a:lnTo>
                      <a:lnTo>
                        <a:pt x="368" y="68"/>
                      </a:lnTo>
                      <a:lnTo>
                        <a:pt x="368" y="66"/>
                      </a:lnTo>
                      <a:lnTo>
                        <a:pt x="365" y="65"/>
                      </a:lnTo>
                      <a:lnTo>
                        <a:pt x="365" y="63"/>
                      </a:lnTo>
                      <a:close/>
                      <a:moveTo>
                        <a:pt x="302" y="63"/>
                      </a:moveTo>
                      <a:lnTo>
                        <a:pt x="302" y="66"/>
                      </a:lnTo>
                      <a:lnTo>
                        <a:pt x="303" y="67"/>
                      </a:lnTo>
                      <a:lnTo>
                        <a:pt x="303" y="68"/>
                      </a:lnTo>
                      <a:lnTo>
                        <a:pt x="301" y="68"/>
                      </a:lnTo>
                      <a:lnTo>
                        <a:pt x="299" y="68"/>
                      </a:lnTo>
                      <a:lnTo>
                        <a:pt x="299" y="68"/>
                      </a:lnTo>
                      <a:lnTo>
                        <a:pt x="299" y="68"/>
                      </a:lnTo>
                      <a:lnTo>
                        <a:pt x="298" y="66"/>
                      </a:lnTo>
                      <a:lnTo>
                        <a:pt x="297" y="65"/>
                      </a:lnTo>
                      <a:lnTo>
                        <a:pt x="297" y="65"/>
                      </a:lnTo>
                      <a:lnTo>
                        <a:pt x="297" y="63"/>
                      </a:lnTo>
                      <a:lnTo>
                        <a:pt x="302" y="63"/>
                      </a:lnTo>
                      <a:close/>
                      <a:moveTo>
                        <a:pt x="179" y="63"/>
                      </a:moveTo>
                      <a:lnTo>
                        <a:pt x="182" y="63"/>
                      </a:lnTo>
                      <a:lnTo>
                        <a:pt x="182" y="65"/>
                      </a:lnTo>
                      <a:lnTo>
                        <a:pt x="183" y="65"/>
                      </a:lnTo>
                      <a:lnTo>
                        <a:pt x="183" y="65"/>
                      </a:lnTo>
                      <a:lnTo>
                        <a:pt x="183" y="65"/>
                      </a:lnTo>
                      <a:lnTo>
                        <a:pt x="184" y="65"/>
                      </a:lnTo>
                      <a:lnTo>
                        <a:pt x="184" y="65"/>
                      </a:lnTo>
                      <a:lnTo>
                        <a:pt x="184" y="65"/>
                      </a:lnTo>
                      <a:lnTo>
                        <a:pt x="186" y="67"/>
                      </a:lnTo>
                      <a:lnTo>
                        <a:pt x="184" y="67"/>
                      </a:lnTo>
                      <a:lnTo>
                        <a:pt x="184" y="67"/>
                      </a:lnTo>
                      <a:lnTo>
                        <a:pt x="175" y="68"/>
                      </a:lnTo>
                      <a:lnTo>
                        <a:pt x="175" y="68"/>
                      </a:lnTo>
                      <a:lnTo>
                        <a:pt x="176" y="67"/>
                      </a:lnTo>
                      <a:lnTo>
                        <a:pt x="178" y="65"/>
                      </a:lnTo>
                      <a:lnTo>
                        <a:pt x="179" y="63"/>
                      </a:lnTo>
                      <a:close/>
                      <a:moveTo>
                        <a:pt x="217" y="62"/>
                      </a:moveTo>
                      <a:lnTo>
                        <a:pt x="218" y="65"/>
                      </a:lnTo>
                      <a:lnTo>
                        <a:pt x="220" y="66"/>
                      </a:lnTo>
                      <a:lnTo>
                        <a:pt x="220" y="67"/>
                      </a:lnTo>
                      <a:lnTo>
                        <a:pt x="220" y="67"/>
                      </a:lnTo>
                      <a:lnTo>
                        <a:pt x="220" y="67"/>
                      </a:lnTo>
                      <a:lnTo>
                        <a:pt x="218" y="67"/>
                      </a:lnTo>
                      <a:lnTo>
                        <a:pt x="218" y="68"/>
                      </a:lnTo>
                      <a:lnTo>
                        <a:pt x="220" y="70"/>
                      </a:lnTo>
                      <a:lnTo>
                        <a:pt x="220" y="70"/>
                      </a:lnTo>
                      <a:lnTo>
                        <a:pt x="222" y="70"/>
                      </a:lnTo>
                      <a:lnTo>
                        <a:pt x="225" y="68"/>
                      </a:lnTo>
                      <a:lnTo>
                        <a:pt x="224" y="67"/>
                      </a:lnTo>
                      <a:lnTo>
                        <a:pt x="222" y="66"/>
                      </a:lnTo>
                      <a:lnTo>
                        <a:pt x="224" y="66"/>
                      </a:lnTo>
                      <a:lnTo>
                        <a:pt x="224" y="63"/>
                      </a:lnTo>
                      <a:lnTo>
                        <a:pt x="224" y="63"/>
                      </a:lnTo>
                      <a:lnTo>
                        <a:pt x="224" y="63"/>
                      </a:lnTo>
                      <a:lnTo>
                        <a:pt x="225" y="63"/>
                      </a:lnTo>
                      <a:lnTo>
                        <a:pt x="227" y="65"/>
                      </a:lnTo>
                      <a:lnTo>
                        <a:pt x="229" y="66"/>
                      </a:lnTo>
                      <a:lnTo>
                        <a:pt x="227" y="68"/>
                      </a:lnTo>
                      <a:lnTo>
                        <a:pt x="231" y="68"/>
                      </a:lnTo>
                      <a:lnTo>
                        <a:pt x="231" y="68"/>
                      </a:lnTo>
                      <a:lnTo>
                        <a:pt x="233" y="70"/>
                      </a:lnTo>
                      <a:lnTo>
                        <a:pt x="233" y="70"/>
                      </a:lnTo>
                      <a:lnTo>
                        <a:pt x="233" y="70"/>
                      </a:lnTo>
                      <a:lnTo>
                        <a:pt x="234" y="70"/>
                      </a:lnTo>
                      <a:lnTo>
                        <a:pt x="234" y="70"/>
                      </a:lnTo>
                      <a:lnTo>
                        <a:pt x="234" y="71"/>
                      </a:lnTo>
                      <a:lnTo>
                        <a:pt x="234" y="71"/>
                      </a:lnTo>
                      <a:lnTo>
                        <a:pt x="234" y="75"/>
                      </a:lnTo>
                      <a:lnTo>
                        <a:pt x="235" y="75"/>
                      </a:lnTo>
                      <a:lnTo>
                        <a:pt x="235" y="78"/>
                      </a:lnTo>
                      <a:lnTo>
                        <a:pt x="235" y="78"/>
                      </a:lnTo>
                      <a:lnTo>
                        <a:pt x="235" y="79"/>
                      </a:lnTo>
                      <a:lnTo>
                        <a:pt x="235" y="80"/>
                      </a:lnTo>
                      <a:lnTo>
                        <a:pt x="235" y="82"/>
                      </a:lnTo>
                      <a:lnTo>
                        <a:pt x="235" y="83"/>
                      </a:lnTo>
                      <a:lnTo>
                        <a:pt x="235" y="83"/>
                      </a:lnTo>
                      <a:lnTo>
                        <a:pt x="238" y="83"/>
                      </a:lnTo>
                      <a:lnTo>
                        <a:pt x="238" y="84"/>
                      </a:lnTo>
                      <a:lnTo>
                        <a:pt x="239" y="84"/>
                      </a:lnTo>
                      <a:lnTo>
                        <a:pt x="239" y="85"/>
                      </a:lnTo>
                      <a:lnTo>
                        <a:pt x="238" y="85"/>
                      </a:lnTo>
                      <a:lnTo>
                        <a:pt x="238" y="89"/>
                      </a:lnTo>
                      <a:lnTo>
                        <a:pt x="238" y="89"/>
                      </a:lnTo>
                      <a:lnTo>
                        <a:pt x="239" y="91"/>
                      </a:lnTo>
                      <a:lnTo>
                        <a:pt x="241" y="91"/>
                      </a:lnTo>
                      <a:lnTo>
                        <a:pt x="241" y="92"/>
                      </a:lnTo>
                      <a:lnTo>
                        <a:pt x="241" y="92"/>
                      </a:lnTo>
                      <a:lnTo>
                        <a:pt x="241" y="93"/>
                      </a:lnTo>
                      <a:lnTo>
                        <a:pt x="238" y="93"/>
                      </a:lnTo>
                      <a:lnTo>
                        <a:pt x="238" y="93"/>
                      </a:lnTo>
                      <a:lnTo>
                        <a:pt x="239" y="95"/>
                      </a:lnTo>
                      <a:lnTo>
                        <a:pt x="239" y="95"/>
                      </a:lnTo>
                      <a:lnTo>
                        <a:pt x="239" y="96"/>
                      </a:lnTo>
                      <a:lnTo>
                        <a:pt x="238" y="97"/>
                      </a:lnTo>
                      <a:lnTo>
                        <a:pt x="235" y="97"/>
                      </a:lnTo>
                      <a:lnTo>
                        <a:pt x="233" y="97"/>
                      </a:lnTo>
                      <a:lnTo>
                        <a:pt x="231" y="97"/>
                      </a:lnTo>
                      <a:lnTo>
                        <a:pt x="230" y="97"/>
                      </a:lnTo>
                      <a:lnTo>
                        <a:pt x="229" y="97"/>
                      </a:lnTo>
                      <a:lnTo>
                        <a:pt x="227" y="97"/>
                      </a:lnTo>
                      <a:lnTo>
                        <a:pt x="225" y="97"/>
                      </a:lnTo>
                      <a:lnTo>
                        <a:pt x="225" y="97"/>
                      </a:lnTo>
                      <a:lnTo>
                        <a:pt x="221" y="97"/>
                      </a:lnTo>
                      <a:lnTo>
                        <a:pt x="220" y="97"/>
                      </a:lnTo>
                      <a:lnTo>
                        <a:pt x="220" y="97"/>
                      </a:lnTo>
                      <a:lnTo>
                        <a:pt x="220" y="97"/>
                      </a:lnTo>
                      <a:lnTo>
                        <a:pt x="217" y="99"/>
                      </a:lnTo>
                      <a:lnTo>
                        <a:pt x="213" y="97"/>
                      </a:lnTo>
                      <a:lnTo>
                        <a:pt x="209" y="97"/>
                      </a:lnTo>
                      <a:lnTo>
                        <a:pt x="209" y="96"/>
                      </a:lnTo>
                      <a:lnTo>
                        <a:pt x="209" y="95"/>
                      </a:lnTo>
                      <a:lnTo>
                        <a:pt x="209" y="93"/>
                      </a:lnTo>
                      <a:lnTo>
                        <a:pt x="209" y="92"/>
                      </a:lnTo>
                      <a:lnTo>
                        <a:pt x="212" y="91"/>
                      </a:lnTo>
                      <a:lnTo>
                        <a:pt x="213" y="91"/>
                      </a:lnTo>
                      <a:lnTo>
                        <a:pt x="213" y="88"/>
                      </a:lnTo>
                      <a:lnTo>
                        <a:pt x="216" y="88"/>
                      </a:lnTo>
                      <a:lnTo>
                        <a:pt x="216" y="85"/>
                      </a:lnTo>
                      <a:lnTo>
                        <a:pt x="214" y="87"/>
                      </a:lnTo>
                      <a:lnTo>
                        <a:pt x="212" y="88"/>
                      </a:lnTo>
                      <a:lnTo>
                        <a:pt x="205" y="87"/>
                      </a:lnTo>
                      <a:lnTo>
                        <a:pt x="205" y="88"/>
                      </a:lnTo>
                      <a:lnTo>
                        <a:pt x="201" y="88"/>
                      </a:lnTo>
                      <a:lnTo>
                        <a:pt x="200" y="91"/>
                      </a:lnTo>
                      <a:lnTo>
                        <a:pt x="193" y="92"/>
                      </a:lnTo>
                      <a:lnTo>
                        <a:pt x="193" y="91"/>
                      </a:lnTo>
                      <a:lnTo>
                        <a:pt x="192" y="91"/>
                      </a:lnTo>
                      <a:lnTo>
                        <a:pt x="192" y="87"/>
                      </a:lnTo>
                      <a:lnTo>
                        <a:pt x="195" y="87"/>
                      </a:lnTo>
                      <a:lnTo>
                        <a:pt x="196" y="85"/>
                      </a:lnTo>
                      <a:lnTo>
                        <a:pt x="193" y="85"/>
                      </a:lnTo>
                      <a:lnTo>
                        <a:pt x="195" y="83"/>
                      </a:lnTo>
                      <a:lnTo>
                        <a:pt x="200" y="83"/>
                      </a:lnTo>
                      <a:lnTo>
                        <a:pt x="200" y="83"/>
                      </a:lnTo>
                      <a:lnTo>
                        <a:pt x="201" y="84"/>
                      </a:lnTo>
                      <a:lnTo>
                        <a:pt x="204" y="84"/>
                      </a:lnTo>
                      <a:lnTo>
                        <a:pt x="204" y="84"/>
                      </a:lnTo>
                      <a:lnTo>
                        <a:pt x="204" y="84"/>
                      </a:lnTo>
                      <a:lnTo>
                        <a:pt x="204" y="83"/>
                      </a:lnTo>
                      <a:lnTo>
                        <a:pt x="204" y="82"/>
                      </a:lnTo>
                      <a:lnTo>
                        <a:pt x="203" y="80"/>
                      </a:lnTo>
                      <a:lnTo>
                        <a:pt x="203" y="79"/>
                      </a:lnTo>
                      <a:lnTo>
                        <a:pt x="200" y="79"/>
                      </a:lnTo>
                      <a:lnTo>
                        <a:pt x="200" y="78"/>
                      </a:lnTo>
                      <a:lnTo>
                        <a:pt x="200" y="76"/>
                      </a:lnTo>
                      <a:lnTo>
                        <a:pt x="199" y="75"/>
                      </a:lnTo>
                      <a:lnTo>
                        <a:pt x="199" y="75"/>
                      </a:lnTo>
                      <a:lnTo>
                        <a:pt x="200" y="74"/>
                      </a:lnTo>
                      <a:lnTo>
                        <a:pt x="200" y="71"/>
                      </a:lnTo>
                      <a:lnTo>
                        <a:pt x="197" y="71"/>
                      </a:lnTo>
                      <a:lnTo>
                        <a:pt x="199" y="68"/>
                      </a:lnTo>
                      <a:lnTo>
                        <a:pt x="200" y="68"/>
                      </a:lnTo>
                      <a:lnTo>
                        <a:pt x="203" y="68"/>
                      </a:lnTo>
                      <a:lnTo>
                        <a:pt x="204" y="68"/>
                      </a:lnTo>
                      <a:lnTo>
                        <a:pt x="204" y="68"/>
                      </a:lnTo>
                      <a:lnTo>
                        <a:pt x="204" y="71"/>
                      </a:lnTo>
                      <a:lnTo>
                        <a:pt x="207" y="74"/>
                      </a:lnTo>
                      <a:lnTo>
                        <a:pt x="209" y="76"/>
                      </a:lnTo>
                      <a:lnTo>
                        <a:pt x="212" y="78"/>
                      </a:lnTo>
                      <a:lnTo>
                        <a:pt x="212" y="82"/>
                      </a:lnTo>
                      <a:lnTo>
                        <a:pt x="213" y="83"/>
                      </a:lnTo>
                      <a:lnTo>
                        <a:pt x="214" y="83"/>
                      </a:lnTo>
                      <a:lnTo>
                        <a:pt x="214" y="82"/>
                      </a:lnTo>
                      <a:lnTo>
                        <a:pt x="216" y="82"/>
                      </a:lnTo>
                      <a:lnTo>
                        <a:pt x="216" y="79"/>
                      </a:lnTo>
                      <a:lnTo>
                        <a:pt x="214" y="79"/>
                      </a:lnTo>
                      <a:lnTo>
                        <a:pt x="214" y="76"/>
                      </a:lnTo>
                      <a:lnTo>
                        <a:pt x="214" y="74"/>
                      </a:lnTo>
                      <a:lnTo>
                        <a:pt x="213" y="74"/>
                      </a:lnTo>
                      <a:lnTo>
                        <a:pt x="210" y="71"/>
                      </a:lnTo>
                      <a:lnTo>
                        <a:pt x="210" y="71"/>
                      </a:lnTo>
                      <a:lnTo>
                        <a:pt x="210" y="70"/>
                      </a:lnTo>
                      <a:lnTo>
                        <a:pt x="217" y="68"/>
                      </a:lnTo>
                      <a:lnTo>
                        <a:pt x="218" y="67"/>
                      </a:lnTo>
                      <a:lnTo>
                        <a:pt x="216" y="67"/>
                      </a:lnTo>
                      <a:lnTo>
                        <a:pt x="213" y="67"/>
                      </a:lnTo>
                      <a:lnTo>
                        <a:pt x="212" y="66"/>
                      </a:lnTo>
                      <a:lnTo>
                        <a:pt x="210" y="66"/>
                      </a:lnTo>
                      <a:lnTo>
                        <a:pt x="210" y="66"/>
                      </a:lnTo>
                      <a:lnTo>
                        <a:pt x="210" y="65"/>
                      </a:lnTo>
                      <a:lnTo>
                        <a:pt x="212" y="65"/>
                      </a:lnTo>
                      <a:lnTo>
                        <a:pt x="212" y="65"/>
                      </a:lnTo>
                      <a:lnTo>
                        <a:pt x="212" y="63"/>
                      </a:lnTo>
                      <a:lnTo>
                        <a:pt x="214" y="62"/>
                      </a:lnTo>
                      <a:lnTo>
                        <a:pt x="217" y="62"/>
                      </a:lnTo>
                      <a:close/>
                      <a:moveTo>
                        <a:pt x="80" y="62"/>
                      </a:moveTo>
                      <a:lnTo>
                        <a:pt x="83" y="62"/>
                      </a:lnTo>
                      <a:lnTo>
                        <a:pt x="83" y="63"/>
                      </a:lnTo>
                      <a:lnTo>
                        <a:pt x="83" y="63"/>
                      </a:lnTo>
                      <a:lnTo>
                        <a:pt x="83" y="66"/>
                      </a:lnTo>
                      <a:lnTo>
                        <a:pt x="80" y="66"/>
                      </a:lnTo>
                      <a:lnTo>
                        <a:pt x="80" y="62"/>
                      </a:lnTo>
                      <a:close/>
                      <a:moveTo>
                        <a:pt x="1235" y="58"/>
                      </a:moveTo>
                      <a:lnTo>
                        <a:pt x="1237" y="58"/>
                      </a:lnTo>
                      <a:lnTo>
                        <a:pt x="1237" y="58"/>
                      </a:lnTo>
                      <a:lnTo>
                        <a:pt x="1237" y="58"/>
                      </a:lnTo>
                      <a:lnTo>
                        <a:pt x="1235" y="58"/>
                      </a:lnTo>
                      <a:lnTo>
                        <a:pt x="1235" y="58"/>
                      </a:lnTo>
                      <a:close/>
                      <a:moveTo>
                        <a:pt x="471" y="55"/>
                      </a:moveTo>
                      <a:lnTo>
                        <a:pt x="475" y="55"/>
                      </a:lnTo>
                      <a:lnTo>
                        <a:pt x="475" y="57"/>
                      </a:lnTo>
                      <a:lnTo>
                        <a:pt x="472" y="55"/>
                      </a:lnTo>
                      <a:lnTo>
                        <a:pt x="472" y="55"/>
                      </a:lnTo>
                      <a:lnTo>
                        <a:pt x="471" y="55"/>
                      </a:lnTo>
                      <a:close/>
                      <a:moveTo>
                        <a:pt x="1307" y="54"/>
                      </a:moveTo>
                      <a:lnTo>
                        <a:pt x="1311" y="54"/>
                      </a:lnTo>
                      <a:lnTo>
                        <a:pt x="1313" y="57"/>
                      </a:lnTo>
                      <a:lnTo>
                        <a:pt x="1315" y="58"/>
                      </a:lnTo>
                      <a:lnTo>
                        <a:pt x="1315" y="58"/>
                      </a:lnTo>
                      <a:lnTo>
                        <a:pt x="1317" y="58"/>
                      </a:lnTo>
                      <a:lnTo>
                        <a:pt x="1317" y="59"/>
                      </a:lnTo>
                      <a:lnTo>
                        <a:pt x="1319" y="59"/>
                      </a:lnTo>
                      <a:lnTo>
                        <a:pt x="1319" y="61"/>
                      </a:lnTo>
                      <a:lnTo>
                        <a:pt x="1321" y="61"/>
                      </a:lnTo>
                      <a:lnTo>
                        <a:pt x="1321" y="61"/>
                      </a:lnTo>
                      <a:lnTo>
                        <a:pt x="1322" y="61"/>
                      </a:lnTo>
                      <a:lnTo>
                        <a:pt x="1322" y="61"/>
                      </a:lnTo>
                      <a:lnTo>
                        <a:pt x="1323" y="61"/>
                      </a:lnTo>
                      <a:lnTo>
                        <a:pt x="1325" y="59"/>
                      </a:lnTo>
                      <a:lnTo>
                        <a:pt x="1326" y="61"/>
                      </a:lnTo>
                      <a:lnTo>
                        <a:pt x="1326" y="61"/>
                      </a:lnTo>
                      <a:lnTo>
                        <a:pt x="1326" y="62"/>
                      </a:lnTo>
                      <a:lnTo>
                        <a:pt x="1326" y="62"/>
                      </a:lnTo>
                      <a:lnTo>
                        <a:pt x="1326" y="63"/>
                      </a:lnTo>
                      <a:lnTo>
                        <a:pt x="1325" y="65"/>
                      </a:lnTo>
                      <a:lnTo>
                        <a:pt x="1325" y="65"/>
                      </a:lnTo>
                      <a:lnTo>
                        <a:pt x="1318" y="65"/>
                      </a:lnTo>
                      <a:lnTo>
                        <a:pt x="1318" y="66"/>
                      </a:lnTo>
                      <a:lnTo>
                        <a:pt x="1315" y="66"/>
                      </a:lnTo>
                      <a:lnTo>
                        <a:pt x="1315" y="67"/>
                      </a:lnTo>
                      <a:lnTo>
                        <a:pt x="1310" y="67"/>
                      </a:lnTo>
                      <a:lnTo>
                        <a:pt x="1310" y="67"/>
                      </a:lnTo>
                      <a:lnTo>
                        <a:pt x="1309" y="67"/>
                      </a:lnTo>
                      <a:lnTo>
                        <a:pt x="1309" y="68"/>
                      </a:lnTo>
                      <a:lnTo>
                        <a:pt x="1307" y="68"/>
                      </a:lnTo>
                      <a:lnTo>
                        <a:pt x="1307" y="67"/>
                      </a:lnTo>
                      <a:lnTo>
                        <a:pt x="1307" y="67"/>
                      </a:lnTo>
                      <a:lnTo>
                        <a:pt x="1306" y="67"/>
                      </a:lnTo>
                      <a:lnTo>
                        <a:pt x="1305" y="68"/>
                      </a:lnTo>
                      <a:lnTo>
                        <a:pt x="1305" y="65"/>
                      </a:lnTo>
                      <a:lnTo>
                        <a:pt x="1305" y="65"/>
                      </a:lnTo>
                      <a:lnTo>
                        <a:pt x="1302" y="65"/>
                      </a:lnTo>
                      <a:lnTo>
                        <a:pt x="1300" y="66"/>
                      </a:lnTo>
                      <a:lnTo>
                        <a:pt x="1297" y="67"/>
                      </a:lnTo>
                      <a:lnTo>
                        <a:pt x="1293" y="67"/>
                      </a:lnTo>
                      <a:lnTo>
                        <a:pt x="1294" y="65"/>
                      </a:lnTo>
                      <a:lnTo>
                        <a:pt x="1294" y="63"/>
                      </a:lnTo>
                      <a:lnTo>
                        <a:pt x="1296" y="62"/>
                      </a:lnTo>
                      <a:lnTo>
                        <a:pt x="1296" y="61"/>
                      </a:lnTo>
                      <a:lnTo>
                        <a:pt x="1294" y="61"/>
                      </a:lnTo>
                      <a:lnTo>
                        <a:pt x="1293" y="57"/>
                      </a:lnTo>
                      <a:lnTo>
                        <a:pt x="1296" y="55"/>
                      </a:lnTo>
                      <a:lnTo>
                        <a:pt x="1297" y="54"/>
                      </a:lnTo>
                      <a:lnTo>
                        <a:pt x="1298" y="54"/>
                      </a:lnTo>
                      <a:lnTo>
                        <a:pt x="1301" y="54"/>
                      </a:lnTo>
                      <a:lnTo>
                        <a:pt x="1304" y="55"/>
                      </a:lnTo>
                      <a:lnTo>
                        <a:pt x="1306" y="55"/>
                      </a:lnTo>
                      <a:lnTo>
                        <a:pt x="1307" y="54"/>
                      </a:lnTo>
                      <a:close/>
                      <a:moveTo>
                        <a:pt x="1256" y="54"/>
                      </a:moveTo>
                      <a:lnTo>
                        <a:pt x="1256" y="54"/>
                      </a:lnTo>
                      <a:lnTo>
                        <a:pt x="1256" y="54"/>
                      </a:lnTo>
                      <a:lnTo>
                        <a:pt x="1258" y="54"/>
                      </a:lnTo>
                      <a:lnTo>
                        <a:pt x="1258" y="54"/>
                      </a:lnTo>
                      <a:lnTo>
                        <a:pt x="1256" y="54"/>
                      </a:lnTo>
                      <a:lnTo>
                        <a:pt x="1256" y="54"/>
                      </a:lnTo>
                      <a:close/>
                      <a:moveTo>
                        <a:pt x="463" y="54"/>
                      </a:moveTo>
                      <a:lnTo>
                        <a:pt x="466" y="54"/>
                      </a:lnTo>
                      <a:lnTo>
                        <a:pt x="466" y="55"/>
                      </a:lnTo>
                      <a:lnTo>
                        <a:pt x="463" y="57"/>
                      </a:lnTo>
                      <a:lnTo>
                        <a:pt x="462" y="54"/>
                      </a:lnTo>
                      <a:lnTo>
                        <a:pt x="462" y="54"/>
                      </a:lnTo>
                      <a:lnTo>
                        <a:pt x="462" y="54"/>
                      </a:lnTo>
                      <a:lnTo>
                        <a:pt x="463" y="54"/>
                      </a:lnTo>
                      <a:close/>
                      <a:moveTo>
                        <a:pt x="383" y="51"/>
                      </a:moveTo>
                      <a:lnTo>
                        <a:pt x="383" y="53"/>
                      </a:lnTo>
                      <a:lnTo>
                        <a:pt x="378" y="53"/>
                      </a:lnTo>
                      <a:lnTo>
                        <a:pt x="378" y="53"/>
                      </a:lnTo>
                      <a:lnTo>
                        <a:pt x="378" y="53"/>
                      </a:lnTo>
                      <a:lnTo>
                        <a:pt x="378" y="53"/>
                      </a:lnTo>
                      <a:lnTo>
                        <a:pt x="378" y="54"/>
                      </a:lnTo>
                      <a:lnTo>
                        <a:pt x="378" y="54"/>
                      </a:lnTo>
                      <a:lnTo>
                        <a:pt x="381" y="54"/>
                      </a:lnTo>
                      <a:lnTo>
                        <a:pt x="383" y="54"/>
                      </a:lnTo>
                      <a:lnTo>
                        <a:pt x="386" y="54"/>
                      </a:lnTo>
                      <a:lnTo>
                        <a:pt x="386" y="54"/>
                      </a:lnTo>
                      <a:lnTo>
                        <a:pt x="385" y="53"/>
                      </a:lnTo>
                      <a:lnTo>
                        <a:pt x="385" y="51"/>
                      </a:lnTo>
                      <a:lnTo>
                        <a:pt x="383" y="51"/>
                      </a:lnTo>
                      <a:close/>
                      <a:moveTo>
                        <a:pt x="268" y="49"/>
                      </a:moveTo>
                      <a:lnTo>
                        <a:pt x="271" y="49"/>
                      </a:lnTo>
                      <a:lnTo>
                        <a:pt x="271" y="50"/>
                      </a:lnTo>
                      <a:lnTo>
                        <a:pt x="272" y="50"/>
                      </a:lnTo>
                      <a:lnTo>
                        <a:pt x="273" y="50"/>
                      </a:lnTo>
                      <a:lnTo>
                        <a:pt x="276" y="49"/>
                      </a:lnTo>
                      <a:lnTo>
                        <a:pt x="277" y="49"/>
                      </a:lnTo>
                      <a:lnTo>
                        <a:pt x="277" y="50"/>
                      </a:lnTo>
                      <a:lnTo>
                        <a:pt x="281" y="50"/>
                      </a:lnTo>
                      <a:lnTo>
                        <a:pt x="280" y="54"/>
                      </a:lnTo>
                      <a:lnTo>
                        <a:pt x="279" y="54"/>
                      </a:lnTo>
                      <a:lnTo>
                        <a:pt x="276" y="55"/>
                      </a:lnTo>
                      <a:lnTo>
                        <a:pt x="276" y="57"/>
                      </a:lnTo>
                      <a:lnTo>
                        <a:pt x="269" y="57"/>
                      </a:lnTo>
                      <a:lnTo>
                        <a:pt x="269" y="57"/>
                      </a:lnTo>
                      <a:lnTo>
                        <a:pt x="268" y="57"/>
                      </a:lnTo>
                      <a:lnTo>
                        <a:pt x="268" y="58"/>
                      </a:lnTo>
                      <a:lnTo>
                        <a:pt x="265" y="57"/>
                      </a:lnTo>
                      <a:lnTo>
                        <a:pt x="265" y="57"/>
                      </a:lnTo>
                      <a:lnTo>
                        <a:pt x="262" y="57"/>
                      </a:lnTo>
                      <a:lnTo>
                        <a:pt x="262" y="55"/>
                      </a:lnTo>
                      <a:lnTo>
                        <a:pt x="258" y="55"/>
                      </a:lnTo>
                      <a:lnTo>
                        <a:pt x="258" y="55"/>
                      </a:lnTo>
                      <a:lnTo>
                        <a:pt x="255" y="55"/>
                      </a:lnTo>
                      <a:lnTo>
                        <a:pt x="255" y="54"/>
                      </a:lnTo>
                      <a:lnTo>
                        <a:pt x="250" y="55"/>
                      </a:lnTo>
                      <a:lnTo>
                        <a:pt x="250" y="54"/>
                      </a:lnTo>
                      <a:lnTo>
                        <a:pt x="252" y="51"/>
                      </a:lnTo>
                      <a:lnTo>
                        <a:pt x="252" y="51"/>
                      </a:lnTo>
                      <a:lnTo>
                        <a:pt x="254" y="51"/>
                      </a:lnTo>
                      <a:lnTo>
                        <a:pt x="256" y="51"/>
                      </a:lnTo>
                      <a:lnTo>
                        <a:pt x="259" y="51"/>
                      </a:lnTo>
                      <a:lnTo>
                        <a:pt x="262" y="51"/>
                      </a:lnTo>
                      <a:lnTo>
                        <a:pt x="262" y="51"/>
                      </a:lnTo>
                      <a:lnTo>
                        <a:pt x="264" y="50"/>
                      </a:lnTo>
                      <a:lnTo>
                        <a:pt x="264" y="50"/>
                      </a:lnTo>
                      <a:lnTo>
                        <a:pt x="267" y="50"/>
                      </a:lnTo>
                      <a:lnTo>
                        <a:pt x="268" y="49"/>
                      </a:lnTo>
                      <a:close/>
                      <a:moveTo>
                        <a:pt x="201" y="46"/>
                      </a:moveTo>
                      <a:lnTo>
                        <a:pt x="201" y="46"/>
                      </a:lnTo>
                      <a:lnTo>
                        <a:pt x="203" y="48"/>
                      </a:lnTo>
                      <a:lnTo>
                        <a:pt x="203" y="48"/>
                      </a:lnTo>
                      <a:lnTo>
                        <a:pt x="205" y="48"/>
                      </a:lnTo>
                      <a:lnTo>
                        <a:pt x="205" y="49"/>
                      </a:lnTo>
                      <a:lnTo>
                        <a:pt x="205" y="49"/>
                      </a:lnTo>
                      <a:lnTo>
                        <a:pt x="207" y="51"/>
                      </a:lnTo>
                      <a:lnTo>
                        <a:pt x="204" y="51"/>
                      </a:lnTo>
                      <a:lnTo>
                        <a:pt x="203" y="51"/>
                      </a:lnTo>
                      <a:lnTo>
                        <a:pt x="200" y="53"/>
                      </a:lnTo>
                      <a:lnTo>
                        <a:pt x="199" y="49"/>
                      </a:lnTo>
                      <a:lnTo>
                        <a:pt x="197" y="49"/>
                      </a:lnTo>
                      <a:lnTo>
                        <a:pt x="199" y="48"/>
                      </a:lnTo>
                      <a:lnTo>
                        <a:pt x="200" y="46"/>
                      </a:lnTo>
                      <a:lnTo>
                        <a:pt x="201" y="46"/>
                      </a:lnTo>
                      <a:close/>
                      <a:moveTo>
                        <a:pt x="171" y="46"/>
                      </a:moveTo>
                      <a:lnTo>
                        <a:pt x="171" y="48"/>
                      </a:lnTo>
                      <a:lnTo>
                        <a:pt x="173" y="49"/>
                      </a:lnTo>
                      <a:lnTo>
                        <a:pt x="174" y="51"/>
                      </a:lnTo>
                      <a:lnTo>
                        <a:pt x="174" y="55"/>
                      </a:lnTo>
                      <a:lnTo>
                        <a:pt x="174" y="55"/>
                      </a:lnTo>
                      <a:lnTo>
                        <a:pt x="173" y="57"/>
                      </a:lnTo>
                      <a:lnTo>
                        <a:pt x="173" y="57"/>
                      </a:lnTo>
                      <a:lnTo>
                        <a:pt x="173" y="57"/>
                      </a:lnTo>
                      <a:lnTo>
                        <a:pt x="171" y="55"/>
                      </a:lnTo>
                      <a:lnTo>
                        <a:pt x="171" y="53"/>
                      </a:lnTo>
                      <a:lnTo>
                        <a:pt x="170" y="53"/>
                      </a:lnTo>
                      <a:lnTo>
                        <a:pt x="169" y="51"/>
                      </a:lnTo>
                      <a:lnTo>
                        <a:pt x="169" y="49"/>
                      </a:lnTo>
                      <a:lnTo>
                        <a:pt x="169" y="48"/>
                      </a:lnTo>
                      <a:lnTo>
                        <a:pt x="171" y="46"/>
                      </a:lnTo>
                      <a:close/>
                      <a:moveTo>
                        <a:pt x="299" y="46"/>
                      </a:moveTo>
                      <a:lnTo>
                        <a:pt x="302" y="46"/>
                      </a:lnTo>
                      <a:lnTo>
                        <a:pt x="302" y="48"/>
                      </a:lnTo>
                      <a:lnTo>
                        <a:pt x="303" y="48"/>
                      </a:lnTo>
                      <a:lnTo>
                        <a:pt x="303" y="48"/>
                      </a:lnTo>
                      <a:lnTo>
                        <a:pt x="305" y="49"/>
                      </a:lnTo>
                      <a:lnTo>
                        <a:pt x="305" y="49"/>
                      </a:lnTo>
                      <a:lnTo>
                        <a:pt x="305" y="51"/>
                      </a:lnTo>
                      <a:lnTo>
                        <a:pt x="305" y="51"/>
                      </a:lnTo>
                      <a:lnTo>
                        <a:pt x="303" y="55"/>
                      </a:lnTo>
                      <a:lnTo>
                        <a:pt x="302" y="55"/>
                      </a:lnTo>
                      <a:lnTo>
                        <a:pt x="299" y="55"/>
                      </a:lnTo>
                      <a:lnTo>
                        <a:pt x="299" y="57"/>
                      </a:lnTo>
                      <a:lnTo>
                        <a:pt x="297" y="57"/>
                      </a:lnTo>
                      <a:lnTo>
                        <a:pt x="298" y="55"/>
                      </a:lnTo>
                      <a:lnTo>
                        <a:pt x="298" y="54"/>
                      </a:lnTo>
                      <a:lnTo>
                        <a:pt x="297" y="53"/>
                      </a:lnTo>
                      <a:lnTo>
                        <a:pt x="297" y="51"/>
                      </a:lnTo>
                      <a:lnTo>
                        <a:pt x="296" y="51"/>
                      </a:lnTo>
                      <a:lnTo>
                        <a:pt x="297" y="50"/>
                      </a:lnTo>
                      <a:lnTo>
                        <a:pt x="298" y="49"/>
                      </a:lnTo>
                      <a:lnTo>
                        <a:pt x="299" y="48"/>
                      </a:lnTo>
                      <a:lnTo>
                        <a:pt x="299" y="46"/>
                      </a:lnTo>
                      <a:close/>
                      <a:moveTo>
                        <a:pt x="1293" y="44"/>
                      </a:moveTo>
                      <a:lnTo>
                        <a:pt x="1296" y="45"/>
                      </a:lnTo>
                      <a:lnTo>
                        <a:pt x="1300" y="45"/>
                      </a:lnTo>
                      <a:lnTo>
                        <a:pt x="1302" y="45"/>
                      </a:lnTo>
                      <a:lnTo>
                        <a:pt x="1302" y="46"/>
                      </a:lnTo>
                      <a:lnTo>
                        <a:pt x="1304" y="48"/>
                      </a:lnTo>
                      <a:lnTo>
                        <a:pt x="1304" y="49"/>
                      </a:lnTo>
                      <a:lnTo>
                        <a:pt x="1302" y="50"/>
                      </a:lnTo>
                      <a:lnTo>
                        <a:pt x="1302" y="53"/>
                      </a:lnTo>
                      <a:lnTo>
                        <a:pt x="1301" y="53"/>
                      </a:lnTo>
                      <a:lnTo>
                        <a:pt x="1301" y="54"/>
                      </a:lnTo>
                      <a:lnTo>
                        <a:pt x="1298" y="54"/>
                      </a:lnTo>
                      <a:lnTo>
                        <a:pt x="1298" y="53"/>
                      </a:lnTo>
                      <a:lnTo>
                        <a:pt x="1293" y="53"/>
                      </a:lnTo>
                      <a:lnTo>
                        <a:pt x="1293" y="53"/>
                      </a:lnTo>
                      <a:lnTo>
                        <a:pt x="1292" y="54"/>
                      </a:lnTo>
                      <a:lnTo>
                        <a:pt x="1292" y="54"/>
                      </a:lnTo>
                      <a:lnTo>
                        <a:pt x="1292" y="53"/>
                      </a:lnTo>
                      <a:lnTo>
                        <a:pt x="1290" y="53"/>
                      </a:lnTo>
                      <a:lnTo>
                        <a:pt x="1290" y="50"/>
                      </a:lnTo>
                      <a:lnTo>
                        <a:pt x="1289" y="49"/>
                      </a:lnTo>
                      <a:lnTo>
                        <a:pt x="1288" y="49"/>
                      </a:lnTo>
                      <a:lnTo>
                        <a:pt x="1285" y="48"/>
                      </a:lnTo>
                      <a:lnTo>
                        <a:pt x="1284" y="48"/>
                      </a:lnTo>
                      <a:lnTo>
                        <a:pt x="1285" y="48"/>
                      </a:lnTo>
                      <a:lnTo>
                        <a:pt x="1285" y="46"/>
                      </a:lnTo>
                      <a:lnTo>
                        <a:pt x="1288" y="46"/>
                      </a:lnTo>
                      <a:lnTo>
                        <a:pt x="1288" y="46"/>
                      </a:lnTo>
                      <a:lnTo>
                        <a:pt x="1289" y="46"/>
                      </a:lnTo>
                      <a:lnTo>
                        <a:pt x="1290" y="45"/>
                      </a:lnTo>
                      <a:lnTo>
                        <a:pt x="1290" y="44"/>
                      </a:lnTo>
                      <a:lnTo>
                        <a:pt x="1293" y="44"/>
                      </a:lnTo>
                      <a:close/>
                      <a:moveTo>
                        <a:pt x="66" y="44"/>
                      </a:moveTo>
                      <a:lnTo>
                        <a:pt x="68" y="45"/>
                      </a:lnTo>
                      <a:lnTo>
                        <a:pt x="68" y="45"/>
                      </a:lnTo>
                      <a:lnTo>
                        <a:pt x="69" y="46"/>
                      </a:lnTo>
                      <a:lnTo>
                        <a:pt x="74" y="51"/>
                      </a:lnTo>
                      <a:lnTo>
                        <a:pt x="72" y="57"/>
                      </a:lnTo>
                      <a:lnTo>
                        <a:pt x="70" y="57"/>
                      </a:lnTo>
                      <a:lnTo>
                        <a:pt x="70" y="57"/>
                      </a:lnTo>
                      <a:lnTo>
                        <a:pt x="70" y="59"/>
                      </a:lnTo>
                      <a:lnTo>
                        <a:pt x="70" y="59"/>
                      </a:lnTo>
                      <a:lnTo>
                        <a:pt x="70" y="59"/>
                      </a:lnTo>
                      <a:lnTo>
                        <a:pt x="72" y="61"/>
                      </a:lnTo>
                      <a:lnTo>
                        <a:pt x="63" y="58"/>
                      </a:lnTo>
                      <a:lnTo>
                        <a:pt x="64" y="62"/>
                      </a:lnTo>
                      <a:lnTo>
                        <a:pt x="64" y="62"/>
                      </a:lnTo>
                      <a:lnTo>
                        <a:pt x="63" y="63"/>
                      </a:lnTo>
                      <a:lnTo>
                        <a:pt x="63" y="65"/>
                      </a:lnTo>
                      <a:lnTo>
                        <a:pt x="64" y="65"/>
                      </a:lnTo>
                      <a:lnTo>
                        <a:pt x="64" y="65"/>
                      </a:lnTo>
                      <a:lnTo>
                        <a:pt x="63" y="65"/>
                      </a:lnTo>
                      <a:lnTo>
                        <a:pt x="63" y="66"/>
                      </a:lnTo>
                      <a:lnTo>
                        <a:pt x="61" y="67"/>
                      </a:lnTo>
                      <a:lnTo>
                        <a:pt x="60" y="67"/>
                      </a:lnTo>
                      <a:lnTo>
                        <a:pt x="59" y="67"/>
                      </a:lnTo>
                      <a:lnTo>
                        <a:pt x="56" y="68"/>
                      </a:lnTo>
                      <a:lnTo>
                        <a:pt x="56" y="70"/>
                      </a:lnTo>
                      <a:lnTo>
                        <a:pt x="55" y="71"/>
                      </a:lnTo>
                      <a:lnTo>
                        <a:pt x="53" y="72"/>
                      </a:lnTo>
                      <a:lnTo>
                        <a:pt x="52" y="71"/>
                      </a:lnTo>
                      <a:lnTo>
                        <a:pt x="51" y="70"/>
                      </a:lnTo>
                      <a:lnTo>
                        <a:pt x="49" y="70"/>
                      </a:lnTo>
                      <a:lnTo>
                        <a:pt x="49" y="68"/>
                      </a:lnTo>
                      <a:lnTo>
                        <a:pt x="49" y="67"/>
                      </a:lnTo>
                      <a:lnTo>
                        <a:pt x="52" y="65"/>
                      </a:lnTo>
                      <a:lnTo>
                        <a:pt x="52" y="61"/>
                      </a:lnTo>
                      <a:lnTo>
                        <a:pt x="49" y="62"/>
                      </a:lnTo>
                      <a:lnTo>
                        <a:pt x="48" y="63"/>
                      </a:lnTo>
                      <a:lnTo>
                        <a:pt x="48" y="65"/>
                      </a:lnTo>
                      <a:lnTo>
                        <a:pt x="46" y="66"/>
                      </a:lnTo>
                      <a:lnTo>
                        <a:pt x="46" y="65"/>
                      </a:lnTo>
                      <a:lnTo>
                        <a:pt x="44" y="65"/>
                      </a:lnTo>
                      <a:lnTo>
                        <a:pt x="44" y="65"/>
                      </a:lnTo>
                      <a:lnTo>
                        <a:pt x="44" y="66"/>
                      </a:lnTo>
                      <a:lnTo>
                        <a:pt x="44" y="66"/>
                      </a:lnTo>
                      <a:lnTo>
                        <a:pt x="43" y="66"/>
                      </a:lnTo>
                      <a:lnTo>
                        <a:pt x="43" y="67"/>
                      </a:lnTo>
                      <a:lnTo>
                        <a:pt x="44" y="68"/>
                      </a:lnTo>
                      <a:lnTo>
                        <a:pt x="44" y="70"/>
                      </a:lnTo>
                      <a:lnTo>
                        <a:pt x="44" y="71"/>
                      </a:lnTo>
                      <a:lnTo>
                        <a:pt x="43" y="71"/>
                      </a:lnTo>
                      <a:lnTo>
                        <a:pt x="42" y="72"/>
                      </a:lnTo>
                      <a:lnTo>
                        <a:pt x="42" y="72"/>
                      </a:lnTo>
                      <a:lnTo>
                        <a:pt x="42" y="72"/>
                      </a:lnTo>
                      <a:lnTo>
                        <a:pt x="40" y="74"/>
                      </a:lnTo>
                      <a:lnTo>
                        <a:pt x="40" y="75"/>
                      </a:lnTo>
                      <a:lnTo>
                        <a:pt x="39" y="75"/>
                      </a:lnTo>
                      <a:lnTo>
                        <a:pt x="39" y="75"/>
                      </a:lnTo>
                      <a:lnTo>
                        <a:pt x="39" y="74"/>
                      </a:lnTo>
                      <a:lnTo>
                        <a:pt x="38" y="74"/>
                      </a:lnTo>
                      <a:lnTo>
                        <a:pt x="38" y="71"/>
                      </a:lnTo>
                      <a:lnTo>
                        <a:pt x="38" y="71"/>
                      </a:lnTo>
                      <a:lnTo>
                        <a:pt x="38" y="71"/>
                      </a:lnTo>
                      <a:lnTo>
                        <a:pt x="36" y="72"/>
                      </a:lnTo>
                      <a:lnTo>
                        <a:pt x="36" y="72"/>
                      </a:lnTo>
                      <a:lnTo>
                        <a:pt x="36" y="74"/>
                      </a:lnTo>
                      <a:lnTo>
                        <a:pt x="36" y="75"/>
                      </a:lnTo>
                      <a:lnTo>
                        <a:pt x="36" y="76"/>
                      </a:lnTo>
                      <a:lnTo>
                        <a:pt x="36" y="76"/>
                      </a:lnTo>
                      <a:lnTo>
                        <a:pt x="35" y="79"/>
                      </a:lnTo>
                      <a:lnTo>
                        <a:pt x="30" y="82"/>
                      </a:lnTo>
                      <a:lnTo>
                        <a:pt x="30" y="82"/>
                      </a:lnTo>
                      <a:lnTo>
                        <a:pt x="30" y="82"/>
                      </a:lnTo>
                      <a:lnTo>
                        <a:pt x="30" y="79"/>
                      </a:lnTo>
                      <a:lnTo>
                        <a:pt x="29" y="79"/>
                      </a:lnTo>
                      <a:lnTo>
                        <a:pt x="26" y="74"/>
                      </a:lnTo>
                      <a:lnTo>
                        <a:pt x="25" y="74"/>
                      </a:lnTo>
                      <a:lnTo>
                        <a:pt x="26" y="76"/>
                      </a:lnTo>
                      <a:lnTo>
                        <a:pt x="26" y="78"/>
                      </a:lnTo>
                      <a:lnTo>
                        <a:pt x="26" y="80"/>
                      </a:lnTo>
                      <a:lnTo>
                        <a:pt x="26" y="80"/>
                      </a:lnTo>
                      <a:lnTo>
                        <a:pt x="26" y="80"/>
                      </a:lnTo>
                      <a:lnTo>
                        <a:pt x="25" y="79"/>
                      </a:lnTo>
                      <a:lnTo>
                        <a:pt x="25" y="79"/>
                      </a:lnTo>
                      <a:lnTo>
                        <a:pt x="25" y="79"/>
                      </a:lnTo>
                      <a:lnTo>
                        <a:pt x="25" y="78"/>
                      </a:lnTo>
                      <a:lnTo>
                        <a:pt x="23" y="78"/>
                      </a:lnTo>
                      <a:lnTo>
                        <a:pt x="23" y="80"/>
                      </a:lnTo>
                      <a:lnTo>
                        <a:pt x="22" y="80"/>
                      </a:lnTo>
                      <a:lnTo>
                        <a:pt x="22" y="80"/>
                      </a:lnTo>
                      <a:lnTo>
                        <a:pt x="18" y="82"/>
                      </a:lnTo>
                      <a:lnTo>
                        <a:pt x="18" y="79"/>
                      </a:lnTo>
                      <a:lnTo>
                        <a:pt x="14" y="79"/>
                      </a:lnTo>
                      <a:lnTo>
                        <a:pt x="14" y="80"/>
                      </a:lnTo>
                      <a:lnTo>
                        <a:pt x="11" y="82"/>
                      </a:lnTo>
                      <a:lnTo>
                        <a:pt x="11" y="82"/>
                      </a:lnTo>
                      <a:lnTo>
                        <a:pt x="9" y="82"/>
                      </a:lnTo>
                      <a:lnTo>
                        <a:pt x="8" y="82"/>
                      </a:lnTo>
                      <a:lnTo>
                        <a:pt x="8" y="80"/>
                      </a:lnTo>
                      <a:lnTo>
                        <a:pt x="8" y="79"/>
                      </a:lnTo>
                      <a:lnTo>
                        <a:pt x="6" y="79"/>
                      </a:lnTo>
                      <a:lnTo>
                        <a:pt x="6" y="76"/>
                      </a:lnTo>
                      <a:lnTo>
                        <a:pt x="5" y="76"/>
                      </a:lnTo>
                      <a:lnTo>
                        <a:pt x="4" y="74"/>
                      </a:lnTo>
                      <a:lnTo>
                        <a:pt x="1" y="74"/>
                      </a:lnTo>
                      <a:lnTo>
                        <a:pt x="1" y="74"/>
                      </a:lnTo>
                      <a:lnTo>
                        <a:pt x="0" y="74"/>
                      </a:lnTo>
                      <a:lnTo>
                        <a:pt x="0" y="74"/>
                      </a:lnTo>
                      <a:lnTo>
                        <a:pt x="0" y="72"/>
                      </a:lnTo>
                      <a:lnTo>
                        <a:pt x="2" y="71"/>
                      </a:lnTo>
                      <a:lnTo>
                        <a:pt x="2" y="71"/>
                      </a:lnTo>
                      <a:lnTo>
                        <a:pt x="5" y="71"/>
                      </a:lnTo>
                      <a:lnTo>
                        <a:pt x="5" y="70"/>
                      </a:lnTo>
                      <a:lnTo>
                        <a:pt x="6" y="70"/>
                      </a:lnTo>
                      <a:lnTo>
                        <a:pt x="6" y="68"/>
                      </a:lnTo>
                      <a:lnTo>
                        <a:pt x="9" y="68"/>
                      </a:lnTo>
                      <a:lnTo>
                        <a:pt x="9" y="68"/>
                      </a:lnTo>
                      <a:lnTo>
                        <a:pt x="13" y="68"/>
                      </a:lnTo>
                      <a:lnTo>
                        <a:pt x="14" y="68"/>
                      </a:lnTo>
                      <a:lnTo>
                        <a:pt x="13" y="67"/>
                      </a:lnTo>
                      <a:lnTo>
                        <a:pt x="13" y="66"/>
                      </a:lnTo>
                      <a:lnTo>
                        <a:pt x="14" y="65"/>
                      </a:lnTo>
                      <a:lnTo>
                        <a:pt x="14" y="65"/>
                      </a:lnTo>
                      <a:lnTo>
                        <a:pt x="15" y="63"/>
                      </a:lnTo>
                      <a:lnTo>
                        <a:pt x="18" y="63"/>
                      </a:lnTo>
                      <a:lnTo>
                        <a:pt x="18" y="62"/>
                      </a:lnTo>
                      <a:lnTo>
                        <a:pt x="19" y="62"/>
                      </a:lnTo>
                      <a:lnTo>
                        <a:pt x="19" y="61"/>
                      </a:lnTo>
                      <a:lnTo>
                        <a:pt x="22" y="61"/>
                      </a:lnTo>
                      <a:lnTo>
                        <a:pt x="22" y="61"/>
                      </a:lnTo>
                      <a:lnTo>
                        <a:pt x="23" y="61"/>
                      </a:lnTo>
                      <a:lnTo>
                        <a:pt x="25" y="59"/>
                      </a:lnTo>
                      <a:lnTo>
                        <a:pt x="27" y="58"/>
                      </a:lnTo>
                      <a:lnTo>
                        <a:pt x="29" y="57"/>
                      </a:lnTo>
                      <a:lnTo>
                        <a:pt x="30" y="57"/>
                      </a:lnTo>
                      <a:lnTo>
                        <a:pt x="30" y="55"/>
                      </a:lnTo>
                      <a:lnTo>
                        <a:pt x="31" y="55"/>
                      </a:lnTo>
                      <a:lnTo>
                        <a:pt x="35" y="51"/>
                      </a:lnTo>
                      <a:lnTo>
                        <a:pt x="38" y="51"/>
                      </a:lnTo>
                      <a:lnTo>
                        <a:pt x="38" y="50"/>
                      </a:lnTo>
                      <a:lnTo>
                        <a:pt x="39" y="50"/>
                      </a:lnTo>
                      <a:lnTo>
                        <a:pt x="42" y="50"/>
                      </a:lnTo>
                      <a:lnTo>
                        <a:pt x="46" y="49"/>
                      </a:lnTo>
                      <a:lnTo>
                        <a:pt x="48" y="49"/>
                      </a:lnTo>
                      <a:lnTo>
                        <a:pt x="51" y="49"/>
                      </a:lnTo>
                      <a:lnTo>
                        <a:pt x="52" y="50"/>
                      </a:lnTo>
                      <a:lnTo>
                        <a:pt x="52" y="51"/>
                      </a:lnTo>
                      <a:lnTo>
                        <a:pt x="57" y="51"/>
                      </a:lnTo>
                      <a:lnTo>
                        <a:pt x="59" y="50"/>
                      </a:lnTo>
                      <a:lnTo>
                        <a:pt x="60" y="49"/>
                      </a:lnTo>
                      <a:lnTo>
                        <a:pt x="60" y="48"/>
                      </a:lnTo>
                      <a:lnTo>
                        <a:pt x="57" y="48"/>
                      </a:lnTo>
                      <a:lnTo>
                        <a:pt x="57" y="46"/>
                      </a:lnTo>
                      <a:lnTo>
                        <a:pt x="60" y="46"/>
                      </a:lnTo>
                      <a:lnTo>
                        <a:pt x="61" y="45"/>
                      </a:lnTo>
                      <a:lnTo>
                        <a:pt x="63" y="45"/>
                      </a:lnTo>
                      <a:lnTo>
                        <a:pt x="64" y="44"/>
                      </a:lnTo>
                      <a:lnTo>
                        <a:pt x="66" y="44"/>
                      </a:lnTo>
                      <a:close/>
                      <a:moveTo>
                        <a:pt x="369" y="44"/>
                      </a:moveTo>
                      <a:lnTo>
                        <a:pt x="369" y="46"/>
                      </a:lnTo>
                      <a:lnTo>
                        <a:pt x="370" y="46"/>
                      </a:lnTo>
                      <a:lnTo>
                        <a:pt x="370" y="45"/>
                      </a:lnTo>
                      <a:lnTo>
                        <a:pt x="370" y="44"/>
                      </a:lnTo>
                      <a:lnTo>
                        <a:pt x="370" y="44"/>
                      </a:lnTo>
                      <a:lnTo>
                        <a:pt x="370" y="44"/>
                      </a:lnTo>
                      <a:lnTo>
                        <a:pt x="369" y="44"/>
                      </a:lnTo>
                      <a:close/>
                      <a:moveTo>
                        <a:pt x="121" y="41"/>
                      </a:moveTo>
                      <a:lnTo>
                        <a:pt x="123" y="42"/>
                      </a:lnTo>
                      <a:lnTo>
                        <a:pt x="124" y="42"/>
                      </a:lnTo>
                      <a:lnTo>
                        <a:pt x="124" y="44"/>
                      </a:lnTo>
                      <a:lnTo>
                        <a:pt x="128" y="44"/>
                      </a:lnTo>
                      <a:lnTo>
                        <a:pt x="128" y="45"/>
                      </a:lnTo>
                      <a:lnTo>
                        <a:pt x="127" y="48"/>
                      </a:lnTo>
                      <a:lnTo>
                        <a:pt x="125" y="49"/>
                      </a:lnTo>
                      <a:lnTo>
                        <a:pt x="125" y="49"/>
                      </a:lnTo>
                      <a:lnTo>
                        <a:pt x="121" y="49"/>
                      </a:lnTo>
                      <a:lnTo>
                        <a:pt x="119" y="50"/>
                      </a:lnTo>
                      <a:lnTo>
                        <a:pt x="120" y="50"/>
                      </a:lnTo>
                      <a:lnTo>
                        <a:pt x="120" y="50"/>
                      </a:lnTo>
                      <a:lnTo>
                        <a:pt x="120" y="51"/>
                      </a:lnTo>
                      <a:lnTo>
                        <a:pt x="121" y="51"/>
                      </a:lnTo>
                      <a:lnTo>
                        <a:pt x="123" y="53"/>
                      </a:lnTo>
                      <a:lnTo>
                        <a:pt x="123" y="54"/>
                      </a:lnTo>
                      <a:lnTo>
                        <a:pt x="123" y="57"/>
                      </a:lnTo>
                      <a:lnTo>
                        <a:pt x="119" y="59"/>
                      </a:lnTo>
                      <a:lnTo>
                        <a:pt x="119" y="59"/>
                      </a:lnTo>
                      <a:lnTo>
                        <a:pt x="118" y="59"/>
                      </a:lnTo>
                      <a:lnTo>
                        <a:pt x="116" y="59"/>
                      </a:lnTo>
                      <a:lnTo>
                        <a:pt x="115" y="59"/>
                      </a:lnTo>
                      <a:lnTo>
                        <a:pt x="114" y="61"/>
                      </a:lnTo>
                      <a:lnTo>
                        <a:pt x="112" y="62"/>
                      </a:lnTo>
                      <a:lnTo>
                        <a:pt x="106" y="63"/>
                      </a:lnTo>
                      <a:lnTo>
                        <a:pt x="106" y="63"/>
                      </a:lnTo>
                      <a:lnTo>
                        <a:pt x="104" y="63"/>
                      </a:lnTo>
                      <a:lnTo>
                        <a:pt x="104" y="62"/>
                      </a:lnTo>
                      <a:lnTo>
                        <a:pt x="101" y="62"/>
                      </a:lnTo>
                      <a:lnTo>
                        <a:pt x="101" y="61"/>
                      </a:lnTo>
                      <a:lnTo>
                        <a:pt x="99" y="59"/>
                      </a:lnTo>
                      <a:lnTo>
                        <a:pt x="98" y="59"/>
                      </a:lnTo>
                      <a:lnTo>
                        <a:pt x="97" y="59"/>
                      </a:lnTo>
                      <a:lnTo>
                        <a:pt x="95" y="55"/>
                      </a:lnTo>
                      <a:lnTo>
                        <a:pt x="95" y="53"/>
                      </a:lnTo>
                      <a:lnTo>
                        <a:pt x="97" y="49"/>
                      </a:lnTo>
                      <a:lnTo>
                        <a:pt x="99" y="49"/>
                      </a:lnTo>
                      <a:lnTo>
                        <a:pt x="102" y="48"/>
                      </a:lnTo>
                      <a:lnTo>
                        <a:pt x="104" y="48"/>
                      </a:lnTo>
                      <a:lnTo>
                        <a:pt x="106" y="48"/>
                      </a:lnTo>
                      <a:lnTo>
                        <a:pt x="106" y="46"/>
                      </a:lnTo>
                      <a:lnTo>
                        <a:pt x="107" y="46"/>
                      </a:lnTo>
                      <a:lnTo>
                        <a:pt x="107" y="45"/>
                      </a:lnTo>
                      <a:lnTo>
                        <a:pt x="112" y="45"/>
                      </a:lnTo>
                      <a:lnTo>
                        <a:pt x="112" y="44"/>
                      </a:lnTo>
                      <a:lnTo>
                        <a:pt x="114" y="44"/>
                      </a:lnTo>
                      <a:lnTo>
                        <a:pt x="114" y="44"/>
                      </a:lnTo>
                      <a:lnTo>
                        <a:pt x="118" y="44"/>
                      </a:lnTo>
                      <a:lnTo>
                        <a:pt x="119" y="42"/>
                      </a:lnTo>
                      <a:lnTo>
                        <a:pt x="120" y="42"/>
                      </a:lnTo>
                      <a:lnTo>
                        <a:pt x="120" y="42"/>
                      </a:lnTo>
                      <a:lnTo>
                        <a:pt x="121" y="41"/>
                      </a:lnTo>
                      <a:close/>
                      <a:moveTo>
                        <a:pt x="82" y="40"/>
                      </a:moveTo>
                      <a:lnTo>
                        <a:pt x="85" y="40"/>
                      </a:lnTo>
                      <a:lnTo>
                        <a:pt x="86" y="42"/>
                      </a:lnTo>
                      <a:lnTo>
                        <a:pt x="87" y="45"/>
                      </a:lnTo>
                      <a:lnTo>
                        <a:pt x="87" y="46"/>
                      </a:lnTo>
                      <a:lnTo>
                        <a:pt x="86" y="48"/>
                      </a:lnTo>
                      <a:lnTo>
                        <a:pt x="86" y="48"/>
                      </a:lnTo>
                      <a:lnTo>
                        <a:pt x="86" y="49"/>
                      </a:lnTo>
                      <a:lnTo>
                        <a:pt x="85" y="50"/>
                      </a:lnTo>
                      <a:lnTo>
                        <a:pt x="83" y="50"/>
                      </a:lnTo>
                      <a:lnTo>
                        <a:pt x="82" y="50"/>
                      </a:lnTo>
                      <a:lnTo>
                        <a:pt x="82" y="49"/>
                      </a:lnTo>
                      <a:lnTo>
                        <a:pt x="78" y="49"/>
                      </a:lnTo>
                      <a:lnTo>
                        <a:pt x="78" y="48"/>
                      </a:lnTo>
                      <a:lnTo>
                        <a:pt x="77" y="46"/>
                      </a:lnTo>
                      <a:lnTo>
                        <a:pt x="77" y="45"/>
                      </a:lnTo>
                      <a:lnTo>
                        <a:pt x="76" y="42"/>
                      </a:lnTo>
                      <a:lnTo>
                        <a:pt x="77" y="41"/>
                      </a:lnTo>
                      <a:lnTo>
                        <a:pt x="78" y="41"/>
                      </a:lnTo>
                      <a:lnTo>
                        <a:pt x="82" y="41"/>
                      </a:lnTo>
                      <a:lnTo>
                        <a:pt x="82" y="40"/>
                      </a:lnTo>
                      <a:close/>
                      <a:moveTo>
                        <a:pt x="1353" y="38"/>
                      </a:moveTo>
                      <a:lnTo>
                        <a:pt x="1353" y="40"/>
                      </a:lnTo>
                      <a:lnTo>
                        <a:pt x="1355" y="41"/>
                      </a:lnTo>
                      <a:lnTo>
                        <a:pt x="1356" y="42"/>
                      </a:lnTo>
                      <a:lnTo>
                        <a:pt x="1352" y="42"/>
                      </a:lnTo>
                      <a:lnTo>
                        <a:pt x="1351" y="40"/>
                      </a:lnTo>
                      <a:lnTo>
                        <a:pt x="1351" y="38"/>
                      </a:lnTo>
                      <a:lnTo>
                        <a:pt x="1353" y="38"/>
                      </a:lnTo>
                      <a:close/>
                      <a:moveTo>
                        <a:pt x="303" y="38"/>
                      </a:moveTo>
                      <a:lnTo>
                        <a:pt x="303" y="40"/>
                      </a:lnTo>
                      <a:lnTo>
                        <a:pt x="305" y="40"/>
                      </a:lnTo>
                      <a:lnTo>
                        <a:pt x="305" y="38"/>
                      </a:lnTo>
                      <a:lnTo>
                        <a:pt x="303" y="38"/>
                      </a:lnTo>
                      <a:close/>
                      <a:moveTo>
                        <a:pt x="104" y="33"/>
                      </a:moveTo>
                      <a:lnTo>
                        <a:pt x="107" y="34"/>
                      </a:lnTo>
                      <a:lnTo>
                        <a:pt x="107" y="34"/>
                      </a:lnTo>
                      <a:lnTo>
                        <a:pt x="111" y="34"/>
                      </a:lnTo>
                      <a:lnTo>
                        <a:pt x="112" y="36"/>
                      </a:lnTo>
                      <a:lnTo>
                        <a:pt x="112" y="38"/>
                      </a:lnTo>
                      <a:lnTo>
                        <a:pt x="112" y="38"/>
                      </a:lnTo>
                      <a:lnTo>
                        <a:pt x="111" y="38"/>
                      </a:lnTo>
                      <a:lnTo>
                        <a:pt x="110" y="40"/>
                      </a:lnTo>
                      <a:lnTo>
                        <a:pt x="110" y="40"/>
                      </a:lnTo>
                      <a:lnTo>
                        <a:pt x="110" y="42"/>
                      </a:lnTo>
                      <a:lnTo>
                        <a:pt x="104" y="41"/>
                      </a:lnTo>
                      <a:lnTo>
                        <a:pt x="104" y="38"/>
                      </a:lnTo>
                      <a:lnTo>
                        <a:pt x="99" y="38"/>
                      </a:lnTo>
                      <a:lnTo>
                        <a:pt x="99" y="40"/>
                      </a:lnTo>
                      <a:lnTo>
                        <a:pt x="99" y="40"/>
                      </a:lnTo>
                      <a:lnTo>
                        <a:pt x="98" y="38"/>
                      </a:lnTo>
                      <a:lnTo>
                        <a:pt x="97" y="38"/>
                      </a:lnTo>
                      <a:lnTo>
                        <a:pt x="97" y="38"/>
                      </a:lnTo>
                      <a:lnTo>
                        <a:pt x="97" y="40"/>
                      </a:lnTo>
                      <a:lnTo>
                        <a:pt x="93" y="40"/>
                      </a:lnTo>
                      <a:lnTo>
                        <a:pt x="93" y="40"/>
                      </a:lnTo>
                      <a:lnTo>
                        <a:pt x="91" y="38"/>
                      </a:lnTo>
                      <a:lnTo>
                        <a:pt x="93" y="37"/>
                      </a:lnTo>
                      <a:lnTo>
                        <a:pt x="94" y="36"/>
                      </a:lnTo>
                      <a:lnTo>
                        <a:pt x="95" y="34"/>
                      </a:lnTo>
                      <a:lnTo>
                        <a:pt x="97" y="34"/>
                      </a:lnTo>
                      <a:lnTo>
                        <a:pt x="99" y="34"/>
                      </a:lnTo>
                      <a:lnTo>
                        <a:pt x="101" y="34"/>
                      </a:lnTo>
                      <a:lnTo>
                        <a:pt x="102" y="33"/>
                      </a:lnTo>
                      <a:lnTo>
                        <a:pt x="104" y="33"/>
                      </a:lnTo>
                      <a:close/>
                      <a:moveTo>
                        <a:pt x="1370" y="33"/>
                      </a:moveTo>
                      <a:lnTo>
                        <a:pt x="1372" y="33"/>
                      </a:lnTo>
                      <a:lnTo>
                        <a:pt x="1374" y="34"/>
                      </a:lnTo>
                      <a:lnTo>
                        <a:pt x="1374" y="36"/>
                      </a:lnTo>
                      <a:lnTo>
                        <a:pt x="1378" y="36"/>
                      </a:lnTo>
                      <a:lnTo>
                        <a:pt x="1378" y="37"/>
                      </a:lnTo>
                      <a:lnTo>
                        <a:pt x="1374" y="37"/>
                      </a:lnTo>
                      <a:lnTo>
                        <a:pt x="1374" y="37"/>
                      </a:lnTo>
                      <a:lnTo>
                        <a:pt x="1373" y="37"/>
                      </a:lnTo>
                      <a:lnTo>
                        <a:pt x="1373" y="36"/>
                      </a:lnTo>
                      <a:lnTo>
                        <a:pt x="1370" y="36"/>
                      </a:lnTo>
                      <a:lnTo>
                        <a:pt x="1368" y="36"/>
                      </a:lnTo>
                      <a:lnTo>
                        <a:pt x="1365" y="37"/>
                      </a:lnTo>
                      <a:lnTo>
                        <a:pt x="1365" y="34"/>
                      </a:lnTo>
                      <a:lnTo>
                        <a:pt x="1365" y="34"/>
                      </a:lnTo>
                      <a:lnTo>
                        <a:pt x="1366" y="34"/>
                      </a:lnTo>
                      <a:lnTo>
                        <a:pt x="1366" y="34"/>
                      </a:lnTo>
                      <a:lnTo>
                        <a:pt x="1366" y="34"/>
                      </a:lnTo>
                      <a:lnTo>
                        <a:pt x="1368" y="33"/>
                      </a:lnTo>
                      <a:lnTo>
                        <a:pt x="1370" y="33"/>
                      </a:lnTo>
                      <a:close/>
                      <a:moveTo>
                        <a:pt x="1212" y="29"/>
                      </a:moveTo>
                      <a:lnTo>
                        <a:pt x="1213" y="29"/>
                      </a:lnTo>
                      <a:lnTo>
                        <a:pt x="1213" y="32"/>
                      </a:lnTo>
                      <a:lnTo>
                        <a:pt x="1213" y="34"/>
                      </a:lnTo>
                      <a:lnTo>
                        <a:pt x="1215" y="34"/>
                      </a:lnTo>
                      <a:lnTo>
                        <a:pt x="1216" y="37"/>
                      </a:lnTo>
                      <a:lnTo>
                        <a:pt x="1217" y="40"/>
                      </a:lnTo>
                      <a:lnTo>
                        <a:pt x="1218" y="41"/>
                      </a:lnTo>
                      <a:lnTo>
                        <a:pt x="1217" y="41"/>
                      </a:lnTo>
                      <a:lnTo>
                        <a:pt x="1217" y="41"/>
                      </a:lnTo>
                      <a:lnTo>
                        <a:pt x="1215" y="41"/>
                      </a:lnTo>
                      <a:lnTo>
                        <a:pt x="1215" y="38"/>
                      </a:lnTo>
                      <a:lnTo>
                        <a:pt x="1215" y="38"/>
                      </a:lnTo>
                      <a:lnTo>
                        <a:pt x="1213" y="38"/>
                      </a:lnTo>
                      <a:lnTo>
                        <a:pt x="1213" y="37"/>
                      </a:lnTo>
                      <a:lnTo>
                        <a:pt x="1212" y="36"/>
                      </a:lnTo>
                      <a:lnTo>
                        <a:pt x="1212" y="29"/>
                      </a:lnTo>
                      <a:close/>
                      <a:moveTo>
                        <a:pt x="125" y="29"/>
                      </a:moveTo>
                      <a:lnTo>
                        <a:pt x="128" y="30"/>
                      </a:lnTo>
                      <a:lnTo>
                        <a:pt x="129" y="32"/>
                      </a:lnTo>
                      <a:lnTo>
                        <a:pt x="132" y="32"/>
                      </a:lnTo>
                      <a:lnTo>
                        <a:pt x="133" y="33"/>
                      </a:lnTo>
                      <a:lnTo>
                        <a:pt x="133" y="34"/>
                      </a:lnTo>
                      <a:lnTo>
                        <a:pt x="133" y="37"/>
                      </a:lnTo>
                      <a:lnTo>
                        <a:pt x="132" y="37"/>
                      </a:lnTo>
                      <a:lnTo>
                        <a:pt x="132" y="38"/>
                      </a:lnTo>
                      <a:lnTo>
                        <a:pt x="132" y="38"/>
                      </a:lnTo>
                      <a:lnTo>
                        <a:pt x="132" y="40"/>
                      </a:lnTo>
                      <a:lnTo>
                        <a:pt x="127" y="40"/>
                      </a:lnTo>
                      <a:lnTo>
                        <a:pt x="127" y="40"/>
                      </a:lnTo>
                      <a:lnTo>
                        <a:pt x="125" y="40"/>
                      </a:lnTo>
                      <a:lnTo>
                        <a:pt x="125" y="41"/>
                      </a:lnTo>
                      <a:lnTo>
                        <a:pt x="125" y="41"/>
                      </a:lnTo>
                      <a:lnTo>
                        <a:pt x="124" y="40"/>
                      </a:lnTo>
                      <a:lnTo>
                        <a:pt x="124" y="40"/>
                      </a:lnTo>
                      <a:lnTo>
                        <a:pt x="119" y="40"/>
                      </a:lnTo>
                      <a:lnTo>
                        <a:pt x="119" y="40"/>
                      </a:lnTo>
                      <a:lnTo>
                        <a:pt x="116" y="40"/>
                      </a:lnTo>
                      <a:lnTo>
                        <a:pt x="116" y="38"/>
                      </a:lnTo>
                      <a:lnTo>
                        <a:pt x="115" y="38"/>
                      </a:lnTo>
                      <a:lnTo>
                        <a:pt x="115" y="38"/>
                      </a:lnTo>
                      <a:lnTo>
                        <a:pt x="114" y="38"/>
                      </a:lnTo>
                      <a:lnTo>
                        <a:pt x="114" y="37"/>
                      </a:lnTo>
                      <a:lnTo>
                        <a:pt x="114" y="37"/>
                      </a:lnTo>
                      <a:lnTo>
                        <a:pt x="115" y="36"/>
                      </a:lnTo>
                      <a:lnTo>
                        <a:pt x="114" y="36"/>
                      </a:lnTo>
                      <a:lnTo>
                        <a:pt x="115" y="34"/>
                      </a:lnTo>
                      <a:lnTo>
                        <a:pt x="115" y="34"/>
                      </a:lnTo>
                      <a:lnTo>
                        <a:pt x="116" y="33"/>
                      </a:lnTo>
                      <a:lnTo>
                        <a:pt x="118" y="33"/>
                      </a:lnTo>
                      <a:lnTo>
                        <a:pt x="119" y="32"/>
                      </a:lnTo>
                      <a:lnTo>
                        <a:pt x="121" y="30"/>
                      </a:lnTo>
                      <a:lnTo>
                        <a:pt x="121" y="30"/>
                      </a:lnTo>
                      <a:lnTo>
                        <a:pt x="123" y="30"/>
                      </a:lnTo>
                      <a:lnTo>
                        <a:pt x="124" y="30"/>
                      </a:lnTo>
                      <a:lnTo>
                        <a:pt x="125" y="29"/>
                      </a:lnTo>
                      <a:close/>
                      <a:moveTo>
                        <a:pt x="340" y="29"/>
                      </a:moveTo>
                      <a:lnTo>
                        <a:pt x="340" y="29"/>
                      </a:lnTo>
                      <a:lnTo>
                        <a:pt x="340" y="29"/>
                      </a:lnTo>
                      <a:lnTo>
                        <a:pt x="340" y="29"/>
                      </a:lnTo>
                      <a:lnTo>
                        <a:pt x="340" y="29"/>
                      </a:lnTo>
                      <a:lnTo>
                        <a:pt x="340" y="29"/>
                      </a:lnTo>
                      <a:lnTo>
                        <a:pt x="340" y="29"/>
                      </a:lnTo>
                      <a:lnTo>
                        <a:pt x="340" y="30"/>
                      </a:lnTo>
                      <a:lnTo>
                        <a:pt x="340" y="30"/>
                      </a:lnTo>
                      <a:lnTo>
                        <a:pt x="339" y="30"/>
                      </a:lnTo>
                      <a:lnTo>
                        <a:pt x="336" y="32"/>
                      </a:lnTo>
                      <a:lnTo>
                        <a:pt x="337" y="30"/>
                      </a:lnTo>
                      <a:lnTo>
                        <a:pt x="337" y="29"/>
                      </a:lnTo>
                      <a:lnTo>
                        <a:pt x="340" y="29"/>
                      </a:lnTo>
                      <a:close/>
                      <a:moveTo>
                        <a:pt x="234" y="29"/>
                      </a:moveTo>
                      <a:lnTo>
                        <a:pt x="235" y="30"/>
                      </a:lnTo>
                      <a:lnTo>
                        <a:pt x="239" y="33"/>
                      </a:lnTo>
                      <a:lnTo>
                        <a:pt x="242" y="34"/>
                      </a:lnTo>
                      <a:lnTo>
                        <a:pt x="245" y="34"/>
                      </a:lnTo>
                      <a:lnTo>
                        <a:pt x="247" y="34"/>
                      </a:lnTo>
                      <a:lnTo>
                        <a:pt x="250" y="36"/>
                      </a:lnTo>
                      <a:lnTo>
                        <a:pt x="250" y="38"/>
                      </a:lnTo>
                      <a:lnTo>
                        <a:pt x="254" y="37"/>
                      </a:lnTo>
                      <a:lnTo>
                        <a:pt x="255" y="38"/>
                      </a:lnTo>
                      <a:lnTo>
                        <a:pt x="256" y="38"/>
                      </a:lnTo>
                      <a:lnTo>
                        <a:pt x="258" y="40"/>
                      </a:lnTo>
                      <a:lnTo>
                        <a:pt x="259" y="41"/>
                      </a:lnTo>
                      <a:lnTo>
                        <a:pt x="259" y="42"/>
                      </a:lnTo>
                      <a:lnTo>
                        <a:pt x="259" y="42"/>
                      </a:lnTo>
                      <a:lnTo>
                        <a:pt x="258" y="44"/>
                      </a:lnTo>
                      <a:lnTo>
                        <a:pt x="259" y="44"/>
                      </a:lnTo>
                      <a:lnTo>
                        <a:pt x="259" y="44"/>
                      </a:lnTo>
                      <a:lnTo>
                        <a:pt x="260" y="45"/>
                      </a:lnTo>
                      <a:lnTo>
                        <a:pt x="260" y="46"/>
                      </a:lnTo>
                      <a:lnTo>
                        <a:pt x="260" y="46"/>
                      </a:lnTo>
                      <a:lnTo>
                        <a:pt x="260" y="49"/>
                      </a:lnTo>
                      <a:lnTo>
                        <a:pt x="260" y="49"/>
                      </a:lnTo>
                      <a:lnTo>
                        <a:pt x="260" y="49"/>
                      </a:lnTo>
                      <a:lnTo>
                        <a:pt x="258" y="49"/>
                      </a:lnTo>
                      <a:lnTo>
                        <a:pt x="255" y="48"/>
                      </a:lnTo>
                      <a:lnTo>
                        <a:pt x="254" y="49"/>
                      </a:lnTo>
                      <a:lnTo>
                        <a:pt x="254" y="49"/>
                      </a:lnTo>
                      <a:lnTo>
                        <a:pt x="252" y="49"/>
                      </a:lnTo>
                      <a:lnTo>
                        <a:pt x="252" y="50"/>
                      </a:lnTo>
                      <a:lnTo>
                        <a:pt x="248" y="50"/>
                      </a:lnTo>
                      <a:lnTo>
                        <a:pt x="248" y="51"/>
                      </a:lnTo>
                      <a:lnTo>
                        <a:pt x="247" y="51"/>
                      </a:lnTo>
                      <a:lnTo>
                        <a:pt x="246" y="53"/>
                      </a:lnTo>
                      <a:lnTo>
                        <a:pt x="245" y="53"/>
                      </a:lnTo>
                      <a:lnTo>
                        <a:pt x="245" y="53"/>
                      </a:lnTo>
                      <a:lnTo>
                        <a:pt x="243" y="51"/>
                      </a:lnTo>
                      <a:lnTo>
                        <a:pt x="243" y="51"/>
                      </a:lnTo>
                      <a:lnTo>
                        <a:pt x="245" y="51"/>
                      </a:lnTo>
                      <a:lnTo>
                        <a:pt x="245" y="50"/>
                      </a:lnTo>
                      <a:lnTo>
                        <a:pt x="242" y="50"/>
                      </a:lnTo>
                      <a:lnTo>
                        <a:pt x="238" y="45"/>
                      </a:lnTo>
                      <a:lnTo>
                        <a:pt x="237" y="45"/>
                      </a:lnTo>
                      <a:lnTo>
                        <a:pt x="237" y="44"/>
                      </a:lnTo>
                      <a:lnTo>
                        <a:pt x="238" y="44"/>
                      </a:lnTo>
                      <a:lnTo>
                        <a:pt x="238" y="44"/>
                      </a:lnTo>
                      <a:lnTo>
                        <a:pt x="241" y="44"/>
                      </a:lnTo>
                      <a:lnTo>
                        <a:pt x="241" y="42"/>
                      </a:lnTo>
                      <a:lnTo>
                        <a:pt x="239" y="41"/>
                      </a:lnTo>
                      <a:lnTo>
                        <a:pt x="238" y="41"/>
                      </a:lnTo>
                      <a:lnTo>
                        <a:pt x="237" y="41"/>
                      </a:lnTo>
                      <a:lnTo>
                        <a:pt x="235" y="41"/>
                      </a:lnTo>
                      <a:lnTo>
                        <a:pt x="234" y="41"/>
                      </a:lnTo>
                      <a:lnTo>
                        <a:pt x="234" y="41"/>
                      </a:lnTo>
                      <a:lnTo>
                        <a:pt x="233" y="41"/>
                      </a:lnTo>
                      <a:lnTo>
                        <a:pt x="233" y="40"/>
                      </a:lnTo>
                      <a:lnTo>
                        <a:pt x="230" y="40"/>
                      </a:lnTo>
                      <a:lnTo>
                        <a:pt x="230" y="37"/>
                      </a:lnTo>
                      <a:lnTo>
                        <a:pt x="231" y="37"/>
                      </a:lnTo>
                      <a:lnTo>
                        <a:pt x="230" y="37"/>
                      </a:lnTo>
                      <a:lnTo>
                        <a:pt x="230" y="37"/>
                      </a:lnTo>
                      <a:lnTo>
                        <a:pt x="230" y="37"/>
                      </a:lnTo>
                      <a:lnTo>
                        <a:pt x="230" y="37"/>
                      </a:lnTo>
                      <a:lnTo>
                        <a:pt x="231" y="30"/>
                      </a:lnTo>
                      <a:lnTo>
                        <a:pt x="231" y="29"/>
                      </a:lnTo>
                      <a:lnTo>
                        <a:pt x="233" y="29"/>
                      </a:lnTo>
                      <a:lnTo>
                        <a:pt x="234" y="29"/>
                      </a:lnTo>
                      <a:close/>
                      <a:moveTo>
                        <a:pt x="165" y="23"/>
                      </a:moveTo>
                      <a:lnTo>
                        <a:pt x="165" y="23"/>
                      </a:lnTo>
                      <a:lnTo>
                        <a:pt x="165" y="24"/>
                      </a:lnTo>
                      <a:lnTo>
                        <a:pt x="166" y="24"/>
                      </a:lnTo>
                      <a:lnTo>
                        <a:pt x="169" y="24"/>
                      </a:lnTo>
                      <a:lnTo>
                        <a:pt x="169" y="25"/>
                      </a:lnTo>
                      <a:lnTo>
                        <a:pt x="173" y="25"/>
                      </a:lnTo>
                      <a:lnTo>
                        <a:pt x="173" y="25"/>
                      </a:lnTo>
                      <a:lnTo>
                        <a:pt x="174" y="25"/>
                      </a:lnTo>
                      <a:lnTo>
                        <a:pt x="174" y="25"/>
                      </a:lnTo>
                      <a:lnTo>
                        <a:pt x="174" y="25"/>
                      </a:lnTo>
                      <a:lnTo>
                        <a:pt x="174" y="25"/>
                      </a:lnTo>
                      <a:lnTo>
                        <a:pt x="174" y="27"/>
                      </a:lnTo>
                      <a:lnTo>
                        <a:pt x="174" y="27"/>
                      </a:lnTo>
                      <a:lnTo>
                        <a:pt x="175" y="28"/>
                      </a:lnTo>
                      <a:lnTo>
                        <a:pt x="175" y="29"/>
                      </a:lnTo>
                      <a:lnTo>
                        <a:pt x="176" y="30"/>
                      </a:lnTo>
                      <a:lnTo>
                        <a:pt x="178" y="30"/>
                      </a:lnTo>
                      <a:lnTo>
                        <a:pt x="179" y="30"/>
                      </a:lnTo>
                      <a:lnTo>
                        <a:pt x="179" y="30"/>
                      </a:lnTo>
                      <a:lnTo>
                        <a:pt x="179" y="30"/>
                      </a:lnTo>
                      <a:lnTo>
                        <a:pt x="179" y="30"/>
                      </a:lnTo>
                      <a:lnTo>
                        <a:pt x="179" y="28"/>
                      </a:lnTo>
                      <a:lnTo>
                        <a:pt x="180" y="25"/>
                      </a:lnTo>
                      <a:lnTo>
                        <a:pt x="180" y="25"/>
                      </a:lnTo>
                      <a:lnTo>
                        <a:pt x="182" y="25"/>
                      </a:lnTo>
                      <a:lnTo>
                        <a:pt x="187" y="28"/>
                      </a:lnTo>
                      <a:lnTo>
                        <a:pt x="187" y="29"/>
                      </a:lnTo>
                      <a:lnTo>
                        <a:pt x="188" y="29"/>
                      </a:lnTo>
                      <a:lnTo>
                        <a:pt x="188" y="30"/>
                      </a:lnTo>
                      <a:lnTo>
                        <a:pt x="188" y="30"/>
                      </a:lnTo>
                      <a:lnTo>
                        <a:pt x="190" y="30"/>
                      </a:lnTo>
                      <a:lnTo>
                        <a:pt x="191" y="30"/>
                      </a:lnTo>
                      <a:lnTo>
                        <a:pt x="192" y="29"/>
                      </a:lnTo>
                      <a:lnTo>
                        <a:pt x="192" y="29"/>
                      </a:lnTo>
                      <a:lnTo>
                        <a:pt x="193" y="28"/>
                      </a:lnTo>
                      <a:lnTo>
                        <a:pt x="196" y="29"/>
                      </a:lnTo>
                      <a:lnTo>
                        <a:pt x="197" y="29"/>
                      </a:lnTo>
                      <a:lnTo>
                        <a:pt x="199" y="32"/>
                      </a:lnTo>
                      <a:lnTo>
                        <a:pt x="201" y="30"/>
                      </a:lnTo>
                      <a:lnTo>
                        <a:pt x="204" y="32"/>
                      </a:lnTo>
                      <a:lnTo>
                        <a:pt x="205" y="33"/>
                      </a:lnTo>
                      <a:lnTo>
                        <a:pt x="207" y="34"/>
                      </a:lnTo>
                      <a:lnTo>
                        <a:pt x="208" y="37"/>
                      </a:lnTo>
                      <a:lnTo>
                        <a:pt x="209" y="37"/>
                      </a:lnTo>
                      <a:lnTo>
                        <a:pt x="209" y="36"/>
                      </a:lnTo>
                      <a:lnTo>
                        <a:pt x="218" y="37"/>
                      </a:lnTo>
                      <a:lnTo>
                        <a:pt x="220" y="40"/>
                      </a:lnTo>
                      <a:lnTo>
                        <a:pt x="221" y="40"/>
                      </a:lnTo>
                      <a:lnTo>
                        <a:pt x="221" y="41"/>
                      </a:lnTo>
                      <a:lnTo>
                        <a:pt x="221" y="41"/>
                      </a:lnTo>
                      <a:lnTo>
                        <a:pt x="221" y="42"/>
                      </a:lnTo>
                      <a:lnTo>
                        <a:pt x="222" y="44"/>
                      </a:lnTo>
                      <a:lnTo>
                        <a:pt x="222" y="45"/>
                      </a:lnTo>
                      <a:lnTo>
                        <a:pt x="224" y="45"/>
                      </a:lnTo>
                      <a:lnTo>
                        <a:pt x="224" y="48"/>
                      </a:lnTo>
                      <a:lnTo>
                        <a:pt x="224" y="49"/>
                      </a:lnTo>
                      <a:lnTo>
                        <a:pt x="222" y="51"/>
                      </a:lnTo>
                      <a:lnTo>
                        <a:pt x="221" y="51"/>
                      </a:lnTo>
                      <a:lnTo>
                        <a:pt x="221" y="53"/>
                      </a:lnTo>
                      <a:lnTo>
                        <a:pt x="216" y="53"/>
                      </a:lnTo>
                      <a:lnTo>
                        <a:pt x="214" y="51"/>
                      </a:lnTo>
                      <a:lnTo>
                        <a:pt x="213" y="50"/>
                      </a:lnTo>
                      <a:lnTo>
                        <a:pt x="213" y="49"/>
                      </a:lnTo>
                      <a:lnTo>
                        <a:pt x="212" y="48"/>
                      </a:lnTo>
                      <a:lnTo>
                        <a:pt x="209" y="48"/>
                      </a:lnTo>
                      <a:lnTo>
                        <a:pt x="208" y="46"/>
                      </a:lnTo>
                      <a:lnTo>
                        <a:pt x="207" y="45"/>
                      </a:lnTo>
                      <a:lnTo>
                        <a:pt x="205" y="45"/>
                      </a:lnTo>
                      <a:lnTo>
                        <a:pt x="204" y="42"/>
                      </a:lnTo>
                      <a:lnTo>
                        <a:pt x="201" y="42"/>
                      </a:lnTo>
                      <a:lnTo>
                        <a:pt x="201" y="42"/>
                      </a:lnTo>
                      <a:lnTo>
                        <a:pt x="200" y="42"/>
                      </a:lnTo>
                      <a:lnTo>
                        <a:pt x="200" y="41"/>
                      </a:lnTo>
                      <a:lnTo>
                        <a:pt x="199" y="41"/>
                      </a:lnTo>
                      <a:lnTo>
                        <a:pt x="197" y="40"/>
                      </a:lnTo>
                      <a:lnTo>
                        <a:pt x="196" y="40"/>
                      </a:lnTo>
                      <a:lnTo>
                        <a:pt x="196" y="38"/>
                      </a:lnTo>
                      <a:lnTo>
                        <a:pt x="191" y="38"/>
                      </a:lnTo>
                      <a:lnTo>
                        <a:pt x="190" y="37"/>
                      </a:lnTo>
                      <a:lnTo>
                        <a:pt x="188" y="37"/>
                      </a:lnTo>
                      <a:lnTo>
                        <a:pt x="187" y="40"/>
                      </a:lnTo>
                      <a:lnTo>
                        <a:pt x="186" y="40"/>
                      </a:lnTo>
                      <a:lnTo>
                        <a:pt x="186" y="40"/>
                      </a:lnTo>
                      <a:lnTo>
                        <a:pt x="186" y="38"/>
                      </a:lnTo>
                      <a:lnTo>
                        <a:pt x="184" y="38"/>
                      </a:lnTo>
                      <a:lnTo>
                        <a:pt x="184" y="38"/>
                      </a:lnTo>
                      <a:lnTo>
                        <a:pt x="175" y="40"/>
                      </a:lnTo>
                      <a:lnTo>
                        <a:pt x="174" y="42"/>
                      </a:lnTo>
                      <a:lnTo>
                        <a:pt x="173" y="42"/>
                      </a:lnTo>
                      <a:lnTo>
                        <a:pt x="171" y="42"/>
                      </a:lnTo>
                      <a:lnTo>
                        <a:pt x="170" y="42"/>
                      </a:lnTo>
                      <a:lnTo>
                        <a:pt x="169" y="40"/>
                      </a:lnTo>
                      <a:lnTo>
                        <a:pt x="174" y="40"/>
                      </a:lnTo>
                      <a:lnTo>
                        <a:pt x="174" y="38"/>
                      </a:lnTo>
                      <a:lnTo>
                        <a:pt x="174" y="38"/>
                      </a:lnTo>
                      <a:lnTo>
                        <a:pt x="174" y="38"/>
                      </a:lnTo>
                      <a:lnTo>
                        <a:pt x="171" y="38"/>
                      </a:lnTo>
                      <a:lnTo>
                        <a:pt x="171" y="37"/>
                      </a:lnTo>
                      <a:lnTo>
                        <a:pt x="174" y="36"/>
                      </a:lnTo>
                      <a:lnTo>
                        <a:pt x="174" y="36"/>
                      </a:lnTo>
                      <a:lnTo>
                        <a:pt x="173" y="36"/>
                      </a:lnTo>
                      <a:lnTo>
                        <a:pt x="173" y="34"/>
                      </a:lnTo>
                      <a:lnTo>
                        <a:pt x="171" y="34"/>
                      </a:lnTo>
                      <a:lnTo>
                        <a:pt x="171" y="36"/>
                      </a:lnTo>
                      <a:lnTo>
                        <a:pt x="169" y="36"/>
                      </a:lnTo>
                      <a:lnTo>
                        <a:pt x="169" y="32"/>
                      </a:lnTo>
                      <a:lnTo>
                        <a:pt x="169" y="32"/>
                      </a:lnTo>
                      <a:lnTo>
                        <a:pt x="169" y="32"/>
                      </a:lnTo>
                      <a:lnTo>
                        <a:pt x="167" y="32"/>
                      </a:lnTo>
                      <a:lnTo>
                        <a:pt x="167" y="32"/>
                      </a:lnTo>
                      <a:lnTo>
                        <a:pt x="167" y="32"/>
                      </a:lnTo>
                      <a:lnTo>
                        <a:pt x="166" y="32"/>
                      </a:lnTo>
                      <a:lnTo>
                        <a:pt x="166" y="33"/>
                      </a:lnTo>
                      <a:lnTo>
                        <a:pt x="166" y="33"/>
                      </a:lnTo>
                      <a:lnTo>
                        <a:pt x="165" y="33"/>
                      </a:lnTo>
                      <a:lnTo>
                        <a:pt x="165" y="29"/>
                      </a:lnTo>
                      <a:lnTo>
                        <a:pt x="165" y="29"/>
                      </a:lnTo>
                      <a:lnTo>
                        <a:pt x="163" y="30"/>
                      </a:lnTo>
                      <a:lnTo>
                        <a:pt x="162" y="30"/>
                      </a:lnTo>
                      <a:lnTo>
                        <a:pt x="161" y="30"/>
                      </a:lnTo>
                      <a:lnTo>
                        <a:pt x="161" y="30"/>
                      </a:lnTo>
                      <a:lnTo>
                        <a:pt x="161" y="29"/>
                      </a:lnTo>
                      <a:lnTo>
                        <a:pt x="159" y="27"/>
                      </a:lnTo>
                      <a:lnTo>
                        <a:pt x="161" y="25"/>
                      </a:lnTo>
                      <a:lnTo>
                        <a:pt x="161" y="25"/>
                      </a:lnTo>
                      <a:lnTo>
                        <a:pt x="161" y="25"/>
                      </a:lnTo>
                      <a:lnTo>
                        <a:pt x="162" y="25"/>
                      </a:lnTo>
                      <a:lnTo>
                        <a:pt x="163" y="23"/>
                      </a:lnTo>
                      <a:lnTo>
                        <a:pt x="165" y="23"/>
                      </a:lnTo>
                      <a:close/>
                      <a:moveTo>
                        <a:pt x="440" y="21"/>
                      </a:moveTo>
                      <a:lnTo>
                        <a:pt x="443" y="21"/>
                      </a:lnTo>
                      <a:lnTo>
                        <a:pt x="445" y="23"/>
                      </a:lnTo>
                      <a:lnTo>
                        <a:pt x="446" y="23"/>
                      </a:lnTo>
                      <a:lnTo>
                        <a:pt x="449" y="23"/>
                      </a:lnTo>
                      <a:lnTo>
                        <a:pt x="450" y="23"/>
                      </a:lnTo>
                      <a:lnTo>
                        <a:pt x="450" y="24"/>
                      </a:lnTo>
                      <a:lnTo>
                        <a:pt x="449" y="24"/>
                      </a:lnTo>
                      <a:lnTo>
                        <a:pt x="449" y="25"/>
                      </a:lnTo>
                      <a:lnTo>
                        <a:pt x="449" y="28"/>
                      </a:lnTo>
                      <a:lnTo>
                        <a:pt x="449" y="29"/>
                      </a:lnTo>
                      <a:lnTo>
                        <a:pt x="446" y="28"/>
                      </a:lnTo>
                      <a:lnTo>
                        <a:pt x="446" y="28"/>
                      </a:lnTo>
                      <a:lnTo>
                        <a:pt x="443" y="28"/>
                      </a:lnTo>
                      <a:lnTo>
                        <a:pt x="443" y="27"/>
                      </a:lnTo>
                      <a:lnTo>
                        <a:pt x="442" y="27"/>
                      </a:lnTo>
                      <a:lnTo>
                        <a:pt x="442" y="27"/>
                      </a:lnTo>
                      <a:lnTo>
                        <a:pt x="440" y="27"/>
                      </a:lnTo>
                      <a:lnTo>
                        <a:pt x="440" y="25"/>
                      </a:lnTo>
                      <a:lnTo>
                        <a:pt x="438" y="25"/>
                      </a:lnTo>
                      <a:lnTo>
                        <a:pt x="438" y="25"/>
                      </a:lnTo>
                      <a:lnTo>
                        <a:pt x="438" y="24"/>
                      </a:lnTo>
                      <a:lnTo>
                        <a:pt x="440" y="24"/>
                      </a:lnTo>
                      <a:lnTo>
                        <a:pt x="440" y="23"/>
                      </a:lnTo>
                      <a:lnTo>
                        <a:pt x="440" y="23"/>
                      </a:lnTo>
                      <a:lnTo>
                        <a:pt x="440" y="21"/>
                      </a:lnTo>
                      <a:close/>
                      <a:moveTo>
                        <a:pt x="2017" y="20"/>
                      </a:moveTo>
                      <a:lnTo>
                        <a:pt x="2018" y="20"/>
                      </a:lnTo>
                      <a:lnTo>
                        <a:pt x="2020" y="21"/>
                      </a:lnTo>
                      <a:lnTo>
                        <a:pt x="2020" y="21"/>
                      </a:lnTo>
                      <a:lnTo>
                        <a:pt x="2021" y="23"/>
                      </a:lnTo>
                      <a:lnTo>
                        <a:pt x="2021" y="24"/>
                      </a:lnTo>
                      <a:lnTo>
                        <a:pt x="2020" y="25"/>
                      </a:lnTo>
                      <a:lnTo>
                        <a:pt x="2020" y="27"/>
                      </a:lnTo>
                      <a:lnTo>
                        <a:pt x="2021" y="28"/>
                      </a:lnTo>
                      <a:lnTo>
                        <a:pt x="2024" y="25"/>
                      </a:lnTo>
                      <a:lnTo>
                        <a:pt x="2024" y="25"/>
                      </a:lnTo>
                      <a:lnTo>
                        <a:pt x="2024" y="25"/>
                      </a:lnTo>
                      <a:lnTo>
                        <a:pt x="2025" y="25"/>
                      </a:lnTo>
                      <a:lnTo>
                        <a:pt x="2025" y="25"/>
                      </a:lnTo>
                      <a:lnTo>
                        <a:pt x="2025" y="27"/>
                      </a:lnTo>
                      <a:lnTo>
                        <a:pt x="2027" y="25"/>
                      </a:lnTo>
                      <a:lnTo>
                        <a:pt x="2027" y="28"/>
                      </a:lnTo>
                      <a:lnTo>
                        <a:pt x="2029" y="28"/>
                      </a:lnTo>
                      <a:lnTo>
                        <a:pt x="2029" y="29"/>
                      </a:lnTo>
                      <a:lnTo>
                        <a:pt x="2031" y="29"/>
                      </a:lnTo>
                      <a:lnTo>
                        <a:pt x="2031" y="29"/>
                      </a:lnTo>
                      <a:lnTo>
                        <a:pt x="2034" y="30"/>
                      </a:lnTo>
                      <a:lnTo>
                        <a:pt x="2034" y="30"/>
                      </a:lnTo>
                      <a:lnTo>
                        <a:pt x="2037" y="30"/>
                      </a:lnTo>
                      <a:lnTo>
                        <a:pt x="2042" y="34"/>
                      </a:lnTo>
                      <a:lnTo>
                        <a:pt x="2042" y="36"/>
                      </a:lnTo>
                      <a:lnTo>
                        <a:pt x="2042" y="36"/>
                      </a:lnTo>
                      <a:lnTo>
                        <a:pt x="2042" y="37"/>
                      </a:lnTo>
                      <a:lnTo>
                        <a:pt x="2042" y="40"/>
                      </a:lnTo>
                      <a:lnTo>
                        <a:pt x="2042" y="40"/>
                      </a:lnTo>
                      <a:lnTo>
                        <a:pt x="2041" y="40"/>
                      </a:lnTo>
                      <a:lnTo>
                        <a:pt x="2039" y="41"/>
                      </a:lnTo>
                      <a:lnTo>
                        <a:pt x="2038" y="40"/>
                      </a:lnTo>
                      <a:lnTo>
                        <a:pt x="2037" y="40"/>
                      </a:lnTo>
                      <a:lnTo>
                        <a:pt x="2037" y="40"/>
                      </a:lnTo>
                      <a:lnTo>
                        <a:pt x="2037" y="41"/>
                      </a:lnTo>
                      <a:lnTo>
                        <a:pt x="2035" y="41"/>
                      </a:lnTo>
                      <a:lnTo>
                        <a:pt x="2034" y="42"/>
                      </a:lnTo>
                      <a:lnTo>
                        <a:pt x="2027" y="44"/>
                      </a:lnTo>
                      <a:lnTo>
                        <a:pt x="2027" y="45"/>
                      </a:lnTo>
                      <a:lnTo>
                        <a:pt x="2026" y="45"/>
                      </a:lnTo>
                      <a:lnTo>
                        <a:pt x="2026" y="45"/>
                      </a:lnTo>
                      <a:lnTo>
                        <a:pt x="2024" y="45"/>
                      </a:lnTo>
                      <a:lnTo>
                        <a:pt x="2024" y="44"/>
                      </a:lnTo>
                      <a:lnTo>
                        <a:pt x="2024" y="44"/>
                      </a:lnTo>
                      <a:lnTo>
                        <a:pt x="2022" y="44"/>
                      </a:lnTo>
                      <a:lnTo>
                        <a:pt x="2022" y="45"/>
                      </a:lnTo>
                      <a:lnTo>
                        <a:pt x="2021" y="44"/>
                      </a:lnTo>
                      <a:lnTo>
                        <a:pt x="2021" y="44"/>
                      </a:lnTo>
                      <a:lnTo>
                        <a:pt x="2016" y="44"/>
                      </a:lnTo>
                      <a:lnTo>
                        <a:pt x="2016" y="42"/>
                      </a:lnTo>
                      <a:lnTo>
                        <a:pt x="2014" y="42"/>
                      </a:lnTo>
                      <a:lnTo>
                        <a:pt x="2014" y="42"/>
                      </a:lnTo>
                      <a:lnTo>
                        <a:pt x="2013" y="42"/>
                      </a:lnTo>
                      <a:lnTo>
                        <a:pt x="2013" y="42"/>
                      </a:lnTo>
                      <a:lnTo>
                        <a:pt x="2009" y="46"/>
                      </a:lnTo>
                      <a:lnTo>
                        <a:pt x="2009" y="46"/>
                      </a:lnTo>
                      <a:lnTo>
                        <a:pt x="2005" y="48"/>
                      </a:lnTo>
                      <a:lnTo>
                        <a:pt x="2005" y="49"/>
                      </a:lnTo>
                      <a:lnTo>
                        <a:pt x="2004" y="49"/>
                      </a:lnTo>
                      <a:lnTo>
                        <a:pt x="2004" y="49"/>
                      </a:lnTo>
                      <a:lnTo>
                        <a:pt x="2003" y="49"/>
                      </a:lnTo>
                      <a:lnTo>
                        <a:pt x="2003" y="49"/>
                      </a:lnTo>
                      <a:lnTo>
                        <a:pt x="1999" y="49"/>
                      </a:lnTo>
                      <a:lnTo>
                        <a:pt x="1999" y="48"/>
                      </a:lnTo>
                      <a:lnTo>
                        <a:pt x="2000" y="46"/>
                      </a:lnTo>
                      <a:lnTo>
                        <a:pt x="2004" y="42"/>
                      </a:lnTo>
                      <a:lnTo>
                        <a:pt x="2005" y="41"/>
                      </a:lnTo>
                      <a:lnTo>
                        <a:pt x="2008" y="36"/>
                      </a:lnTo>
                      <a:lnTo>
                        <a:pt x="2010" y="36"/>
                      </a:lnTo>
                      <a:lnTo>
                        <a:pt x="2009" y="33"/>
                      </a:lnTo>
                      <a:lnTo>
                        <a:pt x="2010" y="33"/>
                      </a:lnTo>
                      <a:lnTo>
                        <a:pt x="2010" y="30"/>
                      </a:lnTo>
                      <a:lnTo>
                        <a:pt x="2013" y="29"/>
                      </a:lnTo>
                      <a:lnTo>
                        <a:pt x="2013" y="27"/>
                      </a:lnTo>
                      <a:lnTo>
                        <a:pt x="2013" y="27"/>
                      </a:lnTo>
                      <a:lnTo>
                        <a:pt x="2013" y="25"/>
                      </a:lnTo>
                      <a:lnTo>
                        <a:pt x="2014" y="25"/>
                      </a:lnTo>
                      <a:lnTo>
                        <a:pt x="2014" y="24"/>
                      </a:lnTo>
                      <a:lnTo>
                        <a:pt x="2014" y="23"/>
                      </a:lnTo>
                      <a:lnTo>
                        <a:pt x="2013" y="21"/>
                      </a:lnTo>
                      <a:lnTo>
                        <a:pt x="2016" y="21"/>
                      </a:lnTo>
                      <a:lnTo>
                        <a:pt x="2016" y="23"/>
                      </a:lnTo>
                      <a:lnTo>
                        <a:pt x="2016" y="23"/>
                      </a:lnTo>
                      <a:lnTo>
                        <a:pt x="2017" y="23"/>
                      </a:lnTo>
                      <a:lnTo>
                        <a:pt x="2017" y="23"/>
                      </a:lnTo>
                      <a:lnTo>
                        <a:pt x="2017" y="23"/>
                      </a:lnTo>
                      <a:lnTo>
                        <a:pt x="2017" y="20"/>
                      </a:lnTo>
                      <a:close/>
                      <a:moveTo>
                        <a:pt x="1935" y="15"/>
                      </a:moveTo>
                      <a:lnTo>
                        <a:pt x="1936" y="15"/>
                      </a:lnTo>
                      <a:lnTo>
                        <a:pt x="1937" y="15"/>
                      </a:lnTo>
                      <a:lnTo>
                        <a:pt x="1938" y="15"/>
                      </a:lnTo>
                      <a:lnTo>
                        <a:pt x="1938" y="16"/>
                      </a:lnTo>
                      <a:lnTo>
                        <a:pt x="1941" y="17"/>
                      </a:lnTo>
                      <a:lnTo>
                        <a:pt x="1944" y="17"/>
                      </a:lnTo>
                      <a:lnTo>
                        <a:pt x="1946" y="19"/>
                      </a:lnTo>
                      <a:lnTo>
                        <a:pt x="1948" y="21"/>
                      </a:lnTo>
                      <a:lnTo>
                        <a:pt x="1948" y="24"/>
                      </a:lnTo>
                      <a:lnTo>
                        <a:pt x="1945" y="24"/>
                      </a:lnTo>
                      <a:lnTo>
                        <a:pt x="1945" y="25"/>
                      </a:lnTo>
                      <a:lnTo>
                        <a:pt x="1936" y="25"/>
                      </a:lnTo>
                      <a:lnTo>
                        <a:pt x="1936" y="25"/>
                      </a:lnTo>
                      <a:lnTo>
                        <a:pt x="1935" y="25"/>
                      </a:lnTo>
                      <a:lnTo>
                        <a:pt x="1933" y="27"/>
                      </a:lnTo>
                      <a:lnTo>
                        <a:pt x="1929" y="25"/>
                      </a:lnTo>
                      <a:lnTo>
                        <a:pt x="1929" y="24"/>
                      </a:lnTo>
                      <a:lnTo>
                        <a:pt x="1931" y="24"/>
                      </a:lnTo>
                      <a:lnTo>
                        <a:pt x="1931" y="24"/>
                      </a:lnTo>
                      <a:lnTo>
                        <a:pt x="1929" y="23"/>
                      </a:lnTo>
                      <a:lnTo>
                        <a:pt x="1928" y="19"/>
                      </a:lnTo>
                      <a:lnTo>
                        <a:pt x="1929" y="19"/>
                      </a:lnTo>
                      <a:lnTo>
                        <a:pt x="1931" y="17"/>
                      </a:lnTo>
                      <a:lnTo>
                        <a:pt x="1931" y="16"/>
                      </a:lnTo>
                      <a:lnTo>
                        <a:pt x="1931" y="16"/>
                      </a:lnTo>
                      <a:lnTo>
                        <a:pt x="1931" y="15"/>
                      </a:lnTo>
                      <a:lnTo>
                        <a:pt x="1932" y="15"/>
                      </a:lnTo>
                      <a:lnTo>
                        <a:pt x="1935" y="15"/>
                      </a:lnTo>
                      <a:close/>
                      <a:moveTo>
                        <a:pt x="1567" y="13"/>
                      </a:moveTo>
                      <a:lnTo>
                        <a:pt x="1569" y="13"/>
                      </a:lnTo>
                      <a:lnTo>
                        <a:pt x="1569" y="16"/>
                      </a:lnTo>
                      <a:lnTo>
                        <a:pt x="1571" y="17"/>
                      </a:lnTo>
                      <a:lnTo>
                        <a:pt x="1571" y="19"/>
                      </a:lnTo>
                      <a:lnTo>
                        <a:pt x="1561" y="19"/>
                      </a:lnTo>
                      <a:lnTo>
                        <a:pt x="1561" y="19"/>
                      </a:lnTo>
                      <a:lnTo>
                        <a:pt x="1563" y="19"/>
                      </a:lnTo>
                      <a:lnTo>
                        <a:pt x="1564" y="17"/>
                      </a:lnTo>
                      <a:lnTo>
                        <a:pt x="1565" y="16"/>
                      </a:lnTo>
                      <a:lnTo>
                        <a:pt x="1567" y="15"/>
                      </a:lnTo>
                      <a:lnTo>
                        <a:pt x="1567" y="13"/>
                      </a:lnTo>
                      <a:close/>
                      <a:moveTo>
                        <a:pt x="280" y="13"/>
                      </a:moveTo>
                      <a:lnTo>
                        <a:pt x="281" y="13"/>
                      </a:lnTo>
                      <a:lnTo>
                        <a:pt x="281" y="13"/>
                      </a:lnTo>
                      <a:lnTo>
                        <a:pt x="281" y="13"/>
                      </a:lnTo>
                      <a:lnTo>
                        <a:pt x="281" y="13"/>
                      </a:lnTo>
                      <a:lnTo>
                        <a:pt x="281" y="13"/>
                      </a:lnTo>
                      <a:lnTo>
                        <a:pt x="280" y="13"/>
                      </a:lnTo>
                      <a:close/>
                      <a:moveTo>
                        <a:pt x="1641" y="12"/>
                      </a:moveTo>
                      <a:lnTo>
                        <a:pt x="1641" y="13"/>
                      </a:lnTo>
                      <a:lnTo>
                        <a:pt x="1641" y="15"/>
                      </a:lnTo>
                      <a:lnTo>
                        <a:pt x="1643" y="16"/>
                      </a:lnTo>
                      <a:lnTo>
                        <a:pt x="1643" y="17"/>
                      </a:lnTo>
                      <a:lnTo>
                        <a:pt x="1643" y="19"/>
                      </a:lnTo>
                      <a:lnTo>
                        <a:pt x="1643" y="19"/>
                      </a:lnTo>
                      <a:lnTo>
                        <a:pt x="1643" y="19"/>
                      </a:lnTo>
                      <a:lnTo>
                        <a:pt x="1640" y="19"/>
                      </a:lnTo>
                      <a:lnTo>
                        <a:pt x="1637" y="19"/>
                      </a:lnTo>
                      <a:lnTo>
                        <a:pt x="1636" y="17"/>
                      </a:lnTo>
                      <a:lnTo>
                        <a:pt x="1633" y="16"/>
                      </a:lnTo>
                      <a:lnTo>
                        <a:pt x="1635" y="15"/>
                      </a:lnTo>
                      <a:lnTo>
                        <a:pt x="1636" y="13"/>
                      </a:lnTo>
                      <a:lnTo>
                        <a:pt x="1637" y="13"/>
                      </a:lnTo>
                      <a:lnTo>
                        <a:pt x="1639" y="13"/>
                      </a:lnTo>
                      <a:lnTo>
                        <a:pt x="1641" y="12"/>
                      </a:lnTo>
                      <a:close/>
                      <a:moveTo>
                        <a:pt x="1560" y="11"/>
                      </a:moveTo>
                      <a:lnTo>
                        <a:pt x="1561" y="15"/>
                      </a:lnTo>
                      <a:lnTo>
                        <a:pt x="1560" y="15"/>
                      </a:lnTo>
                      <a:lnTo>
                        <a:pt x="1560" y="15"/>
                      </a:lnTo>
                      <a:lnTo>
                        <a:pt x="1556" y="15"/>
                      </a:lnTo>
                      <a:lnTo>
                        <a:pt x="1556" y="15"/>
                      </a:lnTo>
                      <a:lnTo>
                        <a:pt x="1555" y="15"/>
                      </a:lnTo>
                      <a:lnTo>
                        <a:pt x="1555" y="13"/>
                      </a:lnTo>
                      <a:lnTo>
                        <a:pt x="1555" y="13"/>
                      </a:lnTo>
                      <a:lnTo>
                        <a:pt x="1554" y="13"/>
                      </a:lnTo>
                      <a:lnTo>
                        <a:pt x="1554" y="12"/>
                      </a:lnTo>
                      <a:lnTo>
                        <a:pt x="1560" y="11"/>
                      </a:lnTo>
                      <a:close/>
                      <a:moveTo>
                        <a:pt x="1255" y="11"/>
                      </a:moveTo>
                      <a:lnTo>
                        <a:pt x="1256" y="11"/>
                      </a:lnTo>
                      <a:lnTo>
                        <a:pt x="1258" y="16"/>
                      </a:lnTo>
                      <a:lnTo>
                        <a:pt x="1260" y="16"/>
                      </a:lnTo>
                      <a:lnTo>
                        <a:pt x="1260" y="15"/>
                      </a:lnTo>
                      <a:lnTo>
                        <a:pt x="1262" y="15"/>
                      </a:lnTo>
                      <a:lnTo>
                        <a:pt x="1263" y="13"/>
                      </a:lnTo>
                      <a:lnTo>
                        <a:pt x="1264" y="13"/>
                      </a:lnTo>
                      <a:lnTo>
                        <a:pt x="1264" y="15"/>
                      </a:lnTo>
                      <a:lnTo>
                        <a:pt x="1264" y="16"/>
                      </a:lnTo>
                      <a:lnTo>
                        <a:pt x="1266" y="17"/>
                      </a:lnTo>
                      <a:lnTo>
                        <a:pt x="1267" y="17"/>
                      </a:lnTo>
                      <a:lnTo>
                        <a:pt x="1268" y="20"/>
                      </a:lnTo>
                      <a:lnTo>
                        <a:pt x="1270" y="20"/>
                      </a:lnTo>
                      <a:lnTo>
                        <a:pt x="1270" y="20"/>
                      </a:lnTo>
                      <a:lnTo>
                        <a:pt x="1271" y="21"/>
                      </a:lnTo>
                      <a:lnTo>
                        <a:pt x="1271" y="24"/>
                      </a:lnTo>
                      <a:lnTo>
                        <a:pt x="1271" y="24"/>
                      </a:lnTo>
                      <a:lnTo>
                        <a:pt x="1271" y="25"/>
                      </a:lnTo>
                      <a:lnTo>
                        <a:pt x="1271" y="27"/>
                      </a:lnTo>
                      <a:lnTo>
                        <a:pt x="1271" y="28"/>
                      </a:lnTo>
                      <a:lnTo>
                        <a:pt x="1272" y="28"/>
                      </a:lnTo>
                      <a:lnTo>
                        <a:pt x="1272" y="28"/>
                      </a:lnTo>
                      <a:lnTo>
                        <a:pt x="1273" y="27"/>
                      </a:lnTo>
                      <a:lnTo>
                        <a:pt x="1273" y="25"/>
                      </a:lnTo>
                      <a:lnTo>
                        <a:pt x="1275" y="27"/>
                      </a:lnTo>
                      <a:lnTo>
                        <a:pt x="1277" y="32"/>
                      </a:lnTo>
                      <a:lnTo>
                        <a:pt x="1277" y="32"/>
                      </a:lnTo>
                      <a:lnTo>
                        <a:pt x="1277" y="34"/>
                      </a:lnTo>
                      <a:lnTo>
                        <a:pt x="1279" y="34"/>
                      </a:lnTo>
                      <a:lnTo>
                        <a:pt x="1279" y="36"/>
                      </a:lnTo>
                      <a:lnTo>
                        <a:pt x="1281" y="37"/>
                      </a:lnTo>
                      <a:lnTo>
                        <a:pt x="1284" y="37"/>
                      </a:lnTo>
                      <a:lnTo>
                        <a:pt x="1284" y="37"/>
                      </a:lnTo>
                      <a:lnTo>
                        <a:pt x="1285" y="37"/>
                      </a:lnTo>
                      <a:lnTo>
                        <a:pt x="1285" y="38"/>
                      </a:lnTo>
                      <a:lnTo>
                        <a:pt x="1289" y="38"/>
                      </a:lnTo>
                      <a:lnTo>
                        <a:pt x="1290" y="38"/>
                      </a:lnTo>
                      <a:lnTo>
                        <a:pt x="1292" y="40"/>
                      </a:lnTo>
                      <a:lnTo>
                        <a:pt x="1292" y="42"/>
                      </a:lnTo>
                      <a:lnTo>
                        <a:pt x="1290" y="42"/>
                      </a:lnTo>
                      <a:lnTo>
                        <a:pt x="1288" y="42"/>
                      </a:lnTo>
                      <a:lnTo>
                        <a:pt x="1285" y="42"/>
                      </a:lnTo>
                      <a:lnTo>
                        <a:pt x="1283" y="44"/>
                      </a:lnTo>
                      <a:lnTo>
                        <a:pt x="1281" y="45"/>
                      </a:lnTo>
                      <a:lnTo>
                        <a:pt x="1279" y="46"/>
                      </a:lnTo>
                      <a:lnTo>
                        <a:pt x="1277" y="50"/>
                      </a:lnTo>
                      <a:lnTo>
                        <a:pt x="1279" y="50"/>
                      </a:lnTo>
                      <a:lnTo>
                        <a:pt x="1279" y="53"/>
                      </a:lnTo>
                      <a:lnTo>
                        <a:pt x="1279" y="53"/>
                      </a:lnTo>
                      <a:lnTo>
                        <a:pt x="1279" y="55"/>
                      </a:lnTo>
                      <a:lnTo>
                        <a:pt x="1279" y="55"/>
                      </a:lnTo>
                      <a:lnTo>
                        <a:pt x="1279" y="57"/>
                      </a:lnTo>
                      <a:lnTo>
                        <a:pt x="1276" y="57"/>
                      </a:lnTo>
                      <a:lnTo>
                        <a:pt x="1276" y="58"/>
                      </a:lnTo>
                      <a:lnTo>
                        <a:pt x="1276" y="61"/>
                      </a:lnTo>
                      <a:lnTo>
                        <a:pt x="1275" y="62"/>
                      </a:lnTo>
                      <a:lnTo>
                        <a:pt x="1273" y="63"/>
                      </a:lnTo>
                      <a:lnTo>
                        <a:pt x="1271" y="63"/>
                      </a:lnTo>
                      <a:lnTo>
                        <a:pt x="1270" y="63"/>
                      </a:lnTo>
                      <a:lnTo>
                        <a:pt x="1270" y="66"/>
                      </a:lnTo>
                      <a:lnTo>
                        <a:pt x="1268" y="67"/>
                      </a:lnTo>
                      <a:lnTo>
                        <a:pt x="1267" y="68"/>
                      </a:lnTo>
                      <a:lnTo>
                        <a:pt x="1266" y="68"/>
                      </a:lnTo>
                      <a:lnTo>
                        <a:pt x="1266" y="70"/>
                      </a:lnTo>
                      <a:lnTo>
                        <a:pt x="1260" y="70"/>
                      </a:lnTo>
                      <a:lnTo>
                        <a:pt x="1260" y="70"/>
                      </a:lnTo>
                      <a:lnTo>
                        <a:pt x="1258" y="71"/>
                      </a:lnTo>
                      <a:lnTo>
                        <a:pt x="1258" y="72"/>
                      </a:lnTo>
                      <a:lnTo>
                        <a:pt x="1259" y="74"/>
                      </a:lnTo>
                      <a:lnTo>
                        <a:pt x="1259" y="76"/>
                      </a:lnTo>
                      <a:lnTo>
                        <a:pt x="1256" y="76"/>
                      </a:lnTo>
                      <a:lnTo>
                        <a:pt x="1256" y="78"/>
                      </a:lnTo>
                      <a:lnTo>
                        <a:pt x="1255" y="76"/>
                      </a:lnTo>
                      <a:lnTo>
                        <a:pt x="1254" y="79"/>
                      </a:lnTo>
                      <a:lnTo>
                        <a:pt x="1254" y="79"/>
                      </a:lnTo>
                      <a:lnTo>
                        <a:pt x="1254" y="78"/>
                      </a:lnTo>
                      <a:lnTo>
                        <a:pt x="1253" y="76"/>
                      </a:lnTo>
                      <a:lnTo>
                        <a:pt x="1251" y="74"/>
                      </a:lnTo>
                      <a:lnTo>
                        <a:pt x="1250" y="71"/>
                      </a:lnTo>
                      <a:lnTo>
                        <a:pt x="1249" y="71"/>
                      </a:lnTo>
                      <a:lnTo>
                        <a:pt x="1246" y="72"/>
                      </a:lnTo>
                      <a:lnTo>
                        <a:pt x="1245" y="71"/>
                      </a:lnTo>
                      <a:lnTo>
                        <a:pt x="1245" y="71"/>
                      </a:lnTo>
                      <a:lnTo>
                        <a:pt x="1245" y="71"/>
                      </a:lnTo>
                      <a:lnTo>
                        <a:pt x="1242" y="70"/>
                      </a:lnTo>
                      <a:lnTo>
                        <a:pt x="1242" y="68"/>
                      </a:lnTo>
                      <a:lnTo>
                        <a:pt x="1233" y="67"/>
                      </a:lnTo>
                      <a:lnTo>
                        <a:pt x="1233" y="67"/>
                      </a:lnTo>
                      <a:lnTo>
                        <a:pt x="1232" y="67"/>
                      </a:lnTo>
                      <a:lnTo>
                        <a:pt x="1232" y="65"/>
                      </a:lnTo>
                      <a:lnTo>
                        <a:pt x="1232" y="62"/>
                      </a:lnTo>
                      <a:lnTo>
                        <a:pt x="1230" y="61"/>
                      </a:lnTo>
                      <a:lnTo>
                        <a:pt x="1232" y="59"/>
                      </a:lnTo>
                      <a:lnTo>
                        <a:pt x="1232" y="59"/>
                      </a:lnTo>
                      <a:lnTo>
                        <a:pt x="1232" y="59"/>
                      </a:lnTo>
                      <a:lnTo>
                        <a:pt x="1233" y="59"/>
                      </a:lnTo>
                      <a:lnTo>
                        <a:pt x="1234" y="59"/>
                      </a:lnTo>
                      <a:lnTo>
                        <a:pt x="1235" y="61"/>
                      </a:lnTo>
                      <a:lnTo>
                        <a:pt x="1235" y="62"/>
                      </a:lnTo>
                      <a:lnTo>
                        <a:pt x="1235" y="62"/>
                      </a:lnTo>
                      <a:lnTo>
                        <a:pt x="1235" y="61"/>
                      </a:lnTo>
                      <a:lnTo>
                        <a:pt x="1237" y="61"/>
                      </a:lnTo>
                      <a:lnTo>
                        <a:pt x="1237" y="61"/>
                      </a:lnTo>
                      <a:lnTo>
                        <a:pt x="1238" y="61"/>
                      </a:lnTo>
                      <a:lnTo>
                        <a:pt x="1238" y="61"/>
                      </a:lnTo>
                      <a:lnTo>
                        <a:pt x="1238" y="61"/>
                      </a:lnTo>
                      <a:lnTo>
                        <a:pt x="1242" y="62"/>
                      </a:lnTo>
                      <a:lnTo>
                        <a:pt x="1243" y="61"/>
                      </a:lnTo>
                      <a:lnTo>
                        <a:pt x="1243" y="61"/>
                      </a:lnTo>
                      <a:lnTo>
                        <a:pt x="1242" y="59"/>
                      </a:lnTo>
                      <a:lnTo>
                        <a:pt x="1241" y="58"/>
                      </a:lnTo>
                      <a:lnTo>
                        <a:pt x="1241" y="57"/>
                      </a:lnTo>
                      <a:lnTo>
                        <a:pt x="1241" y="55"/>
                      </a:lnTo>
                      <a:lnTo>
                        <a:pt x="1242" y="55"/>
                      </a:lnTo>
                      <a:lnTo>
                        <a:pt x="1243" y="55"/>
                      </a:lnTo>
                      <a:lnTo>
                        <a:pt x="1243" y="54"/>
                      </a:lnTo>
                      <a:lnTo>
                        <a:pt x="1247" y="54"/>
                      </a:lnTo>
                      <a:lnTo>
                        <a:pt x="1249" y="54"/>
                      </a:lnTo>
                      <a:lnTo>
                        <a:pt x="1249" y="53"/>
                      </a:lnTo>
                      <a:lnTo>
                        <a:pt x="1242" y="53"/>
                      </a:lnTo>
                      <a:lnTo>
                        <a:pt x="1241" y="53"/>
                      </a:lnTo>
                      <a:lnTo>
                        <a:pt x="1239" y="54"/>
                      </a:lnTo>
                      <a:lnTo>
                        <a:pt x="1237" y="54"/>
                      </a:lnTo>
                      <a:lnTo>
                        <a:pt x="1235" y="54"/>
                      </a:lnTo>
                      <a:lnTo>
                        <a:pt x="1235" y="54"/>
                      </a:lnTo>
                      <a:lnTo>
                        <a:pt x="1235" y="54"/>
                      </a:lnTo>
                      <a:lnTo>
                        <a:pt x="1234" y="54"/>
                      </a:lnTo>
                      <a:lnTo>
                        <a:pt x="1234" y="53"/>
                      </a:lnTo>
                      <a:lnTo>
                        <a:pt x="1232" y="54"/>
                      </a:lnTo>
                      <a:lnTo>
                        <a:pt x="1232" y="55"/>
                      </a:lnTo>
                      <a:lnTo>
                        <a:pt x="1229" y="55"/>
                      </a:lnTo>
                      <a:lnTo>
                        <a:pt x="1229" y="48"/>
                      </a:lnTo>
                      <a:lnTo>
                        <a:pt x="1230" y="48"/>
                      </a:lnTo>
                      <a:lnTo>
                        <a:pt x="1232" y="48"/>
                      </a:lnTo>
                      <a:lnTo>
                        <a:pt x="1232" y="49"/>
                      </a:lnTo>
                      <a:lnTo>
                        <a:pt x="1232" y="46"/>
                      </a:lnTo>
                      <a:lnTo>
                        <a:pt x="1235" y="48"/>
                      </a:lnTo>
                      <a:lnTo>
                        <a:pt x="1235" y="49"/>
                      </a:lnTo>
                      <a:lnTo>
                        <a:pt x="1239" y="49"/>
                      </a:lnTo>
                      <a:lnTo>
                        <a:pt x="1239" y="48"/>
                      </a:lnTo>
                      <a:lnTo>
                        <a:pt x="1241" y="48"/>
                      </a:lnTo>
                      <a:lnTo>
                        <a:pt x="1241" y="48"/>
                      </a:lnTo>
                      <a:lnTo>
                        <a:pt x="1241" y="48"/>
                      </a:lnTo>
                      <a:lnTo>
                        <a:pt x="1241" y="48"/>
                      </a:lnTo>
                      <a:lnTo>
                        <a:pt x="1242" y="48"/>
                      </a:lnTo>
                      <a:lnTo>
                        <a:pt x="1242" y="48"/>
                      </a:lnTo>
                      <a:lnTo>
                        <a:pt x="1243" y="46"/>
                      </a:lnTo>
                      <a:lnTo>
                        <a:pt x="1249" y="48"/>
                      </a:lnTo>
                      <a:lnTo>
                        <a:pt x="1259" y="46"/>
                      </a:lnTo>
                      <a:lnTo>
                        <a:pt x="1260" y="45"/>
                      </a:lnTo>
                      <a:lnTo>
                        <a:pt x="1262" y="45"/>
                      </a:lnTo>
                      <a:lnTo>
                        <a:pt x="1262" y="44"/>
                      </a:lnTo>
                      <a:lnTo>
                        <a:pt x="1256" y="44"/>
                      </a:lnTo>
                      <a:lnTo>
                        <a:pt x="1256" y="45"/>
                      </a:lnTo>
                      <a:lnTo>
                        <a:pt x="1253" y="44"/>
                      </a:lnTo>
                      <a:lnTo>
                        <a:pt x="1253" y="44"/>
                      </a:lnTo>
                      <a:lnTo>
                        <a:pt x="1251" y="44"/>
                      </a:lnTo>
                      <a:lnTo>
                        <a:pt x="1251" y="42"/>
                      </a:lnTo>
                      <a:lnTo>
                        <a:pt x="1251" y="41"/>
                      </a:lnTo>
                      <a:lnTo>
                        <a:pt x="1250" y="41"/>
                      </a:lnTo>
                      <a:lnTo>
                        <a:pt x="1249" y="41"/>
                      </a:lnTo>
                      <a:lnTo>
                        <a:pt x="1249" y="41"/>
                      </a:lnTo>
                      <a:lnTo>
                        <a:pt x="1243" y="41"/>
                      </a:lnTo>
                      <a:lnTo>
                        <a:pt x="1243" y="38"/>
                      </a:lnTo>
                      <a:lnTo>
                        <a:pt x="1243" y="36"/>
                      </a:lnTo>
                      <a:lnTo>
                        <a:pt x="1242" y="36"/>
                      </a:lnTo>
                      <a:lnTo>
                        <a:pt x="1241" y="37"/>
                      </a:lnTo>
                      <a:lnTo>
                        <a:pt x="1239" y="37"/>
                      </a:lnTo>
                      <a:lnTo>
                        <a:pt x="1239" y="36"/>
                      </a:lnTo>
                      <a:lnTo>
                        <a:pt x="1237" y="37"/>
                      </a:lnTo>
                      <a:lnTo>
                        <a:pt x="1237" y="41"/>
                      </a:lnTo>
                      <a:lnTo>
                        <a:pt x="1230" y="41"/>
                      </a:lnTo>
                      <a:lnTo>
                        <a:pt x="1230" y="44"/>
                      </a:lnTo>
                      <a:lnTo>
                        <a:pt x="1229" y="44"/>
                      </a:lnTo>
                      <a:lnTo>
                        <a:pt x="1229" y="44"/>
                      </a:lnTo>
                      <a:lnTo>
                        <a:pt x="1229" y="44"/>
                      </a:lnTo>
                      <a:lnTo>
                        <a:pt x="1228" y="44"/>
                      </a:lnTo>
                      <a:lnTo>
                        <a:pt x="1225" y="44"/>
                      </a:lnTo>
                      <a:lnTo>
                        <a:pt x="1222" y="44"/>
                      </a:lnTo>
                      <a:lnTo>
                        <a:pt x="1222" y="38"/>
                      </a:lnTo>
                      <a:lnTo>
                        <a:pt x="1222" y="38"/>
                      </a:lnTo>
                      <a:lnTo>
                        <a:pt x="1222" y="37"/>
                      </a:lnTo>
                      <a:lnTo>
                        <a:pt x="1221" y="37"/>
                      </a:lnTo>
                      <a:lnTo>
                        <a:pt x="1222" y="34"/>
                      </a:lnTo>
                      <a:lnTo>
                        <a:pt x="1220" y="33"/>
                      </a:lnTo>
                      <a:lnTo>
                        <a:pt x="1218" y="32"/>
                      </a:lnTo>
                      <a:lnTo>
                        <a:pt x="1216" y="32"/>
                      </a:lnTo>
                      <a:lnTo>
                        <a:pt x="1217" y="30"/>
                      </a:lnTo>
                      <a:lnTo>
                        <a:pt x="1217" y="28"/>
                      </a:lnTo>
                      <a:lnTo>
                        <a:pt x="1218" y="28"/>
                      </a:lnTo>
                      <a:lnTo>
                        <a:pt x="1218" y="28"/>
                      </a:lnTo>
                      <a:lnTo>
                        <a:pt x="1220" y="28"/>
                      </a:lnTo>
                      <a:lnTo>
                        <a:pt x="1220" y="27"/>
                      </a:lnTo>
                      <a:lnTo>
                        <a:pt x="1218" y="25"/>
                      </a:lnTo>
                      <a:lnTo>
                        <a:pt x="1218" y="24"/>
                      </a:lnTo>
                      <a:lnTo>
                        <a:pt x="1218" y="23"/>
                      </a:lnTo>
                      <a:lnTo>
                        <a:pt x="1217" y="23"/>
                      </a:lnTo>
                      <a:lnTo>
                        <a:pt x="1217" y="24"/>
                      </a:lnTo>
                      <a:lnTo>
                        <a:pt x="1216" y="24"/>
                      </a:lnTo>
                      <a:lnTo>
                        <a:pt x="1215" y="24"/>
                      </a:lnTo>
                      <a:lnTo>
                        <a:pt x="1216" y="20"/>
                      </a:lnTo>
                      <a:lnTo>
                        <a:pt x="1216" y="16"/>
                      </a:lnTo>
                      <a:lnTo>
                        <a:pt x="1217" y="16"/>
                      </a:lnTo>
                      <a:lnTo>
                        <a:pt x="1218" y="17"/>
                      </a:lnTo>
                      <a:lnTo>
                        <a:pt x="1218" y="17"/>
                      </a:lnTo>
                      <a:lnTo>
                        <a:pt x="1220" y="17"/>
                      </a:lnTo>
                      <a:lnTo>
                        <a:pt x="1220" y="17"/>
                      </a:lnTo>
                      <a:lnTo>
                        <a:pt x="1221" y="16"/>
                      </a:lnTo>
                      <a:lnTo>
                        <a:pt x="1222" y="16"/>
                      </a:lnTo>
                      <a:lnTo>
                        <a:pt x="1222" y="15"/>
                      </a:lnTo>
                      <a:lnTo>
                        <a:pt x="1226" y="16"/>
                      </a:lnTo>
                      <a:lnTo>
                        <a:pt x="1226" y="16"/>
                      </a:lnTo>
                      <a:lnTo>
                        <a:pt x="1228" y="16"/>
                      </a:lnTo>
                      <a:lnTo>
                        <a:pt x="1228" y="15"/>
                      </a:lnTo>
                      <a:lnTo>
                        <a:pt x="1229" y="15"/>
                      </a:lnTo>
                      <a:lnTo>
                        <a:pt x="1229" y="16"/>
                      </a:lnTo>
                      <a:lnTo>
                        <a:pt x="1232" y="16"/>
                      </a:lnTo>
                      <a:lnTo>
                        <a:pt x="1232" y="19"/>
                      </a:lnTo>
                      <a:lnTo>
                        <a:pt x="1230" y="19"/>
                      </a:lnTo>
                      <a:lnTo>
                        <a:pt x="1228" y="19"/>
                      </a:lnTo>
                      <a:lnTo>
                        <a:pt x="1226" y="20"/>
                      </a:lnTo>
                      <a:lnTo>
                        <a:pt x="1226" y="20"/>
                      </a:lnTo>
                      <a:lnTo>
                        <a:pt x="1228" y="20"/>
                      </a:lnTo>
                      <a:lnTo>
                        <a:pt x="1229" y="21"/>
                      </a:lnTo>
                      <a:lnTo>
                        <a:pt x="1229" y="23"/>
                      </a:lnTo>
                      <a:lnTo>
                        <a:pt x="1232" y="23"/>
                      </a:lnTo>
                      <a:lnTo>
                        <a:pt x="1232" y="24"/>
                      </a:lnTo>
                      <a:lnTo>
                        <a:pt x="1232" y="24"/>
                      </a:lnTo>
                      <a:lnTo>
                        <a:pt x="1232" y="24"/>
                      </a:lnTo>
                      <a:lnTo>
                        <a:pt x="1232" y="25"/>
                      </a:lnTo>
                      <a:lnTo>
                        <a:pt x="1234" y="25"/>
                      </a:lnTo>
                      <a:lnTo>
                        <a:pt x="1233" y="21"/>
                      </a:lnTo>
                      <a:lnTo>
                        <a:pt x="1234" y="19"/>
                      </a:lnTo>
                      <a:lnTo>
                        <a:pt x="1235" y="17"/>
                      </a:lnTo>
                      <a:lnTo>
                        <a:pt x="1237" y="17"/>
                      </a:lnTo>
                      <a:lnTo>
                        <a:pt x="1239" y="17"/>
                      </a:lnTo>
                      <a:lnTo>
                        <a:pt x="1241" y="19"/>
                      </a:lnTo>
                      <a:lnTo>
                        <a:pt x="1241" y="20"/>
                      </a:lnTo>
                      <a:lnTo>
                        <a:pt x="1242" y="21"/>
                      </a:lnTo>
                      <a:lnTo>
                        <a:pt x="1242" y="23"/>
                      </a:lnTo>
                      <a:lnTo>
                        <a:pt x="1242" y="24"/>
                      </a:lnTo>
                      <a:lnTo>
                        <a:pt x="1246" y="28"/>
                      </a:lnTo>
                      <a:lnTo>
                        <a:pt x="1246" y="29"/>
                      </a:lnTo>
                      <a:lnTo>
                        <a:pt x="1247" y="29"/>
                      </a:lnTo>
                      <a:lnTo>
                        <a:pt x="1247" y="30"/>
                      </a:lnTo>
                      <a:lnTo>
                        <a:pt x="1249" y="30"/>
                      </a:lnTo>
                      <a:lnTo>
                        <a:pt x="1249" y="33"/>
                      </a:lnTo>
                      <a:lnTo>
                        <a:pt x="1250" y="33"/>
                      </a:lnTo>
                      <a:lnTo>
                        <a:pt x="1250" y="34"/>
                      </a:lnTo>
                      <a:lnTo>
                        <a:pt x="1251" y="34"/>
                      </a:lnTo>
                      <a:lnTo>
                        <a:pt x="1251" y="33"/>
                      </a:lnTo>
                      <a:lnTo>
                        <a:pt x="1250" y="33"/>
                      </a:lnTo>
                      <a:lnTo>
                        <a:pt x="1250" y="29"/>
                      </a:lnTo>
                      <a:lnTo>
                        <a:pt x="1249" y="28"/>
                      </a:lnTo>
                      <a:lnTo>
                        <a:pt x="1249" y="27"/>
                      </a:lnTo>
                      <a:lnTo>
                        <a:pt x="1247" y="27"/>
                      </a:lnTo>
                      <a:lnTo>
                        <a:pt x="1246" y="19"/>
                      </a:lnTo>
                      <a:lnTo>
                        <a:pt x="1249" y="17"/>
                      </a:lnTo>
                      <a:lnTo>
                        <a:pt x="1251" y="16"/>
                      </a:lnTo>
                      <a:lnTo>
                        <a:pt x="1251" y="15"/>
                      </a:lnTo>
                      <a:lnTo>
                        <a:pt x="1253" y="13"/>
                      </a:lnTo>
                      <a:lnTo>
                        <a:pt x="1254" y="13"/>
                      </a:lnTo>
                      <a:lnTo>
                        <a:pt x="1254" y="12"/>
                      </a:lnTo>
                      <a:lnTo>
                        <a:pt x="1255" y="11"/>
                      </a:lnTo>
                      <a:close/>
                      <a:moveTo>
                        <a:pt x="1590" y="8"/>
                      </a:moveTo>
                      <a:lnTo>
                        <a:pt x="1592" y="10"/>
                      </a:lnTo>
                      <a:lnTo>
                        <a:pt x="1592" y="10"/>
                      </a:lnTo>
                      <a:lnTo>
                        <a:pt x="1592" y="10"/>
                      </a:lnTo>
                      <a:lnTo>
                        <a:pt x="1590" y="10"/>
                      </a:lnTo>
                      <a:lnTo>
                        <a:pt x="1590" y="8"/>
                      </a:lnTo>
                      <a:close/>
                      <a:moveTo>
                        <a:pt x="1599" y="7"/>
                      </a:moveTo>
                      <a:lnTo>
                        <a:pt x="1602" y="7"/>
                      </a:lnTo>
                      <a:lnTo>
                        <a:pt x="1602" y="8"/>
                      </a:lnTo>
                      <a:lnTo>
                        <a:pt x="1602" y="10"/>
                      </a:lnTo>
                      <a:lnTo>
                        <a:pt x="1599" y="10"/>
                      </a:lnTo>
                      <a:lnTo>
                        <a:pt x="1599" y="7"/>
                      </a:lnTo>
                      <a:close/>
                      <a:moveTo>
                        <a:pt x="218" y="7"/>
                      </a:moveTo>
                      <a:lnTo>
                        <a:pt x="222" y="7"/>
                      </a:lnTo>
                      <a:lnTo>
                        <a:pt x="222" y="10"/>
                      </a:lnTo>
                      <a:lnTo>
                        <a:pt x="222" y="11"/>
                      </a:lnTo>
                      <a:lnTo>
                        <a:pt x="224" y="12"/>
                      </a:lnTo>
                      <a:lnTo>
                        <a:pt x="225" y="13"/>
                      </a:lnTo>
                      <a:lnTo>
                        <a:pt x="226" y="15"/>
                      </a:lnTo>
                      <a:lnTo>
                        <a:pt x="226" y="17"/>
                      </a:lnTo>
                      <a:lnTo>
                        <a:pt x="224" y="17"/>
                      </a:lnTo>
                      <a:lnTo>
                        <a:pt x="224" y="17"/>
                      </a:lnTo>
                      <a:lnTo>
                        <a:pt x="224" y="16"/>
                      </a:lnTo>
                      <a:lnTo>
                        <a:pt x="224" y="15"/>
                      </a:lnTo>
                      <a:lnTo>
                        <a:pt x="222" y="15"/>
                      </a:lnTo>
                      <a:lnTo>
                        <a:pt x="222" y="15"/>
                      </a:lnTo>
                      <a:lnTo>
                        <a:pt x="222" y="15"/>
                      </a:lnTo>
                      <a:lnTo>
                        <a:pt x="221" y="15"/>
                      </a:lnTo>
                      <a:lnTo>
                        <a:pt x="220" y="15"/>
                      </a:lnTo>
                      <a:lnTo>
                        <a:pt x="220" y="13"/>
                      </a:lnTo>
                      <a:lnTo>
                        <a:pt x="220" y="12"/>
                      </a:lnTo>
                      <a:lnTo>
                        <a:pt x="220" y="11"/>
                      </a:lnTo>
                      <a:lnTo>
                        <a:pt x="218" y="11"/>
                      </a:lnTo>
                      <a:lnTo>
                        <a:pt x="218" y="7"/>
                      </a:lnTo>
                      <a:close/>
                      <a:moveTo>
                        <a:pt x="933" y="7"/>
                      </a:moveTo>
                      <a:lnTo>
                        <a:pt x="936" y="7"/>
                      </a:lnTo>
                      <a:lnTo>
                        <a:pt x="936" y="8"/>
                      </a:lnTo>
                      <a:lnTo>
                        <a:pt x="937" y="8"/>
                      </a:lnTo>
                      <a:lnTo>
                        <a:pt x="937" y="8"/>
                      </a:lnTo>
                      <a:lnTo>
                        <a:pt x="936" y="8"/>
                      </a:lnTo>
                      <a:lnTo>
                        <a:pt x="936" y="10"/>
                      </a:lnTo>
                      <a:lnTo>
                        <a:pt x="933" y="10"/>
                      </a:lnTo>
                      <a:lnTo>
                        <a:pt x="933" y="8"/>
                      </a:lnTo>
                      <a:lnTo>
                        <a:pt x="933" y="7"/>
                      </a:lnTo>
                      <a:close/>
                      <a:moveTo>
                        <a:pt x="1618" y="6"/>
                      </a:moveTo>
                      <a:lnTo>
                        <a:pt x="1622" y="6"/>
                      </a:lnTo>
                      <a:lnTo>
                        <a:pt x="1622" y="7"/>
                      </a:lnTo>
                      <a:lnTo>
                        <a:pt x="1623" y="7"/>
                      </a:lnTo>
                      <a:lnTo>
                        <a:pt x="1623" y="8"/>
                      </a:lnTo>
                      <a:lnTo>
                        <a:pt x="1619" y="11"/>
                      </a:lnTo>
                      <a:lnTo>
                        <a:pt x="1620" y="11"/>
                      </a:lnTo>
                      <a:lnTo>
                        <a:pt x="1622" y="12"/>
                      </a:lnTo>
                      <a:lnTo>
                        <a:pt x="1622" y="12"/>
                      </a:lnTo>
                      <a:lnTo>
                        <a:pt x="1620" y="12"/>
                      </a:lnTo>
                      <a:lnTo>
                        <a:pt x="1620" y="13"/>
                      </a:lnTo>
                      <a:lnTo>
                        <a:pt x="1618" y="13"/>
                      </a:lnTo>
                      <a:lnTo>
                        <a:pt x="1618" y="12"/>
                      </a:lnTo>
                      <a:lnTo>
                        <a:pt x="1616" y="12"/>
                      </a:lnTo>
                      <a:lnTo>
                        <a:pt x="1615" y="12"/>
                      </a:lnTo>
                      <a:lnTo>
                        <a:pt x="1613" y="12"/>
                      </a:lnTo>
                      <a:lnTo>
                        <a:pt x="1611" y="12"/>
                      </a:lnTo>
                      <a:lnTo>
                        <a:pt x="1611" y="11"/>
                      </a:lnTo>
                      <a:lnTo>
                        <a:pt x="1611" y="8"/>
                      </a:lnTo>
                      <a:lnTo>
                        <a:pt x="1613" y="8"/>
                      </a:lnTo>
                      <a:lnTo>
                        <a:pt x="1613" y="8"/>
                      </a:lnTo>
                      <a:lnTo>
                        <a:pt x="1615" y="8"/>
                      </a:lnTo>
                      <a:lnTo>
                        <a:pt x="1616" y="7"/>
                      </a:lnTo>
                      <a:lnTo>
                        <a:pt x="1616" y="7"/>
                      </a:lnTo>
                      <a:lnTo>
                        <a:pt x="1616" y="7"/>
                      </a:lnTo>
                      <a:lnTo>
                        <a:pt x="1616" y="7"/>
                      </a:lnTo>
                      <a:lnTo>
                        <a:pt x="1618" y="7"/>
                      </a:lnTo>
                      <a:lnTo>
                        <a:pt x="1618" y="7"/>
                      </a:lnTo>
                      <a:lnTo>
                        <a:pt x="1618" y="6"/>
                      </a:lnTo>
                      <a:close/>
                      <a:moveTo>
                        <a:pt x="279" y="6"/>
                      </a:moveTo>
                      <a:lnTo>
                        <a:pt x="279" y="7"/>
                      </a:lnTo>
                      <a:lnTo>
                        <a:pt x="279" y="7"/>
                      </a:lnTo>
                      <a:lnTo>
                        <a:pt x="277" y="8"/>
                      </a:lnTo>
                      <a:lnTo>
                        <a:pt x="279" y="8"/>
                      </a:lnTo>
                      <a:lnTo>
                        <a:pt x="279" y="8"/>
                      </a:lnTo>
                      <a:lnTo>
                        <a:pt x="280" y="8"/>
                      </a:lnTo>
                      <a:lnTo>
                        <a:pt x="280" y="7"/>
                      </a:lnTo>
                      <a:lnTo>
                        <a:pt x="281" y="7"/>
                      </a:lnTo>
                      <a:lnTo>
                        <a:pt x="281" y="7"/>
                      </a:lnTo>
                      <a:lnTo>
                        <a:pt x="280" y="7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79" y="6"/>
                      </a:lnTo>
                      <a:close/>
                      <a:moveTo>
                        <a:pt x="1584" y="4"/>
                      </a:moveTo>
                      <a:lnTo>
                        <a:pt x="1586" y="7"/>
                      </a:lnTo>
                      <a:lnTo>
                        <a:pt x="1589" y="7"/>
                      </a:lnTo>
                      <a:lnTo>
                        <a:pt x="1588" y="11"/>
                      </a:lnTo>
                      <a:lnTo>
                        <a:pt x="1586" y="11"/>
                      </a:lnTo>
                      <a:lnTo>
                        <a:pt x="1584" y="11"/>
                      </a:lnTo>
                      <a:lnTo>
                        <a:pt x="1581" y="10"/>
                      </a:lnTo>
                      <a:lnTo>
                        <a:pt x="1580" y="10"/>
                      </a:lnTo>
                      <a:lnTo>
                        <a:pt x="1577" y="8"/>
                      </a:lnTo>
                      <a:lnTo>
                        <a:pt x="1576" y="7"/>
                      </a:lnTo>
                      <a:lnTo>
                        <a:pt x="1577" y="7"/>
                      </a:lnTo>
                      <a:lnTo>
                        <a:pt x="1580" y="7"/>
                      </a:lnTo>
                      <a:lnTo>
                        <a:pt x="1580" y="6"/>
                      </a:lnTo>
                      <a:lnTo>
                        <a:pt x="1581" y="6"/>
                      </a:lnTo>
                      <a:lnTo>
                        <a:pt x="1582" y="4"/>
                      </a:lnTo>
                      <a:lnTo>
                        <a:pt x="1584" y="4"/>
                      </a:lnTo>
                      <a:close/>
                      <a:moveTo>
                        <a:pt x="1311" y="4"/>
                      </a:moveTo>
                      <a:lnTo>
                        <a:pt x="1313" y="4"/>
                      </a:lnTo>
                      <a:lnTo>
                        <a:pt x="1313" y="6"/>
                      </a:lnTo>
                      <a:lnTo>
                        <a:pt x="1313" y="6"/>
                      </a:lnTo>
                      <a:lnTo>
                        <a:pt x="1313" y="6"/>
                      </a:lnTo>
                      <a:lnTo>
                        <a:pt x="1313" y="7"/>
                      </a:lnTo>
                      <a:lnTo>
                        <a:pt x="1311" y="7"/>
                      </a:lnTo>
                      <a:lnTo>
                        <a:pt x="1311" y="4"/>
                      </a:lnTo>
                      <a:close/>
                      <a:moveTo>
                        <a:pt x="1626" y="2"/>
                      </a:moveTo>
                      <a:lnTo>
                        <a:pt x="1627" y="3"/>
                      </a:lnTo>
                      <a:lnTo>
                        <a:pt x="1636" y="4"/>
                      </a:lnTo>
                      <a:lnTo>
                        <a:pt x="1636" y="7"/>
                      </a:lnTo>
                      <a:lnTo>
                        <a:pt x="1633" y="7"/>
                      </a:lnTo>
                      <a:lnTo>
                        <a:pt x="1631" y="8"/>
                      </a:lnTo>
                      <a:lnTo>
                        <a:pt x="1630" y="10"/>
                      </a:lnTo>
                      <a:lnTo>
                        <a:pt x="1628" y="12"/>
                      </a:lnTo>
                      <a:lnTo>
                        <a:pt x="1627" y="11"/>
                      </a:lnTo>
                      <a:lnTo>
                        <a:pt x="1626" y="11"/>
                      </a:lnTo>
                      <a:lnTo>
                        <a:pt x="1624" y="11"/>
                      </a:lnTo>
                      <a:lnTo>
                        <a:pt x="1624" y="7"/>
                      </a:lnTo>
                      <a:lnTo>
                        <a:pt x="1623" y="3"/>
                      </a:lnTo>
                      <a:lnTo>
                        <a:pt x="1626" y="2"/>
                      </a:lnTo>
                      <a:close/>
                      <a:moveTo>
                        <a:pt x="1590" y="2"/>
                      </a:moveTo>
                      <a:lnTo>
                        <a:pt x="1592" y="2"/>
                      </a:lnTo>
                      <a:lnTo>
                        <a:pt x="1593" y="2"/>
                      </a:lnTo>
                      <a:lnTo>
                        <a:pt x="1592" y="4"/>
                      </a:lnTo>
                      <a:lnTo>
                        <a:pt x="1590" y="4"/>
                      </a:lnTo>
                      <a:lnTo>
                        <a:pt x="1589" y="2"/>
                      </a:lnTo>
                      <a:lnTo>
                        <a:pt x="1590" y="2"/>
                      </a:lnTo>
                      <a:close/>
                      <a:moveTo>
                        <a:pt x="1290" y="0"/>
                      </a:moveTo>
                      <a:lnTo>
                        <a:pt x="1292" y="2"/>
                      </a:lnTo>
                      <a:lnTo>
                        <a:pt x="1292" y="3"/>
                      </a:lnTo>
                      <a:lnTo>
                        <a:pt x="1294" y="4"/>
                      </a:lnTo>
                      <a:lnTo>
                        <a:pt x="1294" y="3"/>
                      </a:lnTo>
                      <a:lnTo>
                        <a:pt x="1297" y="3"/>
                      </a:lnTo>
                      <a:lnTo>
                        <a:pt x="1297" y="4"/>
                      </a:lnTo>
                      <a:lnTo>
                        <a:pt x="1298" y="6"/>
                      </a:lnTo>
                      <a:lnTo>
                        <a:pt x="1298" y="7"/>
                      </a:lnTo>
                      <a:lnTo>
                        <a:pt x="1302" y="7"/>
                      </a:lnTo>
                      <a:lnTo>
                        <a:pt x="1304" y="8"/>
                      </a:lnTo>
                      <a:lnTo>
                        <a:pt x="1305" y="10"/>
                      </a:lnTo>
                      <a:lnTo>
                        <a:pt x="1307" y="8"/>
                      </a:lnTo>
                      <a:lnTo>
                        <a:pt x="1309" y="8"/>
                      </a:lnTo>
                      <a:lnTo>
                        <a:pt x="1310" y="11"/>
                      </a:lnTo>
                      <a:lnTo>
                        <a:pt x="1313" y="11"/>
                      </a:lnTo>
                      <a:lnTo>
                        <a:pt x="1313" y="12"/>
                      </a:lnTo>
                      <a:lnTo>
                        <a:pt x="1315" y="12"/>
                      </a:lnTo>
                      <a:lnTo>
                        <a:pt x="1315" y="12"/>
                      </a:lnTo>
                      <a:lnTo>
                        <a:pt x="1317" y="12"/>
                      </a:lnTo>
                      <a:lnTo>
                        <a:pt x="1317" y="13"/>
                      </a:lnTo>
                      <a:lnTo>
                        <a:pt x="1318" y="13"/>
                      </a:lnTo>
                      <a:lnTo>
                        <a:pt x="1318" y="13"/>
                      </a:lnTo>
                      <a:lnTo>
                        <a:pt x="1318" y="13"/>
                      </a:lnTo>
                      <a:lnTo>
                        <a:pt x="1321" y="12"/>
                      </a:lnTo>
                      <a:lnTo>
                        <a:pt x="1322" y="10"/>
                      </a:lnTo>
                      <a:lnTo>
                        <a:pt x="1322" y="8"/>
                      </a:lnTo>
                      <a:lnTo>
                        <a:pt x="1322" y="8"/>
                      </a:lnTo>
                      <a:lnTo>
                        <a:pt x="1322" y="8"/>
                      </a:lnTo>
                      <a:lnTo>
                        <a:pt x="1323" y="8"/>
                      </a:lnTo>
                      <a:lnTo>
                        <a:pt x="1323" y="11"/>
                      </a:lnTo>
                      <a:lnTo>
                        <a:pt x="1323" y="11"/>
                      </a:lnTo>
                      <a:lnTo>
                        <a:pt x="1323" y="11"/>
                      </a:lnTo>
                      <a:lnTo>
                        <a:pt x="1325" y="11"/>
                      </a:lnTo>
                      <a:lnTo>
                        <a:pt x="1326" y="4"/>
                      </a:lnTo>
                      <a:lnTo>
                        <a:pt x="1326" y="4"/>
                      </a:lnTo>
                      <a:lnTo>
                        <a:pt x="1327" y="7"/>
                      </a:lnTo>
                      <a:lnTo>
                        <a:pt x="1328" y="8"/>
                      </a:lnTo>
                      <a:lnTo>
                        <a:pt x="1328" y="10"/>
                      </a:lnTo>
                      <a:lnTo>
                        <a:pt x="1328" y="11"/>
                      </a:lnTo>
                      <a:lnTo>
                        <a:pt x="1327" y="12"/>
                      </a:lnTo>
                      <a:lnTo>
                        <a:pt x="1327" y="13"/>
                      </a:lnTo>
                      <a:lnTo>
                        <a:pt x="1331" y="12"/>
                      </a:lnTo>
                      <a:lnTo>
                        <a:pt x="1332" y="11"/>
                      </a:lnTo>
                      <a:lnTo>
                        <a:pt x="1332" y="11"/>
                      </a:lnTo>
                      <a:lnTo>
                        <a:pt x="1334" y="10"/>
                      </a:lnTo>
                      <a:lnTo>
                        <a:pt x="1335" y="8"/>
                      </a:lnTo>
                      <a:lnTo>
                        <a:pt x="1336" y="8"/>
                      </a:lnTo>
                      <a:lnTo>
                        <a:pt x="1338" y="7"/>
                      </a:lnTo>
                      <a:lnTo>
                        <a:pt x="1338" y="8"/>
                      </a:lnTo>
                      <a:lnTo>
                        <a:pt x="1336" y="10"/>
                      </a:lnTo>
                      <a:lnTo>
                        <a:pt x="1336" y="12"/>
                      </a:lnTo>
                      <a:lnTo>
                        <a:pt x="1340" y="11"/>
                      </a:lnTo>
                      <a:lnTo>
                        <a:pt x="1340" y="8"/>
                      </a:lnTo>
                      <a:lnTo>
                        <a:pt x="1344" y="8"/>
                      </a:lnTo>
                      <a:lnTo>
                        <a:pt x="1343" y="11"/>
                      </a:lnTo>
                      <a:lnTo>
                        <a:pt x="1351" y="12"/>
                      </a:lnTo>
                      <a:lnTo>
                        <a:pt x="1351" y="13"/>
                      </a:lnTo>
                      <a:lnTo>
                        <a:pt x="1352" y="13"/>
                      </a:lnTo>
                      <a:lnTo>
                        <a:pt x="1352" y="13"/>
                      </a:lnTo>
                      <a:lnTo>
                        <a:pt x="1352" y="12"/>
                      </a:lnTo>
                      <a:lnTo>
                        <a:pt x="1356" y="12"/>
                      </a:lnTo>
                      <a:lnTo>
                        <a:pt x="1356" y="13"/>
                      </a:lnTo>
                      <a:lnTo>
                        <a:pt x="1355" y="15"/>
                      </a:lnTo>
                      <a:lnTo>
                        <a:pt x="1353" y="15"/>
                      </a:lnTo>
                      <a:lnTo>
                        <a:pt x="1353" y="17"/>
                      </a:lnTo>
                      <a:lnTo>
                        <a:pt x="1351" y="20"/>
                      </a:lnTo>
                      <a:lnTo>
                        <a:pt x="1349" y="21"/>
                      </a:lnTo>
                      <a:lnTo>
                        <a:pt x="1345" y="21"/>
                      </a:lnTo>
                      <a:lnTo>
                        <a:pt x="1345" y="24"/>
                      </a:lnTo>
                      <a:lnTo>
                        <a:pt x="1347" y="24"/>
                      </a:lnTo>
                      <a:lnTo>
                        <a:pt x="1345" y="25"/>
                      </a:lnTo>
                      <a:lnTo>
                        <a:pt x="1343" y="27"/>
                      </a:lnTo>
                      <a:lnTo>
                        <a:pt x="1339" y="27"/>
                      </a:lnTo>
                      <a:lnTo>
                        <a:pt x="1335" y="28"/>
                      </a:lnTo>
                      <a:lnTo>
                        <a:pt x="1336" y="32"/>
                      </a:lnTo>
                      <a:lnTo>
                        <a:pt x="1335" y="32"/>
                      </a:lnTo>
                      <a:lnTo>
                        <a:pt x="1332" y="33"/>
                      </a:lnTo>
                      <a:lnTo>
                        <a:pt x="1330" y="33"/>
                      </a:lnTo>
                      <a:lnTo>
                        <a:pt x="1327" y="33"/>
                      </a:lnTo>
                      <a:lnTo>
                        <a:pt x="1327" y="33"/>
                      </a:lnTo>
                      <a:lnTo>
                        <a:pt x="1325" y="33"/>
                      </a:lnTo>
                      <a:lnTo>
                        <a:pt x="1322" y="33"/>
                      </a:lnTo>
                      <a:lnTo>
                        <a:pt x="1319" y="33"/>
                      </a:lnTo>
                      <a:lnTo>
                        <a:pt x="1317" y="33"/>
                      </a:lnTo>
                      <a:lnTo>
                        <a:pt x="1315" y="33"/>
                      </a:lnTo>
                      <a:lnTo>
                        <a:pt x="1315" y="32"/>
                      </a:lnTo>
                      <a:lnTo>
                        <a:pt x="1313" y="32"/>
                      </a:lnTo>
                      <a:lnTo>
                        <a:pt x="1313" y="32"/>
                      </a:lnTo>
                      <a:lnTo>
                        <a:pt x="1307" y="32"/>
                      </a:lnTo>
                      <a:lnTo>
                        <a:pt x="1307" y="30"/>
                      </a:lnTo>
                      <a:lnTo>
                        <a:pt x="1306" y="30"/>
                      </a:lnTo>
                      <a:lnTo>
                        <a:pt x="1305" y="29"/>
                      </a:lnTo>
                      <a:lnTo>
                        <a:pt x="1298" y="29"/>
                      </a:lnTo>
                      <a:lnTo>
                        <a:pt x="1298" y="29"/>
                      </a:lnTo>
                      <a:lnTo>
                        <a:pt x="1297" y="29"/>
                      </a:lnTo>
                      <a:lnTo>
                        <a:pt x="1297" y="28"/>
                      </a:lnTo>
                      <a:lnTo>
                        <a:pt x="1292" y="29"/>
                      </a:lnTo>
                      <a:lnTo>
                        <a:pt x="1292" y="28"/>
                      </a:lnTo>
                      <a:lnTo>
                        <a:pt x="1290" y="28"/>
                      </a:lnTo>
                      <a:lnTo>
                        <a:pt x="1289" y="28"/>
                      </a:lnTo>
                      <a:lnTo>
                        <a:pt x="1289" y="29"/>
                      </a:lnTo>
                      <a:lnTo>
                        <a:pt x="1289" y="29"/>
                      </a:lnTo>
                      <a:lnTo>
                        <a:pt x="1289" y="29"/>
                      </a:lnTo>
                      <a:lnTo>
                        <a:pt x="1289" y="28"/>
                      </a:lnTo>
                      <a:lnTo>
                        <a:pt x="1289" y="28"/>
                      </a:lnTo>
                      <a:lnTo>
                        <a:pt x="1285" y="28"/>
                      </a:lnTo>
                      <a:lnTo>
                        <a:pt x="1285" y="27"/>
                      </a:lnTo>
                      <a:lnTo>
                        <a:pt x="1284" y="27"/>
                      </a:lnTo>
                      <a:lnTo>
                        <a:pt x="1284" y="24"/>
                      </a:lnTo>
                      <a:lnTo>
                        <a:pt x="1284" y="24"/>
                      </a:lnTo>
                      <a:lnTo>
                        <a:pt x="1285" y="23"/>
                      </a:lnTo>
                      <a:lnTo>
                        <a:pt x="1287" y="24"/>
                      </a:lnTo>
                      <a:lnTo>
                        <a:pt x="1289" y="24"/>
                      </a:lnTo>
                      <a:lnTo>
                        <a:pt x="1292" y="25"/>
                      </a:lnTo>
                      <a:lnTo>
                        <a:pt x="1290" y="23"/>
                      </a:lnTo>
                      <a:lnTo>
                        <a:pt x="1297" y="23"/>
                      </a:lnTo>
                      <a:lnTo>
                        <a:pt x="1297" y="23"/>
                      </a:lnTo>
                      <a:lnTo>
                        <a:pt x="1300" y="23"/>
                      </a:lnTo>
                      <a:lnTo>
                        <a:pt x="1300" y="21"/>
                      </a:lnTo>
                      <a:lnTo>
                        <a:pt x="1301" y="21"/>
                      </a:lnTo>
                      <a:lnTo>
                        <a:pt x="1301" y="21"/>
                      </a:lnTo>
                      <a:lnTo>
                        <a:pt x="1301" y="20"/>
                      </a:lnTo>
                      <a:lnTo>
                        <a:pt x="1298" y="20"/>
                      </a:lnTo>
                      <a:lnTo>
                        <a:pt x="1294" y="20"/>
                      </a:lnTo>
                      <a:lnTo>
                        <a:pt x="1289" y="20"/>
                      </a:lnTo>
                      <a:lnTo>
                        <a:pt x="1288" y="20"/>
                      </a:lnTo>
                      <a:lnTo>
                        <a:pt x="1285" y="21"/>
                      </a:lnTo>
                      <a:lnTo>
                        <a:pt x="1283" y="21"/>
                      </a:lnTo>
                      <a:lnTo>
                        <a:pt x="1281" y="21"/>
                      </a:lnTo>
                      <a:lnTo>
                        <a:pt x="1281" y="21"/>
                      </a:lnTo>
                      <a:lnTo>
                        <a:pt x="1279" y="21"/>
                      </a:lnTo>
                      <a:lnTo>
                        <a:pt x="1279" y="20"/>
                      </a:lnTo>
                      <a:lnTo>
                        <a:pt x="1279" y="20"/>
                      </a:lnTo>
                      <a:lnTo>
                        <a:pt x="1277" y="20"/>
                      </a:lnTo>
                      <a:lnTo>
                        <a:pt x="1276" y="16"/>
                      </a:lnTo>
                      <a:lnTo>
                        <a:pt x="1281" y="16"/>
                      </a:lnTo>
                      <a:lnTo>
                        <a:pt x="1281" y="12"/>
                      </a:lnTo>
                      <a:lnTo>
                        <a:pt x="1277" y="12"/>
                      </a:lnTo>
                      <a:lnTo>
                        <a:pt x="1277" y="12"/>
                      </a:lnTo>
                      <a:lnTo>
                        <a:pt x="1276" y="12"/>
                      </a:lnTo>
                      <a:lnTo>
                        <a:pt x="1276" y="11"/>
                      </a:lnTo>
                      <a:lnTo>
                        <a:pt x="1276" y="11"/>
                      </a:lnTo>
                      <a:lnTo>
                        <a:pt x="1275" y="11"/>
                      </a:lnTo>
                      <a:lnTo>
                        <a:pt x="1275" y="12"/>
                      </a:lnTo>
                      <a:lnTo>
                        <a:pt x="1272" y="11"/>
                      </a:lnTo>
                      <a:lnTo>
                        <a:pt x="1272" y="10"/>
                      </a:lnTo>
                      <a:lnTo>
                        <a:pt x="1272" y="8"/>
                      </a:lnTo>
                      <a:lnTo>
                        <a:pt x="1281" y="10"/>
                      </a:lnTo>
                      <a:lnTo>
                        <a:pt x="1281" y="12"/>
                      </a:lnTo>
                      <a:lnTo>
                        <a:pt x="1285" y="12"/>
                      </a:lnTo>
                      <a:lnTo>
                        <a:pt x="1285" y="7"/>
                      </a:lnTo>
                      <a:lnTo>
                        <a:pt x="1289" y="7"/>
                      </a:lnTo>
                      <a:lnTo>
                        <a:pt x="1290" y="6"/>
                      </a:lnTo>
                      <a:lnTo>
                        <a:pt x="1289" y="6"/>
                      </a:lnTo>
                      <a:lnTo>
                        <a:pt x="1289" y="4"/>
                      </a:lnTo>
                      <a:lnTo>
                        <a:pt x="1289" y="4"/>
                      </a:lnTo>
                      <a:lnTo>
                        <a:pt x="1288" y="4"/>
                      </a:lnTo>
                      <a:lnTo>
                        <a:pt x="1288" y="2"/>
                      </a:lnTo>
                      <a:lnTo>
                        <a:pt x="1289" y="2"/>
                      </a:lnTo>
                      <a:lnTo>
                        <a:pt x="1290" y="0"/>
                      </a:lnTo>
                      <a:close/>
                      <a:moveTo>
                        <a:pt x="1586" y="0"/>
                      </a:moveTo>
                      <a:lnTo>
                        <a:pt x="1588" y="0"/>
                      </a:lnTo>
                      <a:lnTo>
                        <a:pt x="1588" y="0"/>
                      </a:lnTo>
                      <a:lnTo>
                        <a:pt x="1588" y="0"/>
                      </a:lnTo>
                      <a:lnTo>
                        <a:pt x="1588" y="2"/>
                      </a:lnTo>
                      <a:lnTo>
                        <a:pt x="1586" y="2"/>
                      </a:lnTo>
                      <a:lnTo>
                        <a:pt x="1586" y="0"/>
                      </a:lnTo>
                      <a:lnTo>
                        <a:pt x="158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2" name="Freeform 18"/>
                <p:cNvSpPr>
                  <a:spLocks noEditPoints="1"/>
                </p:cNvSpPr>
                <p:nvPr/>
              </p:nvSpPr>
              <p:spPr bwMode="auto">
                <a:xfrm>
                  <a:off x="4464050" y="1165679"/>
                  <a:ext cx="2781300" cy="201613"/>
                </a:xfrm>
                <a:custGeom>
                  <a:avLst/>
                  <a:gdLst>
                    <a:gd name="T0" fmla="*/ 1299 w 1752"/>
                    <a:gd name="T1" fmla="*/ 59 h 127"/>
                    <a:gd name="T2" fmla="*/ 1300 w 1752"/>
                    <a:gd name="T3" fmla="*/ 52 h 127"/>
                    <a:gd name="T4" fmla="*/ 1270 w 1752"/>
                    <a:gd name="T5" fmla="*/ 51 h 127"/>
                    <a:gd name="T6" fmla="*/ 1257 w 1752"/>
                    <a:gd name="T7" fmla="*/ 48 h 127"/>
                    <a:gd name="T8" fmla="*/ 1400 w 1752"/>
                    <a:gd name="T9" fmla="*/ 59 h 127"/>
                    <a:gd name="T10" fmla="*/ 1722 w 1752"/>
                    <a:gd name="T11" fmla="*/ 47 h 127"/>
                    <a:gd name="T12" fmla="*/ 1747 w 1752"/>
                    <a:gd name="T13" fmla="*/ 65 h 127"/>
                    <a:gd name="T14" fmla="*/ 1722 w 1752"/>
                    <a:gd name="T15" fmla="*/ 81 h 127"/>
                    <a:gd name="T16" fmla="*/ 1711 w 1752"/>
                    <a:gd name="T17" fmla="*/ 65 h 127"/>
                    <a:gd name="T18" fmla="*/ 1700 w 1752"/>
                    <a:gd name="T19" fmla="*/ 53 h 127"/>
                    <a:gd name="T20" fmla="*/ 1672 w 1752"/>
                    <a:gd name="T21" fmla="*/ 44 h 127"/>
                    <a:gd name="T22" fmla="*/ 1361 w 1752"/>
                    <a:gd name="T23" fmla="*/ 39 h 127"/>
                    <a:gd name="T24" fmla="*/ 1430 w 1752"/>
                    <a:gd name="T25" fmla="*/ 42 h 127"/>
                    <a:gd name="T26" fmla="*/ 1374 w 1752"/>
                    <a:gd name="T27" fmla="*/ 38 h 127"/>
                    <a:gd name="T28" fmla="*/ 1358 w 1752"/>
                    <a:gd name="T29" fmla="*/ 31 h 127"/>
                    <a:gd name="T30" fmla="*/ 1374 w 1752"/>
                    <a:gd name="T31" fmla="*/ 32 h 127"/>
                    <a:gd name="T32" fmla="*/ 688 w 1752"/>
                    <a:gd name="T33" fmla="*/ 23 h 127"/>
                    <a:gd name="T34" fmla="*/ 1353 w 1752"/>
                    <a:gd name="T35" fmla="*/ 25 h 127"/>
                    <a:gd name="T36" fmla="*/ 404 w 1752"/>
                    <a:gd name="T37" fmla="*/ 30 h 127"/>
                    <a:gd name="T38" fmla="*/ 233 w 1752"/>
                    <a:gd name="T39" fmla="*/ 2 h 127"/>
                    <a:gd name="T40" fmla="*/ 240 w 1752"/>
                    <a:gd name="T41" fmla="*/ 17 h 127"/>
                    <a:gd name="T42" fmla="*/ 292 w 1752"/>
                    <a:gd name="T43" fmla="*/ 7 h 127"/>
                    <a:gd name="T44" fmla="*/ 281 w 1752"/>
                    <a:gd name="T45" fmla="*/ 30 h 127"/>
                    <a:gd name="T46" fmla="*/ 263 w 1752"/>
                    <a:gd name="T47" fmla="*/ 42 h 127"/>
                    <a:gd name="T48" fmla="*/ 235 w 1752"/>
                    <a:gd name="T49" fmla="*/ 52 h 127"/>
                    <a:gd name="T50" fmla="*/ 211 w 1752"/>
                    <a:gd name="T51" fmla="*/ 66 h 127"/>
                    <a:gd name="T52" fmla="*/ 177 w 1752"/>
                    <a:gd name="T53" fmla="*/ 65 h 127"/>
                    <a:gd name="T54" fmla="*/ 171 w 1752"/>
                    <a:gd name="T55" fmla="*/ 77 h 127"/>
                    <a:gd name="T56" fmla="*/ 177 w 1752"/>
                    <a:gd name="T57" fmla="*/ 78 h 127"/>
                    <a:gd name="T58" fmla="*/ 176 w 1752"/>
                    <a:gd name="T59" fmla="*/ 95 h 127"/>
                    <a:gd name="T60" fmla="*/ 161 w 1752"/>
                    <a:gd name="T61" fmla="*/ 114 h 127"/>
                    <a:gd name="T62" fmla="*/ 134 w 1752"/>
                    <a:gd name="T63" fmla="*/ 117 h 127"/>
                    <a:gd name="T64" fmla="*/ 106 w 1752"/>
                    <a:gd name="T65" fmla="*/ 114 h 127"/>
                    <a:gd name="T66" fmla="*/ 76 w 1752"/>
                    <a:gd name="T67" fmla="*/ 121 h 127"/>
                    <a:gd name="T68" fmla="*/ 61 w 1752"/>
                    <a:gd name="T69" fmla="*/ 112 h 127"/>
                    <a:gd name="T70" fmla="*/ 102 w 1752"/>
                    <a:gd name="T71" fmla="*/ 106 h 127"/>
                    <a:gd name="T72" fmla="*/ 99 w 1752"/>
                    <a:gd name="T73" fmla="*/ 94 h 127"/>
                    <a:gd name="T74" fmla="*/ 76 w 1752"/>
                    <a:gd name="T75" fmla="*/ 94 h 127"/>
                    <a:gd name="T76" fmla="*/ 118 w 1752"/>
                    <a:gd name="T77" fmla="*/ 81 h 127"/>
                    <a:gd name="T78" fmla="*/ 100 w 1752"/>
                    <a:gd name="T79" fmla="*/ 66 h 127"/>
                    <a:gd name="T80" fmla="*/ 75 w 1752"/>
                    <a:gd name="T81" fmla="*/ 79 h 127"/>
                    <a:gd name="T82" fmla="*/ 54 w 1752"/>
                    <a:gd name="T83" fmla="*/ 90 h 127"/>
                    <a:gd name="T84" fmla="*/ 30 w 1752"/>
                    <a:gd name="T85" fmla="*/ 78 h 127"/>
                    <a:gd name="T86" fmla="*/ 11 w 1752"/>
                    <a:gd name="T87" fmla="*/ 66 h 127"/>
                    <a:gd name="T88" fmla="*/ 6 w 1752"/>
                    <a:gd name="T89" fmla="*/ 57 h 127"/>
                    <a:gd name="T90" fmla="*/ 12 w 1752"/>
                    <a:gd name="T91" fmla="*/ 45 h 127"/>
                    <a:gd name="T92" fmla="*/ 11 w 1752"/>
                    <a:gd name="T93" fmla="*/ 35 h 127"/>
                    <a:gd name="T94" fmla="*/ 47 w 1752"/>
                    <a:gd name="T95" fmla="*/ 52 h 127"/>
                    <a:gd name="T96" fmla="*/ 87 w 1752"/>
                    <a:gd name="T97" fmla="*/ 61 h 127"/>
                    <a:gd name="T98" fmla="*/ 134 w 1752"/>
                    <a:gd name="T99" fmla="*/ 65 h 127"/>
                    <a:gd name="T100" fmla="*/ 142 w 1752"/>
                    <a:gd name="T101" fmla="*/ 51 h 127"/>
                    <a:gd name="T102" fmla="*/ 165 w 1752"/>
                    <a:gd name="T103" fmla="*/ 38 h 127"/>
                    <a:gd name="T104" fmla="*/ 110 w 1752"/>
                    <a:gd name="T105" fmla="*/ 45 h 127"/>
                    <a:gd name="T106" fmla="*/ 75 w 1752"/>
                    <a:gd name="T107" fmla="*/ 44 h 127"/>
                    <a:gd name="T108" fmla="*/ 63 w 1752"/>
                    <a:gd name="T109" fmla="*/ 39 h 127"/>
                    <a:gd name="T110" fmla="*/ 46 w 1752"/>
                    <a:gd name="T111" fmla="*/ 35 h 127"/>
                    <a:gd name="T112" fmla="*/ 61 w 1752"/>
                    <a:gd name="T113" fmla="*/ 28 h 127"/>
                    <a:gd name="T114" fmla="*/ 99 w 1752"/>
                    <a:gd name="T115" fmla="*/ 30 h 127"/>
                    <a:gd name="T116" fmla="*/ 92 w 1752"/>
                    <a:gd name="T117" fmla="*/ 17 h 127"/>
                    <a:gd name="T118" fmla="*/ 126 w 1752"/>
                    <a:gd name="T119" fmla="*/ 17 h 127"/>
                    <a:gd name="T120" fmla="*/ 152 w 1752"/>
                    <a:gd name="T121" fmla="*/ 11 h 127"/>
                    <a:gd name="T122" fmla="*/ 172 w 1752"/>
                    <a:gd name="T123" fmla="*/ 7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752" h="127">
                      <a:moveTo>
                        <a:pt x="1371" y="48"/>
                      </a:moveTo>
                      <a:lnTo>
                        <a:pt x="1372" y="48"/>
                      </a:lnTo>
                      <a:lnTo>
                        <a:pt x="1372" y="48"/>
                      </a:lnTo>
                      <a:lnTo>
                        <a:pt x="1372" y="48"/>
                      </a:lnTo>
                      <a:lnTo>
                        <a:pt x="1372" y="48"/>
                      </a:lnTo>
                      <a:lnTo>
                        <a:pt x="1371" y="48"/>
                      </a:lnTo>
                      <a:close/>
                      <a:moveTo>
                        <a:pt x="1303" y="48"/>
                      </a:moveTo>
                      <a:lnTo>
                        <a:pt x="1306" y="48"/>
                      </a:lnTo>
                      <a:lnTo>
                        <a:pt x="1306" y="49"/>
                      </a:lnTo>
                      <a:lnTo>
                        <a:pt x="1311" y="48"/>
                      </a:lnTo>
                      <a:lnTo>
                        <a:pt x="1311" y="49"/>
                      </a:lnTo>
                      <a:lnTo>
                        <a:pt x="1309" y="51"/>
                      </a:lnTo>
                      <a:lnTo>
                        <a:pt x="1309" y="52"/>
                      </a:lnTo>
                      <a:lnTo>
                        <a:pt x="1312" y="51"/>
                      </a:lnTo>
                      <a:lnTo>
                        <a:pt x="1313" y="51"/>
                      </a:lnTo>
                      <a:lnTo>
                        <a:pt x="1315" y="49"/>
                      </a:lnTo>
                      <a:lnTo>
                        <a:pt x="1316" y="51"/>
                      </a:lnTo>
                      <a:lnTo>
                        <a:pt x="1316" y="52"/>
                      </a:lnTo>
                      <a:lnTo>
                        <a:pt x="1316" y="53"/>
                      </a:lnTo>
                      <a:lnTo>
                        <a:pt x="1315" y="55"/>
                      </a:lnTo>
                      <a:lnTo>
                        <a:pt x="1315" y="55"/>
                      </a:lnTo>
                      <a:lnTo>
                        <a:pt x="1313" y="56"/>
                      </a:lnTo>
                      <a:lnTo>
                        <a:pt x="1311" y="56"/>
                      </a:lnTo>
                      <a:lnTo>
                        <a:pt x="1308" y="56"/>
                      </a:lnTo>
                      <a:lnTo>
                        <a:pt x="1307" y="56"/>
                      </a:lnTo>
                      <a:lnTo>
                        <a:pt x="1306" y="56"/>
                      </a:lnTo>
                      <a:lnTo>
                        <a:pt x="1304" y="56"/>
                      </a:lnTo>
                      <a:lnTo>
                        <a:pt x="1304" y="56"/>
                      </a:lnTo>
                      <a:lnTo>
                        <a:pt x="1306" y="57"/>
                      </a:lnTo>
                      <a:lnTo>
                        <a:pt x="1306" y="57"/>
                      </a:lnTo>
                      <a:lnTo>
                        <a:pt x="1306" y="59"/>
                      </a:lnTo>
                      <a:lnTo>
                        <a:pt x="1304" y="59"/>
                      </a:lnTo>
                      <a:lnTo>
                        <a:pt x="1299" y="59"/>
                      </a:lnTo>
                      <a:lnTo>
                        <a:pt x="1294" y="59"/>
                      </a:lnTo>
                      <a:lnTo>
                        <a:pt x="1294" y="61"/>
                      </a:lnTo>
                      <a:lnTo>
                        <a:pt x="1290" y="61"/>
                      </a:lnTo>
                      <a:lnTo>
                        <a:pt x="1290" y="62"/>
                      </a:lnTo>
                      <a:lnTo>
                        <a:pt x="1290" y="62"/>
                      </a:lnTo>
                      <a:lnTo>
                        <a:pt x="1289" y="62"/>
                      </a:lnTo>
                      <a:lnTo>
                        <a:pt x="1287" y="61"/>
                      </a:lnTo>
                      <a:lnTo>
                        <a:pt x="1287" y="61"/>
                      </a:lnTo>
                      <a:lnTo>
                        <a:pt x="1287" y="62"/>
                      </a:lnTo>
                      <a:lnTo>
                        <a:pt x="1285" y="64"/>
                      </a:lnTo>
                      <a:lnTo>
                        <a:pt x="1285" y="61"/>
                      </a:lnTo>
                      <a:lnTo>
                        <a:pt x="1283" y="61"/>
                      </a:lnTo>
                      <a:lnTo>
                        <a:pt x="1283" y="61"/>
                      </a:lnTo>
                      <a:lnTo>
                        <a:pt x="1278" y="61"/>
                      </a:lnTo>
                      <a:lnTo>
                        <a:pt x="1278" y="60"/>
                      </a:lnTo>
                      <a:lnTo>
                        <a:pt x="1278" y="60"/>
                      </a:lnTo>
                      <a:lnTo>
                        <a:pt x="1278" y="59"/>
                      </a:lnTo>
                      <a:lnTo>
                        <a:pt x="1279" y="57"/>
                      </a:lnTo>
                      <a:lnTo>
                        <a:pt x="1281" y="56"/>
                      </a:lnTo>
                      <a:lnTo>
                        <a:pt x="1279" y="56"/>
                      </a:lnTo>
                      <a:lnTo>
                        <a:pt x="1278" y="56"/>
                      </a:lnTo>
                      <a:lnTo>
                        <a:pt x="1277" y="55"/>
                      </a:lnTo>
                      <a:lnTo>
                        <a:pt x="1275" y="55"/>
                      </a:lnTo>
                      <a:lnTo>
                        <a:pt x="1275" y="53"/>
                      </a:lnTo>
                      <a:lnTo>
                        <a:pt x="1283" y="53"/>
                      </a:lnTo>
                      <a:lnTo>
                        <a:pt x="1283" y="53"/>
                      </a:lnTo>
                      <a:lnTo>
                        <a:pt x="1286" y="53"/>
                      </a:lnTo>
                      <a:lnTo>
                        <a:pt x="1287" y="55"/>
                      </a:lnTo>
                      <a:lnTo>
                        <a:pt x="1290" y="55"/>
                      </a:lnTo>
                      <a:lnTo>
                        <a:pt x="1292" y="55"/>
                      </a:lnTo>
                      <a:lnTo>
                        <a:pt x="1295" y="55"/>
                      </a:lnTo>
                      <a:lnTo>
                        <a:pt x="1298" y="53"/>
                      </a:lnTo>
                      <a:lnTo>
                        <a:pt x="1300" y="52"/>
                      </a:lnTo>
                      <a:lnTo>
                        <a:pt x="1304" y="51"/>
                      </a:lnTo>
                      <a:lnTo>
                        <a:pt x="1304" y="49"/>
                      </a:lnTo>
                      <a:lnTo>
                        <a:pt x="1303" y="49"/>
                      </a:lnTo>
                      <a:lnTo>
                        <a:pt x="1303" y="49"/>
                      </a:lnTo>
                      <a:lnTo>
                        <a:pt x="1302" y="48"/>
                      </a:lnTo>
                      <a:lnTo>
                        <a:pt x="1303" y="48"/>
                      </a:lnTo>
                      <a:lnTo>
                        <a:pt x="1303" y="48"/>
                      </a:lnTo>
                      <a:close/>
                      <a:moveTo>
                        <a:pt x="1260" y="45"/>
                      </a:moveTo>
                      <a:lnTo>
                        <a:pt x="1264" y="47"/>
                      </a:lnTo>
                      <a:lnTo>
                        <a:pt x="1271" y="45"/>
                      </a:lnTo>
                      <a:lnTo>
                        <a:pt x="1271" y="47"/>
                      </a:lnTo>
                      <a:lnTo>
                        <a:pt x="1282" y="45"/>
                      </a:lnTo>
                      <a:lnTo>
                        <a:pt x="1282" y="47"/>
                      </a:lnTo>
                      <a:lnTo>
                        <a:pt x="1283" y="47"/>
                      </a:lnTo>
                      <a:lnTo>
                        <a:pt x="1283" y="47"/>
                      </a:lnTo>
                      <a:lnTo>
                        <a:pt x="1287" y="47"/>
                      </a:lnTo>
                      <a:lnTo>
                        <a:pt x="1289" y="48"/>
                      </a:lnTo>
                      <a:lnTo>
                        <a:pt x="1290" y="48"/>
                      </a:lnTo>
                      <a:lnTo>
                        <a:pt x="1291" y="49"/>
                      </a:lnTo>
                      <a:lnTo>
                        <a:pt x="1292" y="51"/>
                      </a:lnTo>
                      <a:lnTo>
                        <a:pt x="1295" y="51"/>
                      </a:lnTo>
                      <a:lnTo>
                        <a:pt x="1295" y="52"/>
                      </a:lnTo>
                      <a:lnTo>
                        <a:pt x="1290" y="52"/>
                      </a:lnTo>
                      <a:lnTo>
                        <a:pt x="1290" y="52"/>
                      </a:lnTo>
                      <a:lnTo>
                        <a:pt x="1290" y="52"/>
                      </a:lnTo>
                      <a:lnTo>
                        <a:pt x="1290" y="52"/>
                      </a:lnTo>
                      <a:lnTo>
                        <a:pt x="1282" y="51"/>
                      </a:lnTo>
                      <a:lnTo>
                        <a:pt x="1282" y="51"/>
                      </a:lnTo>
                      <a:lnTo>
                        <a:pt x="1281" y="51"/>
                      </a:lnTo>
                      <a:lnTo>
                        <a:pt x="1279" y="51"/>
                      </a:lnTo>
                      <a:lnTo>
                        <a:pt x="1277" y="52"/>
                      </a:lnTo>
                      <a:lnTo>
                        <a:pt x="1277" y="52"/>
                      </a:lnTo>
                      <a:lnTo>
                        <a:pt x="1270" y="51"/>
                      </a:lnTo>
                      <a:lnTo>
                        <a:pt x="1269" y="53"/>
                      </a:lnTo>
                      <a:lnTo>
                        <a:pt x="1269" y="56"/>
                      </a:lnTo>
                      <a:lnTo>
                        <a:pt x="1264" y="56"/>
                      </a:lnTo>
                      <a:lnTo>
                        <a:pt x="1264" y="57"/>
                      </a:lnTo>
                      <a:lnTo>
                        <a:pt x="1261" y="57"/>
                      </a:lnTo>
                      <a:lnTo>
                        <a:pt x="1261" y="56"/>
                      </a:lnTo>
                      <a:lnTo>
                        <a:pt x="1260" y="55"/>
                      </a:lnTo>
                      <a:lnTo>
                        <a:pt x="1258" y="55"/>
                      </a:lnTo>
                      <a:lnTo>
                        <a:pt x="1257" y="55"/>
                      </a:lnTo>
                      <a:lnTo>
                        <a:pt x="1257" y="55"/>
                      </a:lnTo>
                      <a:lnTo>
                        <a:pt x="1253" y="56"/>
                      </a:lnTo>
                      <a:lnTo>
                        <a:pt x="1252" y="56"/>
                      </a:lnTo>
                      <a:lnTo>
                        <a:pt x="1251" y="57"/>
                      </a:lnTo>
                      <a:lnTo>
                        <a:pt x="1249" y="57"/>
                      </a:lnTo>
                      <a:lnTo>
                        <a:pt x="1248" y="59"/>
                      </a:lnTo>
                      <a:lnTo>
                        <a:pt x="1248" y="57"/>
                      </a:lnTo>
                      <a:lnTo>
                        <a:pt x="1245" y="57"/>
                      </a:lnTo>
                      <a:lnTo>
                        <a:pt x="1245" y="56"/>
                      </a:lnTo>
                      <a:lnTo>
                        <a:pt x="1244" y="56"/>
                      </a:lnTo>
                      <a:lnTo>
                        <a:pt x="1244" y="56"/>
                      </a:lnTo>
                      <a:lnTo>
                        <a:pt x="1236" y="56"/>
                      </a:lnTo>
                      <a:lnTo>
                        <a:pt x="1236" y="53"/>
                      </a:lnTo>
                      <a:lnTo>
                        <a:pt x="1237" y="53"/>
                      </a:lnTo>
                      <a:lnTo>
                        <a:pt x="1237" y="52"/>
                      </a:lnTo>
                      <a:lnTo>
                        <a:pt x="1240" y="52"/>
                      </a:lnTo>
                      <a:lnTo>
                        <a:pt x="1241" y="51"/>
                      </a:lnTo>
                      <a:lnTo>
                        <a:pt x="1243" y="51"/>
                      </a:lnTo>
                      <a:lnTo>
                        <a:pt x="1243" y="49"/>
                      </a:lnTo>
                      <a:lnTo>
                        <a:pt x="1247" y="51"/>
                      </a:lnTo>
                      <a:lnTo>
                        <a:pt x="1247" y="49"/>
                      </a:lnTo>
                      <a:lnTo>
                        <a:pt x="1249" y="49"/>
                      </a:lnTo>
                      <a:lnTo>
                        <a:pt x="1249" y="48"/>
                      </a:lnTo>
                      <a:lnTo>
                        <a:pt x="1257" y="48"/>
                      </a:lnTo>
                      <a:lnTo>
                        <a:pt x="1258" y="47"/>
                      </a:lnTo>
                      <a:lnTo>
                        <a:pt x="1260" y="47"/>
                      </a:lnTo>
                      <a:lnTo>
                        <a:pt x="1260" y="45"/>
                      </a:lnTo>
                      <a:close/>
                      <a:moveTo>
                        <a:pt x="173" y="45"/>
                      </a:moveTo>
                      <a:lnTo>
                        <a:pt x="173" y="47"/>
                      </a:lnTo>
                      <a:lnTo>
                        <a:pt x="173" y="47"/>
                      </a:lnTo>
                      <a:lnTo>
                        <a:pt x="174" y="47"/>
                      </a:lnTo>
                      <a:lnTo>
                        <a:pt x="173" y="47"/>
                      </a:lnTo>
                      <a:lnTo>
                        <a:pt x="173" y="45"/>
                      </a:lnTo>
                      <a:lnTo>
                        <a:pt x="173" y="45"/>
                      </a:lnTo>
                      <a:close/>
                      <a:moveTo>
                        <a:pt x="1406" y="42"/>
                      </a:moveTo>
                      <a:lnTo>
                        <a:pt x="1406" y="43"/>
                      </a:lnTo>
                      <a:lnTo>
                        <a:pt x="1406" y="45"/>
                      </a:lnTo>
                      <a:lnTo>
                        <a:pt x="1409" y="44"/>
                      </a:lnTo>
                      <a:lnTo>
                        <a:pt x="1409" y="45"/>
                      </a:lnTo>
                      <a:lnTo>
                        <a:pt x="1412" y="47"/>
                      </a:lnTo>
                      <a:lnTo>
                        <a:pt x="1412" y="48"/>
                      </a:lnTo>
                      <a:lnTo>
                        <a:pt x="1413" y="48"/>
                      </a:lnTo>
                      <a:lnTo>
                        <a:pt x="1413" y="51"/>
                      </a:lnTo>
                      <a:lnTo>
                        <a:pt x="1409" y="51"/>
                      </a:lnTo>
                      <a:lnTo>
                        <a:pt x="1409" y="51"/>
                      </a:lnTo>
                      <a:lnTo>
                        <a:pt x="1408" y="51"/>
                      </a:lnTo>
                      <a:lnTo>
                        <a:pt x="1408" y="52"/>
                      </a:lnTo>
                      <a:lnTo>
                        <a:pt x="1406" y="52"/>
                      </a:lnTo>
                      <a:lnTo>
                        <a:pt x="1404" y="52"/>
                      </a:lnTo>
                      <a:lnTo>
                        <a:pt x="1402" y="51"/>
                      </a:lnTo>
                      <a:lnTo>
                        <a:pt x="1402" y="53"/>
                      </a:lnTo>
                      <a:lnTo>
                        <a:pt x="1404" y="55"/>
                      </a:lnTo>
                      <a:lnTo>
                        <a:pt x="1404" y="56"/>
                      </a:lnTo>
                      <a:lnTo>
                        <a:pt x="1404" y="59"/>
                      </a:lnTo>
                      <a:lnTo>
                        <a:pt x="1402" y="59"/>
                      </a:lnTo>
                      <a:lnTo>
                        <a:pt x="1400" y="59"/>
                      </a:lnTo>
                      <a:lnTo>
                        <a:pt x="1400" y="59"/>
                      </a:lnTo>
                      <a:lnTo>
                        <a:pt x="1400" y="59"/>
                      </a:lnTo>
                      <a:lnTo>
                        <a:pt x="1398" y="59"/>
                      </a:lnTo>
                      <a:lnTo>
                        <a:pt x="1398" y="59"/>
                      </a:lnTo>
                      <a:lnTo>
                        <a:pt x="1398" y="59"/>
                      </a:lnTo>
                      <a:lnTo>
                        <a:pt x="1398" y="57"/>
                      </a:lnTo>
                      <a:lnTo>
                        <a:pt x="1392" y="59"/>
                      </a:lnTo>
                      <a:lnTo>
                        <a:pt x="1391" y="57"/>
                      </a:lnTo>
                      <a:lnTo>
                        <a:pt x="1391" y="57"/>
                      </a:lnTo>
                      <a:lnTo>
                        <a:pt x="1391" y="56"/>
                      </a:lnTo>
                      <a:lnTo>
                        <a:pt x="1389" y="56"/>
                      </a:lnTo>
                      <a:lnTo>
                        <a:pt x="1389" y="52"/>
                      </a:lnTo>
                      <a:lnTo>
                        <a:pt x="1391" y="52"/>
                      </a:lnTo>
                      <a:lnTo>
                        <a:pt x="1391" y="49"/>
                      </a:lnTo>
                      <a:lnTo>
                        <a:pt x="1395" y="47"/>
                      </a:lnTo>
                      <a:lnTo>
                        <a:pt x="1395" y="45"/>
                      </a:lnTo>
                      <a:lnTo>
                        <a:pt x="1395" y="44"/>
                      </a:lnTo>
                      <a:lnTo>
                        <a:pt x="1396" y="44"/>
                      </a:lnTo>
                      <a:lnTo>
                        <a:pt x="1396" y="43"/>
                      </a:lnTo>
                      <a:lnTo>
                        <a:pt x="1398" y="43"/>
                      </a:lnTo>
                      <a:lnTo>
                        <a:pt x="1398" y="43"/>
                      </a:lnTo>
                      <a:lnTo>
                        <a:pt x="1398" y="43"/>
                      </a:lnTo>
                      <a:lnTo>
                        <a:pt x="1400" y="43"/>
                      </a:lnTo>
                      <a:lnTo>
                        <a:pt x="1401" y="43"/>
                      </a:lnTo>
                      <a:lnTo>
                        <a:pt x="1404" y="43"/>
                      </a:lnTo>
                      <a:lnTo>
                        <a:pt x="1406" y="42"/>
                      </a:lnTo>
                      <a:close/>
                      <a:moveTo>
                        <a:pt x="1717" y="42"/>
                      </a:moveTo>
                      <a:lnTo>
                        <a:pt x="1717" y="42"/>
                      </a:lnTo>
                      <a:lnTo>
                        <a:pt x="1718" y="42"/>
                      </a:lnTo>
                      <a:lnTo>
                        <a:pt x="1718" y="43"/>
                      </a:lnTo>
                      <a:lnTo>
                        <a:pt x="1719" y="43"/>
                      </a:lnTo>
                      <a:lnTo>
                        <a:pt x="1719" y="44"/>
                      </a:lnTo>
                      <a:lnTo>
                        <a:pt x="1722" y="45"/>
                      </a:lnTo>
                      <a:lnTo>
                        <a:pt x="1722" y="47"/>
                      </a:lnTo>
                      <a:lnTo>
                        <a:pt x="1723" y="47"/>
                      </a:lnTo>
                      <a:lnTo>
                        <a:pt x="1723" y="48"/>
                      </a:lnTo>
                      <a:lnTo>
                        <a:pt x="1726" y="48"/>
                      </a:lnTo>
                      <a:lnTo>
                        <a:pt x="1726" y="49"/>
                      </a:lnTo>
                      <a:lnTo>
                        <a:pt x="1726" y="49"/>
                      </a:lnTo>
                      <a:lnTo>
                        <a:pt x="1728" y="52"/>
                      </a:lnTo>
                      <a:lnTo>
                        <a:pt x="1730" y="52"/>
                      </a:lnTo>
                      <a:lnTo>
                        <a:pt x="1731" y="53"/>
                      </a:lnTo>
                      <a:lnTo>
                        <a:pt x="1735" y="55"/>
                      </a:lnTo>
                      <a:lnTo>
                        <a:pt x="1734" y="61"/>
                      </a:lnTo>
                      <a:lnTo>
                        <a:pt x="1732" y="62"/>
                      </a:lnTo>
                      <a:lnTo>
                        <a:pt x="1731" y="62"/>
                      </a:lnTo>
                      <a:lnTo>
                        <a:pt x="1731" y="62"/>
                      </a:lnTo>
                      <a:lnTo>
                        <a:pt x="1730" y="64"/>
                      </a:lnTo>
                      <a:lnTo>
                        <a:pt x="1728" y="64"/>
                      </a:lnTo>
                      <a:lnTo>
                        <a:pt x="1728" y="64"/>
                      </a:lnTo>
                      <a:lnTo>
                        <a:pt x="1727" y="64"/>
                      </a:lnTo>
                      <a:lnTo>
                        <a:pt x="1726" y="64"/>
                      </a:lnTo>
                      <a:lnTo>
                        <a:pt x="1734" y="64"/>
                      </a:lnTo>
                      <a:lnTo>
                        <a:pt x="1734" y="64"/>
                      </a:lnTo>
                      <a:lnTo>
                        <a:pt x="1735" y="62"/>
                      </a:lnTo>
                      <a:lnTo>
                        <a:pt x="1735" y="62"/>
                      </a:lnTo>
                      <a:lnTo>
                        <a:pt x="1738" y="62"/>
                      </a:lnTo>
                      <a:lnTo>
                        <a:pt x="1739" y="64"/>
                      </a:lnTo>
                      <a:lnTo>
                        <a:pt x="1741" y="64"/>
                      </a:lnTo>
                      <a:lnTo>
                        <a:pt x="1741" y="66"/>
                      </a:lnTo>
                      <a:lnTo>
                        <a:pt x="1741" y="68"/>
                      </a:lnTo>
                      <a:lnTo>
                        <a:pt x="1741" y="70"/>
                      </a:lnTo>
                      <a:lnTo>
                        <a:pt x="1739" y="70"/>
                      </a:lnTo>
                      <a:lnTo>
                        <a:pt x="1739" y="72"/>
                      </a:lnTo>
                      <a:lnTo>
                        <a:pt x="1744" y="72"/>
                      </a:lnTo>
                      <a:lnTo>
                        <a:pt x="1747" y="65"/>
                      </a:lnTo>
                      <a:lnTo>
                        <a:pt x="1747" y="65"/>
                      </a:lnTo>
                      <a:lnTo>
                        <a:pt x="1747" y="65"/>
                      </a:lnTo>
                      <a:lnTo>
                        <a:pt x="1748" y="66"/>
                      </a:lnTo>
                      <a:lnTo>
                        <a:pt x="1748" y="66"/>
                      </a:lnTo>
                      <a:lnTo>
                        <a:pt x="1748" y="68"/>
                      </a:lnTo>
                      <a:lnTo>
                        <a:pt x="1749" y="69"/>
                      </a:lnTo>
                      <a:lnTo>
                        <a:pt x="1751" y="70"/>
                      </a:lnTo>
                      <a:lnTo>
                        <a:pt x="1752" y="72"/>
                      </a:lnTo>
                      <a:lnTo>
                        <a:pt x="1752" y="74"/>
                      </a:lnTo>
                      <a:lnTo>
                        <a:pt x="1751" y="74"/>
                      </a:lnTo>
                      <a:lnTo>
                        <a:pt x="1751" y="76"/>
                      </a:lnTo>
                      <a:lnTo>
                        <a:pt x="1749" y="76"/>
                      </a:lnTo>
                      <a:lnTo>
                        <a:pt x="1747" y="76"/>
                      </a:lnTo>
                      <a:lnTo>
                        <a:pt x="1747" y="77"/>
                      </a:lnTo>
                      <a:lnTo>
                        <a:pt x="1747" y="77"/>
                      </a:lnTo>
                      <a:lnTo>
                        <a:pt x="1748" y="78"/>
                      </a:lnTo>
                      <a:lnTo>
                        <a:pt x="1747" y="78"/>
                      </a:lnTo>
                      <a:lnTo>
                        <a:pt x="1745" y="79"/>
                      </a:lnTo>
                      <a:lnTo>
                        <a:pt x="1743" y="81"/>
                      </a:lnTo>
                      <a:lnTo>
                        <a:pt x="1741" y="81"/>
                      </a:lnTo>
                      <a:lnTo>
                        <a:pt x="1739" y="82"/>
                      </a:lnTo>
                      <a:lnTo>
                        <a:pt x="1738" y="83"/>
                      </a:lnTo>
                      <a:lnTo>
                        <a:pt x="1736" y="82"/>
                      </a:lnTo>
                      <a:lnTo>
                        <a:pt x="1735" y="82"/>
                      </a:lnTo>
                      <a:lnTo>
                        <a:pt x="1734" y="81"/>
                      </a:lnTo>
                      <a:lnTo>
                        <a:pt x="1732" y="81"/>
                      </a:lnTo>
                      <a:lnTo>
                        <a:pt x="1732" y="81"/>
                      </a:lnTo>
                      <a:lnTo>
                        <a:pt x="1732" y="81"/>
                      </a:lnTo>
                      <a:lnTo>
                        <a:pt x="1732" y="81"/>
                      </a:lnTo>
                      <a:lnTo>
                        <a:pt x="1732" y="82"/>
                      </a:lnTo>
                      <a:lnTo>
                        <a:pt x="1732" y="82"/>
                      </a:lnTo>
                      <a:lnTo>
                        <a:pt x="1723" y="81"/>
                      </a:lnTo>
                      <a:lnTo>
                        <a:pt x="1723" y="81"/>
                      </a:lnTo>
                      <a:lnTo>
                        <a:pt x="1722" y="81"/>
                      </a:lnTo>
                      <a:lnTo>
                        <a:pt x="1722" y="79"/>
                      </a:lnTo>
                      <a:lnTo>
                        <a:pt x="1717" y="79"/>
                      </a:lnTo>
                      <a:lnTo>
                        <a:pt x="1715" y="79"/>
                      </a:lnTo>
                      <a:lnTo>
                        <a:pt x="1715" y="79"/>
                      </a:lnTo>
                      <a:lnTo>
                        <a:pt x="1715" y="79"/>
                      </a:lnTo>
                      <a:lnTo>
                        <a:pt x="1714" y="78"/>
                      </a:lnTo>
                      <a:lnTo>
                        <a:pt x="1707" y="78"/>
                      </a:lnTo>
                      <a:lnTo>
                        <a:pt x="1707" y="79"/>
                      </a:lnTo>
                      <a:lnTo>
                        <a:pt x="1706" y="78"/>
                      </a:lnTo>
                      <a:lnTo>
                        <a:pt x="1706" y="78"/>
                      </a:lnTo>
                      <a:lnTo>
                        <a:pt x="1705" y="78"/>
                      </a:lnTo>
                      <a:lnTo>
                        <a:pt x="1706" y="77"/>
                      </a:lnTo>
                      <a:lnTo>
                        <a:pt x="1706" y="76"/>
                      </a:lnTo>
                      <a:lnTo>
                        <a:pt x="1702" y="76"/>
                      </a:lnTo>
                      <a:lnTo>
                        <a:pt x="1702" y="77"/>
                      </a:lnTo>
                      <a:lnTo>
                        <a:pt x="1702" y="77"/>
                      </a:lnTo>
                      <a:lnTo>
                        <a:pt x="1701" y="76"/>
                      </a:lnTo>
                      <a:lnTo>
                        <a:pt x="1701" y="76"/>
                      </a:lnTo>
                      <a:lnTo>
                        <a:pt x="1700" y="76"/>
                      </a:lnTo>
                      <a:lnTo>
                        <a:pt x="1698" y="77"/>
                      </a:lnTo>
                      <a:lnTo>
                        <a:pt x="1697" y="77"/>
                      </a:lnTo>
                      <a:lnTo>
                        <a:pt x="1697" y="74"/>
                      </a:lnTo>
                      <a:lnTo>
                        <a:pt x="1698" y="74"/>
                      </a:lnTo>
                      <a:lnTo>
                        <a:pt x="1698" y="74"/>
                      </a:lnTo>
                      <a:lnTo>
                        <a:pt x="1700" y="74"/>
                      </a:lnTo>
                      <a:lnTo>
                        <a:pt x="1700" y="73"/>
                      </a:lnTo>
                      <a:lnTo>
                        <a:pt x="1701" y="72"/>
                      </a:lnTo>
                      <a:lnTo>
                        <a:pt x="1703" y="72"/>
                      </a:lnTo>
                      <a:lnTo>
                        <a:pt x="1705" y="72"/>
                      </a:lnTo>
                      <a:lnTo>
                        <a:pt x="1706" y="72"/>
                      </a:lnTo>
                      <a:lnTo>
                        <a:pt x="1706" y="69"/>
                      </a:lnTo>
                      <a:lnTo>
                        <a:pt x="1706" y="69"/>
                      </a:lnTo>
                      <a:lnTo>
                        <a:pt x="1711" y="65"/>
                      </a:lnTo>
                      <a:lnTo>
                        <a:pt x="1711" y="65"/>
                      </a:lnTo>
                      <a:lnTo>
                        <a:pt x="1715" y="65"/>
                      </a:lnTo>
                      <a:lnTo>
                        <a:pt x="1715" y="65"/>
                      </a:lnTo>
                      <a:lnTo>
                        <a:pt x="1718" y="64"/>
                      </a:lnTo>
                      <a:lnTo>
                        <a:pt x="1718" y="64"/>
                      </a:lnTo>
                      <a:lnTo>
                        <a:pt x="1722" y="64"/>
                      </a:lnTo>
                      <a:lnTo>
                        <a:pt x="1722" y="62"/>
                      </a:lnTo>
                      <a:lnTo>
                        <a:pt x="1714" y="61"/>
                      </a:lnTo>
                      <a:lnTo>
                        <a:pt x="1714" y="62"/>
                      </a:lnTo>
                      <a:lnTo>
                        <a:pt x="1710" y="62"/>
                      </a:lnTo>
                      <a:lnTo>
                        <a:pt x="1710" y="64"/>
                      </a:lnTo>
                      <a:lnTo>
                        <a:pt x="1709" y="64"/>
                      </a:lnTo>
                      <a:lnTo>
                        <a:pt x="1707" y="65"/>
                      </a:lnTo>
                      <a:lnTo>
                        <a:pt x="1707" y="65"/>
                      </a:lnTo>
                      <a:lnTo>
                        <a:pt x="1705" y="65"/>
                      </a:lnTo>
                      <a:lnTo>
                        <a:pt x="1702" y="64"/>
                      </a:lnTo>
                      <a:lnTo>
                        <a:pt x="1700" y="64"/>
                      </a:lnTo>
                      <a:lnTo>
                        <a:pt x="1697" y="62"/>
                      </a:lnTo>
                      <a:lnTo>
                        <a:pt x="1696" y="62"/>
                      </a:lnTo>
                      <a:lnTo>
                        <a:pt x="1694" y="60"/>
                      </a:lnTo>
                      <a:lnTo>
                        <a:pt x="1688" y="60"/>
                      </a:lnTo>
                      <a:lnTo>
                        <a:pt x="1688" y="60"/>
                      </a:lnTo>
                      <a:lnTo>
                        <a:pt x="1689" y="60"/>
                      </a:lnTo>
                      <a:lnTo>
                        <a:pt x="1689" y="59"/>
                      </a:lnTo>
                      <a:lnTo>
                        <a:pt x="1690" y="59"/>
                      </a:lnTo>
                      <a:lnTo>
                        <a:pt x="1692" y="57"/>
                      </a:lnTo>
                      <a:lnTo>
                        <a:pt x="1694" y="57"/>
                      </a:lnTo>
                      <a:lnTo>
                        <a:pt x="1694" y="56"/>
                      </a:lnTo>
                      <a:lnTo>
                        <a:pt x="1700" y="56"/>
                      </a:lnTo>
                      <a:lnTo>
                        <a:pt x="1700" y="56"/>
                      </a:lnTo>
                      <a:lnTo>
                        <a:pt x="1701" y="56"/>
                      </a:lnTo>
                      <a:lnTo>
                        <a:pt x="1701" y="53"/>
                      </a:lnTo>
                      <a:lnTo>
                        <a:pt x="1700" y="53"/>
                      </a:lnTo>
                      <a:lnTo>
                        <a:pt x="1700" y="52"/>
                      </a:lnTo>
                      <a:lnTo>
                        <a:pt x="1701" y="51"/>
                      </a:lnTo>
                      <a:lnTo>
                        <a:pt x="1701" y="51"/>
                      </a:lnTo>
                      <a:lnTo>
                        <a:pt x="1702" y="49"/>
                      </a:lnTo>
                      <a:lnTo>
                        <a:pt x="1703" y="49"/>
                      </a:lnTo>
                      <a:lnTo>
                        <a:pt x="1703" y="47"/>
                      </a:lnTo>
                      <a:lnTo>
                        <a:pt x="1703" y="47"/>
                      </a:lnTo>
                      <a:lnTo>
                        <a:pt x="1703" y="48"/>
                      </a:lnTo>
                      <a:lnTo>
                        <a:pt x="1705" y="48"/>
                      </a:lnTo>
                      <a:lnTo>
                        <a:pt x="1707" y="47"/>
                      </a:lnTo>
                      <a:lnTo>
                        <a:pt x="1710" y="45"/>
                      </a:lnTo>
                      <a:lnTo>
                        <a:pt x="1714" y="44"/>
                      </a:lnTo>
                      <a:lnTo>
                        <a:pt x="1714" y="42"/>
                      </a:lnTo>
                      <a:lnTo>
                        <a:pt x="1717" y="42"/>
                      </a:lnTo>
                      <a:close/>
                      <a:moveTo>
                        <a:pt x="178" y="40"/>
                      </a:moveTo>
                      <a:lnTo>
                        <a:pt x="178" y="42"/>
                      </a:lnTo>
                      <a:lnTo>
                        <a:pt x="178" y="42"/>
                      </a:lnTo>
                      <a:lnTo>
                        <a:pt x="180" y="42"/>
                      </a:lnTo>
                      <a:lnTo>
                        <a:pt x="180" y="42"/>
                      </a:lnTo>
                      <a:lnTo>
                        <a:pt x="178" y="40"/>
                      </a:lnTo>
                      <a:lnTo>
                        <a:pt x="178" y="40"/>
                      </a:lnTo>
                      <a:close/>
                      <a:moveTo>
                        <a:pt x="1671" y="39"/>
                      </a:moveTo>
                      <a:lnTo>
                        <a:pt x="1673" y="40"/>
                      </a:lnTo>
                      <a:lnTo>
                        <a:pt x="1673" y="40"/>
                      </a:lnTo>
                      <a:lnTo>
                        <a:pt x="1677" y="40"/>
                      </a:lnTo>
                      <a:lnTo>
                        <a:pt x="1679" y="42"/>
                      </a:lnTo>
                      <a:lnTo>
                        <a:pt x="1679" y="42"/>
                      </a:lnTo>
                      <a:lnTo>
                        <a:pt x="1677" y="42"/>
                      </a:lnTo>
                      <a:lnTo>
                        <a:pt x="1676" y="43"/>
                      </a:lnTo>
                      <a:lnTo>
                        <a:pt x="1676" y="43"/>
                      </a:lnTo>
                      <a:lnTo>
                        <a:pt x="1675" y="43"/>
                      </a:lnTo>
                      <a:lnTo>
                        <a:pt x="1675" y="44"/>
                      </a:lnTo>
                      <a:lnTo>
                        <a:pt x="1672" y="44"/>
                      </a:lnTo>
                      <a:lnTo>
                        <a:pt x="1669" y="44"/>
                      </a:lnTo>
                      <a:lnTo>
                        <a:pt x="1668" y="44"/>
                      </a:lnTo>
                      <a:lnTo>
                        <a:pt x="1668" y="43"/>
                      </a:lnTo>
                      <a:lnTo>
                        <a:pt x="1667" y="42"/>
                      </a:lnTo>
                      <a:lnTo>
                        <a:pt x="1669" y="40"/>
                      </a:lnTo>
                      <a:lnTo>
                        <a:pt x="1671" y="39"/>
                      </a:lnTo>
                      <a:close/>
                      <a:moveTo>
                        <a:pt x="188" y="39"/>
                      </a:moveTo>
                      <a:lnTo>
                        <a:pt x="188" y="40"/>
                      </a:lnTo>
                      <a:lnTo>
                        <a:pt x="185" y="40"/>
                      </a:lnTo>
                      <a:lnTo>
                        <a:pt x="185" y="40"/>
                      </a:lnTo>
                      <a:lnTo>
                        <a:pt x="189" y="40"/>
                      </a:lnTo>
                      <a:lnTo>
                        <a:pt x="190" y="40"/>
                      </a:lnTo>
                      <a:lnTo>
                        <a:pt x="190" y="40"/>
                      </a:lnTo>
                      <a:lnTo>
                        <a:pt x="190" y="40"/>
                      </a:lnTo>
                      <a:lnTo>
                        <a:pt x="190" y="39"/>
                      </a:lnTo>
                      <a:lnTo>
                        <a:pt x="188" y="39"/>
                      </a:lnTo>
                      <a:close/>
                      <a:moveTo>
                        <a:pt x="1361" y="39"/>
                      </a:moveTo>
                      <a:lnTo>
                        <a:pt x="1362" y="40"/>
                      </a:lnTo>
                      <a:lnTo>
                        <a:pt x="1362" y="40"/>
                      </a:lnTo>
                      <a:lnTo>
                        <a:pt x="1366" y="40"/>
                      </a:lnTo>
                      <a:lnTo>
                        <a:pt x="1367" y="43"/>
                      </a:lnTo>
                      <a:lnTo>
                        <a:pt x="1366" y="44"/>
                      </a:lnTo>
                      <a:lnTo>
                        <a:pt x="1364" y="44"/>
                      </a:lnTo>
                      <a:lnTo>
                        <a:pt x="1363" y="43"/>
                      </a:lnTo>
                      <a:lnTo>
                        <a:pt x="1362" y="42"/>
                      </a:lnTo>
                      <a:lnTo>
                        <a:pt x="1361" y="42"/>
                      </a:lnTo>
                      <a:lnTo>
                        <a:pt x="1359" y="43"/>
                      </a:lnTo>
                      <a:lnTo>
                        <a:pt x="1358" y="43"/>
                      </a:lnTo>
                      <a:lnTo>
                        <a:pt x="1357" y="43"/>
                      </a:lnTo>
                      <a:lnTo>
                        <a:pt x="1357" y="40"/>
                      </a:lnTo>
                      <a:lnTo>
                        <a:pt x="1361" y="40"/>
                      </a:lnTo>
                      <a:lnTo>
                        <a:pt x="1361" y="39"/>
                      </a:lnTo>
                      <a:lnTo>
                        <a:pt x="1361" y="39"/>
                      </a:lnTo>
                      <a:close/>
                      <a:moveTo>
                        <a:pt x="1438" y="38"/>
                      </a:moveTo>
                      <a:lnTo>
                        <a:pt x="1438" y="38"/>
                      </a:lnTo>
                      <a:lnTo>
                        <a:pt x="1440" y="38"/>
                      </a:lnTo>
                      <a:lnTo>
                        <a:pt x="1440" y="39"/>
                      </a:lnTo>
                      <a:lnTo>
                        <a:pt x="1444" y="39"/>
                      </a:lnTo>
                      <a:lnTo>
                        <a:pt x="1444" y="42"/>
                      </a:lnTo>
                      <a:lnTo>
                        <a:pt x="1440" y="42"/>
                      </a:lnTo>
                      <a:lnTo>
                        <a:pt x="1438" y="45"/>
                      </a:lnTo>
                      <a:lnTo>
                        <a:pt x="1434" y="45"/>
                      </a:lnTo>
                      <a:lnTo>
                        <a:pt x="1434" y="47"/>
                      </a:lnTo>
                      <a:lnTo>
                        <a:pt x="1433" y="47"/>
                      </a:lnTo>
                      <a:lnTo>
                        <a:pt x="1431" y="49"/>
                      </a:lnTo>
                      <a:lnTo>
                        <a:pt x="1430" y="49"/>
                      </a:lnTo>
                      <a:lnTo>
                        <a:pt x="1430" y="49"/>
                      </a:lnTo>
                      <a:lnTo>
                        <a:pt x="1430" y="51"/>
                      </a:lnTo>
                      <a:lnTo>
                        <a:pt x="1429" y="51"/>
                      </a:lnTo>
                      <a:lnTo>
                        <a:pt x="1427" y="51"/>
                      </a:lnTo>
                      <a:lnTo>
                        <a:pt x="1427" y="51"/>
                      </a:lnTo>
                      <a:lnTo>
                        <a:pt x="1426" y="51"/>
                      </a:lnTo>
                      <a:lnTo>
                        <a:pt x="1426" y="49"/>
                      </a:lnTo>
                      <a:lnTo>
                        <a:pt x="1425" y="49"/>
                      </a:lnTo>
                      <a:lnTo>
                        <a:pt x="1425" y="49"/>
                      </a:lnTo>
                      <a:lnTo>
                        <a:pt x="1425" y="48"/>
                      </a:lnTo>
                      <a:lnTo>
                        <a:pt x="1422" y="47"/>
                      </a:lnTo>
                      <a:lnTo>
                        <a:pt x="1422" y="44"/>
                      </a:lnTo>
                      <a:lnTo>
                        <a:pt x="1425" y="44"/>
                      </a:lnTo>
                      <a:lnTo>
                        <a:pt x="1425" y="44"/>
                      </a:lnTo>
                      <a:lnTo>
                        <a:pt x="1423" y="43"/>
                      </a:lnTo>
                      <a:lnTo>
                        <a:pt x="1423" y="43"/>
                      </a:lnTo>
                      <a:lnTo>
                        <a:pt x="1423" y="42"/>
                      </a:lnTo>
                      <a:lnTo>
                        <a:pt x="1429" y="42"/>
                      </a:lnTo>
                      <a:lnTo>
                        <a:pt x="1429" y="42"/>
                      </a:lnTo>
                      <a:lnTo>
                        <a:pt x="1430" y="42"/>
                      </a:lnTo>
                      <a:lnTo>
                        <a:pt x="1431" y="40"/>
                      </a:lnTo>
                      <a:lnTo>
                        <a:pt x="1433" y="40"/>
                      </a:lnTo>
                      <a:lnTo>
                        <a:pt x="1434" y="38"/>
                      </a:lnTo>
                      <a:lnTo>
                        <a:pt x="1438" y="38"/>
                      </a:lnTo>
                      <a:close/>
                      <a:moveTo>
                        <a:pt x="1349" y="38"/>
                      </a:moveTo>
                      <a:lnTo>
                        <a:pt x="1350" y="38"/>
                      </a:lnTo>
                      <a:lnTo>
                        <a:pt x="1351" y="38"/>
                      </a:lnTo>
                      <a:lnTo>
                        <a:pt x="1351" y="39"/>
                      </a:lnTo>
                      <a:lnTo>
                        <a:pt x="1354" y="39"/>
                      </a:lnTo>
                      <a:lnTo>
                        <a:pt x="1354" y="39"/>
                      </a:lnTo>
                      <a:lnTo>
                        <a:pt x="1355" y="39"/>
                      </a:lnTo>
                      <a:lnTo>
                        <a:pt x="1355" y="40"/>
                      </a:lnTo>
                      <a:lnTo>
                        <a:pt x="1353" y="40"/>
                      </a:lnTo>
                      <a:lnTo>
                        <a:pt x="1351" y="40"/>
                      </a:lnTo>
                      <a:lnTo>
                        <a:pt x="1350" y="42"/>
                      </a:lnTo>
                      <a:lnTo>
                        <a:pt x="1349" y="39"/>
                      </a:lnTo>
                      <a:lnTo>
                        <a:pt x="1346" y="39"/>
                      </a:lnTo>
                      <a:lnTo>
                        <a:pt x="1346" y="40"/>
                      </a:lnTo>
                      <a:lnTo>
                        <a:pt x="1346" y="40"/>
                      </a:lnTo>
                      <a:lnTo>
                        <a:pt x="1345" y="40"/>
                      </a:lnTo>
                      <a:lnTo>
                        <a:pt x="1345" y="39"/>
                      </a:lnTo>
                      <a:lnTo>
                        <a:pt x="1347" y="38"/>
                      </a:lnTo>
                      <a:lnTo>
                        <a:pt x="1347" y="38"/>
                      </a:lnTo>
                      <a:lnTo>
                        <a:pt x="1349" y="38"/>
                      </a:lnTo>
                      <a:close/>
                      <a:moveTo>
                        <a:pt x="1378" y="34"/>
                      </a:moveTo>
                      <a:lnTo>
                        <a:pt x="1378" y="38"/>
                      </a:lnTo>
                      <a:lnTo>
                        <a:pt x="1378" y="38"/>
                      </a:lnTo>
                      <a:lnTo>
                        <a:pt x="1376" y="39"/>
                      </a:lnTo>
                      <a:lnTo>
                        <a:pt x="1375" y="39"/>
                      </a:lnTo>
                      <a:lnTo>
                        <a:pt x="1375" y="39"/>
                      </a:lnTo>
                      <a:lnTo>
                        <a:pt x="1375" y="38"/>
                      </a:lnTo>
                      <a:lnTo>
                        <a:pt x="1374" y="38"/>
                      </a:lnTo>
                      <a:lnTo>
                        <a:pt x="1374" y="38"/>
                      </a:lnTo>
                      <a:lnTo>
                        <a:pt x="1372" y="36"/>
                      </a:lnTo>
                      <a:lnTo>
                        <a:pt x="1375" y="36"/>
                      </a:lnTo>
                      <a:lnTo>
                        <a:pt x="1376" y="35"/>
                      </a:lnTo>
                      <a:lnTo>
                        <a:pt x="1378" y="34"/>
                      </a:lnTo>
                      <a:close/>
                      <a:moveTo>
                        <a:pt x="1358" y="31"/>
                      </a:moveTo>
                      <a:lnTo>
                        <a:pt x="1359" y="34"/>
                      </a:lnTo>
                      <a:lnTo>
                        <a:pt x="1362" y="34"/>
                      </a:lnTo>
                      <a:lnTo>
                        <a:pt x="1363" y="36"/>
                      </a:lnTo>
                      <a:lnTo>
                        <a:pt x="1367" y="36"/>
                      </a:lnTo>
                      <a:lnTo>
                        <a:pt x="1367" y="38"/>
                      </a:lnTo>
                      <a:lnTo>
                        <a:pt x="1368" y="38"/>
                      </a:lnTo>
                      <a:lnTo>
                        <a:pt x="1368" y="38"/>
                      </a:lnTo>
                      <a:lnTo>
                        <a:pt x="1371" y="39"/>
                      </a:lnTo>
                      <a:lnTo>
                        <a:pt x="1371" y="39"/>
                      </a:lnTo>
                      <a:lnTo>
                        <a:pt x="1370" y="39"/>
                      </a:lnTo>
                      <a:lnTo>
                        <a:pt x="1370" y="40"/>
                      </a:lnTo>
                      <a:lnTo>
                        <a:pt x="1367" y="40"/>
                      </a:lnTo>
                      <a:lnTo>
                        <a:pt x="1366" y="39"/>
                      </a:lnTo>
                      <a:lnTo>
                        <a:pt x="1364" y="39"/>
                      </a:lnTo>
                      <a:lnTo>
                        <a:pt x="1362" y="38"/>
                      </a:lnTo>
                      <a:lnTo>
                        <a:pt x="1362" y="38"/>
                      </a:lnTo>
                      <a:lnTo>
                        <a:pt x="1362" y="38"/>
                      </a:lnTo>
                      <a:lnTo>
                        <a:pt x="1361" y="38"/>
                      </a:lnTo>
                      <a:lnTo>
                        <a:pt x="1361" y="39"/>
                      </a:lnTo>
                      <a:lnTo>
                        <a:pt x="1359" y="38"/>
                      </a:lnTo>
                      <a:lnTo>
                        <a:pt x="1358" y="35"/>
                      </a:lnTo>
                      <a:lnTo>
                        <a:pt x="1355" y="36"/>
                      </a:lnTo>
                      <a:lnTo>
                        <a:pt x="1355" y="35"/>
                      </a:lnTo>
                      <a:lnTo>
                        <a:pt x="1355" y="35"/>
                      </a:lnTo>
                      <a:lnTo>
                        <a:pt x="1354" y="32"/>
                      </a:lnTo>
                      <a:lnTo>
                        <a:pt x="1355" y="32"/>
                      </a:lnTo>
                      <a:lnTo>
                        <a:pt x="1357" y="32"/>
                      </a:lnTo>
                      <a:lnTo>
                        <a:pt x="1358" y="31"/>
                      </a:lnTo>
                      <a:close/>
                      <a:moveTo>
                        <a:pt x="1362" y="31"/>
                      </a:moveTo>
                      <a:lnTo>
                        <a:pt x="1366" y="31"/>
                      </a:lnTo>
                      <a:lnTo>
                        <a:pt x="1370" y="32"/>
                      </a:lnTo>
                      <a:lnTo>
                        <a:pt x="1372" y="34"/>
                      </a:lnTo>
                      <a:lnTo>
                        <a:pt x="1372" y="35"/>
                      </a:lnTo>
                      <a:lnTo>
                        <a:pt x="1370" y="36"/>
                      </a:lnTo>
                      <a:lnTo>
                        <a:pt x="1368" y="36"/>
                      </a:lnTo>
                      <a:lnTo>
                        <a:pt x="1366" y="35"/>
                      </a:lnTo>
                      <a:lnTo>
                        <a:pt x="1364" y="34"/>
                      </a:lnTo>
                      <a:lnTo>
                        <a:pt x="1363" y="34"/>
                      </a:lnTo>
                      <a:lnTo>
                        <a:pt x="1363" y="32"/>
                      </a:lnTo>
                      <a:lnTo>
                        <a:pt x="1362" y="32"/>
                      </a:lnTo>
                      <a:lnTo>
                        <a:pt x="1362" y="32"/>
                      </a:lnTo>
                      <a:lnTo>
                        <a:pt x="1362" y="31"/>
                      </a:lnTo>
                      <a:close/>
                      <a:moveTo>
                        <a:pt x="1347" y="31"/>
                      </a:moveTo>
                      <a:lnTo>
                        <a:pt x="1347" y="31"/>
                      </a:lnTo>
                      <a:lnTo>
                        <a:pt x="1350" y="31"/>
                      </a:lnTo>
                      <a:lnTo>
                        <a:pt x="1351" y="31"/>
                      </a:lnTo>
                      <a:lnTo>
                        <a:pt x="1354" y="32"/>
                      </a:lnTo>
                      <a:lnTo>
                        <a:pt x="1354" y="32"/>
                      </a:lnTo>
                      <a:lnTo>
                        <a:pt x="1354" y="34"/>
                      </a:lnTo>
                      <a:lnTo>
                        <a:pt x="1353" y="34"/>
                      </a:lnTo>
                      <a:lnTo>
                        <a:pt x="1353" y="34"/>
                      </a:lnTo>
                      <a:lnTo>
                        <a:pt x="1350" y="34"/>
                      </a:lnTo>
                      <a:lnTo>
                        <a:pt x="1349" y="34"/>
                      </a:lnTo>
                      <a:lnTo>
                        <a:pt x="1347" y="32"/>
                      </a:lnTo>
                      <a:lnTo>
                        <a:pt x="1347" y="31"/>
                      </a:lnTo>
                      <a:close/>
                      <a:moveTo>
                        <a:pt x="1374" y="30"/>
                      </a:moveTo>
                      <a:lnTo>
                        <a:pt x="1376" y="30"/>
                      </a:lnTo>
                      <a:lnTo>
                        <a:pt x="1376" y="32"/>
                      </a:lnTo>
                      <a:lnTo>
                        <a:pt x="1375" y="32"/>
                      </a:lnTo>
                      <a:lnTo>
                        <a:pt x="1375" y="32"/>
                      </a:lnTo>
                      <a:lnTo>
                        <a:pt x="1374" y="32"/>
                      </a:lnTo>
                      <a:lnTo>
                        <a:pt x="1374" y="30"/>
                      </a:lnTo>
                      <a:close/>
                      <a:moveTo>
                        <a:pt x="269" y="28"/>
                      </a:moveTo>
                      <a:lnTo>
                        <a:pt x="267" y="30"/>
                      </a:lnTo>
                      <a:lnTo>
                        <a:pt x="267" y="30"/>
                      </a:lnTo>
                      <a:lnTo>
                        <a:pt x="267" y="30"/>
                      </a:lnTo>
                      <a:lnTo>
                        <a:pt x="267" y="30"/>
                      </a:lnTo>
                      <a:lnTo>
                        <a:pt x="270" y="30"/>
                      </a:lnTo>
                      <a:lnTo>
                        <a:pt x="270" y="30"/>
                      </a:lnTo>
                      <a:lnTo>
                        <a:pt x="269" y="28"/>
                      </a:lnTo>
                      <a:close/>
                      <a:moveTo>
                        <a:pt x="105" y="27"/>
                      </a:moveTo>
                      <a:lnTo>
                        <a:pt x="105" y="28"/>
                      </a:lnTo>
                      <a:lnTo>
                        <a:pt x="106" y="28"/>
                      </a:lnTo>
                      <a:lnTo>
                        <a:pt x="106" y="27"/>
                      </a:lnTo>
                      <a:lnTo>
                        <a:pt x="106" y="27"/>
                      </a:lnTo>
                      <a:lnTo>
                        <a:pt x="106" y="27"/>
                      </a:lnTo>
                      <a:lnTo>
                        <a:pt x="105" y="27"/>
                      </a:lnTo>
                      <a:close/>
                      <a:moveTo>
                        <a:pt x="1367" y="26"/>
                      </a:moveTo>
                      <a:lnTo>
                        <a:pt x="1368" y="26"/>
                      </a:lnTo>
                      <a:lnTo>
                        <a:pt x="1368" y="26"/>
                      </a:lnTo>
                      <a:lnTo>
                        <a:pt x="1368" y="27"/>
                      </a:lnTo>
                      <a:lnTo>
                        <a:pt x="1367" y="28"/>
                      </a:lnTo>
                      <a:lnTo>
                        <a:pt x="1366" y="28"/>
                      </a:lnTo>
                      <a:lnTo>
                        <a:pt x="1366" y="27"/>
                      </a:lnTo>
                      <a:lnTo>
                        <a:pt x="1366" y="27"/>
                      </a:lnTo>
                      <a:lnTo>
                        <a:pt x="1367" y="26"/>
                      </a:lnTo>
                      <a:close/>
                      <a:moveTo>
                        <a:pt x="688" y="23"/>
                      </a:moveTo>
                      <a:lnTo>
                        <a:pt x="689" y="23"/>
                      </a:lnTo>
                      <a:lnTo>
                        <a:pt x="689" y="25"/>
                      </a:lnTo>
                      <a:lnTo>
                        <a:pt x="689" y="25"/>
                      </a:lnTo>
                      <a:lnTo>
                        <a:pt x="689" y="25"/>
                      </a:lnTo>
                      <a:lnTo>
                        <a:pt x="689" y="26"/>
                      </a:lnTo>
                      <a:lnTo>
                        <a:pt x="688" y="26"/>
                      </a:lnTo>
                      <a:lnTo>
                        <a:pt x="688" y="23"/>
                      </a:lnTo>
                      <a:close/>
                      <a:moveTo>
                        <a:pt x="1376" y="23"/>
                      </a:moveTo>
                      <a:lnTo>
                        <a:pt x="1379" y="23"/>
                      </a:lnTo>
                      <a:lnTo>
                        <a:pt x="1379" y="23"/>
                      </a:lnTo>
                      <a:lnTo>
                        <a:pt x="1379" y="23"/>
                      </a:lnTo>
                      <a:lnTo>
                        <a:pt x="1379" y="25"/>
                      </a:lnTo>
                      <a:lnTo>
                        <a:pt x="1376" y="25"/>
                      </a:lnTo>
                      <a:lnTo>
                        <a:pt x="1376" y="25"/>
                      </a:lnTo>
                      <a:lnTo>
                        <a:pt x="1376" y="25"/>
                      </a:lnTo>
                      <a:lnTo>
                        <a:pt x="1376" y="23"/>
                      </a:lnTo>
                      <a:close/>
                      <a:moveTo>
                        <a:pt x="680" y="23"/>
                      </a:moveTo>
                      <a:lnTo>
                        <a:pt x="681" y="23"/>
                      </a:lnTo>
                      <a:lnTo>
                        <a:pt x="681" y="23"/>
                      </a:lnTo>
                      <a:lnTo>
                        <a:pt x="681" y="23"/>
                      </a:lnTo>
                      <a:lnTo>
                        <a:pt x="681" y="27"/>
                      </a:lnTo>
                      <a:lnTo>
                        <a:pt x="680" y="27"/>
                      </a:lnTo>
                      <a:lnTo>
                        <a:pt x="680" y="26"/>
                      </a:lnTo>
                      <a:lnTo>
                        <a:pt x="680" y="25"/>
                      </a:lnTo>
                      <a:lnTo>
                        <a:pt x="680" y="23"/>
                      </a:lnTo>
                      <a:close/>
                      <a:moveTo>
                        <a:pt x="1359" y="21"/>
                      </a:moveTo>
                      <a:lnTo>
                        <a:pt x="1362" y="22"/>
                      </a:lnTo>
                      <a:lnTo>
                        <a:pt x="1363" y="22"/>
                      </a:lnTo>
                      <a:lnTo>
                        <a:pt x="1366" y="22"/>
                      </a:lnTo>
                      <a:lnTo>
                        <a:pt x="1366" y="23"/>
                      </a:lnTo>
                      <a:lnTo>
                        <a:pt x="1362" y="25"/>
                      </a:lnTo>
                      <a:lnTo>
                        <a:pt x="1362" y="26"/>
                      </a:lnTo>
                      <a:lnTo>
                        <a:pt x="1354" y="27"/>
                      </a:lnTo>
                      <a:lnTo>
                        <a:pt x="1354" y="26"/>
                      </a:lnTo>
                      <a:lnTo>
                        <a:pt x="1354" y="26"/>
                      </a:lnTo>
                      <a:lnTo>
                        <a:pt x="1353" y="26"/>
                      </a:lnTo>
                      <a:lnTo>
                        <a:pt x="1353" y="26"/>
                      </a:lnTo>
                      <a:lnTo>
                        <a:pt x="1353" y="25"/>
                      </a:lnTo>
                      <a:lnTo>
                        <a:pt x="1353" y="25"/>
                      </a:lnTo>
                      <a:lnTo>
                        <a:pt x="1353" y="25"/>
                      </a:lnTo>
                      <a:lnTo>
                        <a:pt x="1358" y="25"/>
                      </a:lnTo>
                      <a:lnTo>
                        <a:pt x="1358" y="23"/>
                      </a:lnTo>
                      <a:lnTo>
                        <a:pt x="1359" y="23"/>
                      </a:lnTo>
                      <a:lnTo>
                        <a:pt x="1359" y="22"/>
                      </a:lnTo>
                      <a:lnTo>
                        <a:pt x="1359" y="22"/>
                      </a:lnTo>
                      <a:lnTo>
                        <a:pt x="1359" y="21"/>
                      </a:lnTo>
                      <a:close/>
                      <a:moveTo>
                        <a:pt x="1370" y="17"/>
                      </a:moveTo>
                      <a:lnTo>
                        <a:pt x="1372" y="18"/>
                      </a:lnTo>
                      <a:lnTo>
                        <a:pt x="1374" y="19"/>
                      </a:lnTo>
                      <a:lnTo>
                        <a:pt x="1374" y="21"/>
                      </a:lnTo>
                      <a:lnTo>
                        <a:pt x="1370" y="22"/>
                      </a:lnTo>
                      <a:lnTo>
                        <a:pt x="1370" y="21"/>
                      </a:lnTo>
                      <a:lnTo>
                        <a:pt x="1368" y="19"/>
                      </a:lnTo>
                      <a:lnTo>
                        <a:pt x="1368" y="18"/>
                      </a:lnTo>
                      <a:lnTo>
                        <a:pt x="1370" y="18"/>
                      </a:lnTo>
                      <a:lnTo>
                        <a:pt x="1370" y="17"/>
                      </a:lnTo>
                      <a:close/>
                      <a:moveTo>
                        <a:pt x="381" y="17"/>
                      </a:moveTo>
                      <a:lnTo>
                        <a:pt x="381" y="17"/>
                      </a:lnTo>
                      <a:lnTo>
                        <a:pt x="384" y="18"/>
                      </a:lnTo>
                      <a:lnTo>
                        <a:pt x="387" y="19"/>
                      </a:lnTo>
                      <a:lnTo>
                        <a:pt x="389" y="21"/>
                      </a:lnTo>
                      <a:lnTo>
                        <a:pt x="390" y="21"/>
                      </a:lnTo>
                      <a:lnTo>
                        <a:pt x="392" y="23"/>
                      </a:lnTo>
                      <a:lnTo>
                        <a:pt x="396" y="23"/>
                      </a:lnTo>
                      <a:lnTo>
                        <a:pt x="396" y="23"/>
                      </a:lnTo>
                      <a:lnTo>
                        <a:pt x="397" y="23"/>
                      </a:lnTo>
                      <a:lnTo>
                        <a:pt x="397" y="25"/>
                      </a:lnTo>
                      <a:lnTo>
                        <a:pt x="398" y="25"/>
                      </a:lnTo>
                      <a:lnTo>
                        <a:pt x="401" y="26"/>
                      </a:lnTo>
                      <a:lnTo>
                        <a:pt x="402" y="26"/>
                      </a:lnTo>
                      <a:lnTo>
                        <a:pt x="402" y="27"/>
                      </a:lnTo>
                      <a:lnTo>
                        <a:pt x="404" y="27"/>
                      </a:lnTo>
                      <a:lnTo>
                        <a:pt x="404" y="30"/>
                      </a:lnTo>
                      <a:lnTo>
                        <a:pt x="398" y="28"/>
                      </a:lnTo>
                      <a:lnTo>
                        <a:pt x="394" y="27"/>
                      </a:lnTo>
                      <a:lnTo>
                        <a:pt x="389" y="26"/>
                      </a:lnTo>
                      <a:lnTo>
                        <a:pt x="385" y="23"/>
                      </a:lnTo>
                      <a:lnTo>
                        <a:pt x="383" y="21"/>
                      </a:lnTo>
                      <a:lnTo>
                        <a:pt x="381" y="21"/>
                      </a:lnTo>
                      <a:lnTo>
                        <a:pt x="381" y="17"/>
                      </a:lnTo>
                      <a:close/>
                      <a:moveTo>
                        <a:pt x="1383" y="11"/>
                      </a:moveTo>
                      <a:lnTo>
                        <a:pt x="1383" y="13"/>
                      </a:lnTo>
                      <a:lnTo>
                        <a:pt x="1383" y="13"/>
                      </a:lnTo>
                      <a:lnTo>
                        <a:pt x="1384" y="13"/>
                      </a:lnTo>
                      <a:lnTo>
                        <a:pt x="1384" y="14"/>
                      </a:lnTo>
                      <a:lnTo>
                        <a:pt x="1383" y="14"/>
                      </a:lnTo>
                      <a:lnTo>
                        <a:pt x="1383" y="14"/>
                      </a:lnTo>
                      <a:lnTo>
                        <a:pt x="1383" y="14"/>
                      </a:lnTo>
                      <a:lnTo>
                        <a:pt x="1383" y="14"/>
                      </a:lnTo>
                      <a:lnTo>
                        <a:pt x="1378" y="14"/>
                      </a:lnTo>
                      <a:lnTo>
                        <a:pt x="1378" y="13"/>
                      </a:lnTo>
                      <a:lnTo>
                        <a:pt x="1380" y="11"/>
                      </a:lnTo>
                      <a:lnTo>
                        <a:pt x="1381" y="11"/>
                      </a:lnTo>
                      <a:lnTo>
                        <a:pt x="1381" y="13"/>
                      </a:lnTo>
                      <a:lnTo>
                        <a:pt x="1381" y="13"/>
                      </a:lnTo>
                      <a:lnTo>
                        <a:pt x="1381" y="11"/>
                      </a:lnTo>
                      <a:lnTo>
                        <a:pt x="1383" y="11"/>
                      </a:lnTo>
                      <a:close/>
                      <a:moveTo>
                        <a:pt x="223" y="0"/>
                      </a:moveTo>
                      <a:lnTo>
                        <a:pt x="224" y="1"/>
                      </a:lnTo>
                      <a:lnTo>
                        <a:pt x="227" y="1"/>
                      </a:lnTo>
                      <a:lnTo>
                        <a:pt x="228" y="1"/>
                      </a:lnTo>
                      <a:lnTo>
                        <a:pt x="229" y="2"/>
                      </a:lnTo>
                      <a:lnTo>
                        <a:pt x="231" y="2"/>
                      </a:lnTo>
                      <a:lnTo>
                        <a:pt x="232" y="1"/>
                      </a:lnTo>
                      <a:lnTo>
                        <a:pt x="233" y="1"/>
                      </a:lnTo>
                      <a:lnTo>
                        <a:pt x="233" y="2"/>
                      </a:lnTo>
                      <a:lnTo>
                        <a:pt x="240" y="4"/>
                      </a:lnTo>
                      <a:lnTo>
                        <a:pt x="240" y="2"/>
                      </a:lnTo>
                      <a:lnTo>
                        <a:pt x="243" y="2"/>
                      </a:lnTo>
                      <a:lnTo>
                        <a:pt x="245" y="2"/>
                      </a:lnTo>
                      <a:lnTo>
                        <a:pt x="248" y="2"/>
                      </a:lnTo>
                      <a:lnTo>
                        <a:pt x="250" y="2"/>
                      </a:lnTo>
                      <a:lnTo>
                        <a:pt x="250" y="2"/>
                      </a:lnTo>
                      <a:lnTo>
                        <a:pt x="254" y="1"/>
                      </a:lnTo>
                      <a:lnTo>
                        <a:pt x="256" y="2"/>
                      </a:lnTo>
                      <a:lnTo>
                        <a:pt x="261" y="4"/>
                      </a:lnTo>
                      <a:lnTo>
                        <a:pt x="260" y="6"/>
                      </a:lnTo>
                      <a:lnTo>
                        <a:pt x="260" y="6"/>
                      </a:lnTo>
                      <a:lnTo>
                        <a:pt x="258" y="7"/>
                      </a:lnTo>
                      <a:lnTo>
                        <a:pt x="256" y="9"/>
                      </a:lnTo>
                      <a:lnTo>
                        <a:pt x="256" y="10"/>
                      </a:lnTo>
                      <a:lnTo>
                        <a:pt x="254" y="10"/>
                      </a:lnTo>
                      <a:lnTo>
                        <a:pt x="254" y="10"/>
                      </a:lnTo>
                      <a:lnTo>
                        <a:pt x="252" y="10"/>
                      </a:lnTo>
                      <a:lnTo>
                        <a:pt x="252" y="10"/>
                      </a:lnTo>
                      <a:lnTo>
                        <a:pt x="250" y="10"/>
                      </a:lnTo>
                      <a:lnTo>
                        <a:pt x="250" y="11"/>
                      </a:lnTo>
                      <a:lnTo>
                        <a:pt x="245" y="11"/>
                      </a:lnTo>
                      <a:lnTo>
                        <a:pt x="245" y="11"/>
                      </a:lnTo>
                      <a:lnTo>
                        <a:pt x="243" y="13"/>
                      </a:lnTo>
                      <a:lnTo>
                        <a:pt x="241" y="14"/>
                      </a:lnTo>
                      <a:lnTo>
                        <a:pt x="240" y="15"/>
                      </a:lnTo>
                      <a:lnTo>
                        <a:pt x="239" y="15"/>
                      </a:lnTo>
                      <a:lnTo>
                        <a:pt x="239" y="15"/>
                      </a:lnTo>
                      <a:lnTo>
                        <a:pt x="239" y="15"/>
                      </a:lnTo>
                      <a:lnTo>
                        <a:pt x="239" y="15"/>
                      </a:lnTo>
                      <a:lnTo>
                        <a:pt x="240" y="15"/>
                      </a:lnTo>
                      <a:lnTo>
                        <a:pt x="240" y="17"/>
                      </a:lnTo>
                      <a:lnTo>
                        <a:pt x="240" y="17"/>
                      </a:lnTo>
                      <a:lnTo>
                        <a:pt x="241" y="17"/>
                      </a:lnTo>
                      <a:lnTo>
                        <a:pt x="241" y="15"/>
                      </a:lnTo>
                      <a:lnTo>
                        <a:pt x="243" y="15"/>
                      </a:lnTo>
                      <a:lnTo>
                        <a:pt x="243" y="15"/>
                      </a:lnTo>
                      <a:lnTo>
                        <a:pt x="243" y="14"/>
                      </a:lnTo>
                      <a:lnTo>
                        <a:pt x="246" y="14"/>
                      </a:lnTo>
                      <a:lnTo>
                        <a:pt x="246" y="14"/>
                      </a:lnTo>
                      <a:lnTo>
                        <a:pt x="250" y="13"/>
                      </a:lnTo>
                      <a:lnTo>
                        <a:pt x="250" y="13"/>
                      </a:lnTo>
                      <a:lnTo>
                        <a:pt x="250" y="13"/>
                      </a:lnTo>
                      <a:lnTo>
                        <a:pt x="252" y="14"/>
                      </a:lnTo>
                      <a:lnTo>
                        <a:pt x="253" y="13"/>
                      </a:lnTo>
                      <a:lnTo>
                        <a:pt x="253" y="11"/>
                      </a:lnTo>
                      <a:lnTo>
                        <a:pt x="256" y="11"/>
                      </a:lnTo>
                      <a:lnTo>
                        <a:pt x="256" y="10"/>
                      </a:lnTo>
                      <a:lnTo>
                        <a:pt x="257" y="10"/>
                      </a:lnTo>
                      <a:lnTo>
                        <a:pt x="257" y="10"/>
                      </a:lnTo>
                      <a:lnTo>
                        <a:pt x="261" y="10"/>
                      </a:lnTo>
                      <a:lnTo>
                        <a:pt x="266" y="4"/>
                      </a:lnTo>
                      <a:lnTo>
                        <a:pt x="270" y="5"/>
                      </a:lnTo>
                      <a:lnTo>
                        <a:pt x="270" y="4"/>
                      </a:lnTo>
                      <a:lnTo>
                        <a:pt x="273" y="4"/>
                      </a:lnTo>
                      <a:lnTo>
                        <a:pt x="273" y="4"/>
                      </a:lnTo>
                      <a:lnTo>
                        <a:pt x="273" y="5"/>
                      </a:lnTo>
                      <a:lnTo>
                        <a:pt x="279" y="5"/>
                      </a:lnTo>
                      <a:lnTo>
                        <a:pt x="279" y="5"/>
                      </a:lnTo>
                      <a:lnTo>
                        <a:pt x="282" y="5"/>
                      </a:lnTo>
                      <a:lnTo>
                        <a:pt x="282" y="6"/>
                      </a:lnTo>
                      <a:lnTo>
                        <a:pt x="283" y="6"/>
                      </a:lnTo>
                      <a:lnTo>
                        <a:pt x="283" y="6"/>
                      </a:lnTo>
                      <a:lnTo>
                        <a:pt x="287" y="6"/>
                      </a:lnTo>
                      <a:lnTo>
                        <a:pt x="287" y="7"/>
                      </a:lnTo>
                      <a:lnTo>
                        <a:pt x="292" y="7"/>
                      </a:lnTo>
                      <a:lnTo>
                        <a:pt x="292" y="9"/>
                      </a:lnTo>
                      <a:lnTo>
                        <a:pt x="294" y="9"/>
                      </a:lnTo>
                      <a:lnTo>
                        <a:pt x="296" y="10"/>
                      </a:lnTo>
                      <a:lnTo>
                        <a:pt x="296" y="11"/>
                      </a:lnTo>
                      <a:lnTo>
                        <a:pt x="300" y="11"/>
                      </a:lnTo>
                      <a:lnTo>
                        <a:pt x="300" y="11"/>
                      </a:lnTo>
                      <a:lnTo>
                        <a:pt x="304" y="11"/>
                      </a:lnTo>
                      <a:lnTo>
                        <a:pt x="305" y="13"/>
                      </a:lnTo>
                      <a:lnTo>
                        <a:pt x="308" y="14"/>
                      </a:lnTo>
                      <a:lnTo>
                        <a:pt x="308" y="14"/>
                      </a:lnTo>
                      <a:lnTo>
                        <a:pt x="309" y="14"/>
                      </a:lnTo>
                      <a:lnTo>
                        <a:pt x="311" y="14"/>
                      </a:lnTo>
                      <a:lnTo>
                        <a:pt x="312" y="14"/>
                      </a:lnTo>
                      <a:lnTo>
                        <a:pt x="313" y="14"/>
                      </a:lnTo>
                      <a:lnTo>
                        <a:pt x="313" y="17"/>
                      </a:lnTo>
                      <a:lnTo>
                        <a:pt x="312" y="18"/>
                      </a:lnTo>
                      <a:lnTo>
                        <a:pt x="311" y="19"/>
                      </a:lnTo>
                      <a:lnTo>
                        <a:pt x="309" y="19"/>
                      </a:lnTo>
                      <a:lnTo>
                        <a:pt x="308" y="19"/>
                      </a:lnTo>
                      <a:lnTo>
                        <a:pt x="308" y="21"/>
                      </a:lnTo>
                      <a:lnTo>
                        <a:pt x="303" y="21"/>
                      </a:lnTo>
                      <a:lnTo>
                        <a:pt x="301" y="23"/>
                      </a:lnTo>
                      <a:lnTo>
                        <a:pt x="298" y="23"/>
                      </a:lnTo>
                      <a:lnTo>
                        <a:pt x="298" y="25"/>
                      </a:lnTo>
                      <a:lnTo>
                        <a:pt x="292" y="25"/>
                      </a:lnTo>
                      <a:lnTo>
                        <a:pt x="288" y="28"/>
                      </a:lnTo>
                      <a:lnTo>
                        <a:pt x="286" y="28"/>
                      </a:lnTo>
                      <a:lnTo>
                        <a:pt x="286" y="30"/>
                      </a:lnTo>
                      <a:lnTo>
                        <a:pt x="283" y="30"/>
                      </a:lnTo>
                      <a:lnTo>
                        <a:pt x="282" y="30"/>
                      </a:lnTo>
                      <a:lnTo>
                        <a:pt x="282" y="30"/>
                      </a:lnTo>
                      <a:lnTo>
                        <a:pt x="281" y="30"/>
                      </a:lnTo>
                      <a:lnTo>
                        <a:pt x="281" y="30"/>
                      </a:lnTo>
                      <a:lnTo>
                        <a:pt x="278" y="28"/>
                      </a:lnTo>
                      <a:lnTo>
                        <a:pt x="278" y="30"/>
                      </a:lnTo>
                      <a:lnTo>
                        <a:pt x="278" y="30"/>
                      </a:lnTo>
                      <a:lnTo>
                        <a:pt x="279" y="31"/>
                      </a:lnTo>
                      <a:lnTo>
                        <a:pt x="278" y="31"/>
                      </a:lnTo>
                      <a:lnTo>
                        <a:pt x="277" y="31"/>
                      </a:lnTo>
                      <a:lnTo>
                        <a:pt x="274" y="32"/>
                      </a:lnTo>
                      <a:lnTo>
                        <a:pt x="273" y="32"/>
                      </a:lnTo>
                      <a:lnTo>
                        <a:pt x="273" y="32"/>
                      </a:lnTo>
                      <a:lnTo>
                        <a:pt x="267" y="32"/>
                      </a:lnTo>
                      <a:lnTo>
                        <a:pt x="267" y="34"/>
                      </a:lnTo>
                      <a:lnTo>
                        <a:pt x="266" y="34"/>
                      </a:lnTo>
                      <a:lnTo>
                        <a:pt x="266" y="35"/>
                      </a:lnTo>
                      <a:lnTo>
                        <a:pt x="269" y="35"/>
                      </a:lnTo>
                      <a:lnTo>
                        <a:pt x="270" y="35"/>
                      </a:lnTo>
                      <a:lnTo>
                        <a:pt x="271" y="34"/>
                      </a:lnTo>
                      <a:lnTo>
                        <a:pt x="273" y="35"/>
                      </a:lnTo>
                      <a:lnTo>
                        <a:pt x="274" y="35"/>
                      </a:lnTo>
                      <a:lnTo>
                        <a:pt x="275" y="34"/>
                      </a:lnTo>
                      <a:lnTo>
                        <a:pt x="275" y="34"/>
                      </a:lnTo>
                      <a:lnTo>
                        <a:pt x="287" y="30"/>
                      </a:lnTo>
                      <a:lnTo>
                        <a:pt x="287" y="31"/>
                      </a:lnTo>
                      <a:lnTo>
                        <a:pt x="288" y="31"/>
                      </a:lnTo>
                      <a:lnTo>
                        <a:pt x="288" y="32"/>
                      </a:lnTo>
                      <a:lnTo>
                        <a:pt x="279" y="38"/>
                      </a:lnTo>
                      <a:lnTo>
                        <a:pt x="273" y="39"/>
                      </a:lnTo>
                      <a:lnTo>
                        <a:pt x="273" y="39"/>
                      </a:lnTo>
                      <a:lnTo>
                        <a:pt x="269" y="39"/>
                      </a:lnTo>
                      <a:lnTo>
                        <a:pt x="269" y="40"/>
                      </a:lnTo>
                      <a:lnTo>
                        <a:pt x="267" y="40"/>
                      </a:lnTo>
                      <a:lnTo>
                        <a:pt x="267" y="40"/>
                      </a:lnTo>
                      <a:lnTo>
                        <a:pt x="266" y="42"/>
                      </a:lnTo>
                      <a:lnTo>
                        <a:pt x="263" y="42"/>
                      </a:lnTo>
                      <a:lnTo>
                        <a:pt x="261" y="42"/>
                      </a:lnTo>
                      <a:lnTo>
                        <a:pt x="260" y="42"/>
                      </a:lnTo>
                      <a:lnTo>
                        <a:pt x="257" y="42"/>
                      </a:lnTo>
                      <a:lnTo>
                        <a:pt x="257" y="42"/>
                      </a:lnTo>
                      <a:lnTo>
                        <a:pt x="256" y="42"/>
                      </a:lnTo>
                      <a:lnTo>
                        <a:pt x="256" y="42"/>
                      </a:lnTo>
                      <a:lnTo>
                        <a:pt x="256" y="43"/>
                      </a:lnTo>
                      <a:lnTo>
                        <a:pt x="253" y="44"/>
                      </a:lnTo>
                      <a:lnTo>
                        <a:pt x="250" y="45"/>
                      </a:lnTo>
                      <a:lnTo>
                        <a:pt x="250" y="47"/>
                      </a:lnTo>
                      <a:lnTo>
                        <a:pt x="248" y="47"/>
                      </a:lnTo>
                      <a:lnTo>
                        <a:pt x="248" y="47"/>
                      </a:lnTo>
                      <a:lnTo>
                        <a:pt x="245" y="48"/>
                      </a:lnTo>
                      <a:lnTo>
                        <a:pt x="244" y="48"/>
                      </a:lnTo>
                      <a:lnTo>
                        <a:pt x="243" y="49"/>
                      </a:lnTo>
                      <a:lnTo>
                        <a:pt x="241" y="51"/>
                      </a:lnTo>
                      <a:lnTo>
                        <a:pt x="240" y="51"/>
                      </a:lnTo>
                      <a:lnTo>
                        <a:pt x="240" y="51"/>
                      </a:lnTo>
                      <a:lnTo>
                        <a:pt x="240" y="51"/>
                      </a:lnTo>
                      <a:lnTo>
                        <a:pt x="240" y="52"/>
                      </a:lnTo>
                      <a:lnTo>
                        <a:pt x="237" y="52"/>
                      </a:lnTo>
                      <a:lnTo>
                        <a:pt x="237" y="51"/>
                      </a:lnTo>
                      <a:lnTo>
                        <a:pt x="237" y="51"/>
                      </a:lnTo>
                      <a:lnTo>
                        <a:pt x="237" y="49"/>
                      </a:lnTo>
                      <a:lnTo>
                        <a:pt x="236" y="49"/>
                      </a:lnTo>
                      <a:lnTo>
                        <a:pt x="236" y="49"/>
                      </a:lnTo>
                      <a:lnTo>
                        <a:pt x="236" y="49"/>
                      </a:lnTo>
                      <a:lnTo>
                        <a:pt x="236" y="48"/>
                      </a:lnTo>
                      <a:lnTo>
                        <a:pt x="235" y="49"/>
                      </a:lnTo>
                      <a:lnTo>
                        <a:pt x="233" y="51"/>
                      </a:lnTo>
                      <a:lnTo>
                        <a:pt x="233" y="51"/>
                      </a:lnTo>
                      <a:lnTo>
                        <a:pt x="233" y="51"/>
                      </a:lnTo>
                      <a:lnTo>
                        <a:pt x="235" y="52"/>
                      </a:lnTo>
                      <a:lnTo>
                        <a:pt x="233" y="53"/>
                      </a:lnTo>
                      <a:lnTo>
                        <a:pt x="233" y="53"/>
                      </a:lnTo>
                      <a:lnTo>
                        <a:pt x="233" y="53"/>
                      </a:lnTo>
                      <a:lnTo>
                        <a:pt x="231" y="53"/>
                      </a:lnTo>
                      <a:lnTo>
                        <a:pt x="229" y="56"/>
                      </a:lnTo>
                      <a:lnTo>
                        <a:pt x="228" y="56"/>
                      </a:lnTo>
                      <a:lnTo>
                        <a:pt x="227" y="57"/>
                      </a:lnTo>
                      <a:lnTo>
                        <a:pt x="227" y="56"/>
                      </a:lnTo>
                      <a:lnTo>
                        <a:pt x="224" y="56"/>
                      </a:lnTo>
                      <a:lnTo>
                        <a:pt x="224" y="56"/>
                      </a:lnTo>
                      <a:lnTo>
                        <a:pt x="223" y="56"/>
                      </a:lnTo>
                      <a:lnTo>
                        <a:pt x="223" y="55"/>
                      </a:lnTo>
                      <a:lnTo>
                        <a:pt x="220" y="55"/>
                      </a:lnTo>
                      <a:lnTo>
                        <a:pt x="219" y="56"/>
                      </a:lnTo>
                      <a:lnTo>
                        <a:pt x="218" y="56"/>
                      </a:lnTo>
                      <a:lnTo>
                        <a:pt x="218" y="57"/>
                      </a:lnTo>
                      <a:lnTo>
                        <a:pt x="223" y="57"/>
                      </a:lnTo>
                      <a:lnTo>
                        <a:pt x="223" y="59"/>
                      </a:lnTo>
                      <a:lnTo>
                        <a:pt x="223" y="59"/>
                      </a:lnTo>
                      <a:lnTo>
                        <a:pt x="223" y="59"/>
                      </a:lnTo>
                      <a:lnTo>
                        <a:pt x="224" y="60"/>
                      </a:lnTo>
                      <a:lnTo>
                        <a:pt x="216" y="60"/>
                      </a:lnTo>
                      <a:lnTo>
                        <a:pt x="215" y="62"/>
                      </a:lnTo>
                      <a:lnTo>
                        <a:pt x="214" y="62"/>
                      </a:lnTo>
                      <a:lnTo>
                        <a:pt x="211" y="62"/>
                      </a:lnTo>
                      <a:lnTo>
                        <a:pt x="210" y="62"/>
                      </a:lnTo>
                      <a:lnTo>
                        <a:pt x="210" y="62"/>
                      </a:lnTo>
                      <a:lnTo>
                        <a:pt x="210" y="62"/>
                      </a:lnTo>
                      <a:lnTo>
                        <a:pt x="211" y="64"/>
                      </a:lnTo>
                      <a:lnTo>
                        <a:pt x="211" y="64"/>
                      </a:lnTo>
                      <a:lnTo>
                        <a:pt x="212" y="66"/>
                      </a:lnTo>
                      <a:lnTo>
                        <a:pt x="211" y="66"/>
                      </a:lnTo>
                      <a:lnTo>
                        <a:pt x="211" y="66"/>
                      </a:lnTo>
                      <a:lnTo>
                        <a:pt x="207" y="68"/>
                      </a:lnTo>
                      <a:lnTo>
                        <a:pt x="207" y="66"/>
                      </a:lnTo>
                      <a:lnTo>
                        <a:pt x="206" y="66"/>
                      </a:lnTo>
                      <a:lnTo>
                        <a:pt x="206" y="66"/>
                      </a:lnTo>
                      <a:lnTo>
                        <a:pt x="206" y="68"/>
                      </a:lnTo>
                      <a:lnTo>
                        <a:pt x="203" y="68"/>
                      </a:lnTo>
                      <a:lnTo>
                        <a:pt x="203" y="68"/>
                      </a:lnTo>
                      <a:lnTo>
                        <a:pt x="199" y="68"/>
                      </a:lnTo>
                      <a:lnTo>
                        <a:pt x="198" y="66"/>
                      </a:lnTo>
                      <a:lnTo>
                        <a:pt x="198" y="66"/>
                      </a:lnTo>
                      <a:lnTo>
                        <a:pt x="197" y="65"/>
                      </a:lnTo>
                      <a:lnTo>
                        <a:pt x="197" y="66"/>
                      </a:lnTo>
                      <a:lnTo>
                        <a:pt x="195" y="68"/>
                      </a:lnTo>
                      <a:lnTo>
                        <a:pt x="194" y="69"/>
                      </a:lnTo>
                      <a:lnTo>
                        <a:pt x="191" y="68"/>
                      </a:lnTo>
                      <a:lnTo>
                        <a:pt x="190" y="68"/>
                      </a:lnTo>
                      <a:lnTo>
                        <a:pt x="189" y="66"/>
                      </a:lnTo>
                      <a:lnTo>
                        <a:pt x="186" y="66"/>
                      </a:lnTo>
                      <a:lnTo>
                        <a:pt x="186" y="66"/>
                      </a:lnTo>
                      <a:lnTo>
                        <a:pt x="188" y="68"/>
                      </a:lnTo>
                      <a:lnTo>
                        <a:pt x="188" y="68"/>
                      </a:lnTo>
                      <a:lnTo>
                        <a:pt x="188" y="68"/>
                      </a:lnTo>
                      <a:lnTo>
                        <a:pt x="186" y="69"/>
                      </a:lnTo>
                      <a:lnTo>
                        <a:pt x="186" y="69"/>
                      </a:lnTo>
                      <a:lnTo>
                        <a:pt x="186" y="69"/>
                      </a:lnTo>
                      <a:lnTo>
                        <a:pt x="186" y="68"/>
                      </a:lnTo>
                      <a:lnTo>
                        <a:pt x="184" y="68"/>
                      </a:lnTo>
                      <a:lnTo>
                        <a:pt x="181" y="66"/>
                      </a:lnTo>
                      <a:lnTo>
                        <a:pt x="180" y="64"/>
                      </a:lnTo>
                      <a:lnTo>
                        <a:pt x="178" y="65"/>
                      </a:lnTo>
                      <a:lnTo>
                        <a:pt x="177" y="64"/>
                      </a:lnTo>
                      <a:lnTo>
                        <a:pt x="177" y="65"/>
                      </a:lnTo>
                      <a:lnTo>
                        <a:pt x="177" y="65"/>
                      </a:lnTo>
                      <a:lnTo>
                        <a:pt x="176" y="66"/>
                      </a:lnTo>
                      <a:lnTo>
                        <a:pt x="169" y="65"/>
                      </a:lnTo>
                      <a:lnTo>
                        <a:pt x="171" y="66"/>
                      </a:lnTo>
                      <a:lnTo>
                        <a:pt x="169" y="68"/>
                      </a:lnTo>
                      <a:lnTo>
                        <a:pt x="171" y="68"/>
                      </a:lnTo>
                      <a:lnTo>
                        <a:pt x="176" y="68"/>
                      </a:lnTo>
                      <a:lnTo>
                        <a:pt x="181" y="69"/>
                      </a:lnTo>
                      <a:lnTo>
                        <a:pt x="186" y="70"/>
                      </a:lnTo>
                      <a:lnTo>
                        <a:pt x="186" y="72"/>
                      </a:lnTo>
                      <a:lnTo>
                        <a:pt x="184" y="72"/>
                      </a:lnTo>
                      <a:lnTo>
                        <a:pt x="184" y="73"/>
                      </a:lnTo>
                      <a:lnTo>
                        <a:pt x="184" y="73"/>
                      </a:lnTo>
                      <a:lnTo>
                        <a:pt x="184" y="72"/>
                      </a:lnTo>
                      <a:lnTo>
                        <a:pt x="181" y="72"/>
                      </a:lnTo>
                      <a:lnTo>
                        <a:pt x="181" y="72"/>
                      </a:lnTo>
                      <a:lnTo>
                        <a:pt x="177" y="72"/>
                      </a:lnTo>
                      <a:lnTo>
                        <a:pt x="177" y="70"/>
                      </a:lnTo>
                      <a:lnTo>
                        <a:pt x="171" y="70"/>
                      </a:lnTo>
                      <a:lnTo>
                        <a:pt x="171" y="70"/>
                      </a:lnTo>
                      <a:lnTo>
                        <a:pt x="173" y="72"/>
                      </a:lnTo>
                      <a:lnTo>
                        <a:pt x="177" y="72"/>
                      </a:lnTo>
                      <a:lnTo>
                        <a:pt x="180" y="73"/>
                      </a:lnTo>
                      <a:lnTo>
                        <a:pt x="181" y="76"/>
                      </a:lnTo>
                      <a:lnTo>
                        <a:pt x="180" y="76"/>
                      </a:lnTo>
                      <a:lnTo>
                        <a:pt x="177" y="76"/>
                      </a:lnTo>
                      <a:lnTo>
                        <a:pt x="176" y="76"/>
                      </a:lnTo>
                      <a:lnTo>
                        <a:pt x="176" y="76"/>
                      </a:lnTo>
                      <a:lnTo>
                        <a:pt x="176" y="76"/>
                      </a:lnTo>
                      <a:lnTo>
                        <a:pt x="174" y="76"/>
                      </a:lnTo>
                      <a:lnTo>
                        <a:pt x="173" y="76"/>
                      </a:lnTo>
                      <a:lnTo>
                        <a:pt x="172" y="77"/>
                      </a:lnTo>
                      <a:lnTo>
                        <a:pt x="171" y="77"/>
                      </a:lnTo>
                      <a:lnTo>
                        <a:pt x="171" y="77"/>
                      </a:lnTo>
                      <a:lnTo>
                        <a:pt x="171" y="77"/>
                      </a:lnTo>
                      <a:lnTo>
                        <a:pt x="169" y="77"/>
                      </a:lnTo>
                      <a:lnTo>
                        <a:pt x="169" y="76"/>
                      </a:lnTo>
                      <a:lnTo>
                        <a:pt x="165" y="76"/>
                      </a:lnTo>
                      <a:lnTo>
                        <a:pt x="165" y="74"/>
                      </a:lnTo>
                      <a:lnTo>
                        <a:pt x="163" y="74"/>
                      </a:lnTo>
                      <a:lnTo>
                        <a:pt x="163" y="74"/>
                      </a:lnTo>
                      <a:lnTo>
                        <a:pt x="160" y="73"/>
                      </a:lnTo>
                      <a:lnTo>
                        <a:pt x="159" y="74"/>
                      </a:lnTo>
                      <a:lnTo>
                        <a:pt x="157" y="74"/>
                      </a:lnTo>
                      <a:lnTo>
                        <a:pt x="157" y="74"/>
                      </a:lnTo>
                      <a:lnTo>
                        <a:pt x="157" y="74"/>
                      </a:lnTo>
                      <a:lnTo>
                        <a:pt x="161" y="74"/>
                      </a:lnTo>
                      <a:lnTo>
                        <a:pt x="164" y="76"/>
                      </a:lnTo>
                      <a:lnTo>
                        <a:pt x="167" y="77"/>
                      </a:lnTo>
                      <a:lnTo>
                        <a:pt x="167" y="78"/>
                      </a:lnTo>
                      <a:lnTo>
                        <a:pt x="167" y="78"/>
                      </a:lnTo>
                      <a:lnTo>
                        <a:pt x="165" y="78"/>
                      </a:lnTo>
                      <a:lnTo>
                        <a:pt x="164" y="79"/>
                      </a:lnTo>
                      <a:lnTo>
                        <a:pt x="163" y="79"/>
                      </a:lnTo>
                      <a:lnTo>
                        <a:pt x="163" y="81"/>
                      </a:lnTo>
                      <a:lnTo>
                        <a:pt x="161" y="82"/>
                      </a:lnTo>
                      <a:lnTo>
                        <a:pt x="163" y="82"/>
                      </a:lnTo>
                      <a:lnTo>
                        <a:pt x="163" y="82"/>
                      </a:lnTo>
                      <a:lnTo>
                        <a:pt x="167" y="81"/>
                      </a:lnTo>
                      <a:lnTo>
                        <a:pt x="167" y="81"/>
                      </a:lnTo>
                      <a:lnTo>
                        <a:pt x="169" y="81"/>
                      </a:lnTo>
                      <a:lnTo>
                        <a:pt x="169" y="79"/>
                      </a:lnTo>
                      <a:lnTo>
                        <a:pt x="172" y="79"/>
                      </a:lnTo>
                      <a:lnTo>
                        <a:pt x="172" y="79"/>
                      </a:lnTo>
                      <a:lnTo>
                        <a:pt x="173" y="79"/>
                      </a:lnTo>
                      <a:lnTo>
                        <a:pt x="173" y="78"/>
                      </a:lnTo>
                      <a:lnTo>
                        <a:pt x="177" y="78"/>
                      </a:lnTo>
                      <a:lnTo>
                        <a:pt x="177" y="78"/>
                      </a:lnTo>
                      <a:lnTo>
                        <a:pt x="178" y="78"/>
                      </a:lnTo>
                      <a:lnTo>
                        <a:pt x="178" y="77"/>
                      </a:lnTo>
                      <a:lnTo>
                        <a:pt x="182" y="78"/>
                      </a:lnTo>
                      <a:lnTo>
                        <a:pt x="182" y="78"/>
                      </a:lnTo>
                      <a:lnTo>
                        <a:pt x="186" y="78"/>
                      </a:lnTo>
                      <a:lnTo>
                        <a:pt x="186" y="81"/>
                      </a:lnTo>
                      <a:lnTo>
                        <a:pt x="193" y="79"/>
                      </a:lnTo>
                      <a:lnTo>
                        <a:pt x="194" y="81"/>
                      </a:lnTo>
                      <a:lnTo>
                        <a:pt x="194" y="82"/>
                      </a:lnTo>
                      <a:lnTo>
                        <a:pt x="194" y="83"/>
                      </a:lnTo>
                      <a:lnTo>
                        <a:pt x="193" y="85"/>
                      </a:lnTo>
                      <a:lnTo>
                        <a:pt x="193" y="85"/>
                      </a:lnTo>
                      <a:lnTo>
                        <a:pt x="191" y="86"/>
                      </a:lnTo>
                      <a:lnTo>
                        <a:pt x="191" y="86"/>
                      </a:lnTo>
                      <a:lnTo>
                        <a:pt x="184" y="86"/>
                      </a:lnTo>
                      <a:lnTo>
                        <a:pt x="184" y="87"/>
                      </a:lnTo>
                      <a:lnTo>
                        <a:pt x="185" y="87"/>
                      </a:lnTo>
                      <a:lnTo>
                        <a:pt x="186" y="89"/>
                      </a:lnTo>
                      <a:lnTo>
                        <a:pt x="186" y="90"/>
                      </a:lnTo>
                      <a:lnTo>
                        <a:pt x="184" y="90"/>
                      </a:lnTo>
                      <a:lnTo>
                        <a:pt x="184" y="91"/>
                      </a:lnTo>
                      <a:lnTo>
                        <a:pt x="184" y="91"/>
                      </a:lnTo>
                      <a:lnTo>
                        <a:pt x="182" y="90"/>
                      </a:lnTo>
                      <a:lnTo>
                        <a:pt x="182" y="90"/>
                      </a:lnTo>
                      <a:lnTo>
                        <a:pt x="176" y="91"/>
                      </a:lnTo>
                      <a:lnTo>
                        <a:pt x="176" y="91"/>
                      </a:lnTo>
                      <a:lnTo>
                        <a:pt x="177" y="91"/>
                      </a:lnTo>
                      <a:lnTo>
                        <a:pt x="177" y="93"/>
                      </a:lnTo>
                      <a:lnTo>
                        <a:pt x="181" y="93"/>
                      </a:lnTo>
                      <a:lnTo>
                        <a:pt x="180" y="94"/>
                      </a:lnTo>
                      <a:lnTo>
                        <a:pt x="178" y="95"/>
                      </a:lnTo>
                      <a:lnTo>
                        <a:pt x="176" y="95"/>
                      </a:lnTo>
                      <a:lnTo>
                        <a:pt x="174" y="95"/>
                      </a:lnTo>
                      <a:lnTo>
                        <a:pt x="173" y="97"/>
                      </a:lnTo>
                      <a:lnTo>
                        <a:pt x="171" y="97"/>
                      </a:lnTo>
                      <a:lnTo>
                        <a:pt x="167" y="97"/>
                      </a:lnTo>
                      <a:lnTo>
                        <a:pt x="164" y="95"/>
                      </a:lnTo>
                      <a:lnTo>
                        <a:pt x="161" y="95"/>
                      </a:lnTo>
                      <a:lnTo>
                        <a:pt x="160" y="97"/>
                      </a:lnTo>
                      <a:lnTo>
                        <a:pt x="160" y="97"/>
                      </a:lnTo>
                      <a:lnTo>
                        <a:pt x="160" y="98"/>
                      </a:lnTo>
                      <a:lnTo>
                        <a:pt x="161" y="98"/>
                      </a:lnTo>
                      <a:lnTo>
                        <a:pt x="161" y="103"/>
                      </a:lnTo>
                      <a:lnTo>
                        <a:pt x="160" y="103"/>
                      </a:lnTo>
                      <a:lnTo>
                        <a:pt x="160" y="103"/>
                      </a:lnTo>
                      <a:lnTo>
                        <a:pt x="152" y="104"/>
                      </a:lnTo>
                      <a:lnTo>
                        <a:pt x="152" y="104"/>
                      </a:lnTo>
                      <a:lnTo>
                        <a:pt x="148" y="104"/>
                      </a:lnTo>
                      <a:lnTo>
                        <a:pt x="148" y="104"/>
                      </a:lnTo>
                      <a:lnTo>
                        <a:pt x="146" y="104"/>
                      </a:lnTo>
                      <a:lnTo>
                        <a:pt x="144" y="104"/>
                      </a:lnTo>
                      <a:lnTo>
                        <a:pt x="143" y="104"/>
                      </a:lnTo>
                      <a:lnTo>
                        <a:pt x="142" y="106"/>
                      </a:lnTo>
                      <a:lnTo>
                        <a:pt x="143" y="106"/>
                      </a:lnTo>
                      <a:lnTo>
                        <a:pt x="146" y="106"/>
                      </a:lnTo>
                      <a:lnTo>
                        <a:pt x="150" y="107"/>
                      </a:lnTo>
                      <a:lnTo>
                        <a:pt x="151" y="107"/>
                      </a:lnTo>
                      <a:lnTo>
                        <a:pt x="152" y="110"/>
                      </a:lnTo>
                      <a:lnTo>
                        <a:pt x="154" y="111"/>
                      </a:lnTo>
                      <a:lnTo>
                        <a:pt x="155" y="112"/>
                      </a:lnTo>
                      <a:lnTo>
                        <a:pt x="157" y="112"/>
                      </a:lnTo>
                      <a:lnTo>
                        <a:pt x="157" y="112"/>
                      </a:lnTo>
                      <a:lnTo>
                        <a:pt x="160" y="112"/>
                      </a:lnTo>
                      <a:lnTo>
                        <a:pt x="160" y="112"/>
                      </a:lnTo>
                      <a:lnTo>
                        <a:pt x="161" y="114"/>
                      </a:lnTo>
                      <a:lnTo>
                        <a:pt x="161" y="114"/>
                      </a:lnTo>
                      <a:lnTo>
                        <a:pt x="161" y="114"/>
                      </a:lnTo>
                      <a:lnTo>
                        <a:pt x="161" y="114"/>
                      </a:lnTo>
                      <a:lnTo>
                        <a:pt x="161" y="115"/>
                      </a:lnTo>
                      <a:lnTo>
                        <a:pt x="160" y="115"/>
                      </a:lnTo>
                      <a:lnTo>
                        <a:pt x="160" y="116"/>
                      </a:lnTo>
                      <a:lnTo>
                        <a:pt x="159" y="116"/>
                      </a:lnTo>
                      <a:lnTo>
                        <a:pt x="159" y="116"/>
                      </a:lnTo>
                      <a:lnTo>
                        <a:pt x="159" y="116"/>
                      </a:lnTo>
                      <a:lnTo>
                        <a:pt x="157" y="116"/>
                      </a:lnTo>
                      <a:lnTo>
                        <a:pt x="157" y="117"/>
                      </a:lnTo>
                      <a:lnTo>
                        <a:pt x="156" y="117"/>
                      </a:lnTo>
                      <a:lnTo>
                        <a:pt x="156" y="119"/>
                      </a:lnTo>
                      <a:lnTo>
                        <a:pt x="154" y="119"/>
                      </a:lnTo>
                      <a:lnTo>
                        <a:pt x="154" y="119"/>
                      </a:lnTo>
                      <a:lnTo>
                        <a:pt x="154" y="120"/>
                      </a:lnTo>
                      <a:lnTo>
                        <a:pt x="152" y="120"/>
                      </a:lnTo>
                      <a:lnTo>
                        <a:pt x="150" y="120"/>
                      </a:lnTo>
                      <a:lnTo>
                        <a:pt x="148" y="117"/>
                      </a:lnTo>
                      <a:lnTo>
                        <a:pt x="147" y="120"/>
                      </a:lnTo>
                      <a:lnTo>
                        <a:pt x="147" y="120"/>
                      </a:lnTo>
                      <a:lnTo>
                        <a:pt x="146" y="120"/>
                      </a:lnTo>
                      <a:lnTo>
                        <a:pt x="144" y="123"/>
                      </a:lnTo>
                      <a:lnTo>
                        <a:pt x="142" y="123"/>
                      </a:lnTo>
                      <a:lnTo>
                        <a:pt x="139" y="127"/>
                      </a:lnTo>
                      <a:lnTo>
                        <a:pt x="139" y="127"/>
                      </a:lnTo>
                      <a:lnTo>
                        <a:pt x="138" y="127"/>
                      </a:lnTo>
                      <a:lnTo>
                        <a:pt x="137" y="127"/>
                      </a:lnTo>
                      <a:lnTo>
                        <a:pt x="135" y="127"/>
                      </a:lnTo>
                      <a:lnTo>
                        <a:pt x="134" y="121"/>
                      </a:lnTo>
                      <a:lnTo>
                        <a:pt x="135" y="121"/>
                      </a:lnTo>
                      <a:lnTo>
                        <a:pt x="135" y="119"/>
                      </a:lnTo>
                      <a:lnTo>
                        <a:pt x="134" y="117"/>
                      </a:lnTo>
                      <a:lnTo>
                        <a:pt x="133" y="117"/>
                      </a:lnTo>
                      <a:lnTo>
                        <a:pt x="131" y="117"/>
                      </a:lnTo>
                      <a:lnTo>
                        <a:pt x="131" y="117"/>
                      </a:lnTo>
                      <a:lnTo>
                        <a:pt x="130" y="119"/>
                      </a:lnTo>
                      <a:lnTo>
                        <a:pt x="129" y="119"/>
                      </a:lnTo>
                      <a:lnTo>
                        <a:pt x="127" y="117"/>
                      </a:lnTo>
                      <a:lnTo>
                        <a:pt x="126" y="117"/>
                      </a:lnTo>
                      <a:lnTo>
                        <a:pt x="126" y="117"/>
                      </a:lnTo>
                      <a:lnTo>
                        <a:pt x="126" y="116"/>
                      </a:lnTo>
                      <a:lnTo>
                        <a:pt x="126" y="115"/>
                      </a:lnTo>
                      <a:lnTo>
                        <a:pt x="126" y="115"/>
                      </a:lnTo>
                      <a:lnTo>
                        <a:pt x="125" y="115"/>
                      </a:lnTo>
                      <a:lnTo>
                        <a:pt x="123" y="112"/>
                      </a:lnTo>
                      <a:lnTo>
                        <a:pt x="123" y="112"/>
                      </a:lnTo>
                      <a:lnTo>
                        <a:pt x="123" y="114"/>
                      </a:lnTo>
                      <a:lnTo>
                        <a:pt x="125" y="115"/>
                      </a:lnTo>
                      <a:lnTo>
                        <a:pt x="125" y="116"/>
                      </a:lnTo>
                      <a:lnTo>
                        <a:pt x="125" y="117"/>
                      </a:lnTo>
                      <a:lnTo>
                        <a:pt x="123" y="119"/>
                      </a:lnTo>
                      <a:lnTo>
                        <a:pt x="118" y="120"/>
                      </a:lnTo>
                      <a:lnTo>
                        <a:pt x="118" y="119"/>
                      </a:lnTo>
                      <a:lnTo>
                        <a:pt x="116" y="119"/>
                      </a:lnTo>
                      <a:lnTo>
                        <a:pt x="116" y="119"/>
                      </a:lnTo>
                      <a:lnTo>
                        <a:pt x="116" y="119"/>
                      </a:lnTo>
                      <a:lnTo>
                        <a:pt x="116" y="119"/>
                      </a:lnTo>
                      <a:lnTo>
                        <a:pt x="106" y="120"/>
                      </a:lnTo>
                      <a:lnTo>
                        <a:pt x="106" y="117"/>
                      </a:lnTo>
                      <a:lnTo>
                        <a:pt x="106" y="117"/>
                      </a:lnTo>
                      <a:lnTo>
                        <a:pt x="108" y="115"/>
                      </a:lnTo>
                      <a:lnTo>
                        <a:pt x="106" y="115"/>
                      </a:lnTo>
                      <a:lnTo>
                        <a:pt x="106" y="114"/>
                      </a:lnTo>
                      <a:lnTo>
                        <a:pt x="106" y="114"/>
                      </a:lnTo>
                      <a:lnTo>
                        <a:pt x="106" y="114"/>
                      </a:lnTo>
                      <a:lnTo>
                        <a:pt x="106" y="115"/>
                      </a:lnTo>
                      <a:lnTo>
                        <a:pt x="104" y="116"/>
                      </a:lnTo>
                      <a:lnTo>
                        <a:pt x="104" y="117"/>
                      </a:lnTo>
                      <a:lnTo>
                        <a:pt x="101" y="117"/>
                      </a:lnTo>
                      <a:lnTo>
                        <a:pt x="100" y="117"/>
                      </a:lnTo>
                      <a:lnTo>
                        <a:pt x="100" y="117"/>
                      </a:lnTo>
                      <a:lnTo>
                        <a:pt x="97" y="117"/>
                      </a:lnTo>
                      <a:lnTo>
                        <a:pt x="97" y="117"/>
                      </a:lnTo>
                      <a:lnTo>
                        <a:pt x="99" y="117"/>
                      </a:lnTo>
                      <a:lnTo>
                        <a:pt x="100" y="119"/>
                      </a:lnTo>
                      <a:lnTo>
                        <a:pt x="100" y="120"/>
                      </a:lnTo>
                      <a:lnTo>
                        <a:pt x="101" y="121"/>
                      </a:lnTo>
                      <a:lnTo>
                        <a:pt x="100" y="121"/>
                      </a:lnTo>
                      <a:lnTo>
                        <a:pt x="100" y="121"/>
                      </a:lnTo>
                      <a:lnTo>
                        <a:pt x="97" y="121"/>
                      </a:lnTo>
                      <a:lnTo>
                        <a:pt x="97" y="123"/>
                      </a:lnTo>
                      <a:lnTo>
                        <a:pt x="96" y="123"/>
                      </a:lnTo>
                      <a:lnTo>
                        <a:pt x="96" y="125"/>
                      </a:lnTo>
                      <a:lnTo>
                        <a:pt x="95" y="125"/>
                      </a:lnTo>
                      <a:lnTo>
                        <a:pt x="95" y="124"/>
                      </a:lnTo>
                      <a:lnTo>
                        <a:pt x="89" y="123"/>
                      </a:lnTo>
                      <a:lnTo>
                        <a:pt x="88" y="123"/>
                      </a:lnTo>
                      <a:lnTo>
                        <a:pt x="87" y="124"/>
                      </a:lnTo>
                      <a:lnTo>
                        <a:pt x="87" y="123"/>
                      </a:lnTo>
                      <a:lnTo>
                        <a:pt x="84" y="123"/>
                      </a:lnTo>
                      <a:lnTo>
                        <a:pt x="82" y="121"/>
                      </a:lnTo>
                      <a:lnTo>
                        <a:pt x="82" y="119"/>
                      </a:lnTo>
                      <a:lnTo>
                        <a:pt x="80" y="119"/>
                      </a:lnTo>
                      <a:lnTo>
                        <a:pt x="80" y="120"/>
                      </a:lnTo>
                      <a:lnTo>
                        <a:pt x="80" y="120"/>
                      </a:lnTo>
                      <a:lnTo>
                        <a:pt x="80" y="123"/>
                      </a:lnTo>
                      <a:lnTo>
                        <a:pt x="78" y="123"/>
                      </a:lnTo>
                      <a:lnTo>
                        <a:pt x="76" y="121"/>
                      </a:lnTo>
                      <a:lnTo>
                        <a:pt x="76" y="120"/>
                      </a:lnTo>
                      <a:lnTo>
                        <a:pt x="76" y="120"/>
                      </a:lnTo>
                      <a:lnTo>
                        <a:pt x="75" y="117"/>
                      </a:lnTo>
                      <a:lnTo>
                        <a:pt x="74" y="117"/>
                      </a:lnTo>
                      <a:lnTo>
                        <a:pt x="74" y="119"/>
                      </a:lnTo>
                      <a:lnTo>
                        <a:pt x="72" y="120"/>
                      </a:lnTo>
                      <a:lnTo>
                        <a:pt x="71" y="121"/>
                      </a:lnTo>
                      <a:lnTo>
                        <a:pt x="72" y="121"/>
                      </a:lnTo>
                      <a:lnTo>
                        <a:pt x="72" y="123"/>
                      </a:lnTo>
                      <a:lnTo>
                        <a:pt x="72" y="123"/>
                      </a:lnTo>
                      <a:lnTo>
                        <a:pt x="71" y="123"/>
                      </a:lnTo>
                      <a:lnTo>
                        <a:pt x="70" y="124"/>
                      </a:lnTo>
                      <a:lnTo>
                        <a:pt x="68" y="124"/>
                      </a:lnTo>
                      <a:lnTo>
                        <a:pt x="67" y="124"/>
                      </a:lnTo>
                      <a:lnTo>
                        <a:pt x="65" y="123"/>
                      </a:lnTo>
                      <a:lnTo>
                        <a:pt x="65" y="120"/>
                      </a:lnTo>
                      <a:lnTo>
                        <a:pt x="63" y="120"/>
                      </a:lnTo>
                      <a:lnTo>
                        <a:pt x="63" y="120"/>
                      </a:lnTo>
                      <a:lnTo>
                        <a:pt x="63" y="121"/>
                      </a:lnTo>
                      <a:lnTo>
                        <a:pt x="62" y="120"/>
                      </a:lnTo>
                      <a:lnTo>
                        <a:pt x="62" y="120"/>
                      </a:lnTo>
                      <a:lnTo>
                        <a:pt x="61" y="120"/>
                      </a:lnTo>
                      <a:lnTo>
                        <a:pt x="61" y="121"/>
                      </a:lnTo>
                      <a:lnTo>
                        <a:pt x="61" y="121"/>
                      </a:lnTo>
                      <a:lnTo>
                        <a:pt x="61" y="123"/>
                      </a:lnTo>
                      <a:lnTo>
                        <a:pt x="58" y="123"/>
                      </a:lnTo>
                      <a:lnTo>
                        <a:pt x="57" y="120"/>
                      </a:lnTo>
                      <a:lnTo>
                        <a:pt x="55" y="119"/>
                      </a:lnTo>
                      <a:lnTo>
                        <a:pt x="54" y="116"/>
                      </a:lnTo>
                      <a:lnTo>
                        <a:pt x="57" y="115"/>
                      </a:lnTo>
                      <a:lnTo>
                        <a:pt x="57" y="115"/>
                      </a:lnTo>
                      <a:lnTo>
                        <a:pt x="58" y="115"/>
                      </a:lnTo>
                      <a:lnTo>
                        <a:pt x="61" y="112"/>
                      </a:lnTo>
                      <a:lnTo>
                        <a:pt x="62" y="112"/>
                      </a:lnTo>
                      <a:lnTo>
                        <a:pt x="62" y="111"/>
                      </a:lnTo>
                      <a:lnTo>
                        <a:pt x="65" y="111"/>
                      </a:lnTo>
                      <a:lnTo>
                        <a:pt x="65" y="110"/>
                      </a:lnTo>
                      <a:lnTo>
                        <a:pt x="66" y="110"/>
                      </a:lnTo>
                      <a:lnTo>
                        <a:pt x="66" y="110"/>
                      </a:lnTo>
                      <a:lnTo>
                        <a:pt x="72" y="110"/>
                      </a:lnTo>
                      <a:lnTo>
                        <a:pt x="72" y="108"/>
                      </a:lnTo>
                      <a:lnTo>
                        <a:pt x="78" y="108"/>
                      </a:lnTo>
                      <a:lnTo>
                        <a:pt x="78" y="104"/>
                      </a:lnTo>
                      <a:lnTo>
                        <a:pt x="75" y="103"/>
                      </a:lnTo>
                      <a:lnTo>
                        <a:pt x="74" y="103"/>
                      </a:lnTo>
                      <a:lnTo>
                        <a:pt x="72" y="102"/>
                      </a:lnTo>
                      <a:lnTo>
                        <a:pt x="71" y="100"/>
                      </a:lnTo>
                      <a:lnTo>
                        <a:pt x="71" y="99"/>
                      </a:lnTo>
                      <a:lnTo>
                        <a:pt x="71" y="98"/>
                      </a:lnTo>
                      <a:lnTo>
                        <a:pt x="71" y="98"/>
                      </a:lnTo>
                      <a:lnTo>
                        <a:pt x="70" y="98"/>
                      </a:lnTo>
                      <a:lnTo>
                        <a:pt x="80" y="97"/>
                      </a:lnTo>
                      <a:lnTo>
                        <a:pt x="80" y="97"/>
                      </a:lnTo>
                      <a:lnTo>
                        <a:pt x="84" y="95"/>
                      </a:lnTo>
                      <a:lnTo>
                        <a:pt x="84" y="97"/>
                      </a:lnTo>
                      <a:lnTo>
                        <a:pt x="87" y="97"/>
                      </a:lnTo>
                      <a:lnTo>
                        <a:pt x="89" y="98"/>
                      </a:lnTo>
                      <a:lnTo>
                        <a:pt x="92" y="100"/>
                      </a:lnTo>
                      <a:lnTo>
                        <a:pt x="96" y="100"/>
                      </a:lnTo>
                      <a:lnTo>
                        <a:pt x="96" y="102"/>
                      </a:lnTo>
                      <a:lnTo>
                        <a:pt x="97" y="103"/>
                      </a:lnTo>
                      <a:lnTo>
                        <a:pt x="99" y="106"/>
                      </a:lnTo>
                      <a:lnTo>
                        <a:pt x="100" y="104"/>
                      </a:lnTo>
                      <a:lnTo>
                        <a:pt x="100" y="104"/>
                      </a:lnTo>
                      <a:lnTo>
                        <a:pt x="101" y="104"/>
                      </a:lnTo>
                      <a:lnTo>
                        <a:pt x="102" y="106"/>
                      </a:lnTo>
                      <a:lnTo>
                        <a:pt x="104" y="106"/>
                      </a:lnTo>
                      <a:lnTo>
                        <a:pt x="104" y="104"/>
                      </a:lnTo>
                      <a:lnTo>
                        <a:pt x="108" y="104"/>
                      </a:lnTo>
                      <a:lnTo>
                        <a:pt x="108" y="106"/>
                      </a:lnTo>
                      <a:lnTo>
                        <a:pt x="109" y="106"/>
                      </a:lnTo>
                      <a:lnTo>
                        <a:pt x="109" y="106"/>
                      </a:lnTo>
                      <a:lnTo>
                        <a:pt x="110" y="107"/>
                      </a:lnTo>
                      <a:lnTo>
                        <a:pt x="110" y="104"/>
                      </a:lnTo>
                      <a:lnTo>
                        <a:pt x="112" y="104"/>
                      </a:lnTo>
                      <a:lnTo>
                        <a:pt x="112" y="104"/>
                      </a:lnTo>
                      <a:lnTo>
                        <a:pt x="114" y="104"/>
                      </a:lnTo>
                      <a:lnTo>
                        <a:pt x="114" y="103"/>
                      </a:lnTo>
                      <a:lnTo>
                        <a:pt x="114" y="103"/>
                      </a:lnTo>
                      <a:lnTo>
                        <a:pt x="114" y="100"/>
                      </a:lnTo>
                      <a:lnTo>
                        <a:pt x="116" y="99"/>
                      </a:lnTo>
                      <a:lnTo>
                        <a:pt x="117" y="99"/>
                      </a:lnTo>
                      <a:lnTo>
                        <a:pt x="116" y="99"/>
                      </a:lnTo>
                      <a:lnTo>
                        <a:pt x="113" y="100"/>
                      </a:lnTo>
                      <a:lnTo>
                        <a:pt x="112" y="100"/>
                      </a:lnTo>
                      <a:lnTo>
                        <a:pt x="108" y="100"/>
                      </a:lnTo>
                      <a:lnTo>
                        <a:pt x="108" y="99"/>
                      </a:lnTo>
                      <a:lnTo>
                        <a:pt x="108" y="98"/>
                      </a:lnTo>
                      <a:lnTo>
                        <a:pt x="106" y="98"/>
                      </a:lnTo>
                      <a:lnTo>
                        <a:pt x="105" y="98"/>
                      </a:lnTo>
                      <a:lnTo>
                        <a:pt x="105" y="98"/>
                      </a:lnTo>
                      <a:lnTo>
                        <a:pt x="105" y="99"/>
                      </a:lnTo>
                      <a:lnTo>
                        <a:pt x="104" y="100"/>
                      </a:lnTo>
                      <a:lnTo>
                        <a:pt x="102" y="99"/>
                      </a:lnTo>
                      <a:lnTo>
                        <a:pt x="102" y="98"/>
                      </a:lnTo>
                      <a:lnTo>
                        <a:pt x="101" y="97"/>
                      </a:lnTo>
                      <a:lnTo>
                        <a:pt x="101" y="95"/>
                      </a:lnTo>
                      <a:lnTo>
                        <a:pt x="99" y="95"/>
                      </a:lnTo>
                      <a:lnTo>
                        <a:pt x="99" y="94"/>
                      </a:lnTo>
                      <a:lnTo>
                        <a:pt x="99" y="94"/>
                      </a:lnTo>
                      <a:lnTo>
                        <a:pt x="99" y="94"/>
                      </a:lnTo>
                      <a:lnTo>
                        <a:pt x="100" y="93"/>
                      </a:lnTo>
                      <a:lnTo>
                        <a:pt x="100" y="93"/>
                      </a:lnTo>
                      <a:lnTo>
                        <a:pt x="101" y="91"/>
                      </a:lnTo>
                      <a:lnTo>
                        <a:pt x="102" y="91"/>
                      </a:lnTo>
                      <a:lnTo>
                        <a:pt x="102" y="90"/>
                      </a:lnTo>
                      <a:lnTo>
                        <a:pt x="101" y="90"/>
                      </a:lnTo>
                      <a:lnTo>
                        <a:pt x="101" y="89"/>
                      </a:lnTo>
                      <a:lnTo>
                        <a:pt x="102" y="89"/>
                      </a:lnTo>
                      <a:lnTo>
                        <a:pt x="102" y="86"/>
                      </a:lnTo>
                      <a:lnTo>
                        <a:pt x="101" y="86"/>
                      </a:lnTo>
                      <a:lnTo>
                        <a:pt x="101" y="86"/>
                      </a:lnTo>
                      <a:lnTo>
                        <a:pt x="101" y="86"/>
                      </a:lnTo>
                      <a:lnTo>
                        <a:pt x="100" y="86"/>
                      </a:lnTo>
                      <a:lnTo>
                        <a:pt x="99" y="89"/>
                      </a:lnTo>
                      <a:lnTo>
                        <a:pt x="97" y="90"/>
                      </a:lnTo>
                      <a:lnTo>
                        <a:pt x="96" y="91"/>
                      </a:lnTo>
                      <a:lnTo>
                        <a:pt x="96" y="91"/>
                      </a:lnTo>
                      <a:lnTo>
                        <a:pt x="96" y="91"/>
                      </a:lnTo>
                      <a:lnTo>
                        <a:pt x="87" y="93"/>
                      </a:lnTo>
                      <a:lnTo>
                        <a:pt x="85" y="91"/>
                      </a:lnTo>
                      <a:lnTo>
                        <a:pt x="87" y="91"/>
                      </a:lnTo>
                      <a:lnTo>
                        <a:pt x="87" y="90"/>
                      </a:lnTo>
                      <a:lnTo>
                        <a:pt x="87" y="90"/>
                      </a:lnTo>
                      <a:lnTo>
                        <a:pt x="85" y="90"/>
                      </a:lnTo>
                      <a:lnTo>
                        <a:pt x="85" y="91"/>
                      </a:lnTo>
                      <a:lnTo>
                        <a:pt x="83" y="91"/>
                      </a:lnTo>
                      <a:lnTo>
                        <a:pt x="82" y="93"/>
                      </a:lnTo>
                      <a:lnTo>
                        <a:pt x="80" y="93"/>
                      </a:lnTo>
                      <a:lnTo>
                        <a:pt x="79" y="93"/>
                      </a:lnTo>
                      <a:lnTo>
                        <a:pt x="78" y="94"/>
                      </a:lnTo>
                      <a:lnTo>
                        <a:pt x="76" y="94"/>
                      </a:lnTo>
                      <a:lnTo>
                        <a:pt x="75" y="94"/>
                      </a:lnTo>
                      <a:lnTo>
                        <a:pt x="74" y="94"/>
                      </a:lnTo>
                      <a:lnTo>
                        <a:pt x="74" y="94"/>
                      </a:lnTo>
                      <a:lnTo>
                        <a:pt x="72" y="94"/>
                      </a:lnTo>
                      <a:lnTo>
                        <a:pt x="72" y="89"/>
                      </a:lnTo>
                      <a:lnTo>
                        <a:pt x="72" y="89"/>
                      </a:lnTo>
                      <a:lnTo>
                        <a:pt x="72" y="87"/>
                      </a:lnTo>
                      <a:lnTo>
                        <a:pt x="74" y="87"/>
                      </a:lnTo>
                      <a:lnTo>
                        <a:pt x="75" y="83"/>
                      </a:lnTo>
                      <a:lnTo>
                        <a:pt x="80" y="85"/>
                      </a:lnTo>
                      <a:lnTo>
                        <a:pt x="80" y="83"/>
                      </a:lnTo>
                      <a:lnTo>
                        <a:pt x="82" y="83"/>
                      </a:lnTo>
                      <a:lnTo>
                        <a:pt x="82" y="82"/>
                      </a:lnTo>
                      <a:lnTo>
                        <a:pt x="84" y="82"/>
                      </a:lnTo>
                      <a:lnTo>
                        <a:pt x="84" y="82"/>
                      </a:lnTo>
                      <a:lnTo>
                        <a:pt x="87" y="81"/>
                      </a:lnTo>
                      <a:lnTo>
                        <a:pt x="87" y="81"/>
                      </a:lnTo>
                      <a:lnTo>
                        <a:pt x="89" y="81"/>
                      </a:lnTo>
                      <a:lnTo>
                        <a:pt x="89" y="79"/>
                      </a:lnTo>
                      <a:lnTo>
                        <a:pt x="91" y="79"/>
                      </a:lnTo>
                      <a:lnTo>
                        <a:pt x="91" y="79"/>
                      </a:lnTo>
                      <a:lnTo>
                        <a:pt x="93" y="79"/>
                      </a:lnTo>
                      <a:lnTo>
                        <a:pt x="93" y="78"/>
                      </a:lnTo>
                      <a:lnTo>
                        <a:pt x="96" y="79"/>
                      </a:lnTo>
                      <a:lnTo>
                        <a:pt x="96" y="81"/>
                      </a:lnTo>
                      <a:lnTo>
                        <a:pt x="97" y="81"/>
                      </a:lnTo>
                      <a:lnTo>
                        <a:pt x="100" y="81"/>
                      </a:lnTo>
                      <a:lnTo>
                        <a:pt x="102" y="79"/>
                      </a:lnTo>
                      <a:lnTo>
                        <a:pt x="104" y="79"/>
                      </a:lnTo>
                      <a:lnTo>
                        <a:pt x="109" y="79"/>
                      </a:lnTo>
                      <a:lnTo>
                        <a:pt x="109" y="81"/>
                      </a:lnTo>
                      <a:lnTo>
                        <a:pt x="118" y="81"/>
                      </a:lnTo>
                      <a:lnTo>
                        <a:pt x="118" y="81"/>
                      </a:lnTo>
                      <a:lnTo>
                        <a:pt x="119" y="81"/>
                      </a:lnTo>
                      <a:lnTo>
                        <a:pt x="121" y="82"/>
                      </a:lnTo>
                      <a:lnTo>
                        <a:pt x="121" y="81"/>
                      </a:lnTo>
                      <a:lnTo>
                        <a:pt x="121" y="81"/>
                      </a:lnTo>
                      <a:lnTo>
                        <a:pt x="121" y="79"/>
                      </a:lnTo>
                      <a:lnTo>
                        <a:pt x="121" y="78"/>
                      </a:lnTo>
                      <a:lnTo>
                        <a:pt x="121" y="78"/>
                      </a:lnTo>
                      <a:lnTo>
                        <a:pt x="121" y="78"/>
                      </a:lnTo>
                      <a:lnTo>
                        <a:pt x="119" y="78"/>
                      </a:lnTo>
                      <a:lnTo>
                        <a:pt x="114" y="78"/>
                      </a:lnTo>
                      <a:lnTo>
                        <a:pt x="108" y="78"/>
                      </a:lnTo>
                      <a:lnTo>
                        <a:pt x="101" y="77"/>
                      </a:lnTo>
                      <a:lnTo>
                        <a:pt x="101" y="76"/>
                      </a:lnTo>
                      <a:lnTo>
                        <a:pt x="101" y="76"/>
                      </a:lnTo>
                      <a:lnTo>
                        <a:pt x="101" y="76"/>
                      </a:lnTo>
                      <a:lnTo>
                        <a:pt x="101" y="76"/>
                      </a:lnTo>
                      <a:lnTo>
                        <a:pt x="102" y="76"/>
                      </a:lnTo>
                      <a:lnTo>
                        <a:pt x="102" y="76"/>
                      </a:lnTo>
                      <a:lnTo>
                        <a:pt x="104" y="74"/>
                      </a:lnTo>
                      <a:lnTo>
                        <a:pt x="106" y="74"/>
                      </a:lnTo>
                      <a:lnTo>
                        <a:pt x="109" y="74"/>
                      </a:lnTo>
                      <a:lnTo>
                        <a:pt x="110" y="74"/>
                      </a:lnTo>
                      <a:lnTo>
                        <a:pt x="110" y="74"/>
                      </a:lnTo>
                      <a:lnTo>
                        <a:pt x="109" y="73"/>
                      </a:lnTo>
                      <a:lnTo>
                        <a:pt x="108" y="70"/>
                      </a:lnTo>
                      <a:lnTo>
                        <a:pt x="106" y="70"/>
                      </a:lnTo>
                      <a:lnTo>
                        <a:pt x="105" y="73"/>
                      </a:lnTo>
                      <a:lnTo>
                        <a:pt x="102" y="72"/>
                      </a:lnTo>
                      <a:lnTo>
                        <a:pt x="102" y="70"/>
                      </a:lnTo>
                      <a:lnTo>
                        <a:pt x="101" y="70"/>
                      </a:lnTo>
                      <a:lnTo>
                        <a:pt x="101" y="69"/>
                      </a:lnTo>
                      <a:lnTo>
                        <a:pt x="101" y="69"/>
                      </a:lnTo>
                      <a:lnTo>
                        <a:pt x="100" y="66"/>
                      </a:lnTo>
                      <a:lnTo>
                        <a:pt x="100" y="65"/>
                      </a:lnTo>
                      <a:lnTo>
                        <a:pt x="99" y="65"/>
                      </a:lnTo>
                      <a:lnTo>
                        <a:pt x="96" y="64"/>
                      </a:lnTo>
                      <a:lnTo>
                        <a:pt x="96" y="65"/>
                      </a:lnTo>
                      <a:lnTo>
                        <a:pt x="97" y="65"/>
                      </a:lnTo>
                      <a:lnTo>
                        <a:pt x="99" y="66"/>
                      </a:lnTo>
                      <a:lnTo>
                        <a:pt x="99" y="68"/>
                      </a:lnTo>
                      <a:lnTo>
                        <a:pt x="99" y="69"/>
                      </a:lnTo>
                      <a:lnTo>
                        <a:pt x="100" y="69"/>
                      </a:lnTo>
                      <a:lnTo>
                        <a:pt x="101" y="73"/>
                      </a:lnTo>
                      <a:lnTo>
                        <a:pt x="100" y="73"/>
                      </a:lnTo>
                      <a:lnTo>
                        <a:pt x="100" y="74"/>
                      </a:lnTo>
                      <a:lnTo>
                        <a:pt x="99" y="74"/>
                      </a:lnTo>
                      <a:lnTo>
                        <a:pt x="97" y="74"/>
                      </a:lnTo>
                      <a:lnTo>
                        <a:pt x="96" y="76"/>
                      </a:lnTo>
                      <a:lnTo>
                        <a:pt x="96" y="77"/>
                      </a:lnTo>
                      <a:lnTo>
                        <a:pt x="93" y="77"/>
                      </a:lnTo>
                      <a:lnTo>
                        <a:pt x="93" y="77"/>
                      </a:lnTo>
                      <a:lnTo>
                        <a:pt x="91" y="77"/>
                      </a:lnTo>
                      <a:lnTo>
                        <a:pt x="91" y="78"/>
                      </a:lnTo>
                      <a:lnTo>
                        <a:pt x="89" y="78"/>
                      </a:lnTo>
                      <a:lnTo>
                        <a:pt x="89" y="77"/>
                      </a:lnTo>
                      <a:lnTo>
                        <a:pt x="83" y="78"/>
                      </a:lnTo>
                      <a:lnTo>
                        <a:pt x="83" y="78"/>
                      </a:lnTo>
                      <a:lnTo>
                        <a:pt x="82" y="78"/>
                      </a:lnTo>
                      <a:lnTo>
                        <a:pt x="82" y="79"/>
                      </a:lnTo>
                      <a:lnTo>
                        <a:pt x="79" y="77"/>
                      </a:lnTo>
                      <a:lnTo>
                        <a:pt x="79" y="78"/>
                      </a:lnTo>
                      <a:lnTo>
                        <a:pt x="79" y="78"/>
                      </a:lnTo>
                      <a:lnTo>
                        <a:pt x="78" y="79"/>
                      </a:lnTo>
                      <a:lnTo>
                        <a:pt x="76" y="79"/>
                      </a:lnTo>
                      <a:lnTo>
                        <a:pt x="76" y="79"/>
                      </a:lnTo>
                      <a:lnTo>
                        <a:pt x="75" y="79"/>
                      </a:lnTo>
                      <a:lnTo>
                        <a:pt x="75" y="82"/>
                      </a:lnTo>
                      <a:lnTo>
                        <a:pt x="74" y="82"/>
                      </a:lnTo>
                      <a:lnTo>
                        <a:pt x="72" y="82"/>
                      </a:lnTo>
                      <a:lnTo>
                        <a:pt x="71" y="82"/>
                      </a:lnTo>
                      <a:lnTo>
                        <a:pt x="71" y="82"/>
                      </a:lnTo>
                      <a:lnTo>
                        <a:pt x="70" y="82"/>
                      </a:lnTo>
                      <a:lnTo>
                        <a:pt x="71" y="79"/>
                      </a:lnTo>
                      <a:lnTo>
                        <a:pt x="71" y="78"/>
                      </a:lnTo>
                      <a:lnTo>
                        <a:pt x="70" y="78"/>
                      </a:lnTo>
                      <a:lnTo>
                        <a:pt x="70" y="78"/>
                      </a:lnTo>
                      <a:lnTo>
                        <a:pt x="70" y="79"/>
                      </a:lnTo>
                      <a:lnTo>
                        <a:pt x="70" y="79"/>
                      </a:lnTo>
                      <a:lnTo>
                        <a:pt x="70" y="79"/>
                      </a:lnTo>
                      <a:lnTo>
                        <a:pt x="70" y="81"/>
                      </a:lnTo>
                      <a:lnTo>
                        <a:pt x="68" y="81"/>
                      </a:lnTo>
                      <a:lnTo>
                        <a:pt x="68" y="82"/>
                      </a:lnTo>
                      <a:lnTo>
                        <a:pt x="67" y="82"/>
                      </a:lnTo>
                      <a:lnTo>
                        <a:pt x="67" y="83"/>
                      </a:lnTo>
                      <a:lnTo>
                        <a:pt x="68" y="83"/>
                      </a:lnTo>
                      <a:lnTo>
                        <a:pt x="68" y="83"/>
                      </a:lnTo>
                      <a:lnTo>
                        <a:pt x="68" y="85"/>
                      </a:lnTo>
                      <a:lnTo>
                        <a:pt x="67" y="86"/>
                      </a:lnTo>
                      <a:lnTo>
                        <a:pt x="65" y="86"/>
                      </a:lnTo>
                      <a:lnTo>
                        <a:pt x="62" y="86"/>
                      </a:lnTo>
                      <a:lnTo>
                        <a:pt x="61" y="86"/>
                      </a:lnTo>
                      <a:lnTo>
                        <a:pt x="59" y="87"/>
                      </a:lnTo>
                      <a:lnTo>
                        <a:pt x="59" y="89"/>
                      </a:lnTo>
                      <a:lnTo>
                        <a:pt x="58" y="90"/>
                      </a:lnTo>
                      <a:lnTo>
                        <a:pt x="58" y="90"/>
                      </a:lnTo>
                      <a:lnTo>
                        <a:pt x="58" y="93"/>
                      </a:lnTo>
                      <a:lnTo>
                        <a:pt x="55" y="93"/>
                      </a:lnTo>
                      <a:lnTo>
                        <a:pt x="55" y="91"/>
                      </a:lnTo>
                      <a:lnTo>
                        <a:pt x="54" y="90"/>
                      </a:lnTo>
                      <a:lnTo>
                        <a:pt x="54" y="91"/>
                      </a:lnTo>
                      <a:lnTo>
                        <a:pt x="55" y="91"/>
                      </a:lnTo>
                      <a:lnTo>
                        <a:pt x="55" y="94"/>
                      </a:lnTo>
                      <a:lnTo>
                        <a:pt x="54" y="93"/>
                      </a:lnTo>
                      <a:lnTo>
                        <a:pt x="53" y="93"/>
                      </a:lnTo>
                      <a:lnTo>
                        <a:pt x="51" y="93"/>
                      </a:lnTo>
                      <a:lnTo>
                        <a:pt x="50" y="93"/>
                      </a:lnTo>
                      <a:lnTo>
                        <a:pt x="49" y="90"/>
                      </a:lnTo>
                      <a:lnTo>
                        <a:pt x="47" y="90"/>
                      </a:lnTo>
                      <a:lnTo>
                        <a:pt x="46" y="90"/>
                      </a:lnTo>
                      <a:lnTo>
                        <a:pt x="46" y="93"/>
                      </a:lnTo>
                      <a:lnTo>
                        <a:pt x="44" y="93"/>
                      </a:lnTo>
                      <a:lnTo>
                        <a:pt x="44" y="94"/>
                      </a:lnTo>
                      <a:lnTo>
                        <a:pt x="42" y="94"/>
                      </a:lnTo>
                      <a:lnTo>
                        <a:pt x="42" y="94"/>
                      </a:lnTo>
                      <a:lnTo>
                        <a:pt x="33" y="94"/>
                      </a:lnTo>
                      <a:lnTo>
                        <a:pt x="32" y="91"/>
                      </a:lnTo>
                      <a:lnTo>
                        <a:pt x="33" y="90"/>
                      </a:lnTo>
                      <a:lnTo>
                        <a:pt x="36" y="90"/>
                      </a:lnTo>
                      <a:lnTo>
                        <a:pt x="36" y="89"/>
                      </a:lnTo>
                      <a:lnTo>
                        <a:pt x="33" y="89"/>
                      </a:lnTo>
                      <a:lnTo>
                        <a:pt x="33" y="87"/>
                      </a:lnTo>
                      <a:lnTo>
                        <a:pt x="32" y="87"/>
                      </a:lnTo>
                      <a:lnTo>
                        <a:pt x="32" y="86"/>
                      </a:lnTo>
                      <a:lnTo>
                        <a:pt x="32" y="85"/>
                      </a:lnTo>
                      <a:lnTo>
                        <a:pt x="29" y="85"/>
                      </a:lnTo>
                      <a:lnTo>
                        <a:pt x="29" y="83"/>
                      </a:lnTo>
                      <a:lnTo>
                        <a:pt x="29" y="82"/>
                      </a:lnTo>
                      <a:lnTo>
                        <a:pt x="28" y="81"/>
                      </a:lnTo>
                      <a:lnTo>
                        <a:pt x="28" y="79"/>
                      </a:lnTo>
                      <a:lnTo>
                        <a:pt x="28" y="79"/>
                      </a:lnTo>
                      <a:lnTo>
                        <a:pt x="30" y="79"/>
                      </a:lnTo>
                      <a:lnTo>
                        <a:pt x="30" y="78"/>
                      </a:lnTo>
                      <a:lnTo>
                        <a:pt x="32" y="78"/>
                      </a:lnTo>
                      <a:lnTo>
                        <a:pt x="32" y="78"/>
                      </a:lnTo>
                      <a:lnTo>
                        <a:pt x="34" y="78"/>
                      </a:lnTo>
                      <a:lnTo>
                        <a:pt x="34" y="77"/>
                      </a:lnTo>
                      <a:lnTo>
                        <a:pt x="36" y="77"/>
                      </a:lnTo>
                      <a:lnTo>
                        <a:pt x="36" y="77"/>
                      </a:lnTo>
                      <a:lnTo>
                        <a:pt x="41" y="77"/>
                      </a:lnTo>
                      <a:lnTo>
                        <a:pt x="41" y="74"/>
                      </a:lnTo>
                      <a:lnTo>
                        <a:pt x="33" y="74"/>
                      </a:lnTo>
                      <a:lnTo>
                        <a:pt x="30" y="77"/>
                      </a:lnTo>
                      <a:lnTo>
                        <a:pt x="29" y="77"/>
                      </a:lnTo>
                      <a:lnTo>
                        <a:pt x="29" y="77"/>
                      </a:lnTo>
                      <a:lnTo>
                        <a:pt x="28" y="77"/>
                      </a:lnTo>
                      <a:lnTo>
                        <a:pt x="25" y="77"/>
                      </a:lnTo>
                      <a:lnTo>
                        <a:pt x="24" y="77"/>
                      </a:lnTo>
                      <a:lnTo>
                        <a:pt x="23" y="77"/>
                      </a:lnTo>
                      <a:lnTo>
                        <a:pt x="17" y="77"/>
                      </a:lnTo>
                      <a:lnTo>
                        <a:pt x="17" y="76"/>
                      </a:lnTo>
                      <a:lnTo>
                        <a:pt x="17" y="76"/>
                      </a:lnTo>
                      <a:lnTo>
                        <a:pt x="16" y="74"/>
                      </a:lnTo>
                      <a:lnTo>
                        <a:pt x="20" y="73"/>
                      </a:lnTo>
                      <a:lnTo>
                        <a:pt x="24" y="73"/>
                      </a:lnTo>
                      <a:lnTo>
                        <a:pt x="27" y="73"/>
                      </a:lnTo>
                      <a:lnTo>
                        <a:pt x="27" y="73"/>
                      </a:lnTo>
                      <a:lnTo>
                        <a:pt x="28" y="73"/>
                      </a:lnTo>
                      <a:lnTo>
                        <a:pt x="28" y="72"/>
                      </a:lnTo>
                      <a:lnTo>
                        <a:pt x="21" y="72"/>
                      </a:lnTo>
                      <a:lnTo>
                        <a:pt x="19" y="72"/>
                      </a:lnTo>
                      <a:lnTo>
                        <a:pt x="15" y="70"/>
                      </a:lnTo>
                      <a:lnTo>
                        <a:pt x="15" y="69"/>
                      </a:lnTo>
                      <a:lnTo>
                        <a:pt x="13" y="69"/>
                      </a:lnTo>
                      <a:lnTo>
                        <a:pt x="12" y="68"/>
                      </a:lnTo>
                      <a:lnTo>
                        <a:pt x="11" y="66"/>
                      </a:lnTo>
                      <a:lnTo>
                        <a:pt x="10" y="66"/>
                      </a:lnTo>
                      <a:lnTo>
                        <a:pt x="10" y="66"/>
                      </a:lnTo>
                      <a:lnTo>
                        <a:pt x="10" y="65"/>
                      </a:lnTo>
                      <a:lnTo>
                        <a:pt x="10" y="65"/>
                      </a:lnTo>
                      <a:lnTo>
                        <a:pt x="10" y="62"/>
                      </a:lnTo>
                      <a:lnTo>
                        <a:pt x="8" y="62"/>
                      </a:lnTo>
                      <a:lnTo>
                        <a:pt x="10" y="60"/>
                      </a:lnTo>
                      <a:lnTo>
                        <a:pt x="12" y="60"/>
                      </a:lnTo>
                      <a:lnTo>
                        <a:pt x="15" y="60"/>
                      </a:lnTo>
                      <a:lnTo>
                        <a:pt x="16" y="61"/>
                      </a:lnTo>
                      <a:lnTo>
                        <a:pt x="16" y="61"/>
                      </a:lnTo>
                      <a:lnTo>
                        <a:pt x="27" y="62"/>
                      </a:lnTo>
                      <a:lnTo>
                        <a:pt x="27" y="61"/>
                      </a:lnTo>
                      <a:lnTo>
                        <a:pt x="25" y="60"/>
                      </a:lnTo>
                      <a:lnTo>
                        <a:pt x="24" y="59"/>
                      </a:lnTo>
                      <a:lnTo>
                        <a:pt x="23" y="60"/>
                      </a:lnTo>
                      <a:lnTo>
                        <a:pt x="21" y="60"/>
                      </a:lnTo>
                      <a:lnTo>
                        <a:pt x="19" y="60"/>
                      </a:lnTo>
                      <a:lnTo>
                        <a:pt x="19" y="56"/>
                      </a:lnTo>
                      <a:lnTo>
                        <a:pt x="17" y="56"/>
                      </a:lnTo>
                      <a:lnTo>
                        <a:pt x="17" y="57"/>
                      </a:lnTo>
                      <a:lnTo>
                        <a:pt x="17" y="57"/>
                      </a:lnTo>
                      <a:lnTo>
                        <a:pt x="16" y="59"/>
                      </a:lnTo>
                      <a:lnTo>
                        <a:pt x="16" y="59"/>
                      </a:lnTo>
                      <a:lnTo>
                        <a:pt x="13" y="59"/>
                      </a:lnTo>
                      <a:lnTo>
                        <a:pt x="13" y="59"/>
                      </a:lnTo>
                      <a:lnTo>
                        <a:pt x="13" y="59"/>
                      </a:lnTo>
                      <a:lnTo>
                        <a:pt x="12" y="59"/>
                      </a:lnTo>
                      <a:lnTo>
                        <a:pt x="11" y="59"/>
                      </a:lnTo>
                      <a:lnTo>
                        <a:pt x="11" y="59"/>
                      </a:lnTo>
                      <a:lnTo>
                        <a:pt x="11" y="59"/>
                      </a:lnTo>
                      <a:lnTo>
                        <a:pt x="6" y="57"/>
                      </a:lnTo>
                      <a:lnTo>
                        <a:pt x="6" y="57"/>
                      </a:lnTo>
                      <a:lnTo>
                        <a:pt x="4" y="57"/>
                      </a:lnTo>
                      <a:lnTo>
                        <a:pt x="4" y="56"/>
                      </a:lnTo>
                      <a:lnTo>
                        <a:pt x="7" y="56"/>
                      </a:lnTo>
                      <a:lnTo>
                        <a:pt x="8" y="55"/>
                      </a:lnTo>
                      <a:lnTo>
                        <a:pt x="10" y="56"/>
                      </a:lnTo>
                      <a:lnTo>
                        <a:pt x="10" y="55"/>
                      </a:lnTo>
                      <a:lnTo>
                        <a:pt x="11" y="55"/>
                      </a:lnTo>
                      <a:lnTo>
                        <a:pt x="11" y="55"/>
                      </a:lnTo>
                      <a:lnTo>
                        <a:pt x="10" y="53"/>
                      </a:lnTo>
                      <a:lnTo>
                        <a:pt x="8" y="52"/>
                      </a:lnTo>
                      <a:lnTo>
                        <a:pt x="8" y="52"/>
                      </a:lnTo>
                      <a:lnTo>
                        <a:pt x="8" y="52"/>
                      </a:lnTo>
                      <a:lnTo>
                        <a:pt x="8" y="52"/>
                      </a:lnTo>
                      <a:lnTo>
                        <a:pt x="10" y="52"/>
                      </a:lnTo>
                      <a:lnTo>
                        <a:pt x="11" y="51"/>
                      </a:lnTo>
                      <a:lnTo>
                        <a:pt x="15" y="51"/>
                      </a:lnTo>
                      <a:lnTo>
                        <a:pt x="19" y="49"/>
                      </a:lnTo>
                      <a:lnTo>
                        <a:pt x="23" y="49"/>
                      </a:lnTo>
                      <a:lnTo>
                        <a:pt x="24" y="49"/>
                      </a:lnTo>
                      <a:lnTo>
                        <a:pt x="23" y="48"/>
                      </a:lnTo>
                      <a:lnTo>
                        <a:pt x="23" y="48"/>
                      </a:lnTo>
                      <a:lnTo>
                        <a:pt x="23" y="47"/>
                      </a:lnTo>
                      <a:lnTo>
                        <a:pt x="21" y="47"/>
                      </a:lnTo>
                      <a:lnTo>
                        <a:pt x="21" y="44"/>
                      </a:lnTo>
                      <a:lnTo>
                        <a:pt x="21" y="44"/>
                      </a:lnTo>
                      <a:lnTo>
                        <a:pt x="21" y="43"/>
                      </a:lnTo>
                      <a:lnTo>
                        <a:pt x="20" y="44"/>
                      </a:lnTo>
                      <a:lnTo>
                        <a:pt x="20" y="44"/>
                      </a:lnTo>
                      <a:lnTo>
                        <a:pt x="20" y="44"/>
                      </a:lnTo>
                      <a:lnTo>
                        <a:pt x="20" y="45"/>
                      </a:lnTo>
                      <a:lnTo>
                        <a:pt x="20" y="45"/>
                      </a:lnTo>
                      <a:lnTo>
                        <a:pt x="20" y="45"/>
                      </a:lnTo>
                      <a:lnTo>
                        <a:pt x="12" y="45"/>
                      </a:lnTo>
                      <a:lnTo>
                        <a:pt x="12" y="45"/>
                      </a:lnTo>
                      <a:lnTo>
                        <a:pt x="11" y="44"/>
                      </a:lnTo>
                      <a:lnTo>
                        <a:pt x="10" y="43"/>
                      </a:lnTo>
                      <a:lnTo>
                        <a:pt x="10" y="43"/>
                      </a:lnTo>
                      <a:lnTo>
                        <a:pt x="10" y="44"/>
                      </a:lnTo>
                      <a:lnTo>
                        <a:pt x="8" y="44"/>
                      </a:lnTo>
                      <a:lnTo>
                        <a:pt x="7" y="45"/>
                      </a:lnTo>
                      <a:lnTo>
                        <a:pt x="7" y="45"/>
                      </a:lnTo>
                      <a:lnTo>
                        <a:pt x="4" y="45"/>
                      </a:lnTo>
                      <a:lnTo>
                        <a:pt x="4" y="44"/>
                      </a:lnTo>
                      <a:lnTo>
                        <a:pt x="0" y="44"/>
                      </a:lnTo>
                      <a:lnTo>
                        <a:pt x="0" y="43"/>
                      </a:lnTo>
                      <a:lnTo>
                        <a:pt x="0" y="40"/>
                      </a:lnTo>
                      <a:lnTo>
                        <a:pt x="2" y="40"/>
                      </a:lnTo>
                      <a:lnTo>
                        <a:pt x="3" y="39"/>
                      </a:lnTo>
                      <a:lnTo>
                        <a:pt x="4" y="40"/>
                      </a:lnTo>
                      <a:lnTo>
                        <a:pt x="6" y="40"/>
                      </a:lnTo>
                      <a:lnTo>
                        <a:pt x="7" y="40"/>
                      </a:lnTo>
                      <a:lnTo>
                        <a:pt x="8" y="40"/>
                      </a:lnTo>
                      <a:lnTo>
                        <a:pt x="11" y="40"/>
                      </a:lnTo>
                      <a:lnTo>
                        <a:pt x="11" y="42"/>
                      </a:lnTo>
                      <a:lnTo>
                        <a:pt x="12" y="42"/>
                      </a:lnTo>
                      <a:lnTo>
                        <a:pt x="12" y="42"/>
                      </a:lnTo>
                      <a:lnTo>
                        <a:pt x="16" y="42"/>
                      </a:lnTo>
                      <a:lnTo>
                        <a:pt x="15" y="40"/>
                      </a:lnTo>
                      <a:lnTo>
                        <a:pt x="15" y="40"/>
                      </a:lnTo>
                      <a:lnTo>
                        <a:pt x="15" y="39"/>
                      </a:lnTo>
                      <a:lnTo>
                        <a:pt x="15" y="39"/>
                      </a:lnTo>
                      <a:lnTo>
                        <a:pt x="16" y="38"/>
                      </a:lnTo>
                      <a:lnTo>
                        <a:pt x="15" y="36"/>
                      </a:lnTo>
                      <a:lnTo>
                        <a:pt x="13" y="36"/>
                      </a:lnTo>
                      <a:lnTo>
                        <a:pt x="12" y="35"/>
                      </a:lnTo>
                      <a:lnTo>
                        <a:pt x="11" y="35"/>
                      </a:lnTo>
                      <a:lnTo>
                        <a:pt x="11" y="35"/>
                      </a:lnTo>
                      <a:lnTo>
                        <a:pt x="10" y="36"/>
                      </a:lnTo>
                      <a:lnTo>
                        <a:pt x="8" y="35"/>
                      </a:lnTo>
                      <a:lnTo>
                        <a:pt x="7" y="35"/>
                      </a:lnTo>
                      <a:lnTo>
                        <a:pt x="0" y="35"/>
                      </a:lnTo>
                      <a:lnTo>
                        <a:pt x="0" y="35"/>
                      </a:lnTo>
                      <a:lnTo>
                        <a:pt x="0" y="35"/>
                      </a:lnTo>
                      <a:lnTo>
                        <a:pt x="0" y="35"/>
                      </a:lnTo>
                      <a:lnTo>
                        <a:pt x="0" y="35"/>
                      </a:lnTo>
                      <a:lnTo>
                        <a:pt x="0" y="35"/>
                      </a:lnTo>
                      <a:lnTo>
                        <a:pt x="0" y="32"/>
                      </a:lnTo>
                      <a:lnTo>
                        <a:pt x="6" y="32"/>
                      </a:lnTo>
                      <a:lnTo>
                        <a:pt x="6" y="32"/>
                      </a:lnTo>
                      <a:lnTo>
                        <a:pt x="15" y="32"/>
                      </a:lnTo>
                      <a:lnTo>
                        <a:pt x="15" y="34"/>
                      </a:lnTo>
                      <a:lnTo>
                        <a:pt x="19" y="34"/>
                      </a:lnTo>
                      <a:lnTo>
                        <a:pt x="20" y="35"/>
                      </a:lnTo>
                      <a:lnTo>
                        <a:pt x="21" y="35"/>
                      </a:lnTo>
                      <a:lnTo>
                        <a:pt x="21" y="35"/>
                      </a:lnTo>
                      <a:lnTo>
                        <a:pt x="27" y="35"/>
                      </a:lnTo>
                      <a:lnTo>
                        <a:pt x="27" y="36"/>
                      </a:lnTo>
                      <a:lnTo>
                        <a:pt x="33" y="36"/>
                      </a:lnTo>
                      <a:lnTo>
                        <a:pt x="33" y="36"/>
                      </a:lnTo>
                      <a:lnTo>
                        <a:pt x="37" y="38"/>
                      </a:lnTo>
                      <a:lnTo>
                        <a:pt x="38" y="40"/>
                      </a:lnTo>
                      <a:lnTo>
                        <a:pt x="41" y="43"/>
                      </a:lnTo>
                      <a:lnTo>
                        <a:pt x="42" y="47"/>
                      </a:lnTo>
                      <a:lnTo>
                        <a:pt x="41" y="47"/>
                      </a:lnTo>
                      <a:lnTo>
                        <a:pt x="41" y="49"/>
                      </a:lnTo>
                      <a:lnTo>
                        <a:pt x="44" y="49"/>
                      </a:lnTo>
                      <a:lnTo>
                        <a:pt x="44" y="51"/>
                      </a:lnTo>
                      <a:lnTo>
                        <a:pt x="47" y="51"/>
                      </a:lnTo>
                      <a:lnTo>
                        <a:pt x="47" y="52"/>
                      </a:lnTo>
                      <a:lnTo>
                        <a:pt x="49" y="52"/>
                      </a:lnTo>
                      <a:lnTo>
                        <a:pt x="49" y="52"/>
                      </a:lnTo>
                      <a:lnTo>
                        <a:pt x="50" y="52"/>
                      </a:lnTo>
                      <a:lnTo>
                        <a:pt x="53" y="52"/>
                      </a:lnTo>
                      <a:lnTo>
                        <a:pt x="55" y="52"/>
                      </a:lnTo>
                      <a:lnTo>
                        <a:pt x="59" y="52"/>
                      </a:lnTo>
                      <a:lnTo>
                        <a:pt x="65" y="52"/>
                      </a:lnTo>
                      <a:lnTo>
                        <a:pt x="70" y="52"/>
                      </a:lnTo>
                      <a:lnTo>
                        <a:pt x="71" y="51"/>
                      </a:lnTo>
                      <a:lnTo>
                        <a:pt x="72" y="49"/>
                      </a:lnTo>
                      <a:lnTo>
                        <a:pt x="72" y="51"/>
                      </a:lnTo>
                      <a:lnTo>
                        <a:pt x="74" y="51"/>
                      </a:lnTo>
                      <a:lnTo>
                        <a:pt x="74" y="53"/>
                      </a:lnTo>
                      <a:lnTo>
                        <a:pt x="78" y="53"/>
                      </a:lnTo>
                      <a:lnTo>
                        <a:pt x="79" y="51"/>
                      </a:lnTo>
                      <a:lnTo>
                        <a:pt x="80" y="51"/>
                      </a:lnTo>
                      <a:lnTo>
                        <a:pt x="80" y="52"/>
                      </a:lnTo>
                      <a:lnTo>
                        <a:pt x="80" y="53"/>
                      </a:lnTo>
                      <a:lnTo>
                        <a:pt x="80" y="53"/>
                      </a:lnTo>
                      <a:lnTo>
                        <a:pt x="80" y="55"/>
                      </a:lnTo>
                      <a:lnTo>
                        <a:pt x="82" y="55"/>
                      </a:lnTo>
                      <a:lnTo>
                        <a:pt x="82" y="55"/>
                      </a:lnTo>
                      <a:lnTo>
                        <a:pt x="83" y="57"/>
                      </a:lnTo>
                      <a:lnTo>
                        <a:pt x="84" y="59"/>
                      </a:lnTo>
                      <a:lnTo>
                        <a:pt x="83" y="60"/>
                      </a:lnTo>
                      <a:lnTo>
                        <a:pt x="83" y="61"/>
                      </a:lnTo>
                      <a:lnTo>
                        <a:pt x="82" y="62"/>
                      </a:lnTo>
                      <a:lnTo>
                        <a:pt x="84" y="64"/>
                      </a:lnTo>
                      <a:lnTo>
                        <a:pt x="84" y="61"/>
                      </a:lnTo>
                      <a:lnTo>
                        <a:pt x="85" y="61"/>
                      </a:lnTo>
                      <a:lnTo>
                        <a:pt x="85" y="60"/>
                      </a:lnTo>
                      <a:lnTo>
                        <a:pt x="87" y="60"/>
                      </a:lnTo>
                      <a:lnTo>
                        <a:pt x="87" y="61"/>
                      </a:lnTo>
                      <a:lnTo>
                        <a:pt x="88" y="60"/>
                      </a:lnTo>
                      <a:lnTo>
                        <a:pt x="89" y="59"/>
                      </a:lnTo>
                      <a:lnTo>
                        <a:pt x="89" y="57"/>
                      </a:lnTo>
                      <a:lnTo>
                        <a:pt x="91" y="57"/>
                      </a:lnTo>
                      <a:lnTo>
                        <a:pt x="91" y="56"/>
                      </a:lnTo>
                      <a:lnTo>
                        <a:pt x="89" y="56"/>
                      </a:lnTo>
                      <a:lnTo>
                        <a:pt x="89" y="55"/>
                      </a:lnTo>
                      <a:lnTo>
                        <a:pt x="89" y="53"/>
                      </a:lnTo>
                      <a:lnTo>
                        <a:pt x="89" y="53"/>
                      </a:lnTo>
                      <a:lnTo>
                        <a:pt x="89" y="52"/>
                      </a:lnTo>
                      <a:lnTo>
                        <a:pt x="91" y="52"/>
                      </a:lnTo>
                      <a:lnTo>
                        <a:pt x="93" y="51"/>
                      </a:lnTo>
                      <a:lnTo>
                        <a:pt x="97" y="51"/>
                      </a:lnTo>
                      <a:lnTo>
                        <a:pt x="102" y="51"/>
                      </a:lnTo>
                      <a:lnTo>
                        <a:pt x="105" y="51"/>
                      </a:lnTo>
                      <a:lnTo>
                        <a:pt x="106" y="51"/>
                      </a:lnTo>
                      <a:lnTo>
                        <a:pt x="116" y="51"/>
                      </a:lnTo>
                      <a:lnTo>
                        <a:pt x="116" y="51"/>
                      </a:lnTo>
                      <a:lnTo>
                        <a:pt x="117" y="51"/>
                      </a:lnTo>
                      <a:lnTo>
                        <a:pt x="117" y="52"/>
                      </a:lnTo>
                      <a:lnTo>
                        <a:pt x="118" y="52"/>
                      </a:lnTo>
                      <a:lnTo>
                        <a:pt x="121" y="56"/>
                      </a:lnTo>
                      <a:lnTo>
                        <a:pt x="123" y="56"/>
                      </a:lnTo>
                      <a:lnTo>
                        <a:pt x="123" y="59"/>
                      </a:lnTo>
                      <a:lnTo>
                        <a:pt x="123" y="61"/>
                      </a:lnTo>
                      <a:lnTo>
                        <a:pt x="125" y="62"/>
                      </a:lnTo>
                      <a:lnTo>
                        <a:pt x="126" y="64"/>
                      </a:lnTo>
                      <a:lnTo>
                        <a:pt x="126" y="64"/>
                      </a:lnTo>
                      <a:lnTo>
                        <a:pt x="129" y="64"/>
                      </a:lnTo>
                      <a:lnTo>
                        <a:pt x="130" y="65"/>
                      </a:lnTo>
                      <a:lnTo>
                        <a:pt x="130" y="65"/>
                      </a:lnTo>
                      <a:lnTo>
                        <a:pt x="130" y="65"/>
                      </a:lnTo>
                      <a:lnTo>
                        <a:pt x="134" y="65"/>
                      </a:lnTo>
                      <a:lnTo>
                        <a:pt x="134" y="65"/>
                      </a:lnTo>
                      <a:lnTo>
                        <a:pt x="137" y="66"/>
                      </a:lnTo>
                      <a:lnTo>
                        <a:pt x="137" y="64"/>
                      </a:lnTo>
                      <a:lnTo>
                        <a:pt x="138" y="64"/>
                      </a:lnTo>
                      <a:lnTo>
                        <a:pt x="138" y="64"/>
                      </a:lnTo>
                      <a:lnTo>
                        <a:pt x="138" y="64"/>
                      </a:lnTo>
                      <a:lnTo>
                        <a:pt x="139" y="64"/>
                      </a:lnTo>
                      <a:lnTo>
                        <a:pt x="142" y="64"/>
                      </a:lnTo>
                      <a:lnTo>
                        <a:pt x="142" y="62"/>
                      </a:lnTo>
                      <a:lnTo>
                        <a:pt x="137" y="62"/>
                      </a:lnTo>
                      <a:lnTo>
                        <a:pt x="137" y="62"/>
                      </a:lnTo>
                      <a:lnTo>
                        <a:pt x="133" y="62"/>
                      </a:lnTo>
                      <a:lnTo>
                        <a:pt x="133" y="62"/>
                      </a:lnTo>
                      <a:lnTo>
                        <a:pt x="129" y="62"/>
                      </a:lnTo>
                      <a:lnTo>
                        <a:pt x="129" y="62"/>
                      </a:lnTo>
                      <a:lnTo>
                        <a:pt x="127" y="61"/>
                      </a:lnTo>
                      <a:lnTo>
                        <a:pt x="127" y="61"/>
                      </a:lnTo>
                      <a:lnTo>
                        <a:pt x="126" y="60"/>
                      </a:lnTo>
                      <a:lnTo>
                        <a:pt x="126" y="59"/>
                      </a:lnTo>
                      <a:lnTo>
                        <a:pt x="126" y="59"/>
                      </a:lnTo>
                      <a:lnTo>
                        <a:pt x="127" y="57"/>
                      </a:lnTo>
                      <a:lnTo>
                        <a:pt x="126" y="56"/>
                      </a:lnTo>
                      <a:lnTo>
                        <a:pt x="125" y="55"/>
                      </a:lnTo>
                      <a:lnTo>
                        <a:pt x="125" y="55"/>
                      </a:lnTo>
                      <a:lnTo>
                        <a:pt x="125" y="52"/>
                      </a:lnTo>
                      <a:lnTo>
                        <a:pt x="129" y="52"/>
                      </a:lnTo>
                      <a:lnTo>
                        <a:pt x="134" y="51"/>
                      </a:lnTo>
                      <a:lnTo>
                        <a:pt x="138" y="51"/>
                      </a:lnTo>
                      <a:lnTo>
                        <a:pt x="138" y="51"/>
                      </a:lnTo>
                      <a:lnTo>
                        <a:pt x="139" y="51"/>
                      </a:lnTo>
                      <a:lnTo>
                        <a:pt x="139" y="51"/>
                      </a:lnTo>
                      <a:lnTo>
                        <a:pt x="142" y="51"/>
                      </a:lnTo>
                      <a:lnTo>
                        <a:pt x="142" y="51"/>
                      </a:lnTo>
                      <a:lnTo>
                        <a:pt x="148" y="51"/>
                      </a:lnTo>
                      <a:lnTo>
                        <a:pt x="148" y="49"/>
                      </a:lnTo>
                      <a:lnTo>
                        <a:pt x="152" y="49"/>
                      </a:lnTo>
                      <a:lnTo>
                        <a:pt x="152" y="51"/>
                      </a:lnTo>
                      <a:lnTo>
                        <a:pt x="154" y="51"/>
                      </a:lnTo>
                      <a:lnTo>
                        <a:pt x="154" y="49"/>
                      </a:lnTo>
                      <a:lnTo>
                        <a:pt x="160" y="49"/>
                      </a:lnTo>
                      <a:lnTo>
                        <a:pt x="160" y="49"/>
                      </a:lnTo>
                      <a:lnTo>
                        <a:pt x="161" y="49"/>
                      </a:lnTo>
                      <a:lnTo>
                        <a:pt x="161" y="48"/>
                      </a:lnTo>
                      <a:lnTo>
                        <a:pt x="169" y="47"/>
                      </a:lnTo>
                      <a:lnTo>
                        <a:pt x="169" y="47"/>
                      </a:lnTo>
                      <a:lnTo>
                        <a:pt x="152" y="47"/>
                      </a:lnTo>
                      <a:lnTo>
                        <a:pt x="152" y="45"/>
                      </a:lnTo>
                      <a:lnTo>
                        <a:pt x="152" y="45"/>
                      </a:lnTo>
                      <a:lnTo>
                        <a:pt x="152" y="45"/>
                      </a:lnTo>
                      <a:lnTo>
                        <a:pt x="156" y="44"/>
                      </a:lnTo>
                      <a:lnTo>
                        <a:pt x="159" y="44"/>
                      </a:lnTo>
                      <a:lnTo>
                        <a:pt x="163" y="44"/>
                      </a:lnTo>
                      <a:lnTo>
                        <a:pt x="163" y="43"/>
                      </a:lnTo>
                      <a:lnTo>
                        <a:pt x="165" y="43"/>
                      </a:lnTo>
                      <a:lnTo>
                        <a:pt x="165" y="42"/>
                      </a:lnTo>
                      <a:lnTo>
                        <a:pt x="165" y="42"/>
                      </a:lnTo>
                      <a:lnTo>
                        <a:pt x="167" y="43"/>
                      </a:lnTo>
                      <a:lnTo>
                        <a:pt x="168" y="43"/>
                      </a:lnTo>
                      <a:lnTo>
                        <a:pt x="168" y="43"/>
                      </a:lnTo>
                      <a:lnTo>
                        <a:pt x="168" y="42"/>
                      </a:lnTo>
                      <a:lnTo>
                        <a:pt x="174" y="42"/>
                      </a:lnTo>
                      <a:lnTo>
                        <a:pt x="174" y="40"/>
                      </a:lnTo>
                      <a:lnTo>
                        <a:pt x="174" y="40"/>
                      </a:lnTo>
                      <a:lnTo>
                        <a:pt x="169" y="40"/>
                      </a:lnTo>
                      <a:lnTo>
                        <a:pt x="165" y="40"/>
                      </a:lnTo>
                      <a:lnTo>
                        <a:pt x="165" y="38"/>
                      </a:lnTo>
                      <a:lnTo>
                        <a:pt x="169" y="38"/>
                      </a:lnTo>
                      <a:lnTo>
                        <a:pt x="173" y="38"/>
                      </a:lnTo>
                      <a:lnTo>
                        <a:pt x="177" y="36"/>
                      </a:lnTo>
                      <a:lnTo>
                        <a:pt x="178" y="35"/>
                      </a:lnTo>
                      <a:lnTo>
                        <a:pt x="174" y="35"/>
                      </a:lnTo>
                      <a:lnTo>
                        <a:pt x="174" y="36"/>
                      </a:lnTo>
                      <a:lnTo>
                        <a:pt x="171" y="36"/>
                      </a:lnTo>
                      <a:lnTo>
                        <a:pt x="171" y="36"/>
                      </a:lnTo>
                      <a:lnTo>
                        <a:pt x="165" y="36"/>
                      </a:lnTo>
                      <a:lnTo>
                        <a:pt x="165" y="36"/>
                      </a:lnTo>
                      <a:lnTo>
                        <a:pt x="165" y="36"/>
                      </a:lnTo>
                      <a:lnTo>
                        <a:pt x="164" y="38"/>
                      </a:lnTo>
                      <a:lnTo>
                        <a:pt x="160" y="38"/>
                      </a:lnTo>
                      <a:lnTo>
                        <a:pt x="160" y="39"/>
                      </a:lnTo>
                      <a:lnTo>
                        <a:pt x="159" y="39"/>
                      </a:lnTo>
                      <a:lnTo>
                        <a:pt x="159" y="39"/>
                      </a:lnTo>
                      <a:lnTo>
                        <a:pt x="156" y="39"/>
                      </a:lnTo>
                      <a:lnTo>
                        <a:pt x="156" y="40"/>
                      </a:lnTo>
                      <a:lnTo>
                        <a:pt x="154" y="40"/>
                      </a:lnTo>
                      <a:lnTo>
                        <a:pt x="154" y="40"/>
                      </a:lnTo>
                      <a:lnTo>
                        <a:pt x="139" y="43"/>
                      </a:lnTo>
                      <a:lnTo>
                        <a:pt x="139" y="42"/>
                      </a:lnTo>
                      <a:lnTo>
                        <a:pt x="130" y="42"/>
                      </a:lnTo>
                      <a:lnTo>
                        <a:pt x="130" y="43"/>
                      </a:lnTo>
                      <a:lnTo>
                        <a:pt x="125" y="43"/>
                      </a:lnTo>
                      <a:lnTo>
                        <a:pt x="125" y="43"/>
                      </a:lnTo>
                      <a:lnTo>
                        <a:pt x="121" y="43"/>
                      </a:lnTo>
                      <a:lnTo>
                        <a:pt x="121" y="44"/>
                      </a:lnTo>
                      <a:lnTo>
                        <a:pt x="118" y="44"/>
                      </a:lnTo>
                      <a:lnTo>
                        <a:pt x="118" y="44"/>
                      </a:lnTo>
                      <a:lnTo>
                        <a:pt x="112" y="44"/>
                      </a:lnTo>
                      <a:lnTo>
                        <a:pt x="112" y="45"/>
                      </a:lnTo>
                      <a:lnTo>
                        <a:pt x="110" y="45"/>
                      </a:lnTo>
                      <a:lnTo>
                        <a:pt x="108" y="45"/>
                      </a:lnTo>
                      <a:lnTo>
                        <a:pt x="106" y="45"/>
                      </a:lnTo>
                      <a:lnTo>
                        <a:pt x="106" y="43"/>
                      </a:lnTo>
                      <a:lnTo>
                        <a:pt x="108" y="40"/>
                      </a:lnTo>
                      <a:lnTo>
                        <a:pt x="104" y="42"/>
                      </a:lnTo>
                      <a:lnTo>
                        <a:pt x="105" y="43"/>
                      </a:lnTo>
                      <a:lnTo>
                        <a:pt x="105" y="44"/>
                      </a:lnTo>
                      <a:lnTo>
                        <a:pt x="102" y="45"/>
                      </a:lnTo>
                      <a:lnTo>
                        <a:pt x="102" y="45"/>
                      </a:lnTo>
                      <a:lnTo>
                        <a:pt x="102" y="45"/>
                      </a:lnTo>
                      <a:lnTo>
                        <a:pt x="101" y="45"/>
                      </a:lnTo>
                      <a:lnTo>
                        <a:pt x="101" y="48"/>
                      </a:lnTo>
                      <a:lnTo>
                        <a:pt x="100" y="49"/>
                      </a:lnTo>
                      <a:lnTo>
                        <a:pt x="97" y="48"/>
                      </a:lnTo>
                      <a:lnTo>
                        <a:pt x="95" y="48"/>
                      </a:lnTo>
                      <a:lnTo>
                        <a:pt x="92" y="48"/>
                      </a:lnTo>
                      <a:lnTo>
                        <a:pt x="92" y="48"/>
                      </a:lnTo>
                      <a:lnTo>
                        <a:pt x="91" y="48"/>
                      </a:lnTo>
                      <a:lnTo>
                        <a:pt x="91" y="48"/>
                      </a:lnTo>
                      <a:lnTo>
                        <a:pt x="91" y="48"/>
                      </a:lnTo>
                      <a:lnTo>
                        <a:pt x="88" y="48"/>
                      </a:lnTo>
                      <a:lnTo>
                        <a:pt x="87" y="48"/>
                      </a:lnTo>
                      <a:lnTo>
                        <a:pt x="85" y="47"/>
                      </a:lnTo>
                      <a:lnTo>
                        <a:pt x="87" y="44"/>
                      </a:lnTo>
                      <a:lnTo>
                        <a:pt x="87" y="43"/>
                      </a:lnTo>
                      <a:lnTo>
                        <a:pt x="85" y="43"/>
                      </a:lnTo>
                      <a:lnTo>
                        <a:pt x="84" y="44"/>
                      </a:lnTo>
                      <a:lnTo>
                        <a:pt x="83" y="44"/>
                      </a:lnTo>
                      <a:lnTo>
                        <a:pt x="82" y="45"/>
                      </a:lnTo>
                      <a:lnTo>
                        <a:pt x="80" y="47"/>
                      </a:lnTo>
                      <a:lnTo>
                        <a:pt x="78" y="47"/>
                      </a:lnTo>
                      <a:lnTo>
                        <a:pt x="76" y="45"/>
                      </a:lnTo>
                      <a:lnTo>
                        <a:pt x="75" y="44"/>
                      </a:lnTo>
                      <a:lnTo>
                        <a:pt x="72" y="44"/>
                      </a:lnTo>
                      <a:lnTo>
                        <a:pt x="72" y="45"/>
                      </a:lnTo>
                      <a:lnTo>
                        <a:pt x="70" y="45"/>
                      </a:lnTo>
                      <a:lnTo>
                        <a:pt x="70" y="45"/>
                      </a:lnTo>
                      <a:lnTo>
                        <a:pt x="70" y="44"/>
                      </a:lnTo>
                      <a:lnTo>
                        <a:pt x="70" y="44"/>
                      </a:lnTo>
                      <a:lnTo>
                        <a:pt x="70" y="44"/>
                      </a:lnTo>
                      <a:lnTo>
                        <a:pt x="70" y="45"/>
                      </a:lnTo>
                      <a:lnTo>
                        <a:pt x="66" y="45"/>
                      </a:lnTo>
                      <a:lnTo>
                        <a:pt x="66" y="45"/>
                      </a:lnTo>
                      <a:lnTo>
                        <a:pt x="57" y="45"/>
                      </a:lnTo>
                      <a:lnTo>
                        <a:pt x="57" y="45"/>
                      </a:lnTo>
                      <a:lnTo>
                        <a:pt x="55" y="44"/>
                      </a:lnTo>
                      <a:lnTo>
                        <a:pt x="55" y="44"/>
                      </a:lnTo>
                      <a:lnTo>
                        <a:pt x="55" y="45"/>
                      </a:lnTo>
                      <a:lnTo>
                        <a:pt x="54" y="45"/>
                      </a:lnTo>
                      <a:lnTo>
                        <a:pt x="54" y="45"/>
                      </a:lnTo>
                      <a:lnTo>
                        <a:pt x="53" y="45"/>
                      </a:lnTo>
                      <a:lnTo>
                        <a:pt x="53" y="47"/>
                      </a:lnTo>
                      <a:lnTo>
                        <a:pt x="51" y="47"/>
                      </a:lnTo>
                      <a:lnTo>
                        <a:pt x="50" y="47"/>
                      </a:lnTo>
                      <a:lnTo>
                        <a:pt x="49" y="45"/>
                      </a:lnTo>
                      <a:lnTo>
                        <a:pt x="47" y="44"/>
                      </a:lnTo>
                      <a:lnTo>
                        <a:pt x="49" y="43"/>
                      </a:lnTo>
                      <a:lnTo>
                        <a:pt x="49" y="43"/>
                      </a:lnTo>
                      <a:lnTo>
                        <a:pt x="50" y="43"/>
                      </a:lnTo>
                      <a:lnTo>
                        <a:pt x="51" y="40"/>
                      </a:lnTo>
                      <a:lnTo>
                        <a:pt x="55" y="40"/>
                      </a:lnTo>
                      <a:lnTo>
                        <a:pt x="55" y="40"/>
                      </a:lnTo>
                      <a:lnTo>
                        <a:pt x="57" y="40"/>
                      </a:lnTo>
                      <a:lnTo>
                        <a:pt x="58" y="39"/>
                      </a:lnTo>
                      <a:lnTo>
                        <a:pt x="63" y="38"/>
                      </a:lnTo>
                      <a:lnTo>
                        <a:pt x="63" y="39"/>
                      </a:lnTo>
                      <a:lnTo>
                        <a:pt x="65" y="39"/>
                      </a:lnTo>
                      <a:lnTo>
                        <a:pt x="65" y="39"/>
                      </a:lnTo>
                      <a:lnTo>
                        <a:pt x="67" y="38"/>
                      </a:lnTo>
                      <a:lnTo>
                        <a:pt x="70" y="36"/>
                      </a:lnTo>
                      <a:lnTo>
                        <a:pt x="70" y="35"/>
                      </a:lnTo>
                      <a:lnTo>
                        <a:pt x="63" y="38"/>
                      </a:lnTo>
                      <a:lnTo>
                        <a:pt x="57" y="38"/>
                      </a:lnTo>
                      <a:lnTo>
                        <a:pt x="57" y="38"/>
                      </a:lnTo>
                      <a:lnTo>
                        <a:pt x="55" y="38"/>
                      </a:lnTo>
                      <a:lnTo>
                        <a:pt x="55" y="39"/>
                      </a:lnTo>
                      <a:lnTo>
                        <a:pt x="54" y="39"/>
                      </a:lnTo>
                      <a:lnTo>
                        <a:pt x="54" y="39"/>
                      </a:lnTo>
                      <a:lnTo>
                        <a:pt x="50" y="39"/>
                      </a:lnTo>
                      <a:lnTo>
                        <a:pt x="50" y="40"/>
                      </a:lnTo>
                      <a:lnTo>
                        <a:pt x="47" y="42"/>
                      </a:lnTo>
                      <a:lnTo>
                        <a:pt x="45" y="42"/>
                      </a:lnTo>
                      <a:lnTo>
                        <a:pt x="44" y="39"/>
                      </a:lnTo>
                      <a:lnTo>
                        <a:pt x="45" y="39"/>
                      </a:lnTo>
                      <a:lnTo>
                        <a:pt x="45" y="38"/>
                      </a:lnTo>
                      <a:lnTo>
                        <a:pt x="57" y="35"/>
                      </a:lnTo>
                      <a:lnTo>
                        <a:pt x="59" y="35"/>
                      </a:lnTo>
                      <a:lnTo>
                        <a:pt x="62" y="35"/>
                      </a:lnTo>
                      <a:lnTo>
                        <a:pt x="63" y="34"/>
                      </a:lnTo>
                      <a:lnTo>
                        <a:pt x="62" y="34"/>
                      </a:lnTo>
                      <a:lnTo>
                        <a:pt x="61" y="34"/>
                      </a:lnTo>
                      <a:lnTo>
                        <a:pt x="58" y="34"/>
                      </a:lnTo>
                      <a:lnTo>
                        <a:pt x="57" y="34"/>
                      </a:lnTo>
                      <a:lnTo>
                        <a:pt x="55" y="34"/>
                      </a:lnTo>
                      <a:lnTo>
                        <a:pt x="54" y="34"/>
                      </a:lnTo>
                      <a:lnTo>
                        <a:pt x="54" y="34"/>
                      </a:lnTo>
                      <a:lnTo>
                        <a:pt x="49" y="34"/>
                      </a:lnTo>
                      <a:lnTo>
                        <a:pt x="47" y="35"/>
                      </a:lnTo>
                      <a:lnTo>
                        <a:pt x="46" y="35"/>
                      </a:lnTo>
                      <a:lnTo>
                        <a:pt x="45" y="35"/>
                      </a:lnTo>
                      <a:lnTo>
                        <a:pt x="45" y="35"/>
                      </a:lnTo>
                      <a:lnTo>
                        <a:pt x="42" y="35"/>
                      </a:lnTo>
                      <a:lnTo>
                        <a:pt x="44" y="34"/>
                      </a:lnTo>
                      <a:lnTo>
                        <a:pt x="44" y="34"/>
                      </a:lnTo>
                      <a:lnTo>
                        <a:pt x="45" y="32"/>
                      </a:lnTo>
                      <a:lnTo>
                        <a:pt x="46" y="32"/>
                      </a:lnTo>
                      <a:lnTo>
                        <a:pt x="47" y="32"/>
                      </a:lnTo>
                      <a:lnTo>
                        <a:pt x="51" y="32"/>
                      </a:lnTo>
                      <a:lnTo>
                        <a:pt x="49" y="31"/>
                      </a:lnTo>
                      <a:lnTo>
                        <a:pt x="46" y="31"/>
                      </a:lnTo>
                      <a:lnTo>
                        <a:pt x="44" y="31"/>
                      </a:lnTo>
                      <a:lnTo>
                        <a:pt x="41" y="31"/>
                      </a:lnTo>
                      <a:lnTo>
                        <a:pt x="38" y="32"/>
                      </a:lnTo>
                      <a:lnTo>
                        <a:pt x="38" y="30"/>
                      </a:lnTo>
                      <a:lnTo>
                        <a:pt x="41" y="30"/>
                      </a:lnTo>
                      <a:lnTo>
                        <a:pt x="44" y="28"/>
                      </a:lnTo>
                      <a:lnTo>
                        <a:pt x="44" y="28"/>
                      </a:lnTo>
                      <a:lnTo>
                        <a:pt x="45" y="28"/>
                      </a:lnTo>
                      <a:lnTo>
                        <a:pt x="45" y="27"/>
                      </a:lnTo>
                      <a:lnTo>
                        <a:pt x="45" y="27"/>
                      </a:lnTo>
                      <a:lnTo>
                        <a:pt x="47" y="28"/>
                      </a:lnTo>
                      <a:lnTo>
                        <a:pt x="49" y="28"/>
                      </a:lnTo>
                      <a:lnTo>
                        <a:pt x="51" y="28"/>
                      </a:lnTo>
                      <a:lnTo>
                        <a:pt x="53" y="28"/>
                      </a:lnTo>
                      <a:lnTo>
                        <a:pt x="53" y="28"/>
                      </a:lnTo>
                      <a:lnTo>
                        <a:pt x="54" y="28"/>
                      </a:lnTo>
                      <a:lnTo>
                        <a:pt x="54" y="30"/>
                      </a:lnTo>
                      <a:lnTo>
                        <a:pt x="55" y="31"/>
                      </a:lnTo>
                      <a:lnTo>
                        <a:pt x="57" y="31"/>
                      </a:lnTo>
                      <a:lnTo>
                        <a:pt x="58" y="30"/>
                      </a:lnTo>
                      <a:lnTo>
                        <a:pt x="59" y="30"/>
                      </a:lnTo>
                      <a:lnTo>
                        <a:pt x="61" y="28"/>
                      </a:lnTo>
                      <a:lnTo>
                        <a:pt x="61" y="27"/>
                      </a:lnTo>
                      <a:lnTo>
                        <a:pt x="63" y="26"/>
                      </a:lnTo>
                      <a:lnTo>
                        <a:pt x="65" y="23"/>
                      </a:lnTo>
                      <a:lnTo>
                        <a:pt x="70" y="23"/>
                      </a:lnTo>
                      <a:lnTo>
                        <a:pt x="70" y="22"/>
                      </a:lnTo>
                      <a:lnTo>
                        <a:pt x="71" y="22"/>
                      </a:lnTo>
                      <a:lnTo>
                        <a:pt x="71" y="22"/>
                      </a:lnTo>
                      <a:lnTo>
                        <a:pt x="75" y="25"/>
                      </a:lnTo>
                      <a:lnTo>
                        <a:pt x="76" y="26"/>
                      </a:lnTo>
                      <a:lnTo>
                        <a:pt x="79" y="27"/>
                      </a:lnTo>
                      <a:lnTo>
                        <a:pt x="79" y="27"/>
                      </a:lnTo>
                      <a:lnTo>
                        <a:pt x="82" y="30"/>
                      </a:lnTo>
                      <a:lnTo>
                        <a:pt x="82" y="28"/>
                      </a:lnTo>
                      <a:lnTo>
                        <a:pt x="80" y="27"/>
                      </a:lnTo>
                      <a:lnTo>
                        <a:pt x="80" y="26"/>
                      </a:lnTo>
                      <a:lnTo>
                        <a:pt x="80" y="26"/>
                      </a:lnTo>
                      <a:lnTo>
                        <a:pt x="82" y="26"/>
                      </a:lnTo>
                      <a:lnTo>
                        <a:pt x="83" y="25"/>
                      </a:lnTo>
                      <a:lnTo>
                        <a:pt x="89" y="27"/>
                      </a:lnTo>
                      <a:lnTo>
                        <a:pt x="89" y="28"/>
                      </a:lnTo>
                      <a:lnTo>
                        <a:pt x="91" y="30"/>
                      </a:lnTo>
                      <a:lnTo>
                        <a:pt x="92" y="31"/>
                      </a:lnTo>
                      <a:lnTo>
                        <a:pt x="93" y="32"/>
                      </a:lnTo>
                      <a:lnTo>
                        <a:pt x="93" y="32"/>
                      </a:lnTo>
                      <a:lnTo>
                        <a:pt x="93" y="31"/>
                      </a:lnTo>
                      <a:lnTo>
                        <a:pt x="92" y="30"/>
                      </a:lnTo>
                      <a:lnTo>
                        <a:pt x="91" y="27"/>
                      </a:lnTo>
                      <a:lnTo>
                        <a:pt x="91" y="27"/>
                      </a:lnTo>
                      <a:lnTo>
                        <a:pt x="91" y="26"/>
                      </a:lnTo>
                      <a:lnTo>
                        <a:pt x="96" y="26"/>
                      </a:lnTo>
                      <a:lnTo>
                        <a:pt x="99" y="31"/>
                      </a:lnTo>
                      <a:lnTo>
                        <a:pt x="99" y="31"/>
                      </a:lnTo>
                      <a:lnTo>
                        <a:pt x="99" y="30"/>
                      </a:lnTo>
                      <a:lnTo>
                        <a:pt x="99" y="30"/>
                      </a:lnTo>
                      <a:lnTo>
                        <a:pt x="99" y="26"/>
                      </a:lnTo>
                      <a:lnTo>
                        <a:pt x="100" y="26"/>
                      </a:lnTo>
                      <a:lnTo>
                        <a:pt x="102" y="25"/>
                      </a:lnTo>
                      <a:lnTo>
                        <a:pt x="102" y="23"/>
                      </a:lnTo>
                      <a:lnTo>
                        <a:pt x="101" y="23"/>
                      </a:lnTo>
                      <a:lnTo>
                        <a:pt x="100" y="23"/>
                      </a:lnTo>
                      <a:lnTo>
                        <a:pt x="97" y="22"/>
                      </a:lnTo>
                      <a:lnTo>
                        <a:pt x="96" y="23"/>
                      </a:lnTo>
                      <a:lnTo>
                        <a:pt x="95" y="23"/>
                      </a:lnTo>
                      <a:lnTo>
                        <a:pt x="93" y="23"/>
                      </a:lnTo>
                      <a:lnTo>
                        <a:pt x="92" y="23"/>
                      </a:lnTo>
                      <a:lnTo>
                        <a:pt x="91" y="23"/>
                      </a:lnTo>
                      <a:lnTo>
                        <a:pt x="91" y="23"/>
                      </a:lnTo>
                      <a:lnTo>
                        <a:pt x="89" y="23"/>
                      </a:lnTo>
                      <a:lnTo>
                        <a:pt x="89" y="25"/>
                      </a:lnTo>
                      <a:lnTo>
                        <a:pt x="88" y="25"/>
                      </a:lnTo>
                      <a:lnTo>
                        <a:pt x="85" y="25"/>
                      </a:lnTo>
                      <a:lnTo>
                        <a:pt x="84" y="23"/>
                      </a:lnTo>
                      <a:lnTo>
                        <a:pt x="83" y="22"/>
                      </a:lnTo>
                      <a:lnTo>
                        <a:pt x="79" y="23"/>
                      </a:lnTo>
                      <a:lnTo>
                        <a:pt x="78" y="21"/>
                      </a:lnTo>
                      <a:lnTo>
                        <a:pt x="78" y="19"/>
                      </a:lnTo>
                      <a:lnTo>
                        <a:pt x="78" y="18"/>
                      </a:lnTo>
                      <a:lnTo>
                        <a:pt x="83" y="18"/>
                      </a:lnTo>
                      <a:lnTo>
                        <a:pt x="84" y="18"/>
                      </a:lnTo>
                      <a:lnTo>
                        <a:pt x="85" y="18"/>
                      </a:lnTo>
                      <a:lnTo>
                        <a:pt x="87" y="17"/>
                      </a:lnTo>
                      <a:lnTo>
                        <a:pt x="88" y="17"/>
                      </a:lnTo>
                      <a:lnTo>
                        <a:pt x="88" y="18"/>
                      </a:lnTo>
                      <a:lnTo>
                        <a:pt x="93" y="18"/>
                      </a:lnTo>
                      <a:lnTo>
                        <a:pt x="93" y="18"/>
                      </a:lnTo>
                      <a:lnTo>
                        <a:pt x="92" y="17"/>
                      </a:lnTo>
                      <a:lnTo>
                        <a:pt x="92" y="17"/>
                      </a:lnTo>
                      <a:lnTo>
                        <a:pt x="92" y="17"/>
                      </a:lnTo>
                      <a:lnTo>
                        <a:pt x="92" y="15"/>
                      </a:lnTo>
                      <a:lnTo>
                        <a:pt x="91" y="15"/>
                      </a:lnTo>
                      <a:lnTo>
                        <a:pt x="91" y="14"/>
                      </a:lnTo>
                      <a:lnTo>
                        <a:pt x="89" y="14"/>
                      </a:lnTo>
                      <a:lnTo>
                        <a:pt x="89" y="11"/>
                      </a:lnTo>
                      <a:lnTo>
                        <a:pt x="97" y="11"/>
                      </a:lnTo>
                      <a:lnTo>
                        <a:pt x="97" y="13"/>
                      </a:lnTo>
                      <a:lnTo>
                        <a:pt x="99" y="14"/>
                      </a:lnTo>
                      <a:lnTo>
                        <a:pt x="99" y="14"/>
                      </a:lnTo>
                      <a:lnTo>
                        <a:pt x="102" y="15"/>
                      </a:lnTo>
                      <a:lnTo>
                        <a:pt x="102" y="15"/>
                      </a:lnTo>
                      <a:lnTo>
                        <a:pt x="110" y="17"/>
                      </a:lnTo>
                      <a:lnTo>
                        <a:pt x="110" y="17"/>
                      </a:lnTo>
                      <a:lnTo>
                        <a:pt x="112" y="17"/>
                      </a:lnTo>
                      <a:lnTo>
                        <a:pt x="112" y="18"/>
                      </a:lnTo>
                      <a:lnTo>
                        <a:pt x="116" y="18"/>
                      </a:lnTo>
                      <a:lnTo>
                        <a:pt x="116" y="19"/>
                      </a:lnTo>
                      <a:lnTo>
                        <a:pt x="117" y="19"/>
                      </a:lnTo>
                      <a:lnTo>
                        <a:pt x="117" y="21"/>
                      </a:lnTo>
                      <a:lnTo>
                        <a:pt x="118" y="22"/>
                      </a:lnTo>
                      <a:lnTo>
                        <a:pt x="119" y="23"/>
                      </a:lnTo>
                      <a:lnTo>
                        <a:pt x="121" y="25"/>
                      </a:lnTo>
                      <a:lnTo>
                        <a:pt x="122" y="25"/>
                      </a:lnTo>
                      <a:lnTo>
                        <a:pt x="122" y="21"/>
                      </a:lnTo>
                      <a:lnTo>
                        <a:pt x="123" y="21"/>
                      </a:lnTo>
                      <a:lnTo>
                        <a:pt x="130" y="26"/>
                      </a:lnTo>
                      <a:lnTo>
                        <a:pt x="130" y="25"/>
                      </a:lnTo>
                      <a:lnTo>
                        <a:pt x="127" y="23"/>
                      </a:lnTo>
                      <a:lnTo>
                        <a:pt x="125" y="21"/>
                      </a:lnTo>
                      <a:lnTo>
                        <a:pt x="125" y="17"/>
                      </a:lnTo>
                      <a:lnTo>
                        <a:pt x="126" y="17"/>
                      </a:lnTo>
                      <a:lnTo>
                        <a:pt x="125" y="14"/>
                      </a:lnTo>
                      <a:lnTo>
                        <a:pt x="127" y="14"/>
                      </a:lnTo>
                      <a:lnTo>
                        <a:pt x="129" y="14"/>
                      </a:lnTo>
                      <a:lnTo>
                        <a:pt x="130" y="14"/>
                      </a:lnTo>
                      <a:lnTo>
                        <a:pt x="131" y="15"/>
                      </a:lnTo>
                      <a:lnTo>
                        <a:pt x="133" y="15"/>
                      </a:lnTo>
                      <a:lnTo>
                        <a:pt x="133" y="17"/>
                      </a:lnTo>
                      <a:lnTo>
                        <a:pt x="139" y="18"/>
                      </a:lnTo>
                      <a:lnTo>
                        <a:pt x="139" y="19"/>
                      </a:lnTo>
                      <a:lnTo>
                        <a:pt x="148" y="22"/>
                      </a:lnTo>
                      <a:lnTo>
                        <a:pt x="148" y="23"/>
                      </a:lnTo>
                      <a:lnTo>
                        <a:pt x="150" y="23"/>
                      </a:lnTo>
                      <a:lnTo>
                        <a:pt x="150" y="22"/>
                      </a:lnTo>
                      <a:lnTo>
                        <a:pt x="152" y="22"/>
                      </a:lnTo>
                      <a:lnTo>
                        <a:pt x="152" y="22"/>
                      </a:lnTo>
                      <a:lnTo>
                        <a:pt x="148" y="21"/>
                      </a:lnTo>
                      <a:lnTo>
                        <a:pt x="148" y="21"/>
                      </a:lnTo>
                      <a:lnTo>
                        <a:pt x="146" y="21"/>
                      </a:lnTo>
                      <a:lnTo>
                        <a:pt x="144" y="19"/>
                      </a:lnTo>
                      <a:lnTo>
                        <a:pt x="142" y="19"/>
                      </a:lnTo>
                      <a:lnTo>
                        <a:pt x="142" y="18"/>
                      </a:lnTo>
                      <a:lnTo>
                        <a:pt x="140" y="18"/>
                      </a:lnTo>
                      <a:lnTo>
                        <a:pt x="140" y="17"/>
                      </a:lnTo>
                      <a:lnTo>
                        <a:pt x="139" y="15"/>
                      </a:lnTo>
                      <a:lnTo>
                        <a:pt x="142" y="15"/>
                      </a:lnTo>
                      <a:lnTo>
                        <a:pt x="144" y="14"/>
                      </a:lnTo>
                      <a:lnTo>
                        <a:pt x="144" y="17"/>
                      </a:lnTo>
                      <a:lnTo>
                        <a:pt x="148" y="17"/>
                      </a:lnTo>
                      <a:lnTo>
                        <a:pt x="151" y="13"/>
                      </a:lnTo>
                      <a:lnTo>
                        <a:pt x="152" y="13"/>
                      </a:lnTo>
                      <a:lnTo>
                        <a:pt x="152" y="10"/>
                      </a:lnTo>
                      <a:lnTo>
                        <a:pt x="152" y="10"/>
                      </a:lnTo>
                      <a:lnTo>
                        <a:pt x="152" y="11"/>
                      </a:lnTo>
                      <a:lnTo>
                        <a:pt x="154" y="11"/>
                      </a:lnTo>
                      <a:lnTo>
                        <a:pt x="154" y="13"/>
                      </a:lnTo>
                      <a:lnTo>
                        <a:pt x="160" y="13"/>
                      </a:lnTo>
                      <a:lnTo>
                        <a:pt x="161" y="13"/>
                      </a:lnTo>
                      <a:lnTo>
                        <a:pt x="163" y="11"/>
                      </a:lnTo>
                      <a:lnTo>
                        <a:pt x="164" y="11"/>
                      </a:lnTo>
                      <a:lnTo>
                        <a:pt x="165" y="13"/>
                      </a:lnTo>
                      <a:lnTo>
                        <a:pt x="165" y="13"/>
                      </a:lnTo>
                      <a:lnTo>
                        <a:pt x="167" y="14"/>
                      </a:lnTo>
                      <a:lnTo>
                        <a:pt x="173" y="15"/>
                      </a:lnTo>
                      <a:lnTo>
                        <a:pt x="173" y="17"/>
                      </a:lnTo>
                      <a:lnTo>
                        <a:pt x="174" y="17"/>
                      </a:lnTo>
                      <a:lnTo>
                        <a:pt x="174" y="19"/>
                      </a:lnTo>
                      <a:lnTo>
                        <a:pt x="176" y="19"/>
                      </a:lnTo>
                      <a:lnTo>
                        <a:pt x="176" y="19"/>
                      </a:lnTo>
                      <a:lnTo>
                        <a:pt x="176" y="19"/>
                      </a:lnTo>
                      <a:lnTo>
                        <a:pt x="176" y="19"/>
                      </a:lnTo>
                      <a:lnTo>
                        <a:pt x="176" y="19"/>
                      </a:lnTo>
                      <a:lnTo>
                        <a:pt x="177" y="17"/>
                      </a:lnTo>
                      <a:lnTo>
                        <a:pt x="174" y="17"/>
                      </a:lnTo>
                      <a:lnTo>
                        <a:pt x="173" y="15"/>
                      </a:lnTo>
                      <a:lnTo>
                        <a:pt x="172" y="14"/>
                      </a:lnTo>
                      <a:lnTo>
                        <a:pt x="172" y="13"/>
                      </a:lnTo>
                      <a:lnTo>
                        <a:pt x="168" y="13"/>
                      </a:lnTo>
                      <a:lnTo>
                        <a:pt x="168" y="13"/>
                      </a:lnTo>
                      <a:lnTo>
                        <a:pt x="167" y="11"/>
                      </a:lnTo>
                      <a:lnTo>
                        <a:pt x="167" y="11"/>
                      </a:lnTo>
                      <a:lnTo>
                        <a:pt x="165" y="10"/>
                      </a:lnTo>
                      <a:lnTo>
                        <a:pt x="165" y="10"/>
                      </a:lnTo>
                      <a:lnTo>
                        <a:pt x="167" y="9"/>
                      </a:lnTo>
                      <a:lnTo>
                        <a:pt x="167" y="9"/>
                      </a:lnTo>
                      <a:lnTo>
                        <a:pt x="169" y="7"/>
                      </a:lnTo>
                      <a:lnTo>
                        <a:pt x="172" y="7"/>
                      </a:lnTo>
                      <a:lnTo>
                        <a:pt x="176" y="7"/>
                      </a:lnTo>
                      <a:lnTo>
                        <a:pt x="182" y="7"/>
                      </a:lnTo>
                      <a:lnTo>
                        <a:pt x="188" y="7"/>
                      </a:lnTo>
                      <a:lnTo>
                        <a:pt x="188" y="7"/>
                      </a:lnTo>
                      <a:lnTo>
                        <a:pt x="197" y="7"/>
                      </a:lnTo>
                      <a:lnTo>
                        <a:pt x="197" y="7"/>
                      </a:lnTo>
                      <a:lnTo>
                        <a:pt x="198" y="7"/>
                      </a:lnTo>
                      <a:lnTo>
                        <a:pt x="199" y="10"/>
                      </a:lnTo>
                      <a:lnTo>
                        <a:pt x="201" y="10"/>
                      </a:lnTo>
                      <a:lnTo>
                        <a:pt x="202" y="11"/>
                      </a:lnTo>
                      <a:lnTo>
                        <a:pt x="205" y="11"/>
                      </a:lnTo>
                      <a:lnTo>
                        <a:pt x="205" y="11"/>
                      </a:lnTo>
                      <a:lnTo>
                        <a:pt x="205" y="10"/>
                      </a:lnTo>
                      <a:lnTo>
                        <a:pt x="203" y="10"/>
                      </a:lnTo>
                      <a:lnTo>
                        <a:pt x="203" y="9"/>
                      </a:lnTo>
                      <a:lnTo>
                        <a:pt x="207" y="7"/>
                      </a:lnTo>
                      <a:lnTo>
                        <a:pt x="211" y="6"/>
                      </a:lnTo>
                      <a:lnTo>
                        <a:pt x="216" y="6"/>
                      </a:lnTo>
                      <a:lnTo>
                        <a:pt x="216" y="7"/>
                      </a:lnTo>
                      <a:lnTo>
                        <a:pt x="218" y="7"/>
                      </a:lnTo>
                      <a:lnTo>
                        <a:pt x="218" y="4"/>
                      </a:lnTo>
                      <a:lnTo>
                        <a:pt x="223" y="1"/>
                      </a:lnTo>
                      <a:lnTo>
                        <a:pt x="22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3" name="Freeform 19"/>
                <p:cNvSpPr>
                  <a:spLocks noEditPoints="1"/>
                </p:cNvSpPr>
                <p:nvPr/>
              </p:nvSpPr>
              <p:spPr bwMode="auto">
                <a:xfrm>
                  <a:off x="4746625" y="3057979"/>
                  <a:ext cx="3622675" cy="819150"/>
                </a:xfrm>
                <a:custGeom>
                  <a:avLst/>
                  <a:gdLst>
                    <a:gd name="T0" fmla="*/ 44 w 2282"/>
                    <a:gd name="T1" fmla="*/ 504 h 516"/>
                    <a:gd name="T2" fmla="*/ 101 w 2282"/>
                    <a:gd name="T3" fmla="*/ 496 h 516"/>
                    <a:gd name="T4" fmla="*/ 37 w 2282"/>
                    <a:gd name="T5" fmla="*/ 478 h 516"/>
                    <a:gd name="T6" fmla="*/ 91 w 2282"/>
                    <a:gd name="T7" fmla="*/ 500 h 516"/>
                    <a:gd name="T8" fmla="*/ 46 w 2282"/>
                    <a:gd name="T9" fmla="*/ 500 h 516"/>
                    <a:gd name="T10" fmla="*/ 44 w 2282"/>
                    <a:gd name="T11" fmla="*/ 492 h 516"/>
                    <a:gd name="T12" fmla="*/ 48 w 2282"/>
                    <a:gd name="T13" fmla="*/ 473 h 516"/>
                    <a:gd name="T14" fmla="*/ 8 w 2282"/>
                    <a:gd name="T15" fmla="*/ 474 h 516"/>
                    <a:gd name="T16" fmla="*/ 142 w 2282"/>
                    <a:gd name="T17" fmla="*/ 468 h 516"/>
                    <a:gd name="T18" fmla="*/ 131 w 2282"/>
                    <a:gd name="T19" fmla="*/ 464 h 516"/>
                    <a:gd name="T20" fmla="*/ 3 w 2282"/>
                    <a:gd name="T21" fmla="*/ 449 h 516"/>
                    <a:gd name="T22" fmla="*/ 11 w 2282"/>
                    <a:gd name="T23" fmla="*/ 435 h 516"/>
                    <a:gd name="T24" fmla="*/ 2175 w 2282"/>
                    <a:gd name="T25" fmla="*/ 407 h 516"/>
                    <a:gd name="T26" fmla="*/ 15 w 2282"/>
                    <a:gd name="T27" fmla="*/ 377 h 516"/>
                    <a:gd name="T28" fmla="*/ 21 w 2282"/>
                    <a:gd name="T29" fmla="*/ 351 h 516"/>
                    <a:gd name="T30" fmla="*/ 2230 w 2282"/>
                    <a:gd name="T31" fmla="*/ 339 h 516"/>
                    <a:gd name="T32" fmla="*/ 2200 w 2282"/>
                    <a:gd name="T33" fmla="*/ 382 h 516"/>
                    <a:gd name="T34" fmla="*/ 2162 w 2282"/>
                    <a:gd name="T35" fmla="*/ 388 h 516"/>
                    <a:gd name="T36" fmla="*/ 2205 w 2282"/>
                    <a:gd name="T37" fmla="*/ 346 h 516"/>
                    <a:gd name="T38" fmla="*/ 1989 w 2282"/>
                    <a:gd name="T39" fmla="*/ 354 h 516"/>
                    <a:gd name="T40" fmla="*/ 1969 w 2282"/>
                    <a:gd name="T41" fmla="*/ 352 h 516"/>
                    <a:gd name="T42" fmla="*/ 2243 w 2282"/>
                    <a:gd name="T43" fmla="*/ 279 h 516"/>
                    <a:gd name="T44" fmla="*/ 2236 w 2282"/>
                    <a:gd name="T45" fmla="*/ 288 h 516"/>
                    <a:gd name="T46" fmla="*/ 2268 w 2282"/>
                    <a:gd name="T47" fmla="*/ 305 h 516"/>
                    <a:gd name="T48" fmla="*/ 2236 w 2282"/>
                    <a:gd name="T49" fmla="*/ 330 h 516"/>
                    <a:gd name="T50" fmla="*/ 2225 w 2282"/>
                    <a:gd name="T51" fmla="*/ 274 h 516"/>
                    <a:gd name="T52" fmla="*/ 1879 w 2282"/>
                    <a:gd name="T53" fmla="*/ 218 h 516"/>
                    <a:gd name="T54" fmla="*/ 2167 w 2282"/>
                    <a:gd name="T55" fmla="*/ 106 h 516"/>
                    <a:gd name="T56" fmla="*/ 2167 w 2282"/>
                    <a:gd name="T57" fmla="*/ 121 h 516"/>
                    <a:gd name="T58" fmla="*/ 75 w 2282"/>
                    <a:gd name="T59" fmla="*/ 79 h 516"/>
                    <a:gd name="T60" fmla="*/ 1124 w 2282"/>
                    <a:gd name="T61" fmla="*/ 63 h 516"/>
                    <a:gd name="T62" fmla="*/ 2177 w 2282"/>
                    <a:gd name="T63" fmla="*/ 62 h 516"/>
                    <a:gd name="T64" fmla="*/ 1892 w 2282"/>
                    <a:gd name="T65" fmla="*/ 36 h 516"/>
                    <a:gd name="T66" fmla="*/ 1120 w 2282"/>
                    <a:gd name="T67" fmla="*/ 54 h 516"/>
                    <a:gd name="T68" fmla="*/ 1104 w 2282"/>
                    <a:gd name="T69" fmla="*/ 115 h 516"/>
                    <a:gd name="T70" fmla="*/ 1066 w 2282"/>
                    <a:gd name="T71" fmla="*/ 139 h 516"/>
                    <a:gd name="T72" fmla="*/ 1067 w 2282"/>
                    <a:gd name="T73" fmla="*/ 76 h 516"/>
                    <a:gd name="T74" fmla="*/ 1103 w 2282"/>
                    <a:gd name="T75" fmla="*/ 36 h 516"/>
                    <a:gd name="T76" fmla="*/ 1837 w 2282"/>
                    <a:gd name="T77" fmla="*/ 7 h 516"/>
                    <a:gd name="T78" fmla="*/ 1967 w 2282"/>
                    <a:gd name="T79" fmla="*/ 39 h 516"/>
                    <a:gd name="T80" fmla="*/ 2001 w 2282"/>
                    <a:gd name="T81" fmla="*/ 97 h 516"/>
                    <a:gd name="T82" fmla="*/ 2031 w 2282"/>
                    <a:gd name="T83" fmla="*/ 149 h 516"/>
                    <a:gd name="T84" fmla="*/ 2037 w 2282"/>
                    <a:gd name="T85" fmla="*/ 210 h 516"/>
                    <a:gd name="T86" fmla="*/ 2015 w 2282"/>
                    <a:gd name="T87" fmla="*/ 261 h 516"/>
                    <a:gd name="T88" fmla="*/ 1982 w 2282"/>
                    <a:gd name="T89" fmla="*/ 307 h 516"/>
                    <a:gd name="T90" fmla="*/ 1956 w 2282"/>
                    <a:gd name="T91" fmla="*/ 304 h 516"/>
                    <a:gd name="T92" fmla="*/ 1918 w 2282"/>
                    <a:gd name="T93" fmla="*/ 273 h 516"/>
                    <a:gd name="T94" fmla="*/ 1901 w 2282"/>
                    <a:gd name="T95" fmla="*/ 244 h 516"/>
                    <a:gd name="T96" fmla="*/ 1871 w 2282"/>
                    <a:gd name="T97" fmla="*/ 233 h 516"/>
                    <a:gd name="T98" fmla="*/ 1817 w 2282"/>
                    <a:gd name="T99" fmla="*/ 224 h 516"/>
                    <a:gd name="T100" fmla="*/ 1762 w 2282"/>
                    <a:gd name="T101" fmla="*/ 245 h 516"/>
                    <a:gd name="T102" fmla="*/ 1717 w 2282"/>
                    <a:gd name="T103" fmla="*/ 258 h 516"/>
                    <a:gd name="T104" fmla="*/ 1706 w 2282"/>
                    <a:gd name="T105" fmla="*/ 219 h 516"/>
                    <a:gd name="T106" fmla="*/ 1689 w 2282"/>
                    <a:gd name="T107" fmla="*/ 166 h 516"/>
                    <a:gd name="T108" fmla="*/ 1688 w 2282"/>
                    <a:gd name="T109" fmla="*/ 122 h 516"/>
                    <a:gd name="T110" fmla="*/ 1741 w 2282"/>
                    <a:gd name="T111" fmla="*/ 92 h 516"/>
                    <a:gd name="T112" fmla="*/ 1778 w 2282"/>
                    <a:gd name="T113" fmla="*/ 60 h 516"/>
                    <a:gd name="T114" fmla="*/ 1799 w 2282"/>
                    <a:gd name="T115" fmla="*/ 37 h 516"/>
                    <a:gd name="T116" fmla="*/ 1829 w 2282"/>
                    <a:gd name="T117" fmla="*/ 33 h 516"/>
                    <a:gd name="T118" fmla="*/ 1853 w 2282"/>
                    <a:gd name="T119" fmla="*/ 16 h 516"/>
                    <a:gd name="T120" fmla="*/ 1880 w 2282"/>
                    <a:gd name="T121" fmla="*/ 12 h 516"/>
                    <a:gd name="T122" fmla="*/ 1896 w 2282"/>
                    <a:gd name="T123" fmla="*/ 51 h 516"/>
                    <a:gd name="T124" fmla="*/ 1937 w 2282"/>
                    <a:gd name="T125" fmla="*/ 28 h 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282" h="516">
                      <a:moveTo>
                        <a:pt x="67" y="515"/>
                      </a:moveTo>
                      <a:lnTo>
                        <a:pt x="68" y="516"/>
                      </a:lnTo>
                      <a:lnTo>
                        <a:pt x="68" y="516"/>
                      </a:lnTo>
                      <a:lnTo>
                        <a:pt x="67" y="516"/>
                      </a:lnTo>
                      <a:lnTo>
                        <a:pt x="67" y="515"/>
                      </a:lnTo>
                      <a:close/>
                      <a:moveTo>
                        <a:pt x="68" y="512"/>
                      </a:moveTo>
                      <a:lnTo>
                        <a:pt x="72" y="512"/>
                      </a:lnTo>
                      <a:lnTo>
                        <a:pt x="72" y="513"/>
                      </a:lnTo>
                      <a:lnTo>
                        <a:pt x="70" y="513"/>
                      </a:lnTo>
                      <a:lnTo>
                        <a:pt x="68" y="512"/>
                      </a:lnTo>
                      <a:close/>
                      <a:moveTo>
                        <a:pt x="61" y="509"/>
                      </a:moveTo>
                      <a:lnTo>
                        <a:pt x="63" y="509"/>
                      </a:lnTo>
                      <a:lnTo>
                        <a:pt x="65" y="509"/>
                      </a:lnTo>
                      <a:lnTo>
                        <a:pt x="65" y="511"/>
                      </a:lnTo>
                      <a:lnTo>
                        <a:pt x="65" y="513"/>
                      </a:lnTo>
                      <a:lnTo>
                        <a:pt x="62" y="513"/>
                      </a:lnTo>
                      <a:lnTo>
                        <a:pt x="62" y="511"/>
                      </a:lnTo>
                      <a:lnTo>
                        <a:pt x="62" y="511"/>
                      </a:lnTo>
                      <a:lnTo>
                        <a:pt x="61" y="509"/>
                      </a:lnTo>
                      <a:close/>
                      <a:moveTo>
                        <a:pt x="63" y="503"/>
                      </a:moveTo>
                      <a:lnTo>
                        <a:pt x="63" y="508"/>
                      </a:lnTo>
                      <a:lnTo>
                        <a:pt x="61" y="507"/>
                      </a:lnTo>
                      <a:lnTo>
                        <a:pt x="59" y="507"/>
                      </a:lnTo>
                      <a:lnTo>
                        <a:pt x="58" y="507"/>
                      </a:lnTo>
                      <a:lnTo>
                        <a:pt x="55" y="508"/>
                      </a:lnTo>
                      <a:lnTo>
                        <a:pt x="57" y="511"/>
                      </a:lnTo>
                      <a:lnTo>
                        <a:pt x="55" y="511"/>
                      </a:lnTo>
                      <a:lnTo>
                        <a:pt x="55" y="511"/>
                      </a:lnTo>
                      <a:lnTo>
                        <a:pt x="48" y="508"/>
                      </a:lnTo>
                      <a:lnTo>
                        <a:pt x="48" y="507"/>
                      </a:lnTo>
                      <a:lnTo>
                        <a:pt x="48" y="507"/>
                      </a:lnTo>
                      <a:lnTo>
                        <a:pt x="49" y="506"/>
                      </a:lnTo>
                      <a:lnTo>
                        <a:pt x="53" y="504"/>
                      </a:lnTo>
                      <a:lnTo>
                        <a:pt x="53" y="506"/>
                      </a:lnTo>
                      <a:lnTo>
                        <a:pt x="54" y="506"/>
                      </a:lnTo>
                      <a:lnTo>
                        <a:pt x="54" y="504"/>
                      </a:lnTo>
                      <a:lnTo>
                        <a:pt x="57" y="504"/>
                      </a:lnTo>
                      <a:lnTo>
                        <a:pt x="57" y="503"/>
                      </a:lnTo>
                      <a:lnTo>
                        <a:pt x="63" y="503"/>
                      </a:lnTo>
                      <a:close/>
                      <a:moveTo>
                        <a:pt x="45" y="503"/>
                      </a:moveTo>
                      <a:lnTo>
                        <a:pt x="45" y="503"/>
                      </a:lnTo>
                      <a:lnTo>
                        <a:pt x="45" y="503"/>
                      </a:lnTo>
                      <a:lnTo>
                        <a:pt x="44" y="503"/>
                      </a:lnTo>
                      <a:lnTo>
                        <a:pt x="44" y="504"/>
                      </a:lnTo>
                      <a:lnTo>
                        <a:pt x="42" y="504"/>
                      </a:lnTo>
                      <a:lnTo>
                        <a:pt x="42" y="506"/>
                      </a:lnTo>
                      <a:lnTo>
                        <a:pt x="42" y="507"/>
                      </a:lnTo>
                      <a:lnTo>
                        <a:pt x="41" y="506"/>
                      </a:lnTo>
                      <a:lnTo>
                        <a:pt x="38" y="506"/>
                      </a:lnTo>
                      <a:lnTo>
                        <a:pt x="38" y="503"/>
                      </a:lnTo>
                      <a:lnTo>
                        <a:pt x="41" y="503"/>
                      </a:lnTo>
                      <a:lnTo>
                        <a:pt x="45" y="503"/>
                      </a:lnTo>
                      <a:close/>
                      <a:moveTo>
                        <a:pt x="36" y="500"/>
                      </a:moveTo>
                      <a:lnTo>
                        <a:pt x="38" y="502"/>
                      </a:lnTo>
                      <a:lnTo>
                        <a:pt x="38" y="502"/>
                      </a:lnTo>
                      <a:lnTo>
                        <a:pt x="37" y="502"/>
                      </a:lnTo>
                      <a:lnTo>
                        <a:pt x="37" y="502"/>
                      </a:lnTo>
                      <a:lnTo>
                        <a:pt x="37" y="502"/>
                      </a:lnTo>
                      <a:lnTo>
                        <a:pt x="36" y="502"/>
                      </a:lnTo>
                      <a:lnTo>
                        <a:pt x="36" y="502"/>
                      </a:lnTo>
                      <a:lnTo>
                        <a:pt x="36" y="502"/>
                      </a:lnTo>
                      <a:lnTo>
                        <a:pt x="36" y="500"/>
                      </a:lnTo>
                      <a:close/>
                      <a:moveTo>
                        <a:pt x="68" y="500"/>
                      </a:moveTo>
                      <a:lnTo>
                        <a:pt x="68" y="500"/>
                      </a:lnTo>
                      <a:lnTo>
                        <a:pt x="66" y="500"/>
                      </a:lnTo>
                      <a:lnTo>
                        <a:pt x="66" y="502"/>
                      </a:lnTo>
                      <a:lnTo>
                        <a:pt x="74" y="502"/>
                      </a:lnTo>
                      <a:lnTo>
                        <a:pt x="74" y="500"/>
                      </a:lnTo>
                      <a:lnTo>
                        <a:pt x="72" y="500"/>
                      </a:lnTo>
                      <a:lnTo>
                        <a:pt x="72" y="500"/>
                      </a:lnTo>
                      <a:lnTo>
                        <a:pt x="68" y="500"/>
                      </a:lnTo>
                      <a:close/>
                      <a:moveTo>
                        <a:pt x="101" y="496"/>
                      </a:moveTo>
                      <a:lnTo>
                        <a:pt x="101" y="496"/>
                      </a:lnTo>
                      <a:lnTo>
                        <a:pt x="101" y="496"/>
                      </a:lnTo>
                      <a:lnTo>
                        <a:pt x="103" y="498"/>
                      </a:lnTo>
                      <a:lnTo>
                        <a:pt x="106" y="498"/>
                      </a:lnTo>
                      <a:lnTo>
                        <a:pt x="105" y="499"/>
                      </a:lnTo>
                      <a:lnTo>
                        <a:pt x="104" y="499"/>
                      </a:lnTo>
                      <a:lnTo>
                        <a:pt x="103" y="500"/>
                      </a:lnTo>
                      <a:lnTo>
                        <a:pt x="101" y="500"/>
                      </a:lnTo>
                      <a:lnTo>
                        <a:pt x="101" y="500"/>
                      </a:lnTo>
                      <a:lnTo>
                        <a:pt x="100" y="499"/>
                      </a:lnTo>
                      <a:lnTo>
                        <a:pt x="97" y="499"/>
                      </a:lnTo>
                      <a:lnTo>
                        <a:pt x="97" y="498"/>
                      </a:lnTo>
                      <a:lnTo>
                        <a:pt x="99" y="498"/>
                      </a:lnTo>
                      <a:lnTo>
                        <a:pt x="100" y="498"/>
                      </a:lnTo>
                      <a:lnTo>
                        <a:pt x="101" y="496"/>
                      </a:lnTo>
                      <a:lnTo>
                        <a:pt x="101" y="496"/>
                      </a:lnTo>
                      <a:close/>
                      <a:moveTo>
                        <a:pt x="20" y="479"/>
                      </a:moveTo>
                      <a:lnTo>
                        <a:pt x="23" y="479"/>
                      </a:lnTo>
                      <a:lnTo>
                        <a:pt x="24" y="481"/>
                      </a:lnTo>
                      <a:lnTo>
                        <a:pt x="24" y="482"/>
                      </a:lnTo>
                      <a:lnTo>
                        <a:pt x="25" y="482"/>
                      </a:lnTo>
                      <a:lnTo>
                        <a:pt x="27" y="485"/>
                      </a:lnTo>
                      <a:lnTo>
                        <a:pt x="28" y="485"/>
                      </a:lnTo>
                      <a:lnTo>
                        <a:pt x="28" y="485"/>
                      </a:lnTo>
                      <a:lnTo>
                        <a:pt x="31" y="486"/>
                      </a:lnTo>
                      <a:lnTo>
                        <a:pt x="29" y="487"/>
                      </a:lnTo>
                      <a:lnTo>
                        <a:pt x="28" y="487"/>
                      </a:lnTo>
                      <a:lnTo>
                        <a:pt x="29" y="490"/>
                      </a:lnTo>
                      <a:lnTo>
                        <a:pt x="29" y="490"/>
                      </a:lnTo>
                      <a:lnTo>
                        <a:pt x="31" y="491"/>
                      </a:lnTo>
                      <a:lnTo>
                        <a:pt x="29" y="491"/>
                      </a:lnTo>
                      <a:lnTo>
                        <a:pt x="29" y="492"/>
                      </a:lnTo>
                      <a:lnTo>
                        <a:pt x="28" y="492"/>
                      </a:lnTo>
                      <a:lnTo>
                        <a:pt x="27" y="491"/>
                      </a:lnTo>
                      <a:lnTo>
                        <a:pt x="27" y="491"/>
                      </a:lnTo>
                      <a:lnTo>
                        <a:pt x="25" y="491"/>
                      </a:lnTo>
                      <a:lnTo>
                        <a:pt x="25" y="491"/>
                      </a:lnTo>
                      <a:lnTo>
                        <a:pt x="24" y="491"/>
                      </a:lnTo>
                      <a:lnTo>
                        <a:pt x="24" y="491"/>
                      </a:lnTo>
                      <a:lnTo>
                        <a:pt x="23" y="491"/>
                      </a:lnTo>
                      <a:lnTo>
                        <a:pt x="24" y="487"/>
                      </a:lnTo>
                      <a:lnTo>
                        <a:pt x="21" y="489"/>
                      </a:lnTo>
                      <a:lnTo>
                        <a:pt x="21" y="487"/>
                      </a:lnTo>
                      <a:lnTo>
                        <a:pt x="20" y="487"/>
                      </a:lnTo>
                      <a:lnTo>
                        <a:pt x="20" y="487"/>
                      </a:lnTo>
                      <a:lnTo>
                        <a:pt x="20" y="486"/>
                      </a:lnTo>
                      <a:lnTo>
                        <a:pt x="19" y="486"/>
                      </a:lnTo>
                      <a:lnTo>
                        <a:pt x="20" y="479"/>
                      </a:lnTo>
                      <a:close/>
                      <a:moveTo>
                        <a:pt x="29" y="474"/>
                      </a:moveTo>
                      <a:lnTo>
                        <a:pt x="29" y="478"/>
                      </a:lnTo>
                      <a:lnTo>
                        <a:pt x="25" y="478"/>
                      </a:lnTo>
                      <a:lnTo>
                        <a:pt x="27" y="477"/>
                      </a:lnTo>
                      <a:lnTo>
                        <a:pt x="28" y="475"/>
                      </a:lnTo>
                      <a:lnTo>
                        <a:pt x="29" y="474"/>
                      </a:lnTo>
                      <a:close/>
                      <a:moveTo>
                        <a:pt x="36" y="474"/>
                      </a:moveTo>
                      <a:lnTo>
                        <a:pt x="37" y="474"/>
                      </a:lnTo>
                      <a:lnTo>
                        <a:pt x="37" y="474"/>
                      </a:lnTo>
                      <a:lnTo>
                        <a:pt x="38" y="475"/>
                      </a:lnTo>
                      <a:lnTo>
                        <a:pt x="38" y="477"/>
                      </a:lnTo>
                      <a:lnTo>
                        <a:pt x="37" y="478"/>
                      </a:lnTo>
                      <a:lnTo>
                        <a:pt x="36" y="479"/>
                      </a:lnTo>
                      <a:lnTo>
                        <a:pt x="36" y="481"/>
                      </a:lnTo>
                      <a:lnTo>
                        <a:pt x="33" y="481"/>
                      </a:lnTo>
                      <a:lnTo>
                        <a:pt x="33" y="478"/>
                      </a:lnTo>
                      <a:lnTo>
                        <a:pt x="34" y="478"/>
                      </a:lnTo>
                      <a:lnTo>
                        <a:pt x="36" y="474"/>
                      </a:lnTo>
                      <a:lnTo>
                        <a:pt x="36" y="474"/>
                      </a:lnTo>
                      <a:lnTo>
                        <a:pt x="36" y="474"/>
                      </a:lnTo>
                      <a:close/>
                      <a:moveTo>
                        <a:pt x="55" y="471"/>
                      </a:moveTo>
                      <a:lnTo>
                        <a:pt x="57" y="473"/>
                      </a:lnTo>
                      <a:lnTo>
                        <a:pt x="57" y="474"/>
                      </a:lnTo>
                      <a:lnTo>
                        <a:pt x="59" y="473"/>
                      </a:lnTo>
                      <a:lnTo>
                        <a:pt x="59" y="473"/>
                      </a:lnTo>
                      <a:lnTo>
                        <a:pt x="61" y="473"/>
                      </a:lnTo>
                      <a:lnTo>
                        <a:pt x="61" y="471"/>
                      </a:lnTo>
                      <a:lnTo>
                        <a:pt x="61" y="471"/>
                      </a:lnTo>
                      <a:lnTo>
                        <a:pt x="61" y="473"/>
                      </a:lnTo>
                      <a:lnTo>
                        <a:pt x="62" y="474"/>
                      </a:lnTo>
                      <a:lnTo>
                        <a:pt x="65" y="477"/>
                      </a:lnTo>
                      <a:lnTo>
                        <a:pt x="65" y="478"/>
                      </a:lnTo>
                      <a:lnTo>
                        <a:pt x="63" y="478"/>
                      </a:lnTo>
                      <a:lnTo>
                        <a:pt x="63" y="479"/>
                      </a:lnTo>
                      <a:lnTo>
                        <a:pt x="62" y="479"/>
                      </a:lnTo>
                      <a:lnTo>
                        <a:pt x="63" y="479"/>
                      </a:lnTo>
                      <a:lnTo>
                        <a:pt x="63" y="481"/>
                      </a:lnTo>
                      <a:lnTo>
                        <a:pt x="65" y="481"/>
                      </a:lnTo>
                      <a:lnTo>
                        <a:pt x="65" y="483"/>
                      </a:lnTo>
                      <a:lnTo>
                        <a:pt x="70" y="487"/>
                      </a:lnTo>
                      <a:lnTo>
                        <a:pt x="70" y="490"/>
                      </a:lnTo>
                      <a:lnTo>
                        <a:pt x="71" y="490"/>
                      </a:lnTo>
                      <a:lnTo>
                        <a:pt x="71" y="491"/>
                      </a:lnTo>
                      <a:lnTo>
                        <a:pt x="72" y="491"/>
                      </a:lnTo>
                      <a:lnTo>
                        <a:pt x="74" y="492"/>
                      </a:lnTo>
                      <a:lnTo>
                        <a:pt x="75" y="492"/>
                      </a:lnTo>
                      <a:lnTo>
                        <a:pt x="78" y="496"/>
                      </a:lnTo>
                      <a:lnTo>
                        <a:pt x="82" y="496"/>
                      </a:lnTo>
                      <a:lnTo>
                        <a:pt x="82" y="496"/>
                      </a:lnTo>
                      <a:lnTo>
                        <a:pt x="85" y="496"/>
                      </a:lnTo>
                      <a:lnTo>
                        <a:pt x="85" y="498"/>
                      </a:lnTo>
                      <a:lnTo>
                        <a:pt x="88" y="498"/>
                      </a:lnTo>
                      <a:lnTo>
                        <a:pt x="88" y="498"/>
                      </a:lnTo>
                      <a:lnTo>
                        <a:pt x="91" y="499"/>
                      </a:lnTo>
                      <a:lnTo>
                        <a:pt x="91" y="499"/>
                      </a:lnTo>
                      <a:lnTo>
                        <a:pt x="91" y="500"/>
                      </a:lnTo>
                      <a:lnTo>
                        <a:pt x="89" y="502"/>
                      </a:lnTo>
                      <a:lnTo>
                        <a:pt x="88" y="500"/>
                      </a:lnTo>
                      <a:lnTo>
                        <a:pt x="85" y="500"/>
                      </a:lnTo>
                      <a:lnTo>
                        <a:pt x="84" y="500"/>
                      </a:lnTo>
                      <a:lnTo>
                        <a:pt x="82" y="502"/>
                      </a:lnTo>
                      <a:lnTo>
                        <a:pt x="78" y="502"/>
                      </a:lnTo>
                      <a:lnTo>
                        <a:pt x="78" y="503"/>
                      </a:lnTo>
                      <a:lnTo>
                        <a:pt x="76" y="502"/>
                      </a:lnTo>
                      <a:lnTo>
                        <a:pt x="75" y="500"/>
                      </a:lnTo>
                      <a:lnTo>
                        <a:pt x="74" y="503"/>
                      </a:lnTo>
                      <a:lnTo>
                        <a:pt x="72" y="506"/>
                      </a:lnTo>
                      <a:lnTo>
                        <a:pt x="71" y="507"/>
                      </a:lnTo>
                      <a:lnTo>
                        <a:pt x="68" y="508"/>
                      </a:lnTo>
                      <a:lnTo>
                        <a:pt x="68" y="506"/>
                      </a:lnTo>
                      <a:lnTo>
                        <a:pt x="66" y="504"/>
                      </a:lnTo>
                      <a:lnTo>
                        <a:pt x="65" y="503"/>
                      </a:lnTo>
                      <a:lnTo>
                        <a:pt x="65" y="500"/>
                      </a:lnTo>
                      <a:lnTo>
                        <a:pt x="63" y="500"/>
                      </a:lnTo>
                      <a:lnTo>
                        <a:pt x="63" y="502"/>
                      </a:lnTo>
                      <a:lnTo>
                        <a:pt x="61" y="502"/>
                      </a:lnTo>
                      <a:lnTo>
                        <a:pt x="61" y="502"/>
                      </a:lnTo>
                      <a:lnTo>
                        <a:pt x="58" y="502"/>
                      </a:lnTo>
                      <a:lnTo>
                        <a:pt x="58" y="503"/>
                      </a:lnTo>
                      <a:lnTo>
                        <a:pt x="55" y="503"/>
                      </a:lnTo>
                      <a:lnTo>
                        <a:pt x="54" y="504"/>
                      </a:lnTo>
                      <a:lnTo>
                        <a:pt x="54" y="504"/>
                      </a:lnTo>
                      <a:lnTo>
                        <a:pt x="53" y="503"/>
                      </a:lnTo>
                      <a:lnTo>
                        <a:pt x="53" y="503"/>
                      </a:lnTo>
                      <a:lnTo>
                        <a:pt x="51" y="503"/>
                      </a:lnTo>
                      <a:lnTo>
                        <a:pt x="51" y="503"/>
                      </a:lnTo>
                      <a:lnTo>
                        <a:pt x="50" y="504"/>
                      </a:lnTo>
                      <a:lnTo>
                        <a:pt x="50" y="504"/>
                      </a:lnTo>
                      <a:lnTo>
                        <a:pt x="50" y="504"/>
                      </a:lnTo>
                      <a:lnTo>
                        <a:pt x="50" y="503"/>
                      </a:lnTo>
                      <a:lnTo>
                        <a:pt x="50" y="503"/>
                      </a:lnTo>
                      <a:lnTo>
                        <a:pt x="48" y="504"/>
                      </a:lnTo>
                      <a:lnTo>
                        <a:pt x="48" y="503"/>
                      </a:lnTo>
                      <a:lnTo>
                        <a:pt x="48" y="503"/>
                      </a:lnTo>
                      <a:lnTo>
                        <a:pt x="48" y="503"/>
                      </a:lnTo>
                      <a:lnTo>
                        <a:pt x="48" y="502"/>
                      </a:lnTo>
                      <a:lnTo>
                        <a:pt x="49" y="502"/>
                      </a:lnTo>
                      <a:lnTo>
                        <a:pt x="46" y="502"/>
                      </a:lnTo>
                      <a:lnTo>
                        <a:pt x="46" y="500"/>
                      </a:lnTo>
                      <a:lnTo>
                        <a:pt x="46" y="500"/>
                      </a:lnTo>
                      <a:lnTo>
                        <a:pt x="46" y="500"/>
                      </a:lnTo>
                      <a:lnTo>
                        <a:pt x="46" y="500"/>
                      </a:lnTo>
                      <a:lnTo>
                        <a:pt x="46" y="502"/>
                      </a:lnTo>
                      <a:lnTo>
                        <a:pt x="41" y="502"/>
                      </a:lnTo>
                      <a:lnTo>
                        <a:pt x="41" y="499"/>
                      </a:lnTo>
                      <a:lnTo>
                        <a:pt x="36" y="499"/>
                      </a:lnTo>
                      <a:lnTo>
                        <a:pt x="36" y="498"/>
                      </a:lnTo>
                      <a:lnTo>
                        <a:pt x="33" y="498"/>
                      </a:lnTo>
                      <a:lnTo>
                        <a:pt x="33" y="500"/>
                      </a:lnTo>
                      <a:lnTo>
                        <a:pt x="32" y="499"/>
                      </a:lnTo>
                      <a:lnTo>
                        <a:pt x="31" y="499"/>
                      </a:lnTo>
                      <a:lnTo>
                        <a:pt x="31" y="498"/>
                      </a:lnTo>
                      <a:lnTo>
                        <a:pt x="32" y="496"/>
                      </a:lnTo>
                      <a:lnTo>
                        <a:pt x="33" y="496"/>
                      </a:lnTo>
                      <a:lnTo>
                        <a:pt x="36" y="495"/>
                      </a:lnTo>
                      <a:lnTo>
                        <a:pt x="37" y="495"/>
                      </a:lnTo>
                      <a:lnTo>
                        <a:pt x="40" y="495"/>
                      </a:lnTo>
                      <a:lnTo>
                        <a:pt x="40" y="492"/>
                      </a:lnTo>
                      <a:lnTo>
                        <a:pt x="40" y="492"/>
                      </a:lnTo>
                      <a:lnTo>
                        <a:pt x="38" y="494"/>
                      </a:lnTo>
                      <a:lnTo>
                        <a:pt x="37" y="494"/>
                      </a:lnTo>
                      <a:lnTo>
                        <a:pt x="34" y="494"/>
                      </a:lnTo>
                      <a:lnTo>
                        <a:pt x="33" y="492"/>
                      </a:lnTo>
                      <a:lnTo>
                        <a:pt x="32" y="492"/>
                      </a:lnTo>
                      <a:lnTo>
                        <a:pt x="32" y="491"/>
                      </a:lnTo>
                      <a:lnTo>
                        <a:pt x="32" y="489"/>
                      </a:lnTo>
                      <a:lnTo>
                        <a:pt x="33" y="489"/>
                      </a:lnTo>
                      <a:lnTo>
                        <a:pt x="36" y="489"/>
                      </a:lnTo>
                      <a:lnTo>
                        <a:pt x="36" y="491"/>
                      </a:lnTo>
                      <a:lnTo>
                        <a:pt x="37" y="490"/>
                      </a:lnTo>
                      <a:lnTo>
                        <a:pt x="37" y="490"/>
                      </a:lnTo>
                      <a:lnTo>
                        <a:pt x="38" y="491"/>
                      </a:lnTo>
                      <a:lnTo>
                        <a:pt x="40" y="491"/>
                      </a:lnTo>
                      <a:lnTo>
                        <a:pt x="40" y="487"/>
                      </a:lnTo>
                      <a:lnTo>
                        <a:pt x="40" y="487"/>
                      </a:lnTo>
                      <a:lnTo>
                        <a:pt x="40" y="487"/>
                      </a:lnTo>
                      <a:lnTo>
                        <a:pt x="42" y="487"/>
                      </a:lnTo>
                      <a:lnTo>
                        <a:pt x="42" y="487"/>
                      </a:lnTo>
                      <a:lnTo>
                        <a:pt x="42" y="487"/>
                      </a:lnTo>
                      <a:lnTo>
                        <a:pt x="44" y="491"/>
                      </a:lnTo>
                      <a:lnTo>
                        <a:pt x="44" y="491"/>
                      </a:lnTo>
                      <a:lnTo>
                        <a:pt x="42" y="491"/>
                      </a:lnTo>
                      <a:lnTo>
                        <a:pt x="42" y="492"/>
                      </a:lnTo>
                      <a:lnTo>
                        <a:pt x="44" y="492"/>
                      </a:lnTo>
                      <a:lnTo>
                        <a:pt x="44" y="494"/>
                      </a:lnTo>
                      <a:lnTo>
                        <a:pt x="45" y="494"/>
                      </a:lnTo>
                      <a:lnTo>
                        <a:pt x="44" y="496"/>
                      </a:lnTo>
                      <a:lnTo>
                        <a:pt x="45" y="496"/>
                      </a:lnTo>
                      <a:lnTo>
                        <a:pt x="45" y="496"/>
                      </a:lnTo>
                      <a:lnTo>
                        <a:pt x="45" y="496"/>
                      </a:lnTo>
                      <a:lnTo>
                        <a:pt x="45" y="496"/>
                      </a:lnTo>
                      <a:lnTo>
                        <a:pt x="46" y="496"/>
                      </a:lnTo>
                      <a:lnTo>
                        <a:pt x="46" y="496"/>
                      </a:lnTo>
                      <a:lnTo>
                        <a:pt x="46" y="494"/>
                      </a:lnTo>
                      <a:lnTo>
                        <a:pt x="46" y="494"/>
                      </a:lnTo>
                      <a:lnTo>
                        <a:pt x="49" y="494"/>
                      </a:lnTo>
                      <a:lnTo>
                        <a:pt x="50" y="494"/>
                      </a:lnTo>
                      <a:lnTo>
                        <a:pt x="51" y="495"/>
                      </a:lnTo>
                      <a:lnTo>
                        <a:pt x="53" y="495"/>
                      </a:lnTo>
                      <a:lnTo>
                        <a:pt x="54" y="495"/>
                      </a:lnTo>
                      <a:lnTo>
                        <a:pt x="53" y="494"/>
                      </a:lnTo>
                      <a:lnTo>
                        <a:pt x="51" y="492"/>
                      </a:lnTo>
                      <a:lnTo>
                        <a:pt x="50" y="491"/>
                      </a:lnTo>
                      <a:lnTo>
                        <a:pt x="46" y="491"/>
                      </a:lnTo>
                      <a:lnTo>
                        <a:pt x="46" y="490"/>
                      </a:lnTo>
                      <a:lnTo>
                        <a:pt x="45" y="489"/>
                      </a:lnTo>
                      <a:lnTo>
                        <a:pt x="45" y="486"/>
                      </a:lnTo>
                      <a:lnTo>
                        <a:pt x="46" y="486"/>
                      </a:lnTo>
                      <a:lnTo>
                        <a:pt x="46" y="486"/>
                      </a:lnTo>
                      <a:lnTo>
                        <a:pt x="48" y="486"/>
                      </a:lnTo>
                      <a:lnTo>
                        <a:pt x="48" y="486"/>
                      </a:lnTo>
                      <a:lnTo>
                        <a:pt x="49" y="486"/>
                      </a:lnTo>
                      <a:lnTo>
                        <a:pt x="49" y="485"/>
                      </a:lnTo>
                      <a:lnTo>
                        <a:pt x="51" y="483"/>
                      </a:lnTo>
                      <a:lnTo>
                        <a:pt x="51" y="483"/>
                      </a:lnTo>
                      <a:lnTo>
                        <a:pt x="49" y="482"/>
                      </a:lnTo>
                      <a:lnTo>
                        <a:pt x="48" y="482"/>
                      </a:lnTo>
                      <a:lnTo>
                        <a:pt x="48" y="483"/>
                      </a:lnTo>
                      <a:lnTo>
                        <a:pt x="45" y="483"/>
                      </a:lnTo>
                      <a:lnTo>
                        <a:pt x="44" y="481"/>
                      </a:lnTo>
                      <a:lnTo>
                        <a:pt x="44" y="479"/>
                      </a:lnTo>
                      <a:lnTo>
                        <a:pt x="45" y="479"/>
                      </a:lnTo>
                      <a:lnTo>
                        <a:pt x="44" y="477"/>
                      </a:lnTo>
                      <a:lnTo>
                        <a:pt x="42" y="477"/>
                      </a:lnTo>
                      <a:lnTo>
                        <a:pt x="42" y="474"/>
                      </a:lnTo>
                      <a:lnTo>
                        <a:pt x="44" y="474"/>
                      </a:lnTo>
                      <a:lnTo>
                        <a:pt x="44" y="474"/>
                      </a:lnTo>
                      <a:lnTo>
                        <a:pt x="48" y="473"/>
                      </a:lnTo>
                      <a:lnTo>
                        <a:pt x="48" y="474"/>
                      </a:lnTo>
                      <a:lnTo>
                        <a:pt x="48" y="474"/>
                      </a:lnTo>
                      <a:lnTo>
                        <a:pt x="49" y="474"/>
                      </a:lnTo>
                      <a:lnTo>
                        <a:pt x="50" y="474"/>
                      </a:lnTo>
                      <a:lnTo>
                        <a:pt x="51" y="473"/>
                      </a:lnTo>
                      <a:lnTo>
                        <a:pt x="55" y="471"/>
                      </a:lnTo>
                      <a:close/>
                      <a:moveTo>
                        <a:pt x="31" y="471"/>
                      </a:moveTo>
                      <a:lnTo>
                        <a:pt x="33" y="471"/>
                      </a:lnTo>
                      <a:lnTo>
                        <a:pt x="36" y="473"/>
                      </a:lnTo>
                      <a:lnTo>
                        <a:pt x="34" y="473"/>
                      </a:lnTo>
                      <a:lnTo>
                        <a:pt x="32" y="473"/>
                      </a:lnTo>
                      <a:lnTo>
                        <a:pt x="31" y="471"/>
                      </a:lnTo>
                      <a:close/>
                      <a:moveTo>
                        <a:pt x="7" y="461"/>
                      </a:moveTo>
                      <a:lnTo>
                        <a:pt x="8" y="462"/>
                      </a:lnTo>
                      <a:lnTo>
                        <a:pt x="10" y="462"/>
                      </a:lnTo>
                      <a:lnTo>
                        <a:pt x="11" y="462"/>
                      </a:lnTo>
                      <a:lnTo>
                        <a:pt x="12" y="464"/>
                      </a:lnTo>
                      <a:lnTo>
                        <a:pt x="12" y="464"/>
                      </a:lnTo>
                      <a:lnTo>
                        <a:pt x="15" y="466"/>
                      </a:lnTo>
                      <a:lnTo>
                        <a:pt x="15" y="469"/>
                      </a:lnTo>
                      <a:lnTo>
                        <a:pt x="16" y="469"/>
                      </a:lnTo>
                      <a:lnTo>
                        <a:pt x="16" y="470"/>
                      </a:lnTo>
                      <a:lnTo>
                        <a:pt x="15" y="470"/>
                      </a:lnTo>
                      <a:lnTo>
                        <a:pt x="15" y="470"/>
                      </a:lnTo>
                      <a:lnTo>
                        <a:pt x="16" y="470"/>
                      </a:lnTo>
                      <a:lnTo>
                        <a:pt x="15" y="474"/>
                      </a:lnTo>
                      <a:lnTo>
                        <a:pt x="15" y="474"/>
                      </a:lnTo>
                      <a:lnTo>
                        <a:pt x="15" y="474"/>
                      </a:lnTo>
                      <a:lnTo>
                        <a:pt x="10" y="473"/>
                      </a:lnTo>
                      <a:lnTo>
                        <a:pt x="10" y="474"/>
                      </a:lnTo>
                      <a:lnTo>
                        <a:pt x="11" y="474"/>
                      </a:lnTo>
                      <a:lnTo>
                        <a:pt x="11" y="474"/>
                      </a:lnTo>
                      <a:lnTo>
                        <a:pt x="15" y="475"/>
                      </a:lnTo>
                      <a:lnTo>
                        <a:pt x="15" y="477"/>
                      </a:lnTo>
                      <a:lnTo>
                        <a:pt x="16" y="478"/>
                      </a:lnTo>
                      <a:lnTo>
                        <a:pt x="17" y="478"/>
                      </a:lnTo>
                      <a:lnTo>
                        <a:pt x="19" y="479"/>
                      </a:lnTo>
                      <a:lnTo>
                        <a:pt x="19" y="481"/>
                      </a:lnTo>
                      <a:lnTo>
                        <a:pt x="15" y="481"/>
                      </a:lnTo>
                      <a:lnTo>
                        <a:pt x="12" y="479"/>
                      </a:lnTo>
                      <a:lnTo>
                        <a:pt x="11" y="478"/>
                      </a:lnTo>
                      <a:lnTo>
                        <a:pt x="10" y="475"/>
                      </a:lnTo>
                      <a:lnTo>
                        <a:pt x="8" y="475"/>
                      </a:lnTo>
                      <a:lnTo>
                        <a:pt x="8" y="474"/>
                      </a:lnTo>
                      <a:lnTo>
                        <a:pt x="8" y="473"/>
                      </a:lnTo>
                      <a:lnTo>
                        <a:pt x="8" y="473"/>
                      </a:lnTo>
                      <a:lnTo>
                        <a:pt x="8" y="471"/>
                      </a:lnTo>
                      <a:lnTo>
                        <a:pt x="6" y="470"/>
                      </a:lnTo>
                      <a:lnTo>
                        <a:pt x="4" y="468"/>
                      </a:lnTo>
                      <a:lnTo>
                        <a:pt x="3" y="464"/>
                      </a:lnTo>
                      <a:lnTo>
                        <a:pt x="4" y="462"/>
                      </a:lnTo>
                      <a:lnTo>
                        <a:pt x="7" y="461"/>
                      </a:lnTo>
                      <a:close/>
                      <a:moveTo>
                        <a:pt x="148" y="456"/>
                      </a:moveTo>
                      <a:lnTo>
                        <a:pt x="150" y="456"/>
                      </a:lnTo>
                      <a:lnTo>
                        <a:pt x="151" y="456"/>
                      </a:lnTo>
                      <a:lnTo>
                        <a:pt x="151" y="457"/>
                      </a:lnTo>
                      <a:lnTo>
                        <a:pt x="151" y="457"/>
                      </a:lnTo>
                      <a:lnTo>
                        <a:pt x="151" y="457"/>
                      </a:lnTo>
                      <a:lnTo>
                        <a:pt x="151" y="458"/>
                      </a:lnTo>
                      <a:lnTo>
                        <a:pt x="151" y="458"/>
                      </a:lnTo>
                      <a:lnTo>
                        <a:pt x="151" y="458"/>
                      </a:lnTo>
                      <a:lnTo>
                        <a:pt x="152" y="460"/>
                      </a:lnTo>
                      <a:lnTo>
                        <a:pt x="152" y="460"/>
                      </a:lnTo>
                      <a:lnTo>
                        <a:pt x="154" y="460"/>
                      </a:lnTo>
                      <a:lnTo>
                        <a:pt x="154" y="458"/>
                      </a:lnTo>
                      <a:lnTo>
                        <a:pt x="156" y="457"/>
                      </a:lnTo>
                      <a:lnTo>
                        <a:pt x="156" y="460"/>
                      </a:lnTo>
                      <a:lnTo>
                        <a:pt x="157" y="461"/>
                      </a:lnTo>
                      <a:lnTo>
                        <a:pt x="159" y="461"/>
                      </a:lnTo>
                      <a:lnTo>
                        <a:pt x="159" y="461"/>
                      </a:lnTo>
                      <a:lnTo>
                        <a:pt x="159" y="461"/>
                      </a:lnTo>
                      <a:lnTo>
                        <a:pt x="159" y="462"/>
                      </a:lnTo>
                      <a:lnTo>
                        <a:pt x="157" y="462"/>
                      </a:lnTo>
                      <a:lnTo>
                        <a:pt x="156" y="462"/>
                      </a:lnTo>
                      <a:lnTo>
                        <a:pt x="155" y="461"/>
                      </a:lnTo>
                      <a:lnTo>
                        <a:pt x="155" y="462"/>
                      </a:lnTo>
                      <a:lnTo>
                        <a:pt x="152" y="464"/>
                      </a:lnTo>
                      <a:lnTo>
                        <a:pt x="152" y="465"/>
                      </a:lnTo>
                      <a:lnTo>
                        <a:pt x="151" y="465"/>
                      </a:lnTo>
                      <a:lnTo>
                        <a:pt x="150" y="464"/>
                      </a:lnTo>
                      <a:lnTo>
                        <a:pt x="148" y="464"/>
                      </a:lnTo>
                      <a:lnTo>
                        <a:pt x="147" y="464"/>
                      </a:lnTo>
                      <a:lnTo>
                        <a:pt x="148" y="465"/>
                      </a:lnTo>
                      <a:lnTo>
                        <a:pt x="148" y="466"/>
                      </a:lnTo>
                      <a:lnTo>
                        <a:pt x="148" y="468"/>
                      </a:lnTo>
                      <a:lnTo>
                        <a:pt x="143" y="466"/>
                      </a:lnTo>
                      <a:lnTo>
                        <a:pt x="143" y="468"/>
                      </a:lnTo>
                      <a:lnTo>
                        <a:pt x="142" y="468"/>
                      </a:lnTo>
                      <a:lnTo>
                        <a:pt x="143" y="470"/>
                      </a:lnTo>
                      <a:lnTo>
                        <a:pt x="142" y="470"/>
                      </a:lnTo>
                      <a:lnTo>
                        <a:pt x="140" y="469"/>
                      </a:lnTo>
                      <a:lnTo>
                        <a:pt x="138" y="468"/>
                      </a:lnTo>
                      <a:lnTo>
                        <a:pt x="139" y="466"/>
                      </a:lnTo>
                      <a:lnTo>
                        <a:pt x="140" y="465"/>
                      </a:lnTo>
                      <a:lnTo>
                        <a:pt x="142" y="464"/>
                      </a:lnTo>
                      <a:lnTo>
                        <a:pt x="143" y="462"/>
                      </a:lnTo>
                      <a:lnTo>
                        <a:pt x="146" y="461"/>
                      </a:lnTo>
                      <a:lnTo>
                        <a:pt x="144" y="458"/>
                      </a:lnTo>
                      <a:lnTo>
                        <a:pt x="147" y="457"/>
                      </a:lnTo>
                      <a:lnTo>
                        <a:pt x="148" y="456"/>
                      </a:lnTo>
                      <a:close/>
                      <a:moveTo>
                        <a:pt x="131" y="456"/>
                      </a:moveTo>
                      <a:lnTo>
                        <a:pt x="133" y="456"/>
                      </a:lnTo>
                      <a:lnTo>
                        <a:pt x="134" y="457"/>
                      </a:lnTo>
                      <a:lnTo>
                        <a:pt x="134" y="457"/>
                      </a:lnTo>
                      <a:lnTo>
                        <a:pt x="135" y="457"/>
                      </a:lnTo>
                      <a:lnTo>
                        <a:pt x="138" y="457"/>
                      </a:lnTo>
                      <a:lnTo>
                        <a:pt x="140" y="457"/>
                      </a:lnTo>
                      <a:lnTo>
                        <a:pt x="142" y="457"/>
                      </a:lnTo>
                      <a:lnTo>
                        <a:pt x="143" y="457"/>
                      </a:lnTo>
                      <a:lnTo>
                        <a:pt x="142" y="457"/>
                      </a:lnTo>
                      <a:lnTo>
                        <a:pt x="142" y="460"/>
                      </a:lnTo>
                      <a:lnTo>
                        <a:pt x="139" y="460"/>
                      </a:lnTo>
                      <a:lnTo>
                        <a:pt x="138" y="462"/>
                      </a:lnTo>
                      <a:lnTo>
                        <a:pt x="138" y="464"/>
                      </a:lnTo>
                      <a:lnTo>
                        <a:pt x="137" y="465"/>
                      </a:lnTo>
                      <a:lnTo>
                        <a:pt x="135" y="465"/>
                      </a:lnTo>
                      <a:lnTo>
                        <a:pt x="135" y="464"/>
                      </a:lnTo>
                      <a:lnTo>
                        <a:pt x="135" y="464"/>
                      </a:lnTo>
                      <a:lnTo>
                        <a:pt x="134" y="465"/>
                      </a:lnTo>
                      <a:lnTo>
                        <a:pt x="133" y="465"/>
                      </a:lnTo>
                      <a:lnTo>
                        <a:pt x="131" y="466"/>
                      </a:lnTo>
                      <a:lnTo>
                        <a:pt x="131" y="466"/>
                      </a:lnTo>
                      <a:lnTo>
                        <a:pt x="130" y="468"/>
                      </a:lnTo>
                      <a:lnTo>
                        <a:pt x="130" y="468"/>
                      </a:lnTo>
                      <a:lnTo>
                        <a:pt x="129" y="468"/>
                      </a:lnTo>
                      <a:lnTo>
                        <a:pt x="129" y="468"/>
                      </a:lnTo>
                      <a:lnTo>
                        <a:pt x="129" y="466"/>
                      </a:lnTo>
                      <a:lnTo>
                        <a:pt x="127" y="466"/>
                      </a:lnTo>
                      <a:lnTo>
                        <a:pt x="127" y="465"/>
                      </a:lnTo>
                      <a:lnTo>
                        <a:pt x="129" y="465"/>
                      </a:lnTo>
                      <a:lnTo>
                        <a:pt x="130" y="465"/>
                      </a:lnTo>
                      <a:lnTo>
                        <a:pt x="131" y="464"/>
                      </a:lnTo>
                      <a:lnTo>
                        <a:pt x="131" y="462"/>
                      </a:lnTo>
                      <a:lnTo>
                        <a:pt x="131" y="462"/>
                      </a:lnTo>
                      <a:lnTo>
                        <a:pt x="133" y="462"/>
                      </a:lnTo>
                      <a:lnTo>
                        <a:pt x="133" y="460"/>
                      </a:lnTo>
                      <a:lnTo>
                        <a:pt x="131" y="460"/>
                      </a:lnTo>
                      <a:lnTo>
                        <a:pt x="131" y="460"/>
                      </a:lnTo>
                      <a:lnTo>
                        <a:pt x="131" y="458"/>
                      </a:lnTo>
                      <a:lnTo>
                        <a:pt x="133" y="458"/>
                      </a:lnTo>
                      <a:lnTo>
                        <a:pt x="131" y="457"/>
                      </a:lnTo>
                      <a:lnTo>
                        <a:pt x="131" y="456"/>
                      </a:lnTo>
                      <a:close/>
                      <a:moveTo>
                        <a:pt x="7" y="448"/>
                      </a:moveTo>
                      <a:lnTo>
                        <a:pt x="8" y="448"/>
                      </a:lnTo>
                      <a:lnTo>
                        <a:pt x="10" y="449"/>
                      </a:lnTo>
                      <a:lnTo>
                        <a:pt x="11" y="451"/>
                      </a:lnTo>
                      <a:lnTo>
                        <a:pt x="11" y="452"/>
                      </a:lnTo>
                      <a:lnTo>
                        <a:pt x="12" y="452"/>
                      </a:lnTo>
                      <a:lnTo>
                        <a:pt x="12" y="454"/>
                      </a:lnTo>
                      <a:lnTo>
                        <a:pt x="13" y="454"/>
                      </a:lnTo>
                      <a:lnTo>
                        <a:pt x="13" y="456"/>
                      </a:lnTo>
                      <a:lnTo>
                        <a:pt x="12" y="456"/>
                      </a:lnTo>
                      <a:lnTo>
                        <a:pt x="12" y="457"/>
                      </a:lnTo>
                      <a:lnTo>
                        <a:pt x="12" y="457"/>
                      </a:lnTo>
                      <a:lnTo>
                        <a:pt x="12" y="456"/>
                      </a:lnTo>
                      <a:lnTo>
                        <a:pt x="11" y="454"/>
                      </a:lnTo>
                      <a:lnTo>
                        <a:pt x="11" y="454"/>
                      </a:lnTo>
                      <a:lnTo>
                        <a:pt x="11" y="454"/>
                      </a:lnTo>
                      <a:lnTo>
                        <a:pt x="10" y="454"/>
                      </a:lnTo>
                      <a:lnTo>
                        <a:pt x="11" y="458"/>
                      </a:lnTo>
                      <a:lnTo>
                        <a:pt x="8" y="458"/>
                      </a:lnTo>
                      <a:lnTo>
                        <a:pt x="8" y="460"/>
                      </a:lnTo>
                      <a:lnTo>
                        <a:pt x="6" y="460"/>
                      </a:lnTo>
                      <a:lnTo>
                        <a:pt x="4" y="457"/>
                      </a:lnTo>
                      <a:lnTo>
                        <a:pt x="4" y="454"/>
                      </a:lnTo>
                      <a:lnTo>
                        <a:pt x="6" y="452"/>
                      </a:lnTo>
                      <a:lnTo>
                        <a:pt x="7" y="452"/>
                      </a:lnTo>
                      <a:lnTo>
                        <a:pt x="7" y="451"/>
                      </a:lnTo>
                      <a:lnTo>
                        <a:pt x="6" y="449"/>
                      </a:lnTo>
                      <a:lnTo>
                        <a:pt x="6" y="449"/>
                      </a:lnTo>
                      <a:lnTo>
                        <a:pt x="7" y="449"/>
                      </a:lnTo>
                      <a:lnTo>
                        <a:pt x="7" y="448"/>
                      </a:lnTo>
                      <a:close/>
                      <a:moveTo>
                        <a:pt x="3" y="448"/>
                      </a:moveTo>
                      <a:lnTo>
                        <a:pt x="3" y="448"/>
                      </a:lnTo>
                      <a:lnTo>
                        <a:pt x="3" y="449"/>
                      </a:lnTo>
                      <a:lnTo>
                        <a:pt x="3" y="449"/>
                      </a:lnTo>
                      <a:lnTo>
                        <a:pt x="4" y="449"/>
                      </a:lnTo>
                      <a:lnTo>
                        <a:pt x="2" y="451"/>
                      </a:lnTo>
                      <a:lnTo>
                        <a:pt x="2" y="449"/>
                      </a:lnTo>
                      <a:lnTo>
                        <a:pt x="2" y="449"/>
                      </a:lnTo>
                      <a:lnTo>
                        <a:pt x="2" y="449"/>
                      </a:lnTo>
                      <a:lnTo>
                        <a:pt x="0" y="448"/>
                      </a:lnTo>
                      <a:lnTo>
                        <a:pt x="3" y="448"/>
                      </a:lnTo>
                      <a:close/>
                      <a:moveTo>
                        <a:pt x="10" y="445"/>
                      </a:moveTo>
                      <a:lnTo>
                        <a:pt x="13" y="448"/>
                      </a:lnTo>
                      <a:lnTo>
                        <a:pt x="15" y="451"/>
                      </a:lnTo>
                      <a:lnTo>
                        <a:pt x="12" y="451"/>
                      </a:lnTo>
                      <a:lnTo>
                        <a:pt x="11" y="449"/>
                      </a:lnTo>
                      <a:lnTo>
                        <a:pt x="11" y="448"/>
                      </a:lnTo>
                      <a:lnTo>
                        <a:pt x="10" y="445"/>
                      </a:lnTo>
                      <a:close/>
                      <a:moveTo>
                        <a:pt x="4" y="441"/>
                      </a:moveTo>
                      <a:lnTo>
                        <a:pt x="6" y="441"/>
                      </a:lnTo>
                      <a:lnTo>
                        <a:pt x="6" y="441"/>
                      </a:lnTo>
                      <a:lnTo>
                        <a:pt x="7" y="443"/>
                      </a:lnTo>
                      <a:lnTo>
                        <a:pt x="7" y="443"/>
                      </a:lnTo>
                      <a:lnTo>
                        <a:pt x="8" y="444"/>
                      </a:lnTo>
                      <a:lnTo>
                        <a:pt x="7" y="444"/>
                      </a:lnTo>
                      <a:lnTo>
                        <a:pt x="6" y="447"/>
                      </a:lnTo>
                      <a:lnTo>
                        <a:pt x="4" y="447"/>
                      </a:lnTo>
                      <a:lnTo>
                        <a:pt x="3" y="447"/>
                      </a:lnTo>
                      <a:lnTo>
                        <a:pt x="3" y="447"/>
                      </a:lnTo>
                      <a:lnTo>
                        <a:pt x="2" y="445"/>
                      </a:lnTo>
                      <a:lnTo>
                        <a:pt x="2" y="444"/>
                      </a:lnTo>
                      <a:lnTo>
                        <a:pt x="3" y="443"/>
                      </a:lnTo>
                      <a:lnTo>
                        <a:pt x="3" y="441"/>
                      </a:lnTo>
                      <a:lnTo>
                        <a:pt x="4" y="441"/>
                      </a:lnTo>
                      <a:lnTo>
                        <a:pt x="4" y="441"/>
                      </a:lnTo>
                      <a:close/>
                      <a:moveTo>
                        <a:pt x="4" y="415"/>
                      </a:moveTo>
                      <a:lnTo>
                        <a:pt x="10" y="415"/>
                      </a:lnTo>
                      <a:lnTo>
                        <a:pt x="10" y="418"/>
                      </a:lnTo>
                      <a:lnTo>
                        <a:pt x="11" y="420"/>
                      </a:lnTo>
                      <a:lnTo>
                        <a:pt x="11" y="423"/>
                      </a:lnTo>
                      <a:lnTo>
                        <a:pt x="11" y="426"/>
                      </a:lnTo>
                      <a:lnTo>
                        <a:pt x="11" y="426"/>
                      </a:lnTo>
                      <a:lnTo>
                        <a:pt x="11" y="431"/>
                      </a:lnTo>
                      <a:lnTo>
                        <a:pt x="12" y="431"/>
                      </a:lnTo>
                      <a:lnTo>
                        <a:pt x="12" y="432"/>
                      </a:lnTo>
                      <a:lnTo>
                        <a:pt x="11" y="432"/>
                      </a:lnTo>
                      <a:lnTo>
                        <a:pt x="11" y="435"/>
                      </a:lnTo>
                      <a:lnTo>
                        <a:pt x="11" y="435"/>
                      </a:lnTo>
                      <a:lnTo>
                        <a:pt x="11" y="439"/>
                      </a:lnTo>
                      <a:lnTo>
                        <a:pt x="10" y="439"/>
                      </a:lnTo>
                      <a:lnTo>
                        <a:pt x="10" y="440"/>
                      </a:lnTo>
                      <a:lnTo>
                        <a:pt x="10" y="441"/>
                      </a:lnTo>
                      <a:lnTo>
                        <a:pt x="8" y="441"/>
                      </a:lnTo>
                      <a:lnTo>
                        <a:pt x="7" y="439"/>
                      </a:lnTo>
                      <a:lnTo>
                        <a:pt x="6" y="439"/>
                      </a:lnTo>
                      <a:lnTo>
                        <a:pt x="4" y="440"/>
                      </a:lnTo>
                      <a:lnTo>
                        <a:pt x="4" y="440"/>
                      </a:lnTo>
                      <a:lnTo>
                        <a:pt x="4" y="440"/>
                      </a:lnTo>
                      <a:lnTo>
                        <a:pt x="2" y="439"/>
                      </a:lnTo>
                      <a:lnTo>
                        <a:pt x="2" y="437"/>
                      </a:lnTo>
                      <a:lnTo>
                        <a:pt x="0" y="434"/>
                      </a:lnTo>
                      <a:lnTo>
                        <a:pt x="3" y="434"/>
                      </a:lnTo>
                      <a:lnTo>
                        <a:pt x="3" y="432"/>
                      </a:lnTo>
                      <a:lnTo>
                        <a:pt x="4" y="431"/>
                      </a:lnTo>
                      <a:lnTo>
                        <a:pt x="3" y="431"/>
                      </a:lnTo>
                      <a:lnTo>
                        <a:pt x="3" y="431"/>
                      </a:lnTo>
                      <a:lnTo>
                        <a:pt x="3" y="431"/>
                      </a:lnTo>
                      <a:lnTo>
                        <a:pt x="2" y="431"/>
                      </a:lnTo>
                      <a:lnTo>
                        <a:pt x="2" y="427"/>
                      </a:lnTo>
                      <a:lnTo>
                        <a:pt x="0" y="427"/>
                      </a:lnTo>
                      <a:lnTo>
                        <a:pt x="0" y="423"/>
                      </a:lnTo>
                      <a:lnTo>
                        <a:pt x="0" y="423"/>
                      </a:lnTo>
                      <a:lnTo>
                        <a:pt x="0" y="420"/>
                      </a:lnTo>
                      <a:lnTo>
                        <a:pt x="2" y="419"/>
                      </a:lnTo>
                      <a:lnTo>
                        <a:pt x="2" y="419"/>
                      </a:lnTo>
                      <a:lnTo>
                        <a:pt x="3" y="419"/>
                      </a:lnTo>
                      <a:lnTo>
                        <a:pt x="3" y="420"/>
                      </a:lnTo>
                      <a:lnTo>
                        <a:pt x="3" y="419"/>
                      </a:lnTo>
                      <a:lnTo>
                        <a:pt x="3" y="419"/>
                      </a:lnTo>
                      <a:lnTo>
                        <a:pt x="4" y="419"/>
                      </a:lnTo>
                      <a:lnTo>
                        <a:pt x="4" y="419"/>
                      </a:lnTo>
                      <a:lnTo>
                        <a:pt x="4" y="418"/>
                      </a:lnTo>
                      <a:lnTo>
                        <a:pt x="4" y="417"/>
                      </a:lnTo>
                      <a:lnTo>
                        <a:pt x="4" y="417"/>
                      </a:lnTo>
                      <a:lnTo>
                        <a:pt x="4" y="417"/>
                      </a:lnTo>
                      <a:lnTo>
                        <a:pt x="4" y="415"/>
                      </a:lnTo>
                      <a:close/>
                      <a:moveTo>
                        <a:pt x="2170" y="401"/>
                      </a:moveTo>
                      <a:lnTo>
                        <a:pt x="2172" y="402"/>
                      </a:lnTo>
                      <a:lnTo>
                        <a:pt x="2173" y="403"/>
                      </a:lnTo>
                      <a:lnTo>
                        <a:pt x="2173" y="406"/>
                      </a:lnTo>
                      <a:lnTo>
                        <a:pt x="2176" y="407"/>
                      </a:lnTo>
                      <a:lnTo>
                        <a:pt x="2175" y="407"/>
                      </a:lnTo>
                      <a:lnTo>
                        <a:pt x="2175" y="407"/>
                      </a:lnTo>
                      <a:lnTo>
                        <a:pt x="2175" y="409"/>
                      </a:lnTo>
                      <a:lnTo>
                        <a:pt x="2175" y="410"/>
                      </a:lnTo>
                      <a:lnTo>
                        <a:pt x="2173" y="410"/>
                      </a:lnTo>
                      <a:lnTo>
                        <a:pt x="2172" y="410"/>
                      </a:lnTo>
                      <a:lnTo>
                        <a:pt x="2168" y="410"/>
                      </a:lnTo>
                      <a:lnTo>
                        <a:pt x="2168" y="407"/>
                      </a:lnTo>
                      <a:lnTo>
                        <a:pt x="2170" y="407"/>
                      </a:lnTo>
                      <a:lnTo>
                        <a:pt x="2170" y="405"/>
                      </a:lnTo>
                      <a:lnTo>
                        <a:pt x="2170" y="402"/>
                      </a:lnTo>
                      <a:lnTo>
                        <a:pt x="2170" y="401"/>
                      </a:lnTo>
                      <a:close/>
                      <a:moveTo>
                        <a:pt x="17" y="390"/>
                      </a:moveTo>
                      <a:lnTo>
                        <a:pt x="19" y="390"/>
                      </a:lnTo>
                      <a:lnTo>
                        <a:pt x="19" y="390"/>
                      </a:lnTo>
                      <a:lnTo>
                        <a:pt x="17" y="390"/>
                      </a:lnTo>
                      <a:lnTo>
                        <a:pt x="17" y="390"/>
                      </a:lnTo>
                      <a:lnTo>
                        <a:pt x="17" y="390"/>
                      </a:lnTo>
                      <a:close/>
                      <a:moveTo>
                        <a:pt x="17" y="377"/>
                      </a:moveTo>
                      <a:lnTo>
                        <a:pt x="19" y="381"/>
                      </a:lnTo>
                      <a:lnTo>
                        <a:pt x="15" y="382"/>
                      </a:lnTo>
                      <a:lnTo>
                        <a:pt x="15" y="384"/>
                      </a:lnTo>
                      <a:lnTo>
                        <a:pt x="19" y="384"/>
                      </a:lnTo>
                      <a:lnTo>
                        <a:pt x="19" y="386"/>
                      </a:lnTo>
                      <a:lnTo>
                        <a:pt x="16" y="386"/>
                      </a:lnTo>
                      <a:lnTo>
                        <a:pt x="16" y="388"/>
                      </a:lnTo>
                      <a:lnTo>
                        <a:pt x="12" y="388"/>
                      </a:lnTo>
                      <a:lnTo>
                        <a:pt x="12" y="388"/>
                      </a:lnTo>
                      <a:lnTo>
                        <a:pt x="11" y="389"/>
                      </a:lnTo>
                      <a:lnTo>
                        <a:pt x="11" y="389"/>
                      </a:lnTo>
                      <a:lnTo>
                        <a:pt x="11" y="389"/>
                      </a:lnTo>
                      <a:lnTo>
                        <a:pt x="11" y="389"/>
                      </a:lnTo>
                      <a:lnTo>
                        <a:pt x="10" y="389"/>
                      </a:lnTo>
                      <a:lnTo>
                        <a:pt x="10" y="386"/>
                      </a:lnTo>
                      <a:lnTo>
                        <a:pt x="12" y="386"/>
                      </a:lnTo>
                      <a:lnTo>
                        <a:pt x="12" y="385"/>
                      </a:lnTo>
                      <a:lnTo>
                        <a:pt x="13" y="385"/>
                      </a:lnTo>
                      <a:lnTo>
                        <a:pt x="13" y="385"/>
                      </a:lnTo>
                      <a:lnTo>
                        <a:pt x="12" y="384"/>
                      </a:lnTo>
                      <a:lnTo>
                        <a:pt x="11" y="382"/>
                      </a:lnTo>
                      <a:lnTo>
                        <a:pt x="11" y="380"/>
                      </a:lnTo>
                      <a:lnTo>
                        <a:pt x="12" y="380"/>
                      </a:lnTo>
                      <a:lnTo>
                        <a:pt x="12" y="379"/>
                      </a:lnTo>
                      <a:lnTo>
                        <a:pt x="15" y="379"/>
                      </a:lnTo>
                      <a:lnTo>
                        <a:pt x="15" y="377"/>
                      </a:lnTo>
                      <a:lnTo>
                        <a:pt x="17" y="377"/>
                      </a:lnTo>
                      <a:close/>
                      <a:moveTo>
                        <a:pt x="16" y="373"/>
                      </a:moveTo>
                      <a:lnTo>
                        <a:pt x="16" y="375"/>
                      </a:lnTo>
                      <a:lnTo>
                        <a:pt x="16" y="375"/>
                      </a:lnTo>
                      <a:lnTo>
                        <a:pt x="16" y="375"/>
                      </a:lnTo>
                      <a:lnTo>
                        <a:pt x="15" y="375"/>
                      </a:lnTo>
                      <a:lnTo>
                        <a:pt x="15" y="375"/>
                      </a:lnTo>
                      <a:lnTo>
                        <a:pt x="16" y="375"/>
                      </a:lnTo>
                      <a:lnTo>
                        <a:pt x="16" y="373"/>
                      </a:lnTo>
                      <a:close/>
                      <a:moveTo>
                        <a:pt x="13" y="371"/>
                      </a:moveTo>
                      <a:lnTo>
                        <a:pt x="15" y="371"/>
                      </a:lnTo>
                      <a:lnTo>
                        <a:pt x="15" y="371"/>
                      </a:lnTo>
                      <a:lnTo>
                        <a:pt x="15" y="371"/>
                      </a:lnTo>
                      <a:lnTo>
                        <a:pt x="15" y="373"/>
                      </a:lnTo>
                      <a:lnTo>
                        <a:pt x="13" y="373"/>
                      </a:lnTo>
                      <a:lnTo>
                        <a:pt x="13" y="372"/>
                      </a:lnTo>
                      <a:lnTo>
                        <a:pt x="13" y="371"/>
                      </a:lnTo>
                      <a:lnTo>
                        <a:pt x="13" y="371"/>
                      </a:lnTo>
                      <a:lnTo>
                        <a:pt x="13" y="371"/>
                      </a:lnTo>
                      <a:close/>
                      <a:moveTo>
                        <a:pt x="13" y="367"/>
                      </a:moveTo>
                      <a:lnTo>
                        <a:pt x="15" y="367"/>
                      </a:lnTo>
                      <a:lnTo>
                        <a:pt x="15" y="369"/>
                      </a:lnTo>
                      <a:lnTo>
                        <a:pt x="13" y="369"/>
                      </a:lnTo>
                      <a:lnTo>
                        <a:pt x="13" y="369"/>
                      </a:lnTo>
                      <a:lnTo>
                        <a:pt x="13" y="369"/>
                      </a:lnTo>
                      <a:lnTo>
                        <a:pt x="13" y="368"/>
                      </a:lnTo>
                      <a:lnTo>
                        <a:pt x="13" y="367"/>
                      </a:lnTo>
                      <a:lnTo>
                        <a:pt x="13" y="367"/>
                      </a:lnTo>
                      <a:close/>
                      <a:moveTo>
                        <a:pt x="21" y="338"/>
                      </a:moveTo>
                      <a:lnTo>
                        <a:pt x="21" y="339"/>
                      </a:lnTo>
                      <a:lnTo>
                        <a:pt x="23" y="339"/>
                      </a:lnTo>
                      <a:lnTo>
                        <a:pt x="23" y="343"/>
                      </a:lnTo>
                      <a:lnTo>
                        <a:pt x="21" y="343"/>
                      </a:lnTo>
                      <a:lnTo>
                        <a:pt x="20" y="346"/>
                      </a:lnTo>
                      <a:lnTo>
                        <a:pt x="20" y="346"/>
                      </a:lnTo>
                      <a:lnTo>
                        <a:pt x="20" y="347"/>
                      </a:lnTo>
                      <a:lnTo>
                        <a:pt x="21" y="348"/>
                      </a:lnTo>
                      <a:lnTo>
                        <a:pt x="23" y="348"/>
                      </a:lnTo>
                      <a:lnTo>
                        <a:pt x="23" y="348"/>
                      </a:lnTo>
                      <a:lnTo>
                        <a:pt x="23" y="348"/>
                      </a:lnTo>
                      <a:lnTo>
                        <a:pt x="21" y="350"/>
                      </a:lnTo>
                      <a:lnTo>
                        <a:pt x="21" y="350"/>
                      </a:lnTo>
                      <a:lnTo>
                        <a:pt x="21" y="350"/>
                      </a:lnTo>
                      <a:lnTo>
                        <a:pt x="21" y="351"/>
                      </a:lnTo>
                      <a:lnTo>
                        <a:pt x="21" y="352"/>
                      </a:lnTo>
                      <a:lnTo>
                        <a:pt x="23" y="354"/>
                      </a:lnTo>
                      <a:lnTo>
                        <a:pt x="21" y="354"/>
                      </a:lnTo>
                      <a:lnTo>
                        <a:pt x="21" y="356"/>
                      </a:lnTo>
                      <a:lnTo>
                        <a:pt x="19" y="356"/>
                      </a:lnTo>
                      <a:lnTo>
                        <a:pt x="19" y="358"/>
                      </a:lnTo>
                      <a:lnTo>
                        <a:pt x="15" y="358"/>
                      </a:lnTo>
                      <a:lnTo>
                        <a:pt x="15" y="354"/>
                      </a:lnTo>
                      <a:lnTo>
                        <a:pt x="15" y="354"/>
                      </a:lnTo>
                      <a:lnTo>
                        <a:pt x="15" y="352"/>
                      </a:lnTo>
                      <a:lnTo>
                        <a:pt x="16" y="352"/>
                      </a:lnTo>
                      <a:lnTo>
                        <a:pt x="16" y="346"/>
                      </a:lnTo>
                      <a:lnTo>
                        <a:pt x="15" y="346"/>
                      </a:lnTo>
                      <a:lnTo>
                        <a:pt x="16" y="339"/>
                      </a:lnTo>
                      <a:lnTo>
                        <a:pt x="19" y="339"/>
                      </a:lnTo>
                      <a:lnTo>
                        <a:pt x="19" y="339"/>
                      </a:lnTo>
                      <a:lnTo>
                        <a:pt x="21" y="338"/>
                      </a:lnTo>
                      <a:close/>
                      <a:moveTo>
                        <a:pt x="2225" y="333"/>
                      </a:moveTo>
                      <a:lnTo>
                        <a:pt x="2225" y="333"/>
                      </a:lnTo>
                      <a:lnTo>
                        <a:pt x="2225" y="333"/>
                      </a:lnTo>
                      <a:lnTo>
                        <a:pt x="2225" y="334"/>
                      </a:lnTo>
                      <a:lnTo>
                        <a:pt x="2225" y="334"/>
                      </a:lnTo>
                      <a:lnTo>
                        <a:pt x="2225" y="333"/>
                      </a:lnTo>
                      <a:close/>
                      <a:moveTo>
                        <a:pt x="2214" y="327"/>
                      </a:moveTo>
                      <a:lnTo>
                        <a:pt x="2218" y="327"/>
                      </a:lnTo>
                      <a:lnTo>
                        <a:pt x="2218" y="329"/>
                      </a:lnTo>
                      <a:lnTo>
                        <a:pt x="2215" y="329"/>
                      </a:lnTo>
                      <a:lnTo>
                        <a:pt x="2215" y="330"/>
                      </a:lnTo>
                      <a:lnTo>
                        <a:pt x="2217" y="331"/>
                      </a:lnTo>
                      <a:lnTo>
                        <a:pt x="2218" y="333"/>
                      </a:lnTo>
                      <a:lnTo>
                        <a:pt x="2219" y="333"/>
                      </a:lnTo>
                      <a:lnTo>
                        <a:pt x="2219" y="335"/>
                      </a:lnTo>
                      <a:lnTo>
                        <a:pt x="2221" y="337"/>
                      </a:lnTo>
                      <a:lnTo>
                        <a:pt x="2222" y="337"/>
                      </a:lnTo>
                      <a:lnTo>
                        <a:pt x="2223" y="335"/>
                      </a:lnTo>
                      <a:lnTo>
                        <a:pt x="2223" y="335"/>
                      </a:lnTo>
                      <a:lnTo>
                        <a:pt x="2225" y="334"/>
                      </a:lnTo>
                      <a:lnTo>
                        <a:pt x="2226" y="337"/>
                      </a:lnTo>
                      <a:lnTo>
                        <a:pt x="2227" y="335"/>
                      </a:lnTo>
                      <a:lnTo>
                        <a:pt x="2228" y="335"/>
                      </a:lnTo>
                      <a:lnTo>
                        <a:pt x="2230" y="334"/>
                      </a:lnTo>
                      <a:lnTo>
                        <a:pt x="2230" y="337"/>
                      </a:lnTo>
                      <a:lnTo>
                        <a:pt x="2230" y="338"/>
                      </a:lnTo>
                      <a:lnTo>
                        <a:pt x="2230" y="339"/>
                      </a:lnTo>
                      <a:lnTo>
                        <a:pt x="2228" y="341"/>
                      </a:lnTo>
                      <a:lnTo>
                        <a:pt x="2228" y="342"/>
                      </a:lnTo>
                      <a:lnTo>
                        <a:pt x="2228" y="343"/>
                      </a:lnTo>
                      <a:lnTo>
                        <a:pt x="2228" y="345"/>
                      </a:lnTo>
                      <a:lnTo>
                        <a:pt x="2230" y="346"/>
                      </a:lnTo>
                      <a:lnTo>
                        <a:pt x="2228" y="346"/>
                      </a:lnTo>
                      <a:lnTo>
                        <a:pt x="2227" y="348"/>
                      </a:lnTo>
                      <a:lnTo>
                        <a:pt x="2226" y="348"/>
                      </a:lnTo>
                      <a:lnTo>
                        <a:pt x="2226" y="348"/>
                      </a:lnTo>
                      <a:lnTo>
                        <a:pt x="2225" y="351"/>
                      </a:lnTo>
                      <a:lnTo>
                        <a:pt x="2222" y="354"/>
                      </a:lnTo>
                      <a:lnTo>
                        <a:pt x="2222" y="355"/>
                      </a:lnTo>
                      <a:lnTo>
                        <a:pt x="2222" y="355"/>
                      </a:lnTo>
                      <a:lnTo>
                        <a:pt x="2222" y="356"/>
                      </a:lnTo>
                      <a:lnTo>
                        <a:pt x="2221" y="356"/>
                      </a:lnTo>
                      <a:lnTo>
                        <a:pt x="2221" y="359"/>
                      </a:lnTo>
                      <a:lnTo>
                        <a:pt x="2219" y="359"/>
                      </a:lnTo>
                      <a:lnTo>
                        <a:pt x="2219" y="360"/>
                      </a:lnTo>
                      <a:lnTo>
                        <a:pt x="2215" y="363"/>
                      </a:lnTo>
                      <a:lnTo>
                        <a:pt x="2215" y="365"/>
                      </a:lnTo>
                      <a:lnTo>
                        <a:pt x="2215" y="368"/>
                      </a:lnTo>
                      <a:lnTo>
                        <a:pt x="2219" y="368"/>
                      </a:lnTo>
                      <a:lnTo>
                        <a:pt x="2219" y="369"/>
                      </a:lnTo>
                      <a:lnTo>
                        <a:pt x="2218" y="369"/>
                      </a:lnTo>
                      <a:lnTo>
                        <a:pt x="2217" y="369"/>
                      </a:lnTo>
                      <a:lnTo>
                        <a:pt x="2215" y="369"/>
                      </a:lnTo>
                      <a:lnTo>
                        <a:pt x="2213" y="369"/>
                      </a:lnTo>
                      <a:lnTo>
                        <a:pt x="2210" y="369"/>
                      </a:lnTo>
                      <a:lnTo>
                        <a:pt x="2210" y="371"/>
                      </a:lnTo>
                      <a:lnTo>
                        <a:pt x="2208" y="372"/>
                      </a:lnTo>
                      <a:lnTo>
                        <a:pt x="2206" y="373"/>
                      </a:lnTo>
                      <a:lnTo>
                        <a:pt x="2206" y="373"/>
                      </a:lnTo>
                      <a:lnTo>
                        <a:pt x="2205" y="373"/>
                      </a:lnTo>
                      <a:lnTo>
                        <a:pt x="2204" y="373"/>
                      </a:lnTo>
                      <a:lnTo>
                        <a:pt x="2204" y="373"/>
                      </a:lnTo>
                      <a:lnTo>
                        <a:pt x="2204" y="373"/>
                      </a:lnTo>
                      <a:lnTo>
                        <a:pt x="2202" y="373"/>
                      </a:lnTo>
                      <a:lnTo>
                        <a:pt x="2202" y="375"/>
                      </a:lnTo>
                      <a:lnTo>
                        <a:pt x="2201" y="375"/>
                      </a:lnTo>
                      <a:lnTo>
                        <a:pt x="2201" y="379"/>
                      </a:lnTo>
                      <a:lnTo>
                        <a:pt x="2201" y="379"/>
                      </a:lnTo>
                      <a:lnTo>
                        <a:pt x="2201" y="381"/>
                      </a:lnTo>
                      <a:lnTo>
                        <a:pt x="2200" y="381"/>
                      </a:lnTo>
                      <a:lnTo>
                        <a:pt x="2200" y="382"/>
                      </a:lnTo>
                      <a:lnTo>
                        <a:pt x="2198" y="384"/>
                      </a:lnTo>
                      <a:lnTo>
                        <a:pt x="2198" y="385"/>
                      </a:lnTo>
                      <a:lnTo>
                        <a:pt x="2197" y="385"/>
                      </a:lnTo>
                      <a:lnTo>
                        <a:pt x="2197" y="389"/>
                      </a:lnTo>
                      <a:lnTo>
                        <a:pt x="2196" y="389"/>
                      </a:lnTo>
                      <a:lnTo>
                        <a:pt x="2196" y="390"/>
                      </a:lnTo>
                      <a:lnTo>
                        <a:pt x="2196" y="390"/>
                      </a:lnTo>
                      <a:lnTo>
                        <a:pt x="2196" y="393"/>
                      </a:lnTo>
                      <a:lnTo>
                        <a:pt x="2194" y="393"/>
                      </a:lnTo>
                      <a:lnTo>
                        <a:pt x="2193" y="394"/>
                      </a:lnTo>
                      <a:lnTo>
                        <a:pt x="2192" y="396"/>
                      </a:lnTo>
                      <a:lnTo>
                        <a:pt x="2192" y="397"/>
                      </a:lnTo>
                      <a:lnTo>
                        <a:pt x="2189" y="398"/>
                      </a:lnTo>
                      <a:lnTo>
                        <a:pt x="2188" y="399"/>
                      </a:lnTo>
                      <a:lnTo>
                        <a:pt x="2187" y="401"/>
                      </a:lnTo>
                      <a:lnTo>
                        <a:pt x="2185" y="401"/>
                      </a:lnTo>
                      <a:lnTo>
                        <a:pt x="2184" y="402"/>
                      </a:lnTo>
                      <a:lnTo>
                        <a:pt x="2181" y="402"/>
                      </a:lnTo>
                      <a:lnTo>
                        <a:pt x="2181" y="402"/>
                      </a:lnTo>
                      <a:lnTo>
                        <a:pt x="2180" y="402"/>
                      </a:lnTo>
                      <a:lnTo>
                        <a:pt x="2179" y="402"/>
                      </a:lnTo>
                      <a:lnTo>
                        <a:pt x="2177" y="402"/>
                      </a:lnTo>
                      <a:lnTo>
                        <a:pt x="2177" y="401"/>
                      </a:lnTo>
                      <a:lnTo>
                        <a:pt x="2176" y="401"/>
                      </a:lnTo>
                      <a:lnTo>
                        <a:pt x="2175" y="399"/>
                      </a:lnTo>
                      <a:lnTo>
                        <a:pt x="2171" y="399"/>
                      </a:lnTo>
                      <a:lnTo>
                        <a:pt x="2171" y="399"/>
                      </a:lnTo>
                      <a:lnTo>
                        <a:pt x="2170" y="399"/>
                      </a:lnTo>
                      <a:lnTo>
                        <a:pt x="2170" y="397"/>
                      </a:lnTo>
                      <a:lnTo>
                        <a:pt x="2168" y="397"/>
                      </a:lnTo>
                      <a:lnTo>
                        <a:pt x="2166" y="398"/>
                      </a:lnTo>
                      <a:lnTo>
                        <a:pt x="2164" y="398"/>
                      </a:lnTo>
                      <a:lnTo>
                        <a:pt x="2164" y="397"/>
                      </a:lnTo>
                      <a:lnTo>
                        <a:pt x="2163" y="397"/>
                      </a:lnTo>
                      <a:lnTo>
                        <a:pt x="2162" y="397"/>
                      </a:lnTo>
                      <a:lnTo>
                        <a:pt x="2162" y="396"/>
                      </a:lnTo>
                      <a:lnTo>
                        <a:pt x="2159" y="394"/>
                      </a:lnTo>
                      <a:lnTo>
                        <a:pt x="2159" y="394"/>
                      </a:lnTo>
                      <a:lnTo>
                        <a:pt x="2158" y="392"/>
                      </a:lnTo>
                      <a:lnTo>
                        <a:pt x="2159" y="392"/>
                      </a:lnTo>
                      <a:lnTo>
                        <a:pt x="2159" y="392"/>
                      </a:lnTo>
                      <a:lnTo>
                        <a:pt x="2162" y="392"/>
                      </a:lnTo>
                      <a:lnTo>
                        <a:pt x="2162" y="389"/>
                      </a:lnTo>
                      <a:lnTo>
                        <a:pt x="2162" y="388"/>
                      </a:lnTo>
                      <a:lnTo>
                        <a:pt x="2163" y="386"/>
                      </a:lnTo>
                      <a:lnTo>
                        <a:pt x="2163" y="385"/>
                      </a:lnTo>
                      <a:lnTo>
                        <a:pt x="2162" y="385"/>
                      </a:lnTo>
                      <a:lnTo>
                        <a:pt x="2162" y="384"/>
                      </a:lnTo>
                      <a:lnTo>
                        <a:pt x="2164" y="384"/>
                      </a:lnTo>
                      <a:lnTo>
                        <a:pt x="2164" y="382"/>
                      </a:lnTo>
                      <a:lnTo>
                        <a:pt x="2164" y="382"/>
                      </a:lnTo>
                      <a:lnTo>
                        <a:pt x="2166" y="381"/>
                      </a:lnTo>
                      <a:lnTo>
                        <a:pt x="2167" y="380"/>
                      </a:lnTo>
                      <a:lnTo>
                        <a:pt x="2168" y="380"/>
                      </a:lnTo>
                      <a:lnTo>
                        <a:pt x="2168" y="377"/>
                      </a:lnTo>
                      <a:lnTo>
                        <a:pt x="2172" y="377"/>
                      </a:lnTo>
                      <a:lnTo>
                        <a:pt x="2173" y="376"/>
                      </a:lnTo>
                      <a:lnTo>
                        <a:pt x="2173" y="375"/>
                      </a:lnTo>
                      <a:lnTo>
                        <a:pt x="2175" y="373"/>
                      </a:lnTo>
                      <a:lnTo>
                        <a:pt x="2176" y="373"/>
                      </a:lnTo>
                      <a:lnTo>
                        <a:pt x="2176" y="372"/>
                      </a:lnTo>
                      <a:lnTo>
                        <a:pt x="2177" y="371"/>
                      </a:lnTo>
                      <a:lnTo>
                        <a:pt x="2179" y="371"/>
                      </a:lnTo>
                      <a:lnTo>
                        <a:pt x="2179" y="371"/>
                      </a:lnTo>
                      <a:lnTo>
                        <a:pt x="2180" y="371"/>
                      </a:lnTo>
                      <a:lnTo>
                        <a:pt x="2180" y="369"/>
                      </a:lnTo>
                      <a:lnTo>
                        <a:pt x="2184" y="369"/>
                      </a:lnTo>
                      <a:lnTo>
                        <a:pt x="2187" y="367"/>
                      </a:lnTo>
                      <a:lnTo>
                        <a:pt x="2188" y="367"/>
                      </a:lnTo>
                      <a:lnTo>
                        <a:pt x="2188" y="367"/>
                      </a:lnTo>
                      <a:lnTo>
                        <a:pt x="2189" y="367"/>
                      </a:lnTo>
                      <a:lnTo>
                        <a:pt x="2191" y="364"/>
                      </a:lnTo>
                      <a:lnTo>
                        <a:pt x="2192" y="364"/>
                      </a:lnTo>
                      <a:lnTo>
                        <a:pt x="2192" y="364"/>
                      </a:lnTo>
                      <a:lnTo>
                        <a:pt x="2192" y="363"/>
                      </a:lnTo>
                      <a:lnTo>
                        <a:pt x="2193" y="363"/>
                      </a:lnTo>
                      <a:lnTo>
                        <a:pt x="2193" y="362"/>
                      </a:lnTo>
                      <a:lnTo>
                        <a:pt x="2194" y="362"/>
                      </a:lnTo>
                      <a:lnTo>
                        <a:pt x="2196" y="362"/>
                      </a:lnTo>
                      <a:lnTo>
                        <a:pt x="2196" y="360"/>
                      </a:lnTo>
                      <a:lnTo>
                        <a:pt x="2196" y="359"/>
                      </a:lnTo>
                      <a:lnTo>
                        <a:pt x="2198" y="358"/>
                      </a:lnTo>
                      <a:lnTo>
                        <a:pt x="2200" y="355"/>
                      </a:lnTo>
                      <a:lnTo>
                        <a:pt x="2202" y="351"/>
                      </a:lnTo>
                      <a:lnTo>
                        <a:pt x="2204" y="347"/>
                      </a:lnTo>
                      <a:lnTo>
                        <a:pt x="2205" y="346"/>
                      </a:lnTo>
                      <a:lnTo>
                        <a:pt x="2205" y="346"/>
                      </a:lnTo>
                      <a:lnTo>
                        <a:pt x="2205" y="346"/>
                      </a:lnTo>
                      <a:lnTo>
                        <a:pt x="2205" y="345"/>
                      </a:lnTo>
                      <a:lnTo>
                        <a:pt x="2206" y="343"/>
                      </a:lnTo>
                      <a:lnTo>
                        <a:pt x="2209" y="341"/>
                      </a:lnTo>
                      <a:lnTo>
                        <a:pt x="2209" y="333"/>
                      </a:lnTo>
                      <a:lnTo>
                        <a:pt x="2214" y="327"/>
                      </a:lnTo>
                      <a:close/>
                      <a:moveTo>
                        <a:pt x="1963" y="327"/>
                      </a:moveTo>
                      <a:lnTo>
                        <a:pt x="1964" y="329"/>
                      </a:lnTo>
                      <a:lnTo>
                        <a:pt x="1965" y="329"/>
                      </a:lnTo>
                      <a:lnTo>
                        <a:pt x="1965" y="329"/>
                      </a:lnTo>
                      <a:lnTo>
                        <a:pt x="1967" y="329"/>
                      </a:lnTo>
                      <a:lnTo>
                        <a:pt x="1968" y="329"/>
                      </a:lnTo>
                      <a:lnTo>
                        <a:pt x="1968" y="329"/>
                      </a:lnTo>
                      <a:lnTo>
                        <a:pt x="1969" y="329"/>
                      </a:lnTo>
                      <a:lnTo>
                        <a:pt x="1969" y="330"/>
                      </a:lnTo>
                      <a:lnTo>
                        <a:pt x="1973" y="330"/>
                      </a:lnTo>
                      <a:lnTo>
                        <a:pt x="1975" y="331"/>
                      </a:lnTo>
                      <a:lnTo>
                        <a:pt x="1976" y="331"/>
                      </a:lnTo>
                      <a:lnTo>
                        <a:pt x="1976" y="333"/>
                      </a:lnTo>
                      <a:lnTo>
                        <a:pt x="1977" y="333"/>
                      </a:lnTo>
                      <a:lnTo>
                        <a:pt x="1977" y="333"/>
                      </a:lnTo>
                      <a:lnTo>
                        <a:pt x="1978" y="334"/>
                      </a:lnTo>
                      <a:lnTo>
                        <a:pt x="1981" y="334"/>
                      </a:lnTo>
                      <a:lnTo>
                        <a:pt x="1982" y="334"/>
                      </a:lnTo>
                      <a:lnTo>
                        <a:pt x="1984" y="333"/>
                      </a:lnTo>
                      <a:lnTo>
                        <a:pt x="1986" y="331"/>
                      </a:lnTo>
                      <a:lnTo>
                        <a:pt x="1988" y="330"/>
                      </a:lnTo>
                      <a:lnTo>
                        <a:pt x="1989" y="330"/>
                      </a:lnTo>
                      <a:lnTo>
                        <a:pt x="1990" y="329"/>
                      </a:lnTo>
                      <a:lnTo>
                        <a:pt x="1992" y="329"/>
                      </a:lnTo>
                      <a:lnTo>
                        <a:pt x="1992" y="329"/>
                      </a:lnTo>
                      <a:lnTo>
                        <a:pt x="1993" y="331"/>
                      </a:lnTo>
                      <a:lnTo>
                        <a:pt x="1993" y="334"/>
                      </a:lnTo>
                      <a:lnTo>
                        <a:pt x="1993" y="338"/>
                      </a:lnTo>
                      <a:lnTo>
                        <a:pt x="1993" y="341"/>
                      </a:lnTo>
                      <a:lnTo>
                        <a:pt x="1993" y="345"/>
                      </a:lnTo>
                      <a:lnTo>
                        <a:pt x="1992" y="345"/>
                      </a:lnTo>
                      <a:lnTo>
                        <a:pt x="1992" y="345"/>
                      </a:lnTo>
                      <a:lnTo>
                        <a:pt x="1992" y="345"/>
                      </a:lnTo>
                      <a:lnTo>
                        <a:pt x="1992" y="345"/>
                      </a:lnTo>
                      <a:lnTo>
                        <a:pt x="1992" y="346"/>
                      </a:lnTo>
                      <a:lnTo>
                        <a:pt x="1990" y="346"/>
                      </a:lnTo>
                      <a:lnTo>
                        <a:pt x="1990" y="350"/>
                      </a:lnTo>
                      <a:lnTo>
                        <a:pt x="1990" y="350"/>
                      </a:lnTo>
                      <a:lnTo>
                        <a:pt x="1989" y="354"/>
                      </a:lnTo>
                      <a:lnTo>
                        <a:pt x="1990" y="354"/>
                      </a:lnTo>
                      <a:lnTo>
                        <a:pt x="1990" y="355"/>
                      </a:lnTo>
                      <a:lnTo>
                        <a:pt x="1990" y="356"/>
                      </a:lnTo>
                      <a:lnTo>
                        <a:pt x="1990" y="358"/>
                      </a:lnTo>
                      <a:lnTo>
                        <a:pt x="1989" y="358"/>
                      </a:lnTo>
                      <a:lnTo>
                        <a:pt x="1989" y="358"/>
                      </a:lnTo>
                      <a:lnTo>
                        <a:pt x="1988" y="356"/>
                      </a:lnTo>
                      <a:lnTo>
                        <a:pt x="1988" y="355"/>
                      </a:lnTo>
                      <a:lnTo>
                        <a:pt x="1986" y="354"/>
                      </a:lnTo>
                      <a:lnTo>
                        <a:pt x="1986" y="354"/>
                      </a:lnTo>
                      <a:lnTo>
                        <a:pt x="1986" y="355"/>
                      </a:lnTo>
                      <a:lnTo>
                        <a:pt x="1985" y="356"/>
                      </a:lnTo>
                      <a:lnTo>
                        <a:pt x="1985" y="356"/>
                      </a:lnTo>
                      <a:lnTo>
                        <a:pt x="1984" y="356"/>
                      </a:lnTo>
                      <a:lnTo>
                        <a:pt x="1984" y="360"/>
                      </a:lnTo>
                      <a:lnTo>
                        <a:pt x="1985" y="360"/>
                      </a:lnTo>
                      <a:lnTo>
                        <a:pt x="1985" y="359"/>
                      </a:lnTo>
                      <a:lnTo>
                        <a:pt x="1986" y="359"/>
                      </a:lnTo>
                      <a:lnTo>
                        <a:pt x="1986" y="360"/>
                      </a:lnTo>
                      <a:lnTo>
                        <a:pt x="1985" y="360"/>
                      </a:lnTo>
                      <a:lnTo>
                        <a:pt x="1985" y="362"/>
                      </a:lnTo>
                      <a:lnTo>
                        <a:pt x="1984" y="360"/>
                      </a:lnTo>
                      <a:lnTo>
                        <a:pt x="1984" y="362"/>
                      </a:lnTo>
                      <a:lnTo>
                        <a:pt x="1982" y="362"/>
                      </a:lnTo>
                      <a:lnTo>
                        <a:pt x="1982" y="362"/>
                      </a:lnTo>
                      <a:lnTo>
                        <a:pt x="1982" y="363"/>
                      </a:lnTo>
                      <a:lnTo>
                        <a:pt x="1980" y="363"/>
                      </a:lnTo>
                      <a:lnTo>
                        <a:pt x="1980" y="362"/>
                      </a:lnTo>
                      <a:lnTo>
                        <a:pt x="1976" y="362"/>
                      </a:lnTo>
                      <a:lnTo>
                        <a:pt x="1976" y="362"/>
                      </a:lnTo>
                      <a:lnTo>
                        <a:pt x="1975" y="360"/>
                      </a:lnTo>
                      <a:lnTo>
                        <a:pt x="1976" y="359"/>
                      </a:lnTo>
                      <a:lnTo>
                        <a:pt x="1975" y="358"/>
                      </a:lnTo>
                      <a:lnTo>
                        <a:pt x="1975" y="359"/>
                      </a:lnTo>
                      <a:lnTo>
                        <a:pt x="1973" y="359"/>
                      </a:lnTo>
                      <a:lnTo>
                        <a:pt x="1973" y="358"/>
                      </a:lnTo>
                      <a:lnTo>
                        <a:pt x="1973" y="358"/>
                      </a:lnTo>
                      <a:lnTo>
                        <a:pt x="1972" y="358"/>
                      </a:lnTo>
                      <a:lnTo>
                        <a:pt x="1972" y="356"/>
                      </a:lnTo>
                      <a:lnTo>
                        <a:pt x="1972" y="356"/>
                      </a:lnTo>
                      <a:lnTo>
                        <a:pt x="1972" y="355"/>
                      </a:lnTo>
                      <a:lnTo>
                        <a:pt x="1972" y="355"/>
                      </a:lnTo>
                      <a:lnTo>
                        <a:pt x="1971" y="355"/>
                      </a:lnTo>
                      <a:lnTo>
                        <a:pt x="1969" y="352"/>
                      </a:lnTo>
                      <a:lnTo>
                        <a:pt x="1968" y="351"/>
                      </a:lnTo>
                      <a:lnTo>
                        <a:pt x="1968" y="347"/>
                      </a:lnTo>
                      <a:lnTo>
                        <a:pt x="1971" y="347"/>
                      </a:lnTo>
                      <a:lnTo>
                        <a:pt x="1971" y="346"/>
                      </a:lnTo>
                      <a:lnTo>
                        <a:pt x="1969" y="346"/>
                      </a:lnTo>
                      <a:lnTo>
                        <a:pt x="1968" y="345"/>
                      </a:lnTo>
                      <a:lnTo>
                        <a:pt x="1967" y="343"/>
                      </a:lnTo>
                      <a:lnTo>
                        <a:pt x="1967" y="342"/>
                      </a:lnTo>
                      <a:lnTo>
                        <a:pt x="1964" y="341"/>
                      </a:lnTo>
                      <a:lnTo>
                        <a:pt x="1964" y="338"/>
                      </a:lnTo>
                      <a:lnTo>
                        <a:pt x="1964" y="338"/>
                      </a:lnTo>
                      <a:lnTo>
                        <a:pt x="1964" y="337"/>
                      </a:lnTo>
                      <a:lnTo>
                        <a:pt x="1961" y="335"/>
                      </a:lnTo>
                      <a:lnTo>
                        <a:pt x="1960" y="327"/>
                      </a:lnTo>
                      <a:lnTo>
                        <a:pt x="1961" y="327"/>
                      </a:lnTo>
                      <a:lnTo>
                        <a:pt x="1963" y="327"/>
                      </a:lnTo>
                      <a:close/>
                      <a:moveTo>
                        <a:pt x="1990" y="318"/>
                      </a:moveTo>
                      <a:lnTo>
                        <a:pt x="1992" y="318"/>
                      </a:lnTo>
                      <a:lnTo>
                        <a:pt x="1993" y="320"/>
                      </a:lnTo>
                      <a:lnTo>
                        <a:pt x="1994" y="320"/>
                      </a:lnTo>
                      <a:lnTo>
                        <a:pt x="1994" y="321"/>
                      </a:lnTo>
                      <a:lnTo>
                        <a:pt x="1994" y="322"/>
                      </a:lnTo>
                      <a:lnTo>
                        <a:pt x="1994" y="322"/>
                      </a:lnTo>
                      <a:lnTo>
                        <a:pt x="1993" y="324"/>
                      </a:lnTo>
                      <a:lnTo>
                        <a:pt x="1992" y="324"/>
                      </a:lnTo>
                      <a:lnTo>
                        <a:pt x="1992" y="322"/>
                      </a:lnTo>
                      <a:lnTo>
                        <a:pt x="1990" y="321"/>
                      </a:lnTo>
                      <a:lnTo>
                        <a:pt x="1989" y="321"/>
                      </a:lnTo>
                      <a:lnTo>
                        <a:pt x="1990" y="318"/>
                      </a:lnTo>
                      <a:lnTo>
                        <a:pt x="1990" y="318"/>
                      </a:lnTo>
                      <a:lnTo>
                        <a:pt x="1990" y="318"/>
                      </a:lnTo>
                      <a:close/>
                      <a:moveTo>
                        <a:pt x="1954" y="316"/>
                      </a:moveTo>
                      <a:lnTo>
                        <a:pt x="1955" y="316"/>
                      </a:lnTo>
                      <a:lnTo>
                        <a:pt x="1955" y="318"/>
                      </a:lnTo>
                      <a:lnTo>
                        <a:pt x="1954" y="321"/>
                      </a:lnTo>
                      <a:lnTo>
                        <a:pt x="1952" y="321"/>
                      </a:lnTo>
                      <a:lnTo>
                        <a:pt x="1954" y="318"/>
                      </a:lnTo>
                      <a:lnTo>
                        <a:pt x="1954" y="316"/>
                      </a:lnTo>
                      <a:close/>
                      <a:moveTo>
                        <a:pt x="2244" y="279"/>
                      </a:moveTo>
                      <a:lnTo>
                        <a:pt x="2244" y="282"/>
                      </a:lnTo>
                      <a:lnTo>
                        <a:pt x="2243" y="282"/>
                      </a:lnTo>
                      <a:lnTo>
                        <a:pt x="2243" y="280"/>
                      </a:lnTo>
                      <a:lnTo>
                        <a:pt x="2243" y="280"/>
                      </a:lnTo>
                      <a:lnTo>
                        <a:pt x="2243" y="279"/>
                      </a:lnTo>
                      <a:lnTo>
                        <a:pt x="2243" y="279"/>
                      </a:lnTo>
                      <a:lnTo>
                        <a:pt x="2244" y="279"/>
                      </a:lnTo>
                      <a:close/>
                      <a:moveTo>
                        <a:pt x="1900" y="267"/>
                      </a:moveTo>
                      <a:lnTo>
                        <a:pt x="1900" y="269"/>
                      </a:lnTo>
                      <a:lnTo>
                        <a:pt x="1904" y="269"/>
                      </a:lnTo>
                      <a:lnTo>
                        <a:pt x="1904" y="271"/>
                      </a:lnTo>
                      <a:lnTo>
                        <a:pt x="1901" y="271"/>
                      </a:lnTo>
                      <a:lnTo>
                        <a:pt x="1899" y="271"/>
                      </a:lnTo>
                      <a:lnTo>
                        <a:pt x="1897" y="271"/>
                      </a:lnTo>
                      <a:lnTo>
                        <a:pt x="1895" y="271"/>
                      </a:lnTo>
                      <a:lnTo>
                        <a:pt x="1896" y="269"/>
                      </a:lnTo>
                      <a:lnTo>
                        <a:pt x="1900" y="267"/>
                      </a:lnTo>
                      <a:close/>
                      <a:moveTo>
                        <a:pt x="2218" y="257"/>
                      </a:moveTo>
                      <a:lnTo>
                        <a:pt x="2218" y="258"/>
                      </a:lnTo>
                      <a:lnTo>
                        <a:pt x="2218" y="258"/>
                      </a:lnTo>
                      <a:lnTo>
                        <a:pt x="2219" y="261"/>
                      </a:lnTo>
                      <a:lnTo>
                        <a:pt x="2221" y="261"/>
                      </a:lnTo>
                      <a:lnTo>
                        <a:pt x="2221" y="262"/>
                      </a:lnTo>
                      <a:lnTo>
                        <a:pt x="2221" y="262"/>
                      </a:lnTo>
                      <a:lnTo>
                        <a:pt x="2222" y="263"/>
                      </a:lnTo>
                      <a:lnTo>
                        <a:pt x="2222" y="263"/>
                      </a:lnTo>
                      <a:lnTo>
                        <a:pt x="2223" y="263"/>
                      </a:lnTo>
                      <a:lnTo>
                        <a:pt x="2223" y="262"/>
                      </a:lnTo>
                      <a:lnTo>
                        <a:pt x="2225" y="262"/>
                      </a:lnTo>
                      <a:lnTo>
                        <a:pt x="2225" y="262"/>
                      </a:lnTo>
                      <a:lnTo>
                        <a:pt x="2225" y="263"/>
                      </a:lnTo>
                      <a:lnTo>
                        <a:pt x="2228" y="263"/>
                      </a:lnTo>
                      <a:lnTo>
                        <a:pt x="2228" y="266"/>
                      </a:lnTo>
                      <a:lnTo>
                        <a:pt x="2231" y="267"/>
                      </a:lnTo>
                      <a:lnTo>
                        <a:pt x="2231" y="270"/>
                      </a:lnTo>
                      <a:lnTo>
                        <a:pt x="2234" y="269"/>
                      </a:lnTo>
                      <a:lnTo>
                        <a:pt x="2235" y="274"/>
                      </a:lnTo>
                      <a:lnTo>
                        <a:pt x="2234" y="274"/>
                      </a:lnTo>
                      <a:lnTo>
                        <a:pt x="2234" y="275"/>
                      </a:lnTo>
                      <a:lnTo>
                        <a:pt x="2234" y="276"/>
                      </a:lnTo>
                      <a:lnTo>
                        <a:pt x="2234" y="278"/>
                      </a:lnTo>
                      <a:lnTo>
                        <a:pt x="2235" y="279"/>
                      </a:lnTo>
                      <a:lnTo>
                        <a:pt x="2235" y="280"/>
                      </a:lnTo>
                      <a:lnTo>
                        <a:pt x="2236" y="280"/>
                      </a:lnTo>
                      <a:lnTo>
                        <a:pt x="2236" y="280"/>
                      </a:lnTo>
                      <a:lnTo>
                        <a:pt x="2236" y="282"/>
                      </a:lnTo>
                      <a:lnTo>
                        <a:pt x="2235" y="282"/>
                      </a:lnTo>
                      <a:lnTo>
                        <a:pt x="2236" y="288"/>
                      </a:lnTo>
                      <a:lnTo>
                        <a:pt x="2236" y="288"/>
                      </a:lnTo>
                      <a:lnTo>
                        <a:pt x="2236" y="288"/>
                      </a:lnTo>
                      <a:lnTo>
                        <a:pt x="2239" y="288"/>
                      </a:lnTo>
                      <a:lnTo>
                        <a:pt x="2240" y="291"/>
                      </a:lnTo>
                      <a:lnTo>
                        <a:pt x="2242" y="291"/>
                      </a:lnTo>
                      <a:lnTo>
                        <a:pt x="2242" y="287"/>
                      </a:lnTo>
                      <a:lnTo>
                        <a:pt x="2242" y="287"/>
                      </a:lnTo>
                      <a:lnTo>
                        <a:pt x="2242" y="283"/>
                      </a:lnTo>
                      <a:lnTo>
                        <a:pt x="2243" y="283"/>
                      </a:lnTo>
                      <a:lnTo>
                        <a:pt x="2243" y="286"/>
                      </a:lnTo>
                      <a:lnTo>
                        <a:pt x="2244" y="286"/>
                      </a:lnTo>
                      <a:lnTo>
                        <a:pt x="2243" y="286"/>
                      </a:lnTo>
                      <a:lnTo>
                        <a:pt x="2243" y="288"/>
                      </a:lnTo>
                      <a:lnTo>
                        <a:pt x="2245" y="287"/>
                      </a:lnTo>
                      <a:lnTo>
                        <a:pt x="2247" y="291"/>
                      </a:lnTo>
                      <a:lnTo>
                        <a:pt x="2247" y="291"/>
                      </a:lnTo>
                      <a:lnTo>
                        <a:pt x="2245" y="291"/>
                      </a:lnTo>
                      <a:lnTo>
                        <a:pt x="2245" y="292"/>
                      </a:lnTo>
                      <a:lnTo>
                        <a:pt x="2247" y="292"/>
                      </a:lnTo>
                      <a:lnTo>
                        <a:pt x="2247" y="296"/>
                      </a:lnTo>
                      <a:lnTo>
                        <a:pt x="2249" y="299"/>
                      </a:lnTo>
                      <a:lnTo>
                        <a:pt x="2249" y="299"/>
                      </a:lnTo>
                      <a:lnTo>
                        <a:pt x="2253" y="300"/>
                      </a:lnTo>
                      <a:lnTo>
                        <a:pt x="2253" y="300"/>
                      </a:lnTo>
                      <a:lnTo>
                        <a:pt x="2255" y="300"/>
                      </a:lnTo>
                      <a:lnTo>
                        <a:pt x="2255" y="301"/>
                      </a:lnTo>
                      <a:lnTo>
                        <a:pt x="2256" y="301"/>
                      </a:lnTo>
                      <a:lnTo>
                        <a:pt x="2256" y="301"/>
                      </a:lnTo>
                      <a:lnTo>
                        <a:pt x="2257" y="301"/>
                      </a:lnTo>
                      <a:lnTo>
                        <a:pt x="2257" y="301"/>
                      </a:lnTo>
                      <a:lnTo>
                        <a:pt x="2259" y="300"/>
                      </a:lnTo>
                      <a:lnTo>
                        <a:pt x="2261" y="299"/>
                      </a:lnTo>
                      <a:lnTo>
                        <a:pt x="2263" y="299"/>
                      </a:lnTo>
                      <a:lnTo>
                        <a:pt x="2264" y="297"/>
                      </a:lnTo>
                      <a:lnTo>
                        <a:pt x="2266" y="297"/>
                      </a:lnTo>
                      <a:lnTo>
                        <a:pt x="2266" y="297"/>
                      </a:lnTo>
                      <a:lnTo>
                        <a:pt x="2266" y="297"/>
                      </a:lnTo>
                      <a:lnTo>
                        <a:pt x="2268" y="297"/>
                      </a:lnTo>
                      <a:lnTo>
                        <a:pt x="2268" y="299"/>
                      </a:lnTo>
                      <a:lnTo>
                        <a:pt x="2269" y="300"/>
                      </a:lnTo>
                      <a:lnTo>
                        <a:pt x="2269" y="301"/>
                      </a:lnTo>
                      <a:lnTo>
                        <a:pt x="2269" y="301"/>
                      </a:lnTo>
                      <a:lnTo>
                        <a:pt x="2269" y="303"/>
                      </a:lnTo>
                      <a:lnTo>
                        <a:pt x="2268" y="304"/>
                      </a:lnTo>
                      <a:lnTo>
                        <a:pt x="2268" y="305"/>
                      </a:lnTo>
                      <a:lnTo>
                        <a:pt x="2266" y="305"/>
                      </a:lnTo>
                      <a:lnTo>
                        <a:pt x="2266" y="307"/>
                      </a:lnTo>
                      <a:lnTo>
                        <a:pt x="2265" y="307"/>
                      </a:lnTo>
                      <a:lnTo>
                        <a:pt x="2265" y="308"/>
                      </a:lnTo>
                      <a:lnTo>
                        <a:pt x="2265" y="308"/>
                      </a:lnTo>
                      <a:lnTo>
                        <a:pt x="2265" y="309"/>
                      </a:lnTo>
                      <a:lnTo>
                        <a:pt x="2263" y="310"/>
                      </a:lnTo>
                      <a:lnTo>
                        <a:pt x="2264" y="316"/>
                      </a:lnTo>
                      <a:lnTo>
                        <a:pt x="2263" y="316"/>
                      </a:lnTo>
                      <a:lnTo>
                        <a:pt x="2263" y="314"/>
                      </a:lnTo>
                      <a:lnTo>
                        <a:pt x="2260" y="313"/>
                      </a:lnTo>
                      <a:lnTo>
                        <a:pt x="2259" y="314"/>
                      </a:lnTo>
                      <a:lnTo>
                        <a:pt x="2257" y="316"/>
                      </a:lnTo>
                      <a:lnTo>
                        <a:pt x="2256" y="317"/>
                      </a:lnTo>
                      <a:lnTo>
                        <a:pt x="2255" y="318"/>
                      </a:lnTo>
                      <a:lnTo>
                        <a:pt x="2256" y="320"/>
                      </a:lnTo>
                      <a:lnTo>
                        <a:pt x="2257" y="321"/>
                      </a:lnTo>
                      <a:lnTo>
                        <a:pt x="2256" y="321"/>
                      </a:lnTo>
                      <a:lnTo>
                        <a:pt x="2256" y="321"/>
                      </a:lnTo>
                      <a:lnTo>
                        <a:pt x="2255" y="321"/>
                      </a:lnTo>
                      <a:lnTo>
                        <a:pt x="2255" y="321"/>
                      </a:lnTo>
                      <a:lnTo>
                        <a:pt x="2255" y="326"/>
                      </a:lnTo>
                      <a:lnTo>
                        <a:pt x="2249" y="329"/>
                      </a:lnTo>
                      <a:lnTo>
                        <a:pt x="2249" y="333"/>
                      </a:lnTo>
                      <a:lnTo>
                        <a:pt x="2248" y="333"/>
                      </a:lnTo>
                      <a:lnTo>
                        <a:pt x="2248" y="335"/>
                      </a:lnTo>
                      <a:lnTo>
                        <a:pt x="2247" y="335"/>
                      </a:lnTo>
                      <a:lnTo>
                        <a:pt x="2247" y="337"/>
                      </a:lnTo>
                      <a:lnTo>
                        <a:pt x="2245" y="339"/>
                      </a:lnTo>
                      <a:lnTo>
                        <a:pt x="2244" y="339"/>
                      </a:lnTo>
                      <a:lnTo>
                        <a:pt x="2243" y="341"/>
                      </a:lnTo>
                      <a:lnTo>
                        <a:pt x="2242" y="341"/>
                      </a:lnTo>
                      <a:lnTo>
                        <a:pt x="2240" y="339"/>
                      </a:lnTo>
                      <a:lnTo>
                        <a:pt x="2240" y="339"/>
                      </a:lnTo>
                      <a:lnTo>
                        <a:pt x="2238" y="338"/>
                      </a:lnTo>
                      <a:lnTo>
                        <a:pt x="2236" y="338"/>
                      </a:lnTo>
                      <a:lnTo>
                        <a:pt x="2236" y="338"/>
                      </a:lnTo>
                      <a:lnTo>
                        <a:pt x="2235" y="338"/>
                      </a:lnTo>
                      <a:lnTo>
                        <a:pt x="2234" y="337"/>
                      </a:lnTo>
                      <a:lnTo>
                        <a:pt x="2234" y="335"/>
                      </a:lnTo>
                      <a:lnTo>
                        <a:pt x="2235" y="335"/>
                      </a:lnTo>
                      <a:lnTo>
                        <a:pt x="2235" y="334"/>
                      </a:lnTo>
                      <a:lnTo>
                        <a:pt x="2236" y="334"/>
                      </a:lnTo>
                      <a:lnTo>
                        <a:pt x="2236" y="330"/>
                      </a:lnTo>
                      <a:lnTo>
                        <a:pt x="2238" y="330"/>
                      </a:lnTo>
                      <a:lnTo>
                        <a:pt x="2238" y="327"/>
                      </a:lnTo>
                      <a:lnTo>
                        <a:pt x="2238" y="326"/>
                      </a:lnTo>
                      <a:lnTo>
                        <a:pt x="2236" y="324"/>
                      </a:lnTo>
                      <a:lnTo>
                        <a:pt x="2235" y="321"/>
                      </a:lnTo>
                      <a:lnTo>
                        <a:pt x="2234" y="321"/>
                      </a:lnTo>
                      <a:lnTo>
                        <a:pt x="2232" y="320"/>
                      </a:lnTo>
                      <a:lnTo>
                        <a:pt x="2232" y="320"/>
                      </a:lnTo>
                      <a:lnTo>
                        <a:pt x="2230" y="318"/>
                      </a:lnTo>
                      <a:lnTo>
                        <a:pt x="2228" y="317"/>
                      </a:lnTo>
                      <a:lnTo>
                        <a:pt x="2226" y="317"/>
                      </a:lnTo>
                      <a:lnTo>
                        <a:pt x="2225" y="316"/>
                      </a:lnTo>
                      <a:lnTo>
                        <a:pt x="2225" y="313"/>
                      </a:lnTo>
                      <a:lnTo>
                        <a:pt x="2225" y="313"/>
                      </a:lnTo>
                      <a:lnTo>
                        <a:pt x="2225" y="313"/>
                      </a:lnTo>
                      <a:lnTo>
                        <a:pt x="2225" y="312"/>
                      </a:lnTo>
                      <a:lnTo>
                        <a:pt x="2227" y="312"/>
                      </a:lnTo>
                      <a:lnTo>
                        <a:pt x="2230" y="312"/>
                      </a:lnTo>
                      <a:lnTo>
                        <a:pt x="2231" y="309"/>
                      </a:lnTo>
                      <a:lnTo>
                        <a:pt x="2231" y="309"/>
                      </a:lnTo>
                      <a:lnTo>
                        <a:pt x="2231" y="308"/>
                      </a:lnTo>
                      <a:lnTo>
                        <a:pt x="2232" y="308"/>
                      </a:lnTo>
                      <a:lnTo>
                        <a:pt x="2232" y="305"/>
                      </a:lnTo>
                      <a:lnTo>
                        <a:pt x="2234" y="305"/>
                      </a:lnTo>
                      <a:lnTo>
                        <a:pt x="2234" y="304"/>
                      </a:lnTo>
                      <a:lnTo>
                        <a:pt x="2234" y="304"/>
                      </a:lnTo>
                      <a:lnTo>
                        <a:pt x="2234" y="300"/>
                      </a:lnTo>
                      <a:lnTo>
                        <a:pt x="2235" y="300"/>
                      </a:lnTo>
                      <a:lnTo>
                        <a:pt x="2235" y="297"/>
                      </a:lnTo>
                      <a:lnTo>
                        <a:pt x="2234" y="295"/>
                      </a:lnTo>
                      <a:lnTo>
                        <a:pt x="2234" y="292"/>
                      </a:lnTo>
                      <a:lnTo>
                        <a:pt x="2234" y="291"/>
                      </a:lnTo>
                      <a:lnTo>
                        <a:pt x="2235" y="290"/>
                      </a:lnTo>
                      <a:lnTo>
                        <a:pt x="2231" y="288"/>
                      </a:lnTo>
                      <a:lnTo>
                        <a:pt x="2231" y="286"/>
                      </a:lnTo>
                      <a:lnTo>
                        <a:pt x="2231" y="283"/>
                      </a:lnTo>
                      <a:lnTo>
                        <a:pt x="2232" y="283"/>
                      </a:lnTo>
                      <a:lnTo>
                        <a:pt x="2231" y="280"/>
                      </a:lnTo>
                      <a:lnTo>
                        <a:pt x="2230" y="279"/>
                      </a:lnTo>
                      <a:lnTo>
                        <a:pt x="2228" y="278"/>
                      </a:lnTo>
                      <a:lnTo>
                        <a:pt x="2227" y="276"/>
                      </a:lnTo>
                      <a:lnTo>
                        <a:pt x="2226" y="275"/>
                      </a:lnTo>
                      <a:lnTo>
                        <a:pt x="2225" y="275"/>
                      </a:lnTo>
                      <a:lnTo>
                        <a:pt x="2225" y="274"/>
                      </a:lnTo>
                      <a:lnTo>
                        <a:pt x="2225" y="274"/>
                      </a:lnTo>
                      <a:lnTo>
                        <a:pt x="2225" y="273"/>
                      </a:lnTo>
                      <a:lnTo>
                        <a:pt x="2223" y="271"/>
                      </a:lnTo>
                      <a:lnTo>
                        <a:pt x="2222" y="269"/>
                      </a:lnTo>
                      <a:lnTo>
                        <a:pt x="2222" y="269"/>
                      </a:lnTo>
                      <a:lnTo>
                        <a:pt x="2221" y="266"/>
                      </a:lnTo>
                      <a:lnTo>
                        <a:pt x="2221" y="266"/>
                      </a:lnTo>
                      <a:lnTo>
                        <a:pt x="2221" y="265"/>
                      </a:lnTo>
                      <a:lnTo>
                        <a:pt x="2219" y="263"/>
                      </a:lnTo>
                      <a:lnTo>
                        <a:pt x="2219" y="262"/>
                      </a:lnTo>
                      <a:lnTo>
                        <a:pt x="2218" y="262"/>
                      </a:lnTo>
                      <a:lnTo>
                        <a:pt x="2217" y="261"/>
                      </a:lnTo>
                      <a:lnTo>
                        <a:pt x="2215" y="258"/>
                      </a:lnTo>
                      <a:lnTo>
                        <a:pt x="2215" y="257"/>
                      </a:lnTo>
                      <a:lnTo>
                        <a:pt x="2217" y="257"/>
                      </a:lnTo>
                      <a:lnTo>
                        <a:pt x="2218" y="257"/>
                      </a:lnTo>
                      <a:close/>
                      <a:moveTo>
                        <a:pt x="207" y="228"/>
                      </a:moveTo>
                      <a:lnTo>
                        <a:pt x="207" y="229"/>
                      </a:lnTo>
                      <a:lnTo>
                        <a:pt x="206" y="229"/>
                      </a:lnTo>
                      <a:lnTo>
                        <a:pt x="206" y="231"/>
                      </a:lnTo>
                      <a:lnTo>
                        <a:pt x="206" y="231"/>
                      </a:lnTo>
                      <a:lnTo>
                        <a:pt x="205" y="231"/>
                      </a:lnTo>
                      <a:lnTo>
                        <a:pt x="205" y="229"/>
                      </a:lnTo>
                      <a:lnTo>
                        <a:pt x="207" y="228"/>
                      </a:lnTo>
                      <a:close/>
                      <a:moveTo>
                        <a:pt x="212" y="228"/>
                      </a:moveTo>
                      <a:lnTo>
                        <a:pt x="214" y="228"/>
                      </a:lnTo>
                      <a:lnTo>
                        <a:pt x="215" y="228"/>
                      </a:lnTo>
                      <a:lnTo>
                        <a:pt x="215" y="228"/>
                      </a:lnTo>
                      <a:lnTo>
                        <a:pt x="215" y="228"/>
                      </a:lnTo>
                      <a:lnTo>
                        <a:pt x="214" y="228"/>
                      </a:lnTo>
                      <a:lnTo>
                        <a:pt x="212" y="229"/>
                      </a:lnTo>
                      <a:lnTo>
                        <a:pt x="210" y="229"/>
                      </a:lnTo>
                      <a:lnTo>
                        <a:pt x="210" y="228"/>
                      </a:lnTo>
                      <a:lnTo>
                        <a:pt x="211" y="228"/>
                      </a:lnTo>
                      <a:lnTo>
                        <a:pt x="212" y="228"/>
                      </a:lnTo>
                      <a:close/>
                      <a:moveTo>
                        <a:pt x="218" y="223"/>
                      </a:moveTo>
                      <a:lnTo>
                        <a:pt x="216" y="225"/>
                      </a:lnTo>
                      <a:lnTo>
                        <a:pt x="216" y="225"/>
                      </a:lnTo>
                      <a:lnTo>
                        <a:pt x="214" y="225"/>
                      </a:lnTo>
                      <a:lnTo>
                        <a:pt x="215" y="224"/>
                      </a:lnTo>
                      <a:lnTo>
                        <a:pt x="215" y="224"/>
                      </a:lnTo>
                      <a:lnTo>
                        <a:pt x="218" y="223"/>
                      </a:lnTo>
                      <a:close/>
                      <a:moveTo>
                        <a:pt x="1882" y="218"/>
                      </a:moveTo>
                      <a:lnTo>
                        <a:pt x="1879" y="218"/>
                      </a:lnTo>
                      <a:lnTo>
                        <a:pt x="1879" y="219"/>
                      </a:lnTo>
                      <a:lnTo>
                        <a:pt x="1882" y="219"/>
                      </a:lnTo>
                      <a:lnTo>
                        <a:pt x="1882" y="218"/>
                      </a:lnTo>
                      <a:close/>
                      <a:moveTo>
                        <a:pt x="1883" y="216"/>
                      </a:moveTo>
                      <a:lnTo>
                        <a:pt x="1883" y="216"/>
                      </a:lnTo>
                      <a:lnTo>
                        <a:pt x="1884" y="219"/>
                      </a:lnTo>
                      <a:lnTo>
                        <a:pt x="1885" y="221"/>
                      </a:lnTo>
                      <a:lnTo>
                        <a:pt x="1885" y="224"/>
                      </a:lnTo>
                      <a:lnTo>
                        <a:pt x="1887" y="225"/>
                      </a:lnTo>
                      <a:lnTo>
                        <a:pt x="1888" y="225"/>
                      </a:lnTo>
                      <a:lnTo>
                        <a:pt x="1888" y="224"/>
                      </a:lnTo>
                      <a:lnTo>
                        <a:pt x="1889" y="224"/>
                      </a:lnTo>
                      <a:lnTo>
                        <a:pt x="1889" y="221"/>
                      </a:lnTo>
                      <a:lnTo>
                        <a:pt x="1888" y="220"/>
                      </a:lnTo>
                      <a:lnTo>
                        <a:pt x="1887" y="219"/>
                      </a:lnTo>
                      <a:lnTo>
                        <a:pt x="1887" y="218"/>
                      </a:lnTo>
                      <a:lnTo>
                        <a:pt x="1885" y="216"/>
                      </a:lnTo>
                      <a:lnTo>
                        <a:pt x="1883" y="216"/>
                      </a:lnTo>
                      <a:close/>
                      <a:moveTo>
                        <a:pt x="1897" y="211"/>
                      </a:moveTo>
                      <a:lnTo>
                        <a:pt x="1903" y="219"/>
                      </a:lnTo>
                      <a:lnTo>
                        <a:pt x="1903" y="219"/>
                      </a:lnTo>
                      <a:lnTo>
                        <a:pt x="1903" y="214"/>
                      </a:lnTo>
                      <a:lnTo>
                        <a:pt x="1903" y="214"/>
                      </a:lnTo>
                      <a:lnTo>
                        <a:pt x="1903" y="214"/>
                      </a:lnTo>
                      <a:lnTo>
                        <a:pt x="1903" y="214"/>
                      </a:lnTo>
                      <a:lnTo>
                        <a:pt x="1901" y="212"/>
                      </a:lnTo>
                      <a:lnTo>
                        <a:pt x="1900" y="211"/>
                      </a:lnTo>
                      <a:lnTo>
                        <a:pt x="1897" y="211"/>
                      </a:lnTo>
                      <a:close/>
                      <a:moveTo>
                        <a:pt x="1685" y="148"/>
                      </a:moveTo>
                      <a:lnTo>
                        <a:pt x="1685" y="149"/>
                      </a:lnTo>
                      <a:lnTo>
                        <a:pt x="1685" y="149"/>
                      </a:lnTo>
                      <a:lnTo>
                        <a:pt x="1687" y="149"/>
                      </a:lnTo>
                      <a:lnTo>
                        <a:pt x="1685" y="149"/>
                      </a:lnTo>
                      <a:lnTo>
                        <a:pt x="1685" y="148"/>
                      </a:lnTo>
                      <a:close/>
                      <a:moveTo>
                        <a:pt x="2173" y="114"/>
                      </a:moveTo>
                      <a:lnTo>
                        <a:pt x="2175" y="114"/>
                      </a:lnTo>
                      <a:lnTo>
                        <a:pt x="2175" y="117"/>
                      </a:lnTo>
                      <a:lnTo>
                        <a:pt x="2173" y="117"/>
                      </a:lnTo>
                      <a:lnTo>
                        <a:pt x="2173" y="115"/>
                      </a:lnTo>
                      <a:lnTo>
                        <a:pt x="2173" y="114"/>
                      </a:lnTo>
                      <a:close/>
                      <a:moveTo>
                        <a:pt x="2166" y="105"/>
                      </a:moveTo>
                      <a:lnTo>
                        <a:pt x="2166" y="105"/>
                      </a:lnTo>
                      <a:lnTo>
                        <a:pt x="2166" y="106"/>
                      </a:lnTo>
                      <a:lnTo>
                        <a:pt x="2167" y="106"/>
                      </a:lnTo>
                      <a:lnTo>
                        <a:pt x="2167" y="109"/>
                      </a:lnTo>
                      <a:lnTo>
                        <a:pt x="2167" y="109"/>
                      </a:lnTo>
                      <a:lnTo>
                        <a:pt x="2167" y="110"/>
                      </a:lnTo>
                      <a:lnTo>
                        <a:pt x="2164" y="109"/>
                      </a:lnTo>
                      <a:lnTo>
                        <a:pt x="2166" y="105"/>
                      </a:lnTo>
                      <a:close/>
                      <a:moveTo>
                        <a:pt x="1171" y="104"/>
                      </a:moveTo>
                      <a:lnTo>
                        <a:pt x="1171" y="105"/>
                      </a:lnTo>
                      <a:lnTo>
                        <a:pt x="1172" y="106"/>
                      </a:lnTo>
                      <a:lnTo>
                        <a:pt x="1172" y="108"/>
                      </a:lnTo>
                      <a:lnTo>
                        <a:pt x="1173" y="109"/>
                      </a:lnTo>
                      <a:lnTo>
                        <a:pt x="1168" y="109"/>
                      </a:lnTo>
                      <a:lnTo>
                        <a:pt x="1168" y="108"/>
                      </a:lnTo>
                      <a:lnTo>
                        <a:pt x="1167" y="106"/>
                      </a:lnTo>
                      <a:lnTo>
                        <a:pt x="1167" y="106"/>
                      </a:lnTo>
                      <a:lnTo>
                        <a:pt x="1167" y="105"/>
                      </a:lnTo>
                      <a:lnTo>
                        <a:pt x="1168" y="104"/>
                      </a:lnTo>
                      <a:lnTo>
                        <a:pt x="1169" y="104"/>
                      </a:lnTo>
                      <a:lnTo>
                        <a:pt x="1171" y="104"/>
                      </a:lnTo>
                      <a:close/>
                      <a:moveTo>
                        <a:pt x="2141" y="98"/>
                      </a:moveTo>
                      <a:lnTo>
                        <a:pt x="2146" y="100"/>
                      </a:lnTo>
                      <a:lnTo>
                        <a:pt x="2146" y="101"/>
                      </a:lnTo>
                      <a:lnTo>
                        <a:pt x="2146" y="104"/>
                      </a:lnTo>
                      <a:lnTo>
                        <a:pt x="2147" y="105"/>
                      </a:lnTo>
                      <a:lnTo>
                        <a:pt x="2150" y="106"/>
                      </a:lnTo>
                      <a:lnTo>
                        <a:pt x="2150" y="106"/>
                      </a:lnTo>
                      <a:lnTo>
                        <a:pt x="2150" y="108"/>
                      </a:lnTo>
                      <a:lnTo>
                        <a:pt x="2151" y="109"/>
                      </a:lnTo>
                      <a:lnTo>
                        <a:pt x="2153" y="109"/>
                      </a:lnTo>
                      <a:lnTo>
                        <a:pt x="2154" y="110"/>
                      </a:lnTo>
                      <a:lnTo>
                        <a:pt x="2154" y="110"/>
                      </a:lnTo>
                      <a:lnTo>
                        <a:pt x="2155" y="114"/>
                      </a:lnTo>
                      <a:lnTo>
                        <a:pt x="2156" y="114"/>
                      </a:lnTo>
                      <a:lnTo>
                        <a:pt x="2158" y="114"/>
                      </a:lnTo>
                      <a:lnTo>
                        <a:pt x="2158" y="114"/>
                      </a:lnTo>
                      <a:lnTo>
                        <a:pt x="2159" y="114"/>
                      </a:lnTo>
                      <a:lnTo>
                        <a:pt x="2160" y="114"/>
                      </a:lnTo>
                      <a:lnTo>
                        <a:pt x="2160" y="115"/>
                      </a:lnTo>
                      <a:lnTo>
                        <a:pt x="2162" y="117"/>
                      </a:lnTo>
                      <a:lnTo>
                        <a:pt x="2162" y="117"/>
                      </a:lnTo>
                      <a:lnTo>
                        <a:pt x="2163" y="117"/>
                      </a:lnTo>
                      <a:lnTo>
                        <a:pt x="2163" y="118"/>
                      </a:lnTo>
                      <a:lnTo>
                        <a:pt x="2164" y="118"/>
                      </a:lnTo>
                      <a:lnTo>
                        <a:pt x="2166" y="119"/>
                      </a:lnTo>
                      <a:lnTo>
                        <a:pt x="2167" y="121"/>
                      </a:lnTo>
                      <a:lnTo>
                        <a:pt x="2167" y="122"/>
                      </a:lnTo>
                      <a:lnTo>
                        <a:pt x="2167" y="122"/>
                      </a:lnTo>
                      <a:lnTo>
                        <a:pt x="2166" y="123"/>
                      </a:lnTo>
                      <a:lnTo>
                        <a:pt x="2166" y="123"/>
                      </a:lnTo>
                      <a:lnTo>
                        <a:pt x="2164" y="123"/>
                      </a:lnTo>
                      <a:lnTo>
                        <a:pt x="2164" y="123"/>
                      </a:lnTo>
                      <a:lnTo>
                        <a:pt x="2162" y="123"/>
                      </a:lnTo>
                      <a:lnTo>
                        <a:pt x="2160" y="121"/>
                      </a:lnTo>
                      <a:lnTo>
                        <a:pt x="2158" y="121"/>
                      </a:lnTo>
                      <a:lnTo>
                        <a:pt x="2158" y="119"/>
                      </a:lnTo>
                      <a:lnTo>
                        <a:pt x="2155" y="119"/>
                      </a:lnTo>
                      <a:lnTo>
                        <a:pt x="2151" y="115"/>
                      </a:lnTo>
                      <a:lnTo>
                        <a:pt x="2151" y="114"/>
                      </a:lnTo>
                      <a:lnTo>
                        <a:pt x="2149" y="113"/>
                      </a:lnTo>
                      <a:lnTo>
                        <a:pt x="2149" y="111"/>
                      </a:lnTo>
                      <a:lnTo>
                        <a:pt x="2146" y="110"/>
                      </a:lnTo>
                      <a:lnTo>
                        <a:pt x="2146" y="109"/>
                      </a:lnTo>
                      <a:lnTo>
                        <a:pt x="2146" y="109"/>
                      </a:lnTo>
                      <a:lnTo>
                        <a:pt x="2146" y="108"/>
                      </a:lnTo>
                      <a:lnTo>
                        <a:pt x="2143" y="108"/>
                      </a:lnTo>
                      <a:lnTo>
                        <a:pt x="2143" y="106"/>
                      </a:lnTo>
                      <a:lnTo>
                        <a:pt x="2142" y="106"/>
                      </a:lnTo>
                      <a:lnTo>
                        <a:pt x="2142" y="104"/>
                      </a:lnTo>
                      <a:lnTo>
                        <a:pt x="2141" y="102"/>
                      </a:lnTo>
                      <a:lnTo>
                        <a:pt x="2141" y="101"/>
                      </a:lnTo>
                      <a:lnTo>
                        <a:pt x="2141" y="98"/>
                      </a:lnTo>
                      <a:lnTo>
                        <a:pt x="2141" y="98"/>
                      </a:lnTo>
                      <a:close/>
                      <a:moveTo>
                        <a:pt x="1190" y="92"/>
                      </a:moveTo>
                      <a:lnTo>
                        <a:pt x="1190" y="94"/>
                      </a:lnTo>
                      <a:lnTo>
                        <a:pt x="1190" y="97"/>
                      </a:lnTo>
                      <a:lnTo>
                        <a:pt x="1190" y="100"/>
                      </a:lnTo>
                      <a:lnTo>
                        <a:pt x="1189" y="100"/>
                      </a:lnTo>
                      <a:lnTo>
                        <a:pt x="1188" y="100"/>
                      </a:lnTo>
                      <a:lnTo>
                        <a:pt x="1188" y="100"/>
                      </a:lnTo>
                      <a:lnTo>
                        <a:pt x="1185" y="100"/>
                      </a:lnTo>
                      <a:lnTo>
                        <a:pt x="1185" y="94"/>
                      </a:lnTo>
                      <a:lnTo>
                        <a:pt x="1188" y="94"/>
                      </a:lnTo>
                      <a:lnTo>
                        <a:pt x="1188" y="93"/>
                      </a:lnTo>
                      <a:lnTo>
                        <a:pt x="1189" y="92"/>
                      </a:lnTo>
                      <a:lnTo>
                        <a:pt x="1190" y="92"/>
                      </a:lnTo>
                      <a:close/>
                      <a:moveTo>
                        <a:pt x="72" y="74"/>
                      </a:moveTo>
                      <a:lnTo>
                        <a:pt x="75" y="74"/>
                      </a:lnTo>
                      <a:lnTo>
                        <a:pt x="75" y="75"/>
                      </a:lnTo>
                      <a:lnTo>
                        <a:pt x="75" y="79"/>
                      </a:lnTo>
                      <a:lnTo>
                        <a:pt x="76" y="79"/>
                      </a:lnTo>
                      <a:lnTo>
                        <a:pt x="76" y="80"/>
                      </a:lnTo>
                      <a:lnTo>
                        <a:pt x="75" y="79"/>
                      </a:lnTo>
                      <a:lnTo>
                        <a:pt x="75" y="79"/>
                      </a:lnTo>
                      <a:lnTo>
                        <a:pt x="75" y="79"/>
                      </a:lnTo>
                      <a:lnTo>
                        <a:pt x="74" y="77"/>
                      </a:lnTo>
                      <a:lnTo>
                        <a:pt x="72" y="74"/>
                      </a:lnTo>
                      <a:close/>
                      <a:moveTo>
                        <a:pt x="2269" y="74"/>
                      </a:moveTo>
                      <a:lnTo>
                        <a:pt x="2270" y="75"/>
                      </a:lnTo>
                      <a:lnTo>
                        <a:pt x="2270" y="75"/>
                      </a:lnTo>
                      <a:lnTo>
                        <a:pt x="2272" y="76"/>
                      </a:lnTo>
                      <a:lnTo>
                        <a:pt x="2272" y="79"/>
                      </a:lnTo>
                      <a:lnTo>
                        <a:pt x="2270" y="79"/>
                      </a:lnTo>
                      <a:lnTo>
                        <a:pt x="2270" y="79"/>
                      </a:lnTo>
                      <a:lnTo>
                        <a:pt x="2270" y="80"/>
                      </a:lnTo>
                      <a:lnTo>
                        <a:pt x="2265" y="80"/>
                      </a:lnTo>
                      <a:lnTo>
                        <a:pt x="2265" y="80"/>
                      </a:lnTo>
                      <a:lnTo>
                        <a:pt x="2261" y="80"/>
                      </a:lnTo>
                      <a:lnTo>
                        <a:pt x="2261" y="79"/>
                      </a:lnTo>
                      <a:lnTo>
                        <a:pt x="2260" y="79"/>
                      </a:lnTo>
                      <a:lnTo>
                        <a:pt x="2260" y="77"/>
                      </a:lnTo>
                      <a:lnTo>
                        <a:pt x="2260" y="76"/>
                      </a:lnTo>
                      <a:lnTo>
                        <a:pt x="2261" y="75"/>
                      </a:lnTo>
                      <a:lnTo>
                        <a:pt x="2269" y="74"/>
                      </a:lnTo>
                      <a:close/>
                      <a:moveTo>
                        <a:pt x="2176" y="64"/>
                      </a:moveTo>
                      <a:lnTo>
                        <a:pt x="2177" y="64"/>
                      </a:lnTo>
                      <a:lnTo>
                        <a:pt x="2179" y="68"/>
                      </a:lnTo>
                      <a:lnTo>
                        <a:pt x="2179" y="68"/>
                      </a:lnTo>
                      <a:lnTo>
                        <a:pt x="2180" y="68"/>
                      </a:lnTo>
                      <a:lnTo>
                        <a:pt x="2180" y="68"/>
                      </a:lnTo>
                      <a:lnTo>
                        <a:pt x="2180" y="68"/>
                      </a:lnTo>
                      <a:lnTo>
                        <a:pt x="2181" y="72"/>
                      </a:lnTo>
                      <a:lnTo>
                        <a:pt x="2179" y="72"/>
                      </a:lnTo>
                      <a:lnTo>
                        <a:pt x="2179" y="71"/>
                      </a:lnTo>
                      <a:lnTo>
                        <a:pt x="2179" y="71"/>
                      </a:lnTo>
                      <a:lnTo>
                        <a:pt x="2179" y="71"/>
                      </a:lnTo>
                      <a:lnTo>
                        <a:pt x="2177" y="71"/>
                      </a:lnTo>
                      <a:lnTo>
                        <a:pt x="2177" y="71"/>
                      </a:lnTo>
                      <a:lnTo>
                        <a:pt x="2177" y="68"/>
                      </a:lnTo>
                      <a:lnTo>
                        <a:pt x="2176" y="67"/>
                      </a:lnTo>
                      <a:lnTo>
                        <a:pt x="2176" y="64"/>
                      </a:lnTo>
                      <a:close/>
                      <a:moveTo>
                        <a:pt x="1122" y="62"/>
                      </a:moveTo>
                      <a:lnTo>
                        <a:pt x="1124" y="62"/>
                      </a:lnTo>
                      <a:lnTo>
                        <a:pt x="1124" y="63"/>
                      </a:lnTo>
                      <a:lnTo>
                        <a:pt x="1122" y="64"/>
                      </a:lnTo>
                      <a:lnTo>
                        <a:pt x="1122" y="64"/>
                      </a:lnTo>
                      <a:lnTo>
                        <a:pt x="1122" y="62"/>
                      </a:lnTo>
                      <a:close/>
                      <a:moveTo>
                        <a:pt x="2282" y="58"/>
                      </a:moveTo>
                      <a:lnTo>
                        <a:pt x="2282" y="59"/>
                      </a:lnTo>
                      <a:lnTo>
                        <a:pt x="2281" y="60"/>
                      </a:lnTo>
                      <a:lnTo>
                        <a:pt x="2280" y="60"/>
                      </a:lnTo>
                      <a:lnTo>
                        <a:pt x="2280" y="64"/>
                      </a:lnTo>
                      <a:lnTo>
                        <a:pt x="2276" y="64"/>
                      </a:lnTo>
                      <a:lnTo>
                        <a:pt x="2273" y="66"/>
                      </a:lnTo>
                      <a:lnTo>
                        <a:pt x="2270" y="67"/>
                      </a:lnTo>
                      <a:lnTo>
                        <a:pt x="2270" y="66"/>
                      </a:lnTo>
                      <a:lnTo>
                        <a:pt x="2270" y="64"/>
                      </a:lnTo>
                      <a:lnTo>
                        <a:pt x="2269" y="64"/>
                      </a:lnTo>
                      <a:lnTo>
                        <a:pt x="2272" y="62"/>
                      </a:lnTo>
                      <a:lnTo>
                        <a:pt x="2276" y="60"/>
                      </a:lnTo>
                      <a:lnTo>
                        <a:pt x="2278" y="59"/>
                      </a:lnTo>
                      <a:lnTo>
                        <a:pt x="2282" y="58"/>
                      </a:lnTo>
                      <a:close/>
                      <a:moveTo>
                        <a:pt x="1918" y="58"/>
                      </a:moveTo>
                      <a:lnTo>
                        <a:pt x="1921" y="58"/>
                      </a:lnTo>
                      <a:lnTo>
                        <a:pt x="1921" y="59"/>
                      </a:lnTo>
                      <a:lnTo>
                        <a:pt x="1920" y="60"/>
                      </a:lnTo>
                      <a:lnTo>
                        <a:pt x="1918" y="62"/>
                      </a:lnTo>
                      <a:lnTo>
                        <a:pt x="1918" y="62"/>
                      </a:lnTo>
                      <a:lnTo>
                        <a:pt x="1918" y="62"/>
                      </a:lnTo>
                      <a:lnTo>
                        <a:pt x="1917" y="62"/>
                      </a:lnTo>
                      <a:lnTo>
                        <a:pt x="1917" y="59"/>
                      </a:lnTo>
                      <a:lnTo>
                        <a:pt x="1917" y="59"/>
                      </a:lnTo>
                      <a:lnTo>
                        <a:pt x="1917" y="59"/>
                      </a:lnTo>
                      <a:lnTo>
                        <a:pt x="1918" y="58"/>
                      </a:lnTo>
                      <a:close/>
                      <a:moveTo>
                        <a:pt x="2172" y="51"/>
                      </a:moveTo>
                      <a:lnTo>
                        <a:pt x="2173" y="51"/>
                      </a:lnTo>
                      <a:lnTo>
                        <a:pt x="2175" y="55"/>
                      </a:lnTo>
                      <a:lnTo>
                        <a:pt x="2176" y="55"/>
                      </a:lnTo>
                      <a:lnTo>
                        <a:pt x="2176" y="54"/>
                      </a:lnTo>
                      <a:lnTo>
                        <a:pt x="2176" y="54"/>
                      </a:lnTo>
                      <a:lnTo>
                        <a:pt x="2177" y="54"/>
                      </a:lnTo>
                      <a:lnTo>
                        <a:pt x="2177" y="58"/>
                      </a:lnTo>
                      <a:lnTo>
                        <a:pt x="2179" y="58"/>
                      </a:lnTo>
                      <a:lnTo>
                        <a:pt x="2179" y="59"/>
                      </a:lnTo>
                      <a:lnTo>
                        <a:pt x="2177" y="59"/>
                      </a:lnTo>
                      <a:lnTo>
                        <a:pt x="2177" y="60"/>
                      </a:lnTo>
                      <a:lnTo>
                        <a:pt x="2179" y="62"/>
                      </a:lnTo>
                      <a:lnTo>
                        <a:pt x="2177" y="62"/>
                      </a:lnTo>
                      <a:lnTo>
                        <a:pt x="2177" y="62"/>
                      </a:lnTo>
                      <a:lnTo>
                        <a:pt x="2177" y="62"/>
                      </a:lnTo>
                      <a:lnTo>
                        <a:pt x="2176" y="62"/>
                      </a:lnTo>
                      <a:lnTo>
                        <a:pt x="2176" y="62"/>
                      </a:lnTo>
                      <a:lnTo>
                        <a:pt x="2173" y="62"/>
                      </a:lnTo>
                      <a:lnTo>
                        <a:pt x="2172" y="58"/>
                      </a:lnTo>
                      <a:lnTo>
                        <a:pt x="2171" y="58"/>
                      </a:lnTo>
                      <a:lnTo>
                        <a:pt x="2172" y="51"/>
                      </a:lnTo>
                      <a:close/>
                      <a:moveTo>
                        <a:pt x="53" y="39"/>
                      </a:moveTo>
                      <a:lnTo>
                        <a:pt x="53" y="41"/>
                      </a:lnTo>
                      <a:lnTo>
                        <a:pt x="54" y="41"/>
                      </a:lnTo>
                      <a:lnTo>
                        <a:pt x="54" y="42"/>
                      </a:lnTo>
                      <a:lnTo>
                        <a:pt x="54" y="42"/>
                      </a:lnTo>
                      <a:lnTo>
                        <a:pt x="54" y="45"/>
                      </a:lnTo>
                      <a:lnTo>
                        <a:pt x="55" y="45"/>
                      </a:lnTo>
                      <a:lnTo>
                        <a:pt x="57" y="45"/>
                      </a:lnTo>
                      <a:lnTo>
                        <a:pt x="58" y="46"/>
                      </a:lnTo>
                      <a:lnTo>
                        <a:pt x="58" y="46"/>
                      </a:lnTo>
                      <a:lnTo>
                        <a:pt x="61" y="47"/>
                      </a:lnTo>
                      <a:lnTo>
                        <a:pt x="59" y="49"/>
                      </a:lnTo>
                      <a:lnTo>
                        <a:pt x="59" y="49"/>
                      </a:lnTo>
                      <a:lnTo>
                        <a:pt x="59" y="49"/>
                      </a:lnTo>
                      <a:lnTo>
                        <a:pt x="59" y="50"/>
                      </a:lnTo>
                      <a:lnTo>
                        <a:pt x="58" y="49"/>
                      </a:lnTo>
                      <a:lnTo>
                        <a:pt x="57" y="47"/>
                      </a:lnTo>
                      <a:lnTo>
                        <a:pt x="55" y="47"/>
                      </a:lnTo>
                      <a:lnTo>
                        <a:pt x="53" y="45"/>
                      </a:lnTo>
                      <a:lnTo>
                        <a:pt x="50" y="45"/>
                      </a:lnTo>
                      <a:lnTo>
                        <a:pt x="50" y="43"/>
                      </a:lnTo>
                      <a:lnTo>
                        <a:pt x="50" y="42"/>
                      </a:lnTo>
                      <a:lnTo>
                        <a:pt x="50" y="42"/>
                      </a:lnTo>
                      <a:lnTo>
                        <a:pt x="50" y="39"/>
                      </a:lnTo>
                      <a:lnTo>
                        <a:pt x="53" y="39"/>
                      </a:lnTo>
                      <a:close/>
                      <a:moveTo>
                        <a:pt x="1893" y="30"/>
                      </a:moveTo>
                      <a:lnTo>
                        <a:pt x="1895" y="30"/>
                      </a:lnTo>
                      <a:lnTo>
                        <a:pt x="1896" y="30"/>
                      </a:lnTo>
                      <a:lnTo>
                        <a:pt x="1896" y="32"/>
                      </a:lnTo>
                      <a:lnTo>
                        <a:pt x="1896" y="33"/>
                      </a:lnTo>
                      <a:lnTo>
                        <a:pt x="1896" y="34"/>
                      </a:lnTo>
                      <a:lnTo>
                        <a:pt x="1896" y="36"/>
                      </a:lnTo>
                      <a:lnTo>
                        <a:pt x="1893" y="36"/>
                      </a:lnTo>
                      <a:lnTo>
                        <a:pt x="1893" y="34"/>
                      </a:lnTo>
                      <a:lnTo>
                        <a:pt x="1893" y="34"/>
                      </a:lnTo>
                      <a:lnTo>
                        <a:pt x="1892" y="36"/>
                      </a:lnTo>
                      <a:lnTo>
                        <a:pt x="1891" y="36"/>
                      </a:lnTo>
                      <a:lnTo>
                        <a:pt x="1891" y="33"/>
                      </a:lnTo>
                      <a:lnTo>
                        <a:pt x="1892" y="30"/>
                      </a:lnTo>
                      <a:lnTo>
                        <a:pt x="1893" y="30"/>
                      </a:lnTo>
                      <a:lnTo>
                        <a:pt x="1893" y="30"/>
                      </a:lnTo>
                      <a:close/>
                      <a:moveTo>
                        <a:pt x="1114" y="12"/>
                      </a:moveTo>
                      <a:lnTo>
                        <a:pt x="1114" y="12"/>
                      </a:lnTo>
                      <a:lnTo>
                        <a:pt x="1116" y="12"/>
                      </a:lnTo>
                      <a:lnTo>
                        <a:pt x="1114" y="15"/>
                      </a:lnTo>
                      <a:lnTo>
                        <a:pt x="1117" y="16"/>
                      </a:lnTo>
                      <a:lnTo>
                        <a:pt x="1118" y="17"/>
                      </a:lnTo>
                      <a:lnTo>
                        <a:pt x="1118" y="19"/>
                      </a:lnTo>
                      <a:lnTo>
                        <a:pt x="1118" y="17"/>
                      </a:lnTo>
                      <a:lnTo>
                        <a:pt x="1120" y="17"/>
                      </a:lnTo>
                      <a:lnTo>
                        <a:pt x="1121" y="17"/>
                      </a:lnTo>
                      <a:lnTo>
                        <a:pt x="1121" y="20"/>
                      </a:lnTo>
                      <a:lnTo>
                        <a:pt x="1122" y="21"/>
                      </a:lnTo>
                      <a:lnTo>
                        <a:pt x="1122" y="22"/>
                      </a:lnTo>
                      <a:lnTo>
                        <a:pt x="1124" y="22"/>
                      </a:lnTo>
                      <a:lnTo>
                        <a:pt x="1124" y="25"/>
                      </a:lnTo>
                      <a:lnTo>
                        <a:pt x="1124" y="26"/>
                      </a:lnTo>
                      <a:lnTo>
                        <a:pt x="1124" y="29"/>
                      </a:lnTo>
                      <a:lnTo>
                        <a:pt x="1124" y="29"/>
                      </a:lnTo>
                      <a:lnTo>
                        <a:pt x="1124" y="34"/>
                      </a:lnTo>
                      <a:lnTo>
                        <a:pt x="1124" y="34"/>
                      </a:lnTo>
                      <a:lnTo>
                        <a:pt x="1124" y="36"/>
                      </a:lnTo>
                      <a:lnTo>
                        <a:pt x="1125" y="36"/>
                      </a:lnTo>
                      <a:lnTo>
                        <a:pt x="1125" y="37"/>
                      </a:lnTo>
                      <a:lnTo>
                        <a:pt x="1126" y="37"/>
                      </a:lnTo>
                      <a:lnTo>
                        <a:pt x="1126" y="39"/>
                      </a:lnTo>
                      <a:lnTo>
                        <a:pt x="1126" y="43"/>
                      </a:lnTo>
                      <a:lnTo>
                        <a:pt x="1125" y="46"/>
                      </a:lnTo>
                      <a:lnTo>
                        <a:pt x="1125" y="49"/>
                      </a:lnTo>
                      <a:lnTo>
                        <a:pt x="1124" y="50"/>
                      </a:lnTo>
                      <a:lnTo>
                        <a:pt x="1122" y="50"/>
                      </a:lnTo>
                      <a:lnTo>
                        <a:pt x="1122" y="49"/>
                      </a:lnTo>
                      <a:lnTo>
                        <a:pt x="1122" y="47"/>
                      </a:lnTo>
                      <a:lnTo>
                        <a:pt x="1121" y="46"/>
                      </a:lnTo>
                      <a:lnTo>
                        <a:pt x="1120" y="46"/>
                      </a:lnTo>
                      <a:lnTo>
                        <a:pt x="1120" y="45"/>
                      </a:lnTo>
                      <a:lnTo>
                        <a:pt x="1118" y="46"/>
                      </a:lnTo>
                      <a:lnTo>
                        <a:pt x="1118" y="49"/>
                      </a:lnTo>
                      <a:lnTo>
                        <a:pt x="1120" y="49"/>
                      </a:lnTo>
                      <a:lnTo>
                        <a:pt x="1120" y="54"/>
                      </a:lnTo>
                      <a:lnTo>
                        <a:pt x="1121" y="54"/>
                      </a:lnTo>
                      <a:lnTo>
                        <a:pt x="1121" y="57"/>
                      </a:lnTo>
                      <a:lnTo>
                        <a:pt x="1121" y="59"/>
                      </a:lnTo>
                      <a:lnTo>
                        <a:pt x="1120" y="59"/>
                      </a:lnTo>
                      <a:lnTo>
                        <a:pt x="1120" y="62"/>
                      </a:lnTo>
                      <a:lnTo>
                        <a:pt x="1121" y="62"/>
                      </a:lnTo>
                      <a:lnTo>
                        <a:pt x="1120" y="63"/>
                      </a:lnTo>
                      <a:lnTo>
                        <a:pt x="1118" y="64"/>
                      </a:lnTo>
                      <a:lnTo>
                        <a:pt x="1118" y="64"/>
                      </a:lnTo>
                      <a:lnTo>
                        <a:pt x="1117" y="70"/>
                      </a:lnTo>
                      <a:lnTo>
                        <a:pt x="1117" y="70"/>
                      </a:lnTo>
                      <a:lnTo>
                        <a:pt x="1118" y="71"/>
                      </a:lnTo>
                      <a:lnTo>
                        <a:pt x="1118" y="71"/>
                      </a:lnTo>
                      <a:lnTo>
                        <a:pt x="1117" y="71"/>
                      </a:lnTo>
                      <a:lnTo>
                        <a:pt x="1117" y="75"/>
                      </a:lnTo>
                      <a:lnTo>
                        <a:pt x="1117" y="75"/>
                      </a:lnTo>
                      <a:lnTo>
                        <a:pt x="1117" y="76"/>
                      </a:lnTo>
                      <a:lnTo>
                        <a:pt x="1116" y="76"/>
                      </a:lnTo>
                      <a:lnTo>
                        <a:pt x="1114" y="81"/>
                      </a:lnTo>
                      <a:lnTo>
                        <a:pt x="1113" y="81"/>
                      </a:lnTo>
                      <a:lnTo>
                        <a:pt x="1112" y="84"/>
                      </a:lnTo>
                      <a:lnTo>
                        <a:pt x="1112" y="84"/>
                      </a:lnTo>
                      <a:lnTo>
                        <a:pt x="1112" y="87"/>
                      </a:lnTo>
                      <a:lnTo>
                        <a:pt x="1111" y="87"/>
                      </a:lnTo>
                      <a:lnTo>
                        <a:pt x="1109" y="91"/>
                      </a:lnTo>
                      <a:lnTo>
                        <a:pt x="1109" y="91"/>
                      </a:lnTo>
                      <a:lnTo>
                        <a:pt x="1109" y="96"/>
                      </a:lnTo>
                      <a:lnTo>
                        <a:pt x="1109" y="96"/>
                      </a:lnTo>
                      <a:lnTo>
                        <a:pt x="1109" y="100"/>
                      </a:lnTo>
                      <a:lnTo>
                        <a:pt x="1108" y="100"/>
                      </a:lnTo>
                      <a:lnTo>
                        <a:pt x="1108" y="102"/>
                      </a:lnTo>
                      <a:lnTo>
                        <a:pt x="1108" y="102"/>
                      </a:lnTo>
                      <a:lnTo>
                        <a:pt x="1108" y="106"/>
                      </a:lnTo>
                      <a:lnTo>
                        <a:pt x="1107" y="106"/>
                      </a:lnTo>
                      <a:lnTo>
                        <a:pt x="1107" y="108"/>
                      </a:lnTo>
                      <a:lnTo>
                        <a:pt x="1105" y="109"/>
                      </a:lnTo>
                      <a:lnTo>
                        <a:pt x="1104" y="110"/>
                      </a:lnTo>
                      <a:lnTo>
                        <a:pt x="1105" y="111"/>
                      </a:lnTo>
                      <a:lnTo>
                        <a:pt x="1105" y="111"/>
                      </a:lnTo>
                      <a:lnTo>
                        <a:pt x="1105" y="111"/>
                      </a:lnTo>
                      <a:lnTo>
                        <a:pt x="1105" y="114"/>
                      </a:lnTo>
                      <a:lnTo>
                        <a:pt x="1104" y="114"/>
                      </a:lnTo>
                      <a:lnTo>
                        <a:pt x="1104" y="115"/>
                      </a:lnTo>
                      <a:lnTo>
                        <a:pt x="1104" y="115"/>
                      </a:lnTo>
                      <a:lnTo>
                        <a:pt x="1103" y="123"/>
                      </a:lnTo>
                      <a:lnTo>
                        <a:pt x="1101" y="123"/>
                      </a:lnTo>
                      <a:lnTo>
                        <a:pt x="1101" y="125"/>
                      </a:lnTo>
                      <a:lnTo>
                        <a:pt x="1100" y="125"/>
                      </a:lnTo>
                      <a:lnTo>
                        <a:pt x="1100" y="127"/>
                      </a:lnTo>
                      <a:lnTo>
                        <a:pt x="1099" y="127"/>
                      </a:lnTo>
                      <a:lnTo>
                        <a:pt x="1099" y="129"/>
                      </a:lnTo>
                      <a:lnTo>
                        <a:pt x="1099" y="129"/>
                      </a:lnTo>
                      <a:lnTo>
                        <a:pt x="1097" y="135"/>
                      </a:lnTo>
                      <a:lnTo>
                        <a:pt x="1097" y="135"/>
                      </a:lnTo>
                      <a:lnTo>
                        <a:pt x="1097" y="138"/>
                      </a:lnTo>
                      <a:lnTo>
                        <a:pt x="1096" y="138"/>
                      </a:lnTo>
                      <a:lnTo>
                        <a:pt x="1096" y="139"/>
                      </a:lnTo>
                      <a:lnTo>
                        <a:pt x="1096" y="139"/>
                      </a:lnTo>
                      <a:lnTo>
                        <a:pt x="1096" y="142"/>
                      </a:lnTo>
                      <a:lnTo>
                        <a:pt x="1095" y="142"/>
                      </a:lnTo>
                      <a:lnTo>
                        <a:pt x="1095" y="143"/>
                      </a:lnTo>
                      <a:lnTo>
                        <a:pt x="1093" y="144"/>
                      </a:lnTo>
                      <a:lnTo>
                        <a:pt x="1093" y="146"/>
                      </a:lnTo>
                      <a:lnTo>
                        <a:pt x="1091" y="148"/>
                      </a:lnTo>
                      <a:lnTo>
                        <a:pt x="1091" y="149"/>
                      </a:lnTo>
                      <a:lnTo>
                        <a:pt x="1087" y="149"/>
                      </a:lnTo>
                      <a:lnTo>
                        <a:pt x="1086" y="151"/>
                      </a:lnTo>
                      <a:lnTo>
                        <a:pt x="1084" y="151"/>
                      </a:lnTo>
                      <a:lnTo>
                        <a:pt x="1084" y="151"/>
                      </a:lnTo>
                      <a:lnTo>
                        <a:pt x="1082" y="152"/>
                      </a:lnTo>
                      <a:lnTo>
                        <a:pt x="1079" y="153"/>
                      </a:lnTo>
                      <a:lnTo>
                        <a:pt x="1078" y="152"/>
                      </a:lnTo>
                      <a:lnTo>
                        <a:pt x="1076" y="151"/>
                      </a:lnTo>
                      <a:lnTo>
                        <a:pt x="1075" y="149"/>
                      </a:lnTo>
                      <a:lnTo>
                        <a:pt x="1073" y="149"/>
                      </a:lnTo>
                      <a:lnTo>
                        <a:pt x="1071" y="148"/>
                      </a:lnTo>
                      <a:lnTo>
                        <a:pt x="1070" y="148"/>
                      </a:lnTo>
                      <a:lnTo>
                        <a:pt x="1070" y="147"/>
                      </a:lnTo>
                      <a:lnTo>
                        <a:pt x="1070" y="147"/>
                      </a:lnTo>
                      <a:lnTo>
                        <a:pt x="1070" y="147"/>
                      </a:lnTo>
                      <a:lnTo>
                        <a:pt x="1069" y="147"/>
                      </a:lnTo>
                      <a:lnTo>
                        <a:pt x="1069" y="147"/>
                      </a:lnTo>
                      <a:lnTo>
                        <a:pt x="1069" y="147"/>
                      </a:lnTo>
                      <a:lnTo>
                        <a:pt x="1069" y="146"/>
                      </a:lnTo>
                      <a:lnTo>
                        <a:pt x="1067" y="146"/>
                      </a:lnTo>
                      <a:lnTo>
                        <a:pt x="1067" y="142"/>
                      </a:lnTo>
                      <a:lnTo>
                        <a:pt x="1066" y="142"/>
                      </a:lnTo>
                      <a:lnTo>
                        <a:pt x="1066" y="139"/>
                      </a:lnTo>
                      <a:lnTo>
                        <a:pt x="1065" y="139"/>
                      </a:lnTo>
                      <a:lnTo>
                        <a:pt x="1065" y="138"/>
                      </a:lnTo>
                      <a:lnTo>
                        <a:pt x="1065" y="138"/>
                      </a:lnTo>
                      <a:lnTo>
                        <a:pt x="1065" y="134"/>
                      </a:lnTo>
                      <a:lnTo>
                        <a:pt x="1063" y="134"/>
                      </a:lnTo>
                      <a:lnTo>
                        <a:pt x="1063" y="132"/>
                      </a:lnTo>
                      <a:lnTo>
                        <a:pt x="1063" y="132"/>
                      </a:lnTo>
                      <a:lnTo>
                        <a:pt x="1063" y="130"/>
                      </a:lnTo>
                      <a:lnTo>
                        <a:pt x="1061" y="129"/>
                      </a:lnTo>
                      <a:lnTo>
                        <a:pt x="1059" y="125"/>
                      </a:lnTo>
                      <a:lnTo>
                        <a:pt x="1059" y="125"/>
                      </a:lnTo>
                      <a:lnTo>
                        <a:pt x="1059" y="123"/>
                      </a:lnTo>
                      <a:lnTo>
                        <a:pt x="1058" y="123"/>
                      </a:lnTo>
                      <a:lnTo>
                        <a:pt x="1058" y="122"/>
                      </a:lnTo>
                      <a:lnTo>
                        <a:pt x="1058" y="122"/>
                      </a:lnTo>
                      <a:lnTo>
                        <a:pt x="1058" y="119"/>
                      </a:lnTo>
                      <a:lnTo>
                        <a:pt x="1058" y="115"/>
                      </a:lnTo>
                      <a:lnTo>
                        <a:pt x="1058" y="115"/>
                      </a:lnTo>
                      <a:lnTo>
                        <a:pt x="1058" y="115"/>
                      </a:lnTo>
                      <a:lnTo>
                        <a:pt x="1058" y="114"/>
                      </a:lnTo>
                      <a:lnTo>
                        <a:pt x="1058" y="114"/>
                      </a:lnTo>
                      <a:lnTo>
                        <a:pt x="1058" y="111"/>
                      </a:lnTo>
                      <a:lnTo>
                        <a:pt x="1059" y="111"/>
                      </a:lnTo>
                      <a:lnTo>
                        <a:pt x="1059" y="108"/>
                      </a:lnTo>
                      <a:lnTo>
                        <a:pt x="1061" y="108"/>
                      </a:lnTo>
                      <a:lnTo>
                        <a:pt x="1062" y="105"/>
                      </a:lnTo>
                      <a:lnTo>
                        <a:pt x="1063" y="104"/>
                      </a:lnTo>
                      <a:lnTo>
                        <a:pt x="1065" y="102"/>
                      </a:lnTo>
                      <a:lnTo>
                        <a:pt x="1063" y="102"/>
                      </a:lnTo>
                      <a:lnTo>
                        <a:pt x="1063" y="100"/>
                      </a:lnTo>
                      <a:lnTo>
                        <a:pt x="1069" y="96"/>
                      </a:lnTo>
                      <a:lnTo>
                        <a:pt x="1069" y="93"/>
                      </a:lnTo>
                      <a:lnTo>
                        <a:pt x="1070" y="93"/>
                      </a:lnTo>
                      <a:lnTo>
                        <a:pt x="1070" y="92"/>
                      </a:lnTo>
                      <a:lnTo>
                        <a:pt x="1071" y="91"/>
                      </a:lnTo>
                      <a:lnTo>
                        <a:pt x="1071" y="89"/>
                      </a:lnTo>
                      <a:lnTo>
                        <a:pt x="1071" y="88"/>
                      </a:lnTo>
                      <a:lnTo>
                        <a:pt x="1071" y="87"/>
                      </a:lnTo>
                      <a:lnTo>
                        <a:pt x="1070" y="84"/>
                      </a:lnTo>
                      <a:lnTo>
                        <a:pt x="1069" y="84"/>
                      </a:lnTo>
                      <a:lnTo>
                        <a:pt x="1069" y="81"/>
                      </a:lnTo>
                      <a:lnTo>
                        <a:pt x="1069" y="81"/>
                      </a:lnTo>
                      <a:lnTo>
                        <a:pt x="1069" y="76"/>
                      </a:lnTo>
                      <a:lnTo>
                        <a:pt x="1067" y="76"/>
                      </a:lnTo>
                      <a:lnTo>
                        <a:pt x="1067" y="74"/>
                      </a:lnTo>
                      <a:lnTo>
                        <a:pt x="1066" y="74"/>
                      </a:lnTo>
                      <a:lnTo>
                        <a:pt x="1067" y="72"/>
                      </a:lnTo>
                      <a:lnTo>
                        <a:pt x="1066" y="70"/>
                      </a:lnTo>
                      <a:lnTo>
                        <a:pt x="1065" y="67"/>
                      </a:lnTo>
                      <a:lnTo>
                        <a:pt x="1066" y="64"/>
                      </a:lnTo>
                      <a:lnTo>
                        <a:pt x="1066" y="64"/>
                      </a:lnTo>
                      <a:lnTo>
                        <a:pt x="1066" y="63"/>
                      </a:lnTo>
                      <a:lnTo>
                        <a:pt x="1069" y="62"/>
                      </a:lnTo>
                      <a:lnTo>
                        <a:pt x="1070" y="57"/>
                      </a:lnTo>
                      <a:lnTo>
                        <a:pt x="1070" y="58"/>
                      </a:lnTo>
                      <a:lnTo>
                        <a:pt x="1071" y="57"/>
                      </a:lnTo>
                      <a:lnTo>
                        <a:pt x="1073" y="55"/>
                      </a:lnTo>
                      <a:lnTo>
                        <a:pt x="1074" y="54"/>
                      </a:lnTo>
                      <a:lnTo>
                        <a:pt x="1075" y="53"/>
                      </a:lnTo>
                      <a:lnTo>
                        <a:pt x="1076" y="53"/>
                      </a:lnTo>
                      <a:lnTo>
                        <a:pt x="1078" y="51"/>
                      </a:lnTo>
                      <a:lnTo>
                        <a:pt x="1079" y="51"/>
                      </a:lnTo>
                      <a:lnTo>
                        <a:pt x="1080" y="51"/>
                      </a:lnTo>
                      <a:lnTo>
                        <a:pt x="1082" y="51"/>
                      </a:lnTo>
                      <a:lnTo>
                        <a:pt x="1082" y="50"/>
                      </a:lnTo>
                      <a:lnTo>
                        <a:pt x="1083" y="49"/>
                      </a:lnTo>
                      <a:lnTo>
                        <a:pt x="1084" y="49"/>
                      </a:lnTo>
                      <a:lnTo>
                        <a:pt x="1087" y="49"/>
                      </a:lnTo>
                      <a:lnTo>
                        <a:pt x="1088" y="49"/>
                      </a:lnTo>
                      <a:lnTo>
                        <a:pt x="1090" y="49"/>
                      </a:lnTo>
                      <a:lnTo>
                        <a:pt x="1091" y="47"/>
                      </a:lnTo>
                      <a:lnTo>
                        <a:pt x="1092" y="46"/>
                      </a:lnTo>
                      <a:lnTo>
                        <a:pt x="1095" y="46"/>
                      </a:lnTo>
                      <a:lnTo>
                        <a:pt x="1095" y="47"/>
                      </a:lnTo>
                      <a:lnTo>
                        <a:pt x="1096" y="47"/>
                      </a:lnTo>
                      <a:lnTo>
                        <a:pt x="1096" y="41"/>
                      </a:lnTo>
                      <a:lnTo>
                        <a:pt x="1096" y="39"/>
                      </a:lnTo>
                      <a:lnTo>
                        <a:pt x="1097" y="39"/>
                      </a:lnTo>
                      <a:lnTo>
                        <a:pt x="1100" y="41"/>
                      </a:lnTo>
                      <a:lnTo>
                        <a:pt x="1100" y="41"/>
                      </a:lnTo>
                      <a:lnTo>
                        <a:pt x="1100" y="41"/>
                      </a:lnTo>
                      <a:lnTo>
                        <a:pt x="1100" y="38"/>
                      </a:lnTo>
                      <a:lnTo>
                        <a:pt x="1103" y="38"/>
                      </a:lnTo>
                      <a:lnTo>
                        <a:pt x="1103" y="37"/>
                      </a:lnTo>
                      <a:lnTo>
                        <a:pt x="1103" y="37"/>
                      </a:lnTo>
                      <a:lnTo>
                        <a:pt x="1101" y="37"/>
                      </a:lnTo>
                      <a:lnTo>
                        <a:pt x="1103" y="36"/>
                      </a:lnTo>
                      <a:lnTo>
                        <a:pt x="1103" y="36"/>
                      </a:lnTo>
                      <a:lnTo>
                        <a:pt x="1103" y="36"/>
                      </a:lnTo>
                      <a:lnTo>
                        <a:pt x="1103" y="34"/>
                      </a:lnTo>
                      <a:lnTo>
                        <a:pt x="1104" y="34"/>
                      </a:lnTo>
                      <a:lnTo>
                        <a:pt x="1104" y="33"/>
                      </a:lnTo>
                      <a:lnTo>
                        <a:pt x="1104" y="30"/>
                      </a:lnTo>
                      <a:lnTo>
                        <a:pt x="1103" y="30"/>
                      </a:lnTo>
                      <a:lnTo>
                        <a:pt x="1104" y="29"/>
                      </a:lnTo>
                      <a:lnTo>
                        <a:pt x="1105" y="29"/>
                      </a:lnTo>
                      <a:lnTo>
                        <a:pt x="1105" y="30"/>
                      </a:lnTo>
                      <a:lnTo>
                        <a:pt x="1105" y="30"/>
                      </a:lnTo>
                      <a:lnTo>
                        <a:pt x="1105" y="30"/>
                      </a:lnTo>
                      <a:lnTo>
                        <a:pt x="1107" y="29"/>
                      </a:lnTo>
                      <a:lnTo>
                        <a:pt x="1107" y="28"/>
                      </a:lnTo>
                      <a:lnTo>
                        <a:pt x="1109" y="28"/>
                      </a:lnTo>
                      <a:lnTo>
                        <a:pt x="1109" y="28"/>
                      </a:lnTo>
                      <a:lnTo>
                        <a:pt x="1111" y="28"/>
                      </a:lnTo>
                      <a:lnTo>
                        <a:pt x="1111" y="26"/>
                      </a:lnTo>
                      <a:lnTo>
                        <a:pt x="1111" y="26"/>
                      </a:lnTo>
                      <a:lnTo>
                        <a:pt x="1109" y="26"/>
                      </a:lnTo>
                      <a:lnTo>
                        <a:pt x="1109" y="25"/>
                      </a:lnTo>
                      <a:lnTo>
                        <a:pt x="1111" y="25"/>
                      </a:lnTo>
                      <a:lnTo>
                        <a:pt x="1111" y="20"/>
                      </a:lnTo>
                      <a:lnTo>
                        <a:pt x="1111" y="20"/>
                      </a:lnTo>
                      <a:lnTo>
                        <a:pt x="1111" y="16"/>
                      </a:lnTo>
                      <a:lnTo>
                        <a:pt x="1112" y="16"/>
                      </a:lnTo>
                      <a:lnTo>
                        <a:pt x="1112" y="12"/>
                      </a:lnTo>
                      <a:lnTo>
                        <a:pt x="1114" y="12"/>
                      </a:lnTo>
                      <a:close/>
                      <a:moveTo>
                        <a:pt x="1841" y="7"/>
                      </a:moveTo>
                      <a:lnTo>
                        <a:pt x="1844" y="7"/>
                      </a:lnTo>
                      <a:lnTo>
                        <a:pt x="1842" y="9"/>
                      </a:lnTo>
                      <a:lnTo>
                        <a:pt x="1841" y="9"/>
                      </a:lnTo>
                      <a:lnTo>
                        <a:pt x="1841" y="8"/>
                      </a:lnTo>
                      <a:lnTo>
                        <a:pt x="1841" y="7"/>
                      </a:lnTo>
                      <a:close/>
                      <a:moveTo>
                        <a:pt x="1837" y="7"/>
                      </a:moveTo>
                      <a:lnTo>
                        <a:pt x="1837" y="7"/>
                      </a:lnTo>
                      <a:lnTo>
                        <a:pt x="1837" y="7"/>
                      </a:lnTo>
                      <a:lnTo>
                        <a:pt x="1838" y="8"/>
                      </a:lnTo>
                      <a:lnTo>
                        <a:pt x="1838" y="11"/>
                      </a:lnTo>
                      <a:lnTo>
                        <a:pt x="1836" y="11"/>
                      </a:lnTo>
                      <a:lnTo>
                        <a:pt x="1836" y="9"/>
                      </a:lnTo>
                      <a:lnTo>
                        <a:pt x="1836" y="8"/>
                      </a:lnTo>
                      <a:lnTo>
                        <a:pt x="1836" y="8"/>
                      </a:lnTo>
                      <a:lnTo>
                        <a:pt x="1836" y="8"/>
                      </a:lnTo>
                      <a:lnTo>
                        <a:pt x="1837" y="7"/>
                      </a:lnTo>
                      <a:close/>
                      <a:moveTo>
                        <a:pt x="1844" y="5"/>
                      </a:moveTo>
                      <a:lnTo>
                        <a:pt x="1845" y="5"/>
                      </a:lnTo>
                      <a:lnTo>
                        <a:pt x="1846" y="5"/>
                      </a:lnTo>
                      <a:lnTo>
                        <a:pt x="1846" y="7"/>
                      </a:lnTo>
                      <a:lnTo>
                        <a:pt x="1846" y="7"/>
                      </a:lnTo>
                      <a:lnTo>
                        <a:pt x="1846" y="7"/>
                      </a:lnTo>
                      <a:lnTo>
                        <a:pt x="1846" y="7"/>
                      </a:lnTo>
                      <a:lnTo>
                        <a:pt x="1846" y="8"/>
                      </a:lnTo>
                      <a:lnTo>
                        <a:pt x="1844" y="8"/>
                      </a:lnTo>
                      <a:lnTo>
                        <a:pt x="1844" y="8"/>
                      </a:lnTo>
                      <a:lnTo>
                        <a:pt x="1844" y="8"/>
                      </a:lnTo>
                      <a:lnTo>
                        <a:pt x="1844" y="8"/>
                      </a:lnTo>
                      <a:lnTo>
                        <a:pt x="1844" y="8"/>
                      </a:lnTo>
                      <a:lnTo>
                        <a:pt x="1844" y="7"/>
                      </a:lnTo>
                      <a:lnTo>
                        <a:pt x="1844" y="5"/>
                      </a:lnTo>
                      <a:close/>
                      <a:moveTo>
                        <a:pt x="1944" y="0"/>
                      </a:moveTo>
                      <a:lnTo>
                        <a:pt x="1946" y="5"/>
                      </a:lnTo>
                      <a:lnTo>
                        <a:pt x="1948" y="7"/>
                      </a:lnTo>
                      <a:lnTo>
                        <a:pt x="1948" y="11"/>
                      </a:lnTo>
                      <a:lnTo>
                        <a:pt x="1951" y="12"/>
                      </a:lnTo>
                      <a:lnTo>
                        <a:pt x="1951" y="16"/>
                      </a:lnTo>
                      <a:lnTo>
                        <a:pt x="1951" y="16"/>
                      </a:lnTo>
                      <a:lnTo>
                        <a:pt x="1952" y="17"/>
                      </a:lnTo>
                      <a:lnTo>
                        <a:pt x="1954" y="19"/>
                      </a:lnTo>
                      <a:lnTo>
                        <a:pt x="1954" y="21"/>
                      </a:lnTo>
                      <a:lnTo>
                        <a:pt x="1955" y="22"/>
                      </a:lnTo>
                      <a:lnTo>
                        <a:pt x="1956" y="24"/>
                      </a:lnTo>
                      <a:lnTo>
                        <a:pt x="1956" y="26"/>
                      </a:lnTo>
                      <a:lnTo>
                        <a:pt x="1956" y="29"/>
                      </a:lnTo>
                      <a:lnTo>
                        <a:pt x="1955" y="30"/>
                      </a:lnTo>
                      <a:lnTo>
                        <a:pt x="1955" y="30"/>
                      </a:lnTo>
                      <a:lnTo>
                        <a:pt x="1955" y="37"/>
                      </a:lnTo>
                      <a:lnTo>
                        <a:pt x="1959" y="38"/>
                      </a:lnTo>
                      <a:lnTo>
                        <a:pt x="1959" y="38"/>
                      </a:lnTo>
                      <a:lnTo>
                        <a:pt x="1959" y="37"/>
                      </a:lnTo>
                      <a:lnTo>
                        <a:pt x="1960" y="37"/>
                      </a:lnTo>
                      <a:lnTo>
                        <a:pt x="1960" y="36"/>
                      </a:lnTo>
                      <a:lnTo>
                        <a:pt x="1961" y="36"/>
                      </a:lnTo>
                      <a:lnTo>
                        <a:pt x="1961" y="34"/>
                      </a:lnTo>
                      <a:lnTo>
                        <a:pt x="1964" y="34"/>
                      </a:lnTo>
                      <a:lnTo>
                        <a:pt x="1964" y="38"/>
                      </a:lnTo>
                      <a:lnTo>
                        <a:pt x="1965" y="38"/>
                      </a:lnTo>
                      <a:lnTo>
                        <a:pt x="1965" y="39"/>
                      </a:lnTo>
                      <a:lnTo>
                        <a:pt x="1967" y="39"/>
                      </a:lnTo>
                      <a:lnTo>
                        <a:pt x="1968" y="41"/>
                      </a:lnTo>
                      <a:lnTo>
                        <a:pt x="1971" y="41"/>
                      </a:lnTo>
                      <a:lnTo>
                        <a:pt x="1971" y="43"/>
                      </a:lnTo>
                      <a:lnTo>
                        <a:pt x="1971" y="43"/>
                      </a:lnTo>
                      <a:lnTo>
                        <a:pt x="1971" y="46"/>
                      </a:lnTo>
                      <a:lnTo>
                        <a:pt x="1971" y="46"/>
                      </a:lnTo>
                      <a:lnTo>
                        <a:pt x="1971" y="49"/>
                      </a:lnTo>
                      <a:lnTo>
                        <a:pt x="1971" y="49"/>
                      </a:lnTo>
                      <a:lnTo>
                        <a:pt x="1971" y="53"/>
                      </a:lnTo>
                      <a:lnTo>
                        <a:pt x="1971" y="53"/>
                      </a:lnTo>
                      <a:lnTo>
                        <a:pt x="1971" y="54"/>
                      </a:lnTo>
                      <a:lnTo>
                        <a:pt x="1971" y="54"/>
                      </a:lnTo>
                      <a:lnTo>
                        <a:pt x="1971" y="55"/>
                      </a:lnTo>
                      <a:lnTo>
                        <a:pt x="1971" y="55"/>
                      </a:lnTo>
                      <a:lnTo>
                        <a:pt x="1972" y="58"/>
                      </a:lnTo>
                      <a:lnTo>
                        <a:pt x="1973" y="58"/>
                      </a:lnTo>
                      <a:lnTo>
                        <a:pt x="1973" y="60"/>
                      </a:lnTo>
                      <a:lnTo>
                        <a:pt x="1976" y="62"/>
                      </a:lnTo>
                      <a:lnTo>
                        <a:pt x="1976" y="64"/>
                      </a:lnTo>
                      <a:lnTo>
                        <a:pt x="1976" y="64"/>
                      </a:lnTo>
                      <a:lnTo>
                        <a:pt x="1977" y="67"/>
                      </a:lnTo>
                      <a:lnTo>
                        <a:pt x="1977" y="67"/>
                      </a:lnTo>
                      <a:lnTo>
                        <a:pt x="1977" y="76"/>
                      </a:lnTo>
                      <a:lnTo>
                        <a:pt x="1978" y="76"/>
                      </a:lnTo>
                      <a:lnTo>
                        <a:pt x="1978" y="77"/>
                      </a:lnTo>
                      <a:lnTo>
                        <a:pt x="1978" y="77"/>
                      </a:lnTo>
                      <a:lnTo>
                        <a:pt x="1978" y="80"/>
                      </a:lnTo>
                      <a:lnTo>
                        <a:pt x="1978" y="80"/>
                      </a:lnTo>
                      <a:lnTo>
                        <a:pt x="1978" y="83"/>
                      </a:lnTo>
                      <a:lnTo>
                        <a:pt x="1978" y="84"/>
                      </a:lnTo>
                      <a:lnTo>
                        <a:pt x="1978" y="85"/>
                      </a:lnTo>
                      <a:lnTo>
                        <a:pt x="1981" y="87"/>
                      </a:lnTo>
                      <a:lnTo>
                        <a:pt x="1981" y="87"/>
                      </a:lnTo>
                      <a:lnTo>
                        <a:pt x="1981" y="88"/>
                      </a:lnTo>
                      <a:lnTo>
                        <a:pt x="1988" y="88"/>
                      </a:lnTo>
                      <a:lnTo>
                        <a:pt x="1988" y="91"/>
                      </a:lnTo>
                      <a:lnTo>
                        <a:pt x="1989" y="92"/>
                      </a:lnTo>
                      <a:lnTo>
                        <a:pt x="1992" y="92"/>
                      </a:lnTo>
                      <a:lnTo>
                        <a:pt x="1992" y="91"/>
                      </a:lnTo>
                      <a:lnTo>
                        <a:pt x="1993" y="91"/>
                      </a:lnTo>
                      <a:lnTo>
                        <a:pt x="1993" y="92"/>
                      </a:lnTo>
                      <a:lnTo>
                        <a:pt x="1995" y="92"/>
                      </a:lnTo>
                      <a:lnTo>
                        <a:pt x="1997" y="96"/>
                      </a:lnTo>
                      <a:lnTo>
                        <a:pt x="2001" y="97"/>
                      </a:lnTo>
                      <a:lnTo>
                        <a:pt x="2001" y="97"/>
                      </a:lnTo>
                      <a:lnTo>
                        <a:pt x="2002" y="98"/>
                      </a:lnTo>
                      <a:lnTo>
                        <a:pt x="2002" y="101"/>
                      </a:lnTo>
                      <a:lnTo>
                        <a:pt x="2001" y="101"/>
                      </a:lnTo>
                      <a:lnTo>
                        <a:pt x="2001" y="102"/>
                      </a:lnTo>
                      <a:lnTo>
                        <a:pt x="2001" y="105"/>
                      </a:lnTo>
                      <a:lnTo>
                        <a:pt x="2002" y="105"/>
                      </a:lnTo>
                      <a:lnTo>
                        <a:pt x="2002" y="106"/>
                      </a:lnTo>
                      <a:lnTo>
                        <a:pt x="2003" y="106"/>
                      </a:lnTo>
                      <a:lnTo>
                        <a:pt x="2005" y="108"/>
                      </a:lnTo>
                      <a:lnTo>
                        <a:pt x="2006" y="108"/>
                      </a:lnTo>
                      <a:lnTo>
                        <a:pt x="2006" y="109"/>
                      </a:lnTo>
                      <a:lnTo>
                        <a:pt x="2006" y="109"/>
                      </a:lnTo>
                      <a:lnTo>
                        <a:pt x="2006" y="111"/>
                      </a:lnTo>
                      <a:lnTo>
                        <a:pt x="2007" y="111"/>
                      </a:lnTo>
                      <a:lnTo>
                        <a:pt x="2007" y="115"/>
                      </a:lnTo>
                      <a:lnTo>
                        <a:pt x="2006" y="115"/>
                      </a:lnTo>
                      <a:lnTo>
                        <a:pt x="2006" y="118"/>
                      </a:lnTo>
                      <a:lnTo>
                        <a:pt x="2007" y="119"/>
                      </a:lnTo>
                      <a:lnTo>
                        <a:pt x="2007" y="121"/>
                      </a:lnTo>
                      <a:lnTo>
                        <a:pt x="2009" y="122"/>
                      </a:lnTo>
                      <a:lnTo>
                        <a:pt x="2010" y="122"/>
                      </a:lnTo>
                      <a:lnTo>
                        <a:pt x="2011" y="122"/>
                      </a:lnTo>
                      <a:lnTo>
                        <a:pt x="2011" y="121"/>
                      </a:lnTo>
                      <a:lnTo>
                        <a:pt x="2012" y="121"/>
                      </a:lnTo>
                      <a:lnTo>
                        <a:pt x="2012" y="122"/>
                      </a:lnTo>
                      <a:lnTo>
                        <a:pt x="2015" y="123"/>
                      </a:lnTo>
                      <a:lnTo>
                        <a:pt x="2016" y="125"/>
                      </a:lnTo>
                      <a:lnTo>
                        <a:pt x="2016" y="126"/>
                      </a:lnTo>
                      <a:lnTo>
                        <a:pt x="2018" y="126"/>
                      </a:lnTo>
                      <a:lnTo>
                        <a:pt x="2018" y="135"/>
                      </a:lnTo>
                      <a:lnTo>
                        <a:pt x="2018" y="135"/>
                      </a:lnTo>
                      <a:lnTo>
                        <a:pt x="2019" y="136"/>
                      </a:lnTo>
                      <a:lnTo>
                        <a:pt x="2019" y="136"/>
                      </a:lnTo>
                      <a:lnTo>
                        <a:pt x="2019" y="136"/>
                      </a:lnTo>
                      <a:lnTo>
                        <a:pt x="2019" y="138"/>
                      </a:lnTo>
                      <a:lnTo>
                        <a:pt x="2020" y="138"/>
                      </a:lnTo>
                      <a:lnTo>
                        <a:pt x="2020" y="138"/>
                      </a:lnTo>
                      <a:lnTo>
                        <a:pt x="2024" y="140"/>
                      </a:lnTo>
                      <a:lnTo>
                        <a:pt x="2027" y="144"/>
                      </a:lnTo>
                      <a:lnTo>
                        <a:pt x="2027" y="147"/>
                      </a:lnTo>
                      <a:lnTo>
                        <a:pt x="2029" y="148"/>
                      </a:lnTo>
                      <a:lnTo>
                        <a:pt x="2029" y="148"/>
                      </a:lnTo>
                      <a:lnTo>
                        <a:pt x="2031" y="149"/>
                      </a:lnTo>
                      <a:lnTo>
                        <a:pt x="2031" y="152"/>
                      </a:lnTo>
                      <a:lnTo>
                        <a:pt x="2032" y="152"/>
                      </a:lnTo>
                      <a:lnTo>
                        <a:pt x="2032" y="153"/>
                      </a:lnTo>
                      <a:lnTo>
                        <a:pt x="2035" y="153"/>
                      </a:lnTo>
                      <a:lnTo>
                        <a:pt x="2035" y="157"/>
                      </a:lnTo>
                      <a:lnTo>
                        <a:pt x="2036" y="157"/>
                      </a:lnTo>
                      <a:lnTo>
                        <a:pt x="2036" y="161"/>
                      </a:lnTo>
                      <a:lnTo>
                        <a:pt x="2036" y="161"/>
                      </a:lnTo>
                      <a:lnTo>
                        <a:pt x="2036" y="163"/>
                      </a:lnTo>
                      <a:lnTo>
                        <a:pt x="2037" y="163"/>
                      </a:lnTo>
                      <a:lnTo>
                        <a:pt x="2035" y="164"/>
                      </a:lnTo>
                      <a:lnTo>
                        <a:pt x="2035" y="166"/>
                      </a:lnTo>
                      <a:lnTo>
                        <a:pt x="2035" y="166"/>
                      </a:lnTo>
                      <a:lnTo>
                        <a:pt x="2035" y="166"/>
                      </a:lnTo>
                      <a:lnTo>
                        <a:pt x="2035" y="168"/>
                      </a:lnTo>
                      <a:lnTo>
                        <a:pt x="2035" y="168"/>
                      </a:lnTo>
                      <a:lnTo>
                        <a:pt x="2035" y="170"/>
                      </a:lnTo>
                      <a:lnTo>
                        <a:pt x="2036" y="170"/>
                      </a:lnTo>
                      <a:lnTo>
                        <a:pt x="2036" y="173"/>
                      </a:lnTo>
                      <a:lnTo>
                        <a:pt x="2035" y="173"/>
                      </a:lnTo>
                      <a:lnTo>
                        <a:pt x="2036" y="178"/>
                      </a:lnTo>
                      <a:lnTo>
                        <a:pt x="2037" y="178"/>
                      </a:lnTo>
                      <a:lnTo>
                        <a:pt x="2037" y="180"/>
                      </a:lnTo>
                      <a:lnTo>
                        <a:pt x="2037" y="180"/>
                      </a:lnTo>
                      <a:lnTo>
                        <a:pt x="2037" y="182"/>
                      </a:lnTo>
                      <a:lnTo>
                        <a:pt x="2040" y="183"/>
                      </a:lnTo>
                      <a:lnTo>
                        <a:pt x="2040" y="185"/>
                      </a:lnTo>
                      <a:lnTo>
                        <a:pt x="2041" y="185"/>
                      </a:lnTo>
                      <a:lnTo>
                        <a:pt x="2041" y="191"/>
                      </a:lnTo>
                      <a:lnTo>
                        <a:pt x="2039" y="194"/>
                      </a:lnTo>
                      <a:lnTo>
                        <a:pt x="2039" y="194"/>
                      </a:lnTo>
                      <a:lnTo>
                        <a:pt x="2040" y="195"/>
                      </a:lnTo>
                      <a:lnTo>
                        <a:pt x="2040" y="197"/>
                      </a:lnTo>
                      <a:lnTo>
                        <a:pt x="2039" y="197"/>
                      </a:lnTo>
                      <a:lnTo>
                        <a:pt x="2037" y="198"/>
                      </a:lnTo>
                      <a:lnTo>
                        <a:pt x="2037" y="198"/>
                      </a:lnTo>
                      <a:lnTo>
                        <a:pt x="2037" y="199"/>
                      </a:lnTo>
                      <a:lnTo>
                        <a:pt x="2039" y="199"/>
                      </a:lnTo>
                      <a:lnTo>
                        <a:pt x="2039" y="201"/>
                      </a:lnTo>
                      <a:lnTo>
                        <a:pt x="2039" y="202"/>
                      </a:lnTo>
                      <a:lnTo>
                        <a:pt x="2037" y="204"/>
                      </a:lnTo>
                      <a:lnTo>
                        <a:pt x="2037" y="206"/>
                      </a:lnTo>
                      <a:lnTo>
                        <a:pt x="2037" y="210"/>
                      </a:lnTo>
                      <a:lnTo>
                        <a:pt x="2037" y="210"/>
                      </a:lnTo>
                      <a:lnTo>
                        <a:pt x="2039" y="210"/>
                      </a:lnTo>
                      <a:lnTo>
                        <a:pt x="2039" y="211"/>
                      </a:lnTo>
                      <a:lnTo>
                        <a:pt x="2037" y="211"/>
                      </a:lnTo>
                      <a:lnTo>
                        <a:pt x="2037" y="212"/>
                      </a:lnTo>
                      <a:lnTo>
                        <a:pt x="2037" y="212"/>
                      </a:lnTo>
                      <a:lnTo>
                        <a:pt x="2037" y="214"/>
                      </a:lnTo>
                      <a:lnTo>
                        <a:pt x="2037" y="215"/>
                      </a:lnTo>
                      <a:lnTo>
                        <a:pt x="2037" y="218"/>
                      </a:lnTo>
                      <a:lnTo>
                        <a:pt x="2037" y="218"/>
                      </a:lnTo>
                      <a:lnTo>
                        <a:pt x="2035" y="225"/>
                      </a:lnTo>
                      <a:lnTo>
                        <a:pt x="2033" y="225"/>
                      </a:lnTo>
                      <a:lnTo>
                        <a:pt x="2033" y="227"/>
                      </a:lnTo>
                      <a:lnTo>
                        <a:pt x="2032" y="227"/>
                      </a:lnTo>
                      <a:lnTo>
                        <a:pt x="2032" y="227"/>
                      </a:lnTo>
                      <a:lnTo>
                        <a:pt x="2032" y="229"/>
                      </a:lnTo>
                      <a:lnTo>
                        <a:pt x="2032" y="229"/>
                      </a:lnTo>
                      <a:lnTo>
                        <a:pt x="2032" y="232"/>
                      </a:lnTo>
                      <a:lnTo>
                        <a:pt x="2028" y="233"/>
                      </a:lnTo>
                      <a:lnTo>
                        <a:pt x="2028" y="235"/>
                      </a:lnTo>
                      <a:lnTo>
                        <a:pt x="2027" y="236"/>
                      </a:lnTo>
                      <a:lnTo>
                        <a:pt x="2027" y="236"/>
                      </a:lnTo>
                      <a:lnTo>
                        <a:pt x="2024" y="236"/>
                      </a:lnTo>
                      <a:lnTo>
                        <a:pt x="2024" y="237"/>
                      </a:lnTo>
                      <a:lnTo>
                        <a:pt x="2023" y="238"/>
                      </a:lnTo>
                      <a:lnTo>
                        <a:pt x="2023" y="240"/>
                      </a:lnTo>
                      <a:lnTo>
                        <a:pt x="2022" y="241"/>
                      </a:lnTo>
                      <a:lnTo>
                        <a:pt x="2020" y="241"/>
                      </a:lnTo>
                      <a:lnTo>
                        <a:pt x="2019" y="242"/>
                      </a:lnTo>
                      <a:lnTo>
                        <a:pt x="2019" y="242"/>
                      </a:lnTo>
                      <a:lnTo>
                        <a:pt x="2019" y="245"/>
                      </a:lnTo>
                      <a:lnTo>
                        <a:pt x="2020" y="246"/>
                      </a:lnTo>
                      <a:lnTo>
                        <a:pt x="2019" y="248"/>
                      </a:lnTo>
                      <a:lnTo>
                        <a:pt x="2019" y="250"/>
                      </a:lnTo>
                      <a:lnTo>
                        <a:pt x="2019" y="252"/>
                      </a:lnTo>
                      <a:lnTo>
                        <a:pt x="2018" y="252"/>
                      </a:lnTo>
                      <a:lnTo>
                        <a:pt x="2018" y="253"/>
                      </a:lnTo>
                      <a:lnTo>
                        <a:pt x="2018" y="253"/>
                      </a:lnTo>
                      <a:lnTo>
                        <a:pt x="2018" y="257"/>
                      </a:lnTo>
                      <a:lnTo>
                        <a:pt x="2016" y="257"/>
                      </a:lnTo>
                      <a:lnTo>
                        <a:pt x="2016" y="258"/>
                      </a:lnTo>
                      <a:lnTo>
                        <a:pt x="2016" y="259"/>
                      </a:lnTo>
                      <a:lnTo>
                        <a:pt x="2016" y="259"/>
                      </a:lnTo>
                      <a:lnTo>
                        <a:pt x="2016" y="261"/>
                      </a:lnTo>
                      <a:lnTo>
                        <a:pt x="2015" y="261"/>
                      </a:lnTo>
                      <a:lnTo>
                        <a:pt x="2014" y="265"/>
                      </a:lnTo>
                      <a:lnTo>
                        <a:pt x="2012" y="266"/>
                      </a:lnTo>
                      <a:lnTo>
                        <a:pt x="2012" y="269"/>
                      </a:lnTo>
                      <a:lnTo>
                        <a:pt x="2011" y="269"/>
                      </a:lnTo>
                      <a:lnTo>
                        <a:pt x="2011" y="270"/>
                      </a:lnTo>
                      <a:lnTo>
                        <a:pt x="2012" y="270"/>
                      </a:lnTo>
                      <a:lnTo>
                        <a:pt x="2011" y="278"/>
                      </a:lnTo>
                      <a:lnTo>
                        <a:pt x="2009" y="278"/>
                      </a:lnTo>
                      <a:lnTo>
                        <a:pt x="2007" y="280"/>
                      </a:lnTo>
                      <a:lnTo>
                        <a:pt x="2006" y="283"/>
                      </a:lnTo>
                      <a:lnTo>
                        <a:pt x="2007" y="283"/>
                      </a:lnTo>
                      <a:lnTo>
                        <a:pt x="2007" y="284"/>
                      </a:lnTo>
                      <a:lnTo>
                        <a:pt x="2007" y="284"/>
                      </a:lnTo>
                      <a:lnTo>
                        <a:pt x="2009" y="286"/>
                      </a:lnTo>
                      <a:lnTo>
                        <a:pt x="2011" y="286"/>
                      </a:lnTo>
                      <a:lnTo>
                        <a:pt x="2010" y="287"/>
                      </a:lnTo>
                      <a:lnTo>
                        <a:pt x="2010" y="287"/>
                      </a:lnTo>
                      <a:lnTo>
                        <a:pt x="2009" y="288"/>
                      </a:lnTo>
                      <a:lnTo>
                        <a:pt x="2009" y="291"/>
                      </a:lnTo>
                      <a:lnTo>
                        <a:pt x="2006" y="291"/>
                      </a:lnTo>
                      <a:lnTo>
                        <a:pt x="2006" y="293"/>
                      </a:lnTo>
                      <a:lnTo>
                        <a:pt x="2006" y="293"/>
                      </a:lnTo>
                      <a:lnTo>
                        <a:pt x="2006" y="293"/>
                      </a:lnTo>
                      <a:lnTo>
                        <a:pt x="2003" y="293"/>
                      </a:lnTo>
                      <a:lnTo>
                        <a:pt x="2002" y="292"/>
                      </a:lnTo>
                      <a:lnTo>
                        <a:pt x="2001" y="292"/>
                      </a:lnTo>
                      <a:lnTo>
                        <a:pt x="2001" y="292"/>
                      </a:lnTo>
                      <a:lnTo>
                        <a:pt x="1999" y="293"/>
                      </a:lnTo>
                      <a:lnTo>
                        <a:pt x="1999" y="293"/>
                      </a:lnTo>
                      <a:lnTo>
                        <a:pt x="1998" y="293"/>
                      </a:lnTo>
                      <a:lnTo>
                        <a:pt x="1998" y="293"/>
                      </a:lnTo>
                      <a:lnTo>
                        <a:pt x="1998" y="293"/>
                      </a:lnTo>
                      <a:lnTo>
                        <a:pt x="1990" y="293"/>
                      </a:lnTo>
                      <a:lnTo>
                        <a:pt x="1990" y="293"/>
                      </a:lnTo>
                      <a:lnTo>
                        <a:pt x="1989" y="295"/>
                      </a:lnTo>
                      <a:lnTo>
                        <a:pt x="1989" y="296"/>
                      </a:lnTo>
                      <a:lnTo>
                        <a:pt x="1989" y="296"/>
                      </a:lnTo>
                      <a:lnTo>
                        <a:pt x="1989" y="299"/>
                      </a:lnTo>
                      <a:lnTo>
                        <a:pt x="1988" y="299"/>
                      </a:lnTo>
                      <a:lnTo>
                        <a:pt x="1988" y="300"/>
                      </a:lnTo>
                      <a:lnTo>
                        <a:pt x="1986" y="301"/>
                      </a:lnTo>
                      <a:lnTo>
                        <a:pt x="1985" y="304"/>
                      </a:lnTo>
                      <a:lnTo>
                        <a:pt x="1984" y="307"/>
                      </a:lnTo>
                      <a:lnTo>
                        <a:pt x="1982" y="307"/>
                      </a:lnTo>
                      <a:lnTo>
                        <a:pt x="1981" y="307"/>
                      </a:lnTo>
                      <a:lnTo>
                        <a:pt x="1978" y="308"/>
                      </a:lnTo>
                      <a:lnTo>
                        <a:pt x="1978" y="310"/>
                      </a:lnTo>
                      <a:lnTo>
                        <a:pt x="1977" y="310"/>
                      </a:lnTo>
                      <a:lnTo>
                        <a:pt x="1976" y="307"/>
                      </a:lnTo>
                      <a:lnTo>
                        <a:pt x="1975" y="308"/>
                      </a:lnTo>
                      <a:lnTo>
                        <a:pt x="1975" y="307"/>
                      </a:lnTo>
                      <a:lnTo>
                        <a:pt x="1973" y="307"/>
                      </a:lnTo>
                      <a:lnTo>
                        <a:pt x="1973" y="305"/>
                      </a:lnTo>
                      <a:lnTo>
                        <a:pt x="1973" y="304"/>
                      </a:lnTo>
                      <a:lnTo>
                        <a:pt x="1971" y="304"/>
                      </a:lnTo>
                      <a:lnTo>
                        <a:pt x="1971" y="303"/>
                      </a:lnTo>
                      <a:lnTo>
                        <a:pt x="1969" y="303"/>
                      </a:lnTo>
                      <a:lnTo>
                        <a:pt x="1968" y="303"/>
                      </a:lnTo>
                      <a:lnTo>
                        <a:pt x="1968" y="300"/>
                      </a:lnTo>
                      <a:lnTo>
                        <a:pt x="1971" y="300"/>
                      </a:lnTo>
                      <a:lnTo>
                        <a:pt x="1971" y="299"/>
                      </a:lnTo>
                      <a:lnTo>
                        <a:pt x="1968" y="299"/>
                      </a:lnTo>
                      <a:lnTo>
                        <a:pt x="1968" y="299"/>
                      </a:lnTo>
                      <a:lnTo>
                        <a:pt x="1967" y="300"/>
                      </a:lnTo>
                      <a:lnTo>
                        <a:pt x="1964" y="300"/>
                      </a:lnTo>
                      <a:lnTo>
                        <a:pt x="1964" y="299"/>
                      </a:lnTo>
                      <a:lnTo>
                        <a:pt x="1965" y="299"/>
                      </a:lnTo>
                      <a:lnTo>
                        <a:pt x="1967" y="297"/>
                      </a:lnTo>
                      <a:lnTo>
                        <a:pt x="1968" y="296"/>
                      </a:lnTo>
                      <a:lnTo>
                        <a:pt x="1968" y="295"/>
                      </a:lnTo>
                      <a:lnTo>
                        <a:pt x="1967" y="293"/>
                      </a:lnTo>
                      <a:lnTo>
                        <a:pt x="1967" y="293"/>
                      </a:lnTo>
                      <a:lnTo>
                        <a:pt x="1964" y="293"/>
                      </a:lnTo>
                      <a:lnTo>
                        <a:pt x="1964" y="295"/>
                      </a:lnTo>
                      <a:lnTo>
                        <a:pt x="1963" y="295"/>
                      </a:lnTo>
                      <a:lnTo>
                        <a:pt x="1961" y="296"/>
                      </a:lnTo>
                      <a:lnTo>
                        <a:pt x="1960" y="296"/>
                      </a:lnTo>
                      <a:lnTo>
                        <a:pt x="1960" y="296"/>
                      </a:lnTo>
                      <a:lnTo>
                        <a:pt x="1960" y="297"/>
                      </a:lnTo>
                      <a:lnTo>
                        <a:pt x="1961" y="297"/>
                      </a:lnTo>
                      <a:lnTo>
                        <a:pt x="1961" y="297"/>
                      </a:lnTo>
                      <a:lnTo>
                        <a:pt x="1961" y="299"/>
                      </a:lnTo>
                      <a:lnTo>
                        <a:pt x="1960" y="299"/>
                      </a:lnTo>
                      <a:lnTo>
                        <a:pt x="1959" y="300"/>
                      </a:lnTo>
                      <a:lnTo>
                        <a:pt x="1959" y="300"/>
                      </a:lnTo>
                      <a:lnTo>
                        <a:pt x="1957" y="303"/>
                      </a:lnTo>
                      <a:lnTo>
                        <a:pt x="1956" y="303"/>
                      </a:lnTo>
                      <a:lnTo>
                        <a:pt x="1956" y="304"/>
                      </a:lnTo>
                      <a:lnTo>
                        <a:pt x="1956" y="304"/>
                      </a:lnTo>
                      <a:lnTo>
                        <a:pt x="1955" y="305"/>
                      </a:lnTo>
                      <a:lnTo>
                        <a:pt x="1955" y="305"/>
                      </a:lnTo>
                      <a:lnTo>
                        <a:pt x="1954" y="305"/>
                      </a:lnTo>
                      <a:lnTo>
                        <a:pt x="1954" y="307"/>
                      </a:lnTo>
                      <a:lnTo>
                        <a:pt x="1952" y="307"/>
                      </a:lnTo>
                      <a:lnTo>
                        <a:pt x="1951" y="308"/>
                      </a:lnTo>
                      <a:lnTo>
                        <a:pt x="1950" y="305"/>
                      </a:lnTo>
                      <a:lnTo>
                        <a:pt x="1947" y="304"/>
                      </a:lnTo>
                      <a:lnTo>
                        <a:pt x="1946" y="305"/>
                      </a:lnTo>
                      <a:lnTo>
                        <a:pt x="1946" y="304"/>
                      </a:lnTo>
                      <a:lnTo>
                        <a:pt x="1944" y="303"/>
                      </a:lnTo>
                      <a:lnTo>
                        <a:pt x="1944" y="300"/>
                      </a:lnTo>
                      <a:lnTo>
                        <a:pt x="1940" y="300"/>
                      </a:lnTo>
                      <a:lnTo>
                        <a:pt x="1940" y="299"/>
                      </a:lnTo>
                      <a:lnTo>
                        <a:pt x="1937" y="299"/>
                      </a:lnTo>
                      <a:lnTo>
                        <a:pt x="1937" y="299"/>
                      </a:lnTo>
                      <a:lnTo>
                        <a:pt x="1937" y="299"/>
                      </a:lnTo>
                      <a:lnTo>
                        <a:pt x="1935" y="300"/>
                      </a:lnTo>
                      <a:lnTo>
                        <a:pt x="1934" y="299"/>
                      </a:lnTo>
                      <a:lnTo>
                        <a:pt x="1931" y="297"/>
                      </a:lnTo>
                      <a:lnTo>
                        <a:pt x="1930" y="296"/>
                      </a:lnTo>
                      <a:lnTo>
                        <a:pt x="1930" y="296"/>
                      </a:lnTo>
                      <a:lnTo>
                        <a:pt x="1926" y="296"/>
                      </a:lnTo>
                      <a:lnTo>
                        <a:pt x="1926" y="295"/>
                      </a:lnTo>
                      <a:lnTo>
                        <a:pt x="1926" y="293"/>
                      </a:lnTo>
                      <a:lnTo>
                        <a:pt x="1925" y="292"/>
                      </a:lnTo>
                      <a:lnTo>
                        <a:pt x="1923" y="292"/>
                      </a:lnTo>
                      <a:lnTo>
                        <a:pt x="1922" y="290"/>
                      </a:lnTo>
                      <a:lnTo>
                        <a:pt x="1921" y="290"/>
                      </a:lnTo>
                      <a:lnTo>
                        <a:pt x="1921" y="288"/>
                      </a:lnTo>
                      <a:lnTo>
                        <a:pt x="1920" y="287"/>
                      </a:lnTo>
                      <a:lnTo>
                        <a:pt x="1920" y="283"/>
                      </a:lnTo>
                      <a:lnTo>
                        <a:pt x="1920" y="282"/>
                      </a:lnTo>
                      <a:lnTo>
                        <a:pt x="1920" y="279"/>
                      </a:lnTo>
                      <a:lnTo>
                        <a:pt x="1920" y="278"/>
                      </a:lnTo>
                      <a:lnTo>
                        <a:pt x="1920" y="278"/>
                      </a:lnTo>
                      <a:lnTo>
                        <a:pt x="1920" y="276"/>
                      </a:lnTo>
                      <a:lnTo>
                        <a:pt x="1920" y="275"/>
                      </a:lnTo>
                      <a:lnTo>
                        <a:pt x="1920" y="275"/>
                      </a:lnTo>
                      <a:lnTo>
                        <a:pt x="1918" y="275"/>
                      </a:lnTo>
                      <a:lnTo>
                        <a:pt x="1918" y="274"/>
                      </a:lnTo>
                      <a:lnTo>
                        <a:pt x="1918" y="274"/>
                      </a:lnTo>
                      <a:lnTo>
                        <a:pt x="1918" y="273"/>
                      </a:lnTo>
                      <a:lnTo>
                        <a:pt x="1917" y="273"/>
                      </a:lnTo>
                      <a:lnTo>
                        <a:pt x="1917" y="271"/>
                      </a:lnTo>
                      <a:lnTo>
                        <a:pt x="1917" y="271"/>
                      </a:lnTo>
                      <a:lnTo>
                        <a:pt x="1917" y="270"/>
                      </a:lnTo>
                      <a:lnTo>
                        <a:pt x="1916" y="270"/>
                      </a:lnTo>
                      <a:lnTo>
                        <a:pt x="1916" y="265"/>
                      </a:lnTo>
                      <a:lnTo>
                        <a:pt x="1913" y="266"/>
                      </a:lnTo>
                      <a:lnTo>
                        <a:pt x="1912" y="266"/>
                      </a:lnTo>
                      <a:lnTo>
                        <a:pt x="1910" y="267"/>
                      </a:lnTo>
                      <a:lnTo>
                        <a:pt x="1908" y="267"/>
                      </a:lnTo>
                      <a:lnTo>
                        <a:pt x="1908" y="259"/>
                      </a:lnTo>
                      <a:lnTo>
                        <a:pt x="1908" y="259"/>
                      </a:lnTo>
                      <a:lnTo>
                        <a:pt x="1908" y="257"/>
                      </a:lnTo>
                      <a:lnTo>
                        <a:pt x="1908" y="257"/>
                      </a:lnTo>
                      <a:lnTo>
                        <a:pt x="1908" y="257"/>
                      </a:lnTo>
                      <a:lnTo>
                        <a:pt x="1908" y="255"/>
                      </a:lnTo>
                      <a:lnTo>
                        <a:pt x="1906" y="254"/>
                      </a:lnTo>
                      <a:lnTo>
                        <a:pt x="1905" y="253"/>
                      </a:lnTo>
                      <a:lnTo>
                        <a:pt x="1905" y="250"/>
                      </a:lnTo>
                      <a:lnTo>
                        <a:pt x="1904" y="250"/>
                      </a:lnTo>
                      <a:lnTo>
                        <a:pt x="1903" y="252"/>
                      </a:lnTo>
                      <a:lnTo>
                        <a:pt x="1901" y="255"/>
                      </a:lnTo>
                      <a:lnTo>
                        <a:pt x="1900" y="255"/>
                      </a:lnTo>
                      <a:lnTo>
                        <a:pt x="1901" y="258"/>
                      </a:lnTo>
                      <a:lnTo>
                        <a:pt x="1900" y="258"/>
                      </a:lnTo>
                      <a:lnTo>
                        <a:pt x="1900" y="259"/>
                      </a:lnTo>
                      <a:lnTo>
                        <a:pt x="1897" y="259"/>
                      </a:lnTo>
                      <a:lnTo>
                        <a:pt x="1896" y="259"/>
                      </a:lnTo>
                      <a:lnTo>
                        <a:pt x="1896" y="261"/>
                      </a:lnTo>
                      <a:lnTo>
                        <a:pt x="1895" y="261"/>
                      </a:lnTo>
                      <a:lnTo>
                        <a:pt x="1895" y="262"/>
                      </a:lnTo>
                      <a:lnTo>
                        <a:pt x="1893" y="261"/>
                      </a:lnTo>
                      <a:lnTo>
                        <a:pt x="1893" y="258"/>
                      </a:lnTo>
                      <a:lnTo>
                        <a:pt x="1897" y="258"/>
                      </a:lnTo>
                      <a:lnTo>
                        <a:pt x="1897" y="257"/>
                      </a:lnTo>
                      <a:lnTo>
                        <a:pt x="1899" y="255"/>
                      </a:lnTo>
                      <a:lnTo>
                        <a:pt x="1899" y="254"/>
                      </a:lnTo>
                      <a:lnTo>
                        <a:pt x="1897" y="254"/>
                      </a:lnTo>
                      <a:lnTo>
                        <a:pt x="1897" y="250"/>
                      </a:lnTo>
                      <a:lnTo>
                        <a:pt x="1899" y="249"/>
                      </a:lnTo>
                      <a:lnTo>
                        <a:pt x="1899" y="246"/>
                      </a:lnTo>
                      <a:lnTo>
                        <a:pt x="1900" y="246"/>
                      </a:lnTo>
                      <a:lnTo>
                        <a:pt x="1900" y="244"/>
                      </a:lnTo>
                      <a:lnTo>
                        <a:pt x="1901" y="244"/>
                      </a:lnTo>
                      <a:lnTo>
                        <a:pt x="1903" y="236"/>
                      </a:lnTo>
                      <a:lnTo>
                        <a:pt x="1900" y="236"/>
                      </a:lnTo>
                      <a:lnTo>
                        <a:pt x="1897" y="241"/>
                      </a:lnTo>
                      <a:lnTo>
                        <a:pt x="1896" y="241"/>
                      </a:lnTo>
                      <a:lnTo>
                        <a:pt x="1896" y="242"/>
                      </a:lnTo>
                      <a:lnTo>
                        <a:pt x="1895" y="242"/>
                      </a:lnTo>
                      <a:lnTo>
                        <a:pt x="1895" y="244"/>
                      </a:lnTo>
                      <a:lnTo>
                        <a:pt x="1892" y="244"/>
                      </a:lnTo>
                      <a:lnTo>
                        <a:pt x="1892" y="244"/>
                      </a:lnTo>
                      <a:lnTo>
                        <a:pt x="1891" y="245"/>
                      </a:lnTo>
                      <a:lnTo>
                        <a:pt x="1891" y="245"/>
                      </a:lnTo>
                      <a:lnTo>
                        <a:pt x="1891" y="246"/>
                      </a:lnTo>
                      <a:lnTo>
                        <a:pt x="1889" y="246"/>
                      </a:lnTo>
                      <a:lnTo>
                        <a:pt x="1888" y="248"/>
                      </a:lnTo>
                      <a:lnTo>
                        <a:pt x="1887" y="248"/>
                      </a:lnTo>
                      <a:lnTo>
                        <a:pt x="1887" y="250"/>
                      </a:lnTo>
                      <a:lnTo>
                        <a:pt x="1887" y="250"/>
                      </a:lnTo>
                      <a:lnTo>
                        <a:pt x="1885" y="252"/>
                      </a:lnTo>
                      <a:lnTo>
                        <a:pt x="1884" y="253"/>
                      </a:lnTo>
                      <a:lnTo>
                        <a:pt x="1883" y="253"/>
                      </a:lnTo>
                      <a:lnTo>
                        <a:pt x="1883" y="253"/>
                      </a:lnTo>
                      <a:lnTo>
                        <a:pt x="1883" y="253"/>
                      </a:lnTo>
                      <a:lnTo>
                        <a:pt x="1882" y="253"/>
                      </a:lnTo>
                      <a:lnTo>
                        <a:pt x="1882" y="253"/>
                      </a:lnTo>
                      <a:lnTo>
                        <a:pt x="1882" y="252"/>
                      </a:lnTo>
                      <a:lnTo>
                        <a:pt x="1880" y="252"/>
                      </a:lnTo>
                      <a:lnTo>
                        <a:pt x="1880" y="250"/>
                      </a:lnTo>
                      <a:lnTo>
                        <a:pt x="1879" y="250"/>
                      </a:lnTo>
                      <a:lnTo>
                        <a:pt x="1880" y="249"/>
                      </a:lnTo>
                      <a:lnTo>
                        <a:pt x="1878" y="248"/>
                      </a:lnTo>
                      <a:lnTo>
                        <a:pt x="1876" y="246"/>
                      </a:lnTo>
                      <a:lnTo>
                        <a:pt x="1876" y="245"/>
                      </a:lnTo>
                      <a:lnTo>
                        <a:pt x="1876" y="242"/>
                      </a:lnTo>
                      <a:lnTo>
                        <a:pt x="1876" y="240"/>
                      </a:lnTo>
                      <a:lnTo>
                        <a:pt x="1876" y="238"/>
                      </a:lnTo>
                      <a:lnTo>
                        <a:pt x="1874" y="238"/>
                      </a:lnTo>
                      <a:lnTo>
                        <a:pt x="1871" y="237"/>
                      </a:lnTo>
                      <a:lnTo>
                        <a:pt x="1870" y="237"/>
                      </a:lnTo>
                      <a:lnTo>
                        <a:pt x="1868" y="235"/>
                      </a:lnTo>
                      <a:lnTo>
                        <a:pt x="1870" y="235"/>
                      </a:lnTo>
                      <a:lnTo>
                        <a:pt x="1870" y="235"/>
                      </a:lnTo>
                      <a:lnTo>
                        <a:pt x="1870" y="233"/>
                      </a:lnTo>
                      <a:lnTo>
                        <a:pt x="1871" y="233"/>
                      </a:lnTo>
                      <a:lnTo>
                        <a:pt x="1871" y="233"/>
                      </a:lnTo>
                      <a:lnTo>
                        <a:pt x="1871" y="232"/>
                      </a:lnTo>
                      <a:lnTo>
                        <a:pt x="1871" y="232"/>
                      </a:lnTo>
                      <a:lnTo>
                        <a:pt x="1871" y="231"/>
                      </a:lnTo>
                      <a:lnTo>
                        <a:pt x="1867" y="231"/>
                      </a:lnTo>
                      <a:lnTo>
                        <a:pt x="1867" y="228"/>
                      </a:lnTo>
                      <a:lnTo>
                        <a:pt x="1866" y="227"/>
                      </a:lnTo>
                      <a:lnTo>
                        <a:pt x="1866" y="227"/>
                      </a:lnTo>
                      <a:lnTo>
                        <a:pt x="1865" y="225"/>
                      </a:lnTo>
                      <a:lnTo>
                        <a:pt x="1863" y="225"/>
                      </a:lnTo>
                      <a:lnTo>
                        <a:pt x="1863" y="225"/>
                      </a:lnTo>
                      <a:lnTo>
                        <a:pt x="1863" y="227"/>
                      </a:lnTo>
                      <a:lnTo>
                        <a:pt x="1862" y="227"/>
                      </a:lnTo>
                      <a:lnTo>
                        <a:pt x="1862" y="227"/>
                      </a:lnTo>
                      <a:lnTo>
                        <a:pt x="1861" y="225"/>
                      </a:lnTo>
                      <a:lnTo>
                        <a:pt x="1858" y="224"/>
                      </a:lnTo>
                      <a:lnTo>
                        <a:pt x="1858" y="224"/>
                      </a:lnTo>
                      <a:lnTo>
                        <a:pt x="1858" y="224"/>
                      </a:lnTo>
                      <a:lnTo>
                        <a:pt x="1858" y="224"/>
                      </a:lnTo>
                      <a:lnTo>
                        <a:pt x="1858" y="224"/>
                      </a:lnTo>
                      <a:lnTo>
                        <a:pt x="1857" y="224"/>
                      </a:lnTo>
                      <a:lnTo>
                        <a:pt x="1855" y="224"/>
                      </a:lnTo>
                      <a:lnTo>
                        <a:pt x="1855" y="225"/>
                      </a:lnTo>
                      <a:lnTo>
                        <a:pt x="1851" y="225"/>
                      </a:lnTo>
                      <a:lnTo>
                        <a:pt x="1851" y="224"/>
                      </a:lnTo>
                      <a:lnTo>
                        <a:pt x="1851" y="221"/>
                      </a:lnTo>
                      <a:lnTo>
                        <a:pt x="1848" y="221"/>
                      </a:lnTo>
                      <a:lnTo>
                        <a:pt x="1845" y="220"/>
                      </a:lnTo>
                      <a:lnTo>
                        <a:pt x="1842" y="219"/>
                      </a:lnTo>
                      <a:lnTo>
                        <a:pt x="1842" y="220"/>
                      </a:lnTo>
                      <a:lnTo>
                        <a:pt x="1841" y="221"/>
                      </a:lnTo>
                      <a:lnTo>
                        <a:pt x="1838" y="221"/>
                      </a:lnTo>
                      <a:lnTo>
                        <a:pt x="1838" y="221"/>
                      </a:lnTo>
                      <a:lnTo>
                        <a:pt x="1838" y="220"/>
                      </a:lnTo>
                      <a:lnTo>
                        <a:pt x="1834" y="220"/>
                      </a:lnTo>
                      <a:lnTo>
                        <a:pt x="1834" y="221"/>
                      </a:lnTo>
                      <a:lnTo>
                        <a:pt x="1833" y="221"/>
                      </a:lnTo>
                      <a:lnTo>
                        <a:pt x="1833" y="221"/>
                      </a:lnTo>
                      <a:lnTo>
                        <a:pt x="1827" y="223"/>
                      </a:lnTo>
                      <a:lnTo>
                        <a:pt x="1827" y="223"/>
                      </a:lnTo>
                      <a:lnTo>
                        <a:pt x="1825" y="223"/>
                      </a:lnTo>
                      <a:lnTo>
                        <a:pt x="1825" y="224"/>
                      </a:lnTo>
                      <a:lnTo>
                        <a:pt x="1821" y="223"/>
                      </a:lnTo>
                      <a:lnTo>
                        <a:pt x="1821" y="224"/>
                      </a:lnTo>
                      <a:lnTo>
                        <a:pt x="1817" y="224"/>
                      </a:lnTo>
                      <a:lnTo>
                        <a:pt x="1817" y="225"/>
                      </a:lnTo>
                      <a:lnTo>
                        <a:pt x="1813" y="227"/>
                      </a:lnTo>
                      <a:lnTo>
                        <a:pt x="1813" y="227"/>
                      </a:lnTo>
                      <a:lnTo>
                        <a:pt x="1812" y="227"/>
                      </a:lnTo>
                      <a:lnTo>
                        <a:pt x="1812" y="227"/>
                      </a:lnTo>
                      <a:lnTo>
                        <a:pt x="1804" y="228"/>
                      </a:lnTo>
                      <a:lnTo>
                        <a:pt x="1804" y="228"/>
                      </a:lnTo>
                      <a:lnTo>
                        <a:pt x="1796" y="228"/>
                      </a:lnTo>
                      <a:lnTo>
                        <a:pt x="1796" y="229"/>
                      </a:lnTo>
                      <a:lnTo>
                        <a:pt x="1795" y="231"/>
                      </a:lnTo>
                      <a:lnTo>
                        <a:pt x="1795" y="232"/>
                      </a:lnTo>
                      <a:lnTo>
                        <a:pt x="1794" y="232"/>
                      </a:lnTo>
                      <a:lnTo>
                        <a:pt x="1794" y="232"/>
                      </a:lnTo>
                      <a:lnTo>
                        <a:pt x="1791" y="232"/>
                      </a:lnTo>
                      <a:lnTo>
                        <a:pt x="1790" y="233"/>
                      </a:lnTo>
                      <a:lnTo>
                        <a:pt x="1790" y="235"/>
                      </a:lnTo>
                      <a:lnTo>
                        <a:pt x="1789" y="236"/>
                      </a:lnTo>
                      <a:lnTo>
                        <a:pt x="1785" y="236"/>
                      </a:lnTo>
                      <a:lnTo>
                        <a:pt x="1785" y="236"/>
                      </a:lnTo>
                      <a:lnTo>
                        <a:pt x="1782" y="237"/>
                      </a:lnTo>
                      <a:lnTo>
                        <a:pt x="1782" y="238"/>
                      </a:lnTo>
                      <a:lnTo>
                        <a:pt x="1781" y="240"/>
                      </a:lnTo>
                      <a:lnTo>
                        <a:pt x="1781" y="241"/>
                      </a:lnTo>
                      <a:lnTo>
                        <a:pt x="1778" y="241"/>
                      </a:lnTo>
                      <a:lnTo>
                        <a:pt x="1778" y="242"/>
                      </a:lnTo>
                      <a:lnTo>
                        <a:pt x="1778" y="242"/>
                      </a:lnTo>
                      <a:lnTo>
                        <a:pt x="1778" y="244"/>
                      </a:lnTo>
                      <a:lnTo>
                        <a:pt x="1778" y="244"/>
                      </a:lnTo>
                      <a:lnTo>
                        <a:pt x="1778" y="244"/>
                      </a:lnTo>
                      <a:lnTo>
                        <a:pt x="1777" y="245"/>
                      </a:lnTo>
                      <a:lnTo>
                        <a:pt x="1777" y="245"/>
                      </a:lnTo>
                      <a:lnTo>
                        <a:pt x="1774" y="245"/>
                      </a:lnTo>
                      <a:lnTo>
                        <a:pt x="1774" y="245"/>
                      </a:lnTo>
                      <a:lnTo>
                        <a:pt x="1774" y="245"/>
                      </a:lnTo>
                      <a:lnTo>
                        <a:pt x="1773" y="246"/>
                      </a:lnTo>
                      <a:lnTo>
                        <a:pt x="1772" y="245"/>
                      </a:lnTo>
                      <a:lnTo>
                        <a:pt x="1772" y="244"/>
                      </a:lnTo>
                      <a:lnTo>
                        <a:pt x="1770" y="244"/>
                      </a:lnTo>
                      <a:lnTo>
                        <a:pt x="1769" y="245"/>
                      </a:lnTo>
                      <a:lnTo>
                        <a:pt x="1768" y="245"/>
                      </a:lnTo>
                      <a:lnTo>
                        <a:pt x="1765" y="245"/>
                      </a:lnTo>
                      <a:lnTo>
                        <a:pt x="1765" y="246"/>
                      </a:lnTo>
                      <a:lnTo>
                        <a:pt x="1762" y="245"/>
                      </a:lnTo>
                      <a:lnTo>
                        <a:pt x="1762" y="245"/>
                      </a:lnTo>
                      <a:lnTo>
                        <a:pt x="1761" y="245"/>
                      </a:lnTo>
                      <a:lnTo>
                        <a:pt x="1760" y="246"/>
                      </a:lnTo>
                      <a:lnTo>
                        <a:pt x="1760" y="246"/>
                      </a:lnTo>
                      <a:lnTo>
                        <a:pt x="1760" y="245"/>
                      </a:lnTo>
                      <a:lnTo>
                        <a:pt x="1757" y="245"/>
                      </a:lnTo>
                      <a:lnTo>
                        <a:pt x="1756" y="245"/>
                      </a:lnTo>
                      <a:lnTo>
                        <a:pt x="1753" y="245"/>
                      </a:lnTo>
                      <a:lnTo>
                        <a:pt x="1751" y="245"/>
                      </a:lnTo>
                      <a:lnTo>
                        <a:pt x="1751" y="245"/>
                      </a:lnTo>
                      <a:lnTo>
                        <a:pt x="1751" y="246"/>
                      </a:lnTo>
                      <a:lnTo>
                        <a:pt x="1751" y="246"/>
                      </a:lnTo>
                      <a:lnTo>
                        <a:pt x="1749" y="246"/>
                      </a:lnTo>
                      <a:lnTo>
                        <a:pt x="1747" y="246"/>
                      </a:lnTo>
                      <a:lnTo>
                        <a:pt x="1747" y="246"/>
                      </a:lnTo>
                      <a:lnTo>
                        <a:pt x="1745" y="246"/>
                      </a:lnTo>
                      <a:lnTo>
                        <a:pt x="1745" y="248"/>
                      </a:lnTo>
                      <a:lnTo>
                        <a:pt x="1744" y="248"/>
                      </a:lnTo>
                      <a:lnTo>
                        <a:pt x="1743" y="248"/>
                      </a:lnTo>
                      <a:lnTo>
                        <a:pt x="1741" y="248"/>
                      </a:lnTo>
                      <a:lnTo>
                        <a:pt x="1740" y="248"/>
                      </a:lnTo>
                      <a:lnTo>
                        <a:pt x="1740" y="249"/>
                      </a:lnTo>
                      <a:lnTo>
                        <a:pt x="1740" y="250"/>
                      </a:lnTo>
                      <a:lnTo>
                        <a:pt x="1740" y="252"/>
                      </a:lnTo>
                      <a:lnTo>
                        <a:pt x="1739" y="253"/>
                      </a:lnTo>
                      <a:lnTo>
                        <a:pt x="1736" y="253"/>
                      </a:lnTo>
                      <a:lnTo>
                        <a:pt x="1736" y="250"/>
                      </a:lnTo>
                      <a:lnTo>
                        <a:pt x="1735" y="250"/>
                      </a:lnTo>
                      <a:lnTo>
                        <a:pt x="1735" y="250"/>
                      </a:lnTo>
                      <a:lnTo>
                        <a:pt x="1735" y="250"/>
                      </a:lnTo>
                      <a:lnTo>
                        <a:pt x="1734" y="250"/>
                      </a:lnTo>
                      <a:lnTo>
                        <a:pt x="1734" y="252"/>
                      </a:lnTo>
                      <a:lnTo>
                        <a:pt x="1734" y="252"/>
                      </a:lnTo>
                      <a:lnTo>
                        <a:pt x="1732" y="252"/>
                      </a:lnTo>
                      <a:lnTo>
                        <a:pt x="1731" y="254"/>
                      </a:lnTo>
                      <a:lnTo>
                        <a:pt x="1728" y="257"/>
                      </a:lnTo>
                      <a:lnTo>
                        <a:pt x="1728" y="257"/>
                      </a:lnTo>
                      <a:lnTo>
                        <a:pt x="1727" y="257"/>
                      </a:lnTo>
                      <a:lnTo>
                        <a:pt x="1726" y="258"/>
                      </a:lnTo>
                      <a:lnTo>
                        <a:pt x="1726" y="258"/>
                      </a:lnTo>
                      <a:lnTo>
                        <a:pt x="1726" y="258"/>
                      </a:lnTo>
                      <a:lnTo>
                        <a:pt x="1722" y="258"/>
                      </a:lnTo>
                      <a:lnTo>
                        <a:pt x="1722" y="257"/>
                      </a:lnTo>
                      <a:lnTo>
                        <a:pt x="1718" y="257"/>
                      </a:lnTo>
                      <a:lnTo>
                        <a:pt x="1717" y="258"/>
                      </a:lnTo>
                      <a:lnTo>
                        <a:pt x="1717" y="258"/>
                      </a:lnTo>
                      <a:lnTo>
                        <a:pt x="1715" y="258"/>
                      </a:lnTo>
                      <a:lnTo>
                        <a:pt x="1715" y="257"/>
                      </a:lnTo>
                      <a:lnTo>
                        <a:pt x="1715" y="257"/>
                      </a:lnTo>
                      <a:lnTo>
                        <a:pt x="1711" y="257"/>
                      </a:lnTo>
                      <a:lnTo>
                        <a:pt x="1711" y="255"/>
                      </a:lnTo>
                      <a:lnTo>
                        <a:pt x="1710" y="254"/>
                      </a:lnTo>
                      <a:lnTo>
                        <a:pt x="1709" y="253"/>
                      </a:lnTo>
                      <a:lnTo>
                        <a:pt x="1709" y="253"/>
                      </a:lnTo>
                      <a:lnTo>
                        <a:pt x="1709" y="252"/>
                      </a:lnTo>
                      <a:lnTo>
                        <a:pt x="1707" y="252"/>
                      </a:lnTo>
                      <a:lnTo>
                        <a:pt x="1707" y="250"/>
                      </a:lnTo>
                      <a:lnTo>
                        <a:pt x="1706" y="250"/>
                      </a:lnTo>
                      <a:lnTo>
                        <a:pt x="1705" y="250"/>
                      </a:lnTo>
                      <a:lnTo>
                        <a:pt x="1704" y="250"/>
                      </a:lnTo>
                      <a:lnTo>
                        <a:pt x="1702" y="249"/>
                      </a:lnTo>
                      <a:lnTo>
                        <a:pt x="1701" y="248"/>
                      </a:lnTo>
                      <a:lnTo>
                        <a:pt x="1701" y="245"/>
                      </a:lnTo>
                      <a:lnTo>
                        <a:pt x="1700" y="242"/>
                      </a:lnTo>
                      <a:lnTo>
                        <a:pt x="1701" y="242"/>
                      </a:lnTo>
                      <a:lnTo>
                        <a:pt x="1701" y="242"/>
                      </a:lnTo>
                      <a:lnTo>
                        <a:pt x="1702" y="242"/>
                      </a:lnTo>
                      <a:lnTo>
                        <a:pt x="1704" y="244"/>
                      </a:lnTo>
                      <a:lnTo>
                        <a:pt x="1705" y="245"/>
                      </a:lnTo>
                      <a:lnTo>
                        <a:pt x="1705" y="244"/>
                      </a:lnTo>
                      <a:lnTo>
                        <a:pt x="1706" y="242"/>
                      </a:lnTo>
                      <a:lnTo>
                        <a:pt x="1706" y="241"/>
                      </a:lnTo>
                      <a:lnTo>
                        <a:pt x="1706" y="238"/>
                      </a:lnTo>
                      <a:lnTo>
                        <a:pt x="1706" y="237"/>
                      </a:lnTo>
                      <a:lnTo>
                        <a:pt x="1706" y="237"/>
                      </a:lnTo>
                      <a:lnTo>
                        <a:pt x="1706" y="232"/>
                      </a:lnTo>
                      <a:lnTo>
                        <a:pt x="1707" y="232"/>
                      </a:lnTo>
                      <a:lnTo>
                        <a:pt x="1707" y="231"/>
                      </a:lnTo>
                      <a:lnTo>
                        <a:pt x="1707" y="231"/>
                      </a:lnTo>
                      <a:lnTo>
                        <a:pt x="1707" y="229"/>
                      </a:lnTo>
                      <a:lnTo>
                        <a:pt x="1707" y="228"/>
                      </a:lnTo>
                      <a:lnTo>
                        <a:pt x="1706" y="228"/>
                      </a:lnTo>
                      <a:lnTo>
                        <a:pt x="1706" y="225"/>
                      </a:lnTo>
                      <a:lnTo>
                        <a:pt x="1707" y="225"/>
                      </a:lnTo>
                      <a:lnTo>
                        <a:pt x="1707" y="224"/>
                      </a:lnTo>
                      <a:lnTo>
                        <a:pt x="1707" y="224"/>
                      </a:lnTo>
                      <a:lnTo>
                        <a:pt x="1707" y="223"/>
                      </a:lnTo>
                      <a:lnTo>
                        <a:pt x="1706" y="220"/>
                      </a:lnTo>
                      <a:lnTo>
                        <a:pt x="1706" y="219"/>
                      </a:lnTo>
                      <a:lnTo>
                        <a:pt x="1705" y="218"/>
                      </a:lnTo>
                      <a:lnTo>
                        <a:pt x="1706" y="215"/>
                      </a:lnTo>
                      <a:lnTo>
                        <a:pt x="1705" y="215"/>
                      </a:lnTo>
                      <a:lnTo>
                        <a:pt x="1705" y="211"/>
                      </a:lnTo>
                      <a:lnTo>
                        <a:pt x="1704" y="210"/>
                      </a:lnTo>
                      <a:lnTo>
                        <a:pt x="1704" y="207"/>
                      </a:lnTo>
                      <a:lnTo>
                        <a:pt x="1702" y="207"/>
                      </a:lnTo>
                      <a:lnTo>
                        <a:pt x="1702" y="204"/>
                      </a:lnTo>
                      <a:lnTo>
                        <a:pt x="1702" y="204"/>
                      </a:lnTo>
                      <a:lnTo>
                        <a:pt x="1701" y="202"/>
                      </a:lnTo>
                      <a:lnTo>
                        <a:pt x="1702" y="199"/>
                      </a:lnTo>
                      <a:lnTo>
                        <a:pt x="1702" y="198"/>
                      </a:lnTo>
                      <a:lnTo>
                        <a:pt x="1704" y="197"/>
                      </a:lnTo>
                      <a:lnTo>
                        <a:pt x="1702" y="194"/>
                      </a:lnTo>
                      <a:lnTo>
                        <a:pt x="1701" y="194"/>
                      </a:lnTo>
                      <a:lnTo>
                        <a:pt x="1701" y="191"/>
                      </a:lnTo>
                      <a:lnTo>
                        <a:pt x="1700" y="191"/>
                      </a:lnTo>
                      <a:lnTo>
                        <a:pt x="1698" y="190"/>
                      </a:lnTo>
                      <a:lnTo>
                        <a:pt x="1698" y="189"/>
                      </a:lnTo>
                      <a:lnTo>
                        <a:pt x="1700" y="187"/>
                      </a:lnTo>
                      <a:lnTo>
                        <a:pt x="1700" y="186"/>
                      </a:lnTo>
                      <a:lnTo>
                        <a:pt x="1698" y="186"/>
                      </a:lnTo>
                      <a:lnTo>
                        <a:pt x="1694" y="182"/>
                      </a:lnTo>
                      <a:lnTo>
                        <a:pt x="1694" y="182"/>
                      </a:lnTo>
                      <a:lnTo>
                        <a:pt x="1694" y="178"/>
                      </a:lnTo>
                      <a:lnTo>
                        <a:pt x="1694" y="178"/>
                      </a:lnTo>
                      <a:lnTo>
                        <a:pt x="1694" y="178"/>
                      </a:lnTo>
                      <a:lnTo>
                        <a:pt x="1694" y="177"/>
                      </a:lnTo>
                      <a:lnTo>
                        <a:pt x="1693" y="177"/>
                      </a:lnTo>
                      <a:lnTo>
                        <a:pt x="1693" y="173"/>
                      </a:lnTo>
                      <a:lnTo>
                        <a:pt x="1692" y="172"/>
                      </a:lnTo>
                      <a:lnTo>
                        <a:pt x="1692" y="170"/>
                      </a:lnTo>
                      <a:lnTo>
                        <a:pt x="1688" y="168"/>
                      </a:lnTo>
                      <a:lnTo>
                        <a:pt x="1688" y="166"/>
                      </a:lnTo>
                      <a:lnTo>
                        <a:pt x="1685" y="165"/>
                      </a:lnTo>
                      <a:lnTo>
                        <a:pt x="1684" y="156"/>
                      </a:lnTo>
                      <a:lnTo>
                        <a:pt x="1685" y="156"/>
                      </a:lnTo>
                      <a:lnTo>
                        <a:pt x="1685" y="157"/>
                      </a:lnTo>
                      <a:lnTo>
                        <a:pt x="1685" y="159"/>
                      </a:lnTo>
                      <a:lnTo>
                        <a:pt x="1687" y="160"/>
                      </a:lnTo>
                      <a:lnTo>
                        <a:pt x="1687" y="163"/>
                      </a:lnTo>
                      <a:lnTo>
                        <a:pt x="1688" y="163"/>
                      </a:lnTo>
                      <a:lnTo>
                        <a:pt x="1688" y="165"/>
                      </a:lnTo>
                      <a:lnTo>
                        <a:pt x="1689" y="166"/>
                      </a:lnTo>
                      <a:lnTo>
                        <a:pt x="1690" y="166"/>
                      </a:lnTo>
                      <a:lnTo>
                        <a:pt x="1690" y="165"/>
                      </a:lnTo>
                      <a:lnTo>
                        <a:pt x="1690" y="165"/>
                      </a:lnTo>
                      <a:lnTo>
                        <a:pt x="1690" y="163"/>
                      </a:lnTo>
                      <a:lnTo>
                        <a:pt x="1689" y="161"/>
                      </a:lnTo>
                      <a:lnTo>
                        <a:pt x="1688" y="159"/>
                      </a:lnTo>
                      <a:lnTo>
                        <a:pt x="1688" y="156"/>
                      </a:lnTo>
                      <a:lnTo>
                        <a:pt x="1689" y="156"/>
                      </a:lnTo>
                      <a:lnTo>
                        <a:pt x="1689" y="160"/>
                      </a:lnTo>
                      <a:lnTo>
                        <a:pt x="1690" y="160"/>
                      </a:lnTo>
                      <a:lnTo>
                        <a:pt x="1692" y="160"/>
                      </a:lnTo>
                      <a:lnTo>
                        <a:pt x="1693" y="161"/>
                      </a:lnTo>
                      <a:lnTo>
                        <a:pt x="1693" y="157"/>
                      </a:lnTo>
                      <a:lnTo>
                        <a:pt x="1692" y="155"/>
                      </a:lnTo>
                      <a:lnTo>
                        <a:pt x="1690" y="152"/>
                      </a:lnTo>
                      <a:lnTo>
                        <a:pt x="1690" y="151"/>
                      </a:lnTo>
                      <a:lnTo>
                        <a:pt x="1692" y="149"/>
                      </a:lnTo>
                      <a:lnTo>
                        <a:pt x="1692" y="149"/>
                      </a:lnTo>
                      <a:lnTo>
                        <a:pt x="1690" y="149"/>
                      </a:lnTo>
                      <a:lnTo>
                        <a:pt x="1690" y="147"/>
                      </a:lnTo>
                      <a:lnTo>
                        <a:pt x="1690" y="146"/>
                      </a:lnTo>
                      <a:lnTo>
                        <a:pt x="1689" y="143"/>
                      </a:lnTo>
                      <a:lnTo>
                        <a:pt x="1688" y="143"/>
                      </a:lnTo>
                      <a:lnTo>
                        <a:pt x="1687" y="142"/>
                      </a:lnTo>
                      <a:lnTo>
                        <a:pt x="1685" y="140"/>
                      </a:lnTo>
                      <a:lnTo>
                        <a:pt x="1685" y="139"/>
                      </a:lnTo>
                      <a:lnTo>
                        <a:pt x="1685" y="139"/>
                      </a:lnTo>
                      <a:lnTo>
                        <a:pt x="1685" y="138"/>
                      </a:lnTo>
                      <a:lnTo>
                        <a:pt x="1688" y="138"/>
                      </a:lnTo>
                      <a:lnTo>
                        <a:pt x="1688" y="138"/>
                      </a:lnTo>
                      <a:lnTo>
                        <a:pt x="1688" y="136"/>
                      </a:lnTo>
                      <a:lnTo>
                        <a:pt x="1689" y="135"/>
                      </a:lnTo>
                      <a:lnTo>
                        <a:pt x="1690" y="134"/>
                      </a:lnTo>
                      <a:lnTo>
                        <a:pt x="1690" y="130"/>
                      </a:lnTo>
                      <a:lnTo>
                        <a:pt x="1689" y="129"/>
                      </a:lnTo>
                      <a:lnTo>
                        <a:pt x="1689" y="129"/>
                      </a:lnTo>
                      <a:lnTo>
                        <a:pt x="1690" y="127"/>
                      </a:lnTo>
                      <a:lnTo>
                        <a:pt x="1690" y="127"/>
                      </a:lnTo>
                      <a:lnTo>
                        <a:pt x="1690" y="126"/>
                      </a:lnTo>
                      <a:lnTo>
                        <a:pt x="1690" y="126"/>
                      </a:lnTo>
                      <a:lnTo>
                        <a:pt x="1689" y="125"/>
                      </a:lnTo>
                      <a:lnTo>
                        <a:pt x="1689" y="125"/>
                      </a:lnTo>
                      <a:lnTo>
                        <a:pt x="1688" y="123"/>
                      </a:lnTo>
                      <a:lnTo>
                        <a:pt x="1688" y="122"/>
                      </a:lnTo>
                      <a:lnTo>
                        <a:pt x="1689" y="121"/>
                      </a:lnTo>
                      <a:lnTo>
                        <a:pt x="1689" y="121"/>
                      </a:lnTo>
                      <a:lnTo>
                        <a:pt x="1689" y="119"/>
                      </a:lnTo>
                      <a:lnTo>
                        <a:pt x="1690" y="119"/>
                      </a:lnTo>
                      <a:lnTo>
                        <a:pt x="1690" y="117"/>
                      </a:lnTo>
                      <a:lnTo>
                        <a:pt x="1690" y="117"/>
                      </a:lnTo>
                      <a:lnTo>
                        <a:pt x="1692" y="115"/>
                      </a:lnTo>
                      <a:lnTo>
                        <a:pt x="1692" y="115"/>
                      </a:lnTo>
                      <a:lnTo>
                        <a:pt x="1692" y="115"/>
                      </a:lnTo>
                      <a:lnTo>
                        <a:pt x="1693" y="115"/>
                      </a:lnTo>
                      <a:lnTo>
                        <a:pt x="1692" y="118"/>
                      </a:lnTo>
                      <a:lnTo>
                        <a:pt x="1692" y="118"/>
                      </a:lnTo>
                      <a:lnTo>
                        <a:pt x="1692" y="121"/>
                      </a:lnTo>
                      <a:lnTo>
                        <a:pt x="1693" y="121"/>
                      </a:lnTo>
                      <a:lnTo>
                        <a:pt x="1693" y="119"/>
                      </a:lnTo>
                      <a:lnTo>
                        <a:pt x="1694" y="119"/>
                      </a:lnTo>
                      <a:lnTo>
                        <a:pt x="1696" y="118"/>
                      </a:lnTo>
                      <a:lnTo>
                        <a:pt x="1697" y="118"/>
                      </a:lnTo>
                      <a:lnTo>
                        <a:pt x="1698" y="117"/>
                      </a:lnTo>
                      <a:lnTo>
                        <a:pt x="1698" y="115"/>
                      </a:lnTo>
                      <a:lnTo>
                        <a:pt x="1702" y="113"/>
                      </a:lnTo>
                      <a:lnTo>
                        <a:pt x="1702" y="111"/>
                      </a:lnTo>
                      <a:lnTo>
                        <a:pt x="1705" y="111"/>
                      </a:lnTo>
                      <a:lnTo>
                        <a:pt x="1705" y="109"/>
                      </a:lnTo>
                      <a:lnTo>
                        <a:pt x="1706" y="109"/>
                      </a:lnTo>
                      <a:lnTo>
                        <a:pt x="1711" y="104"/>
                      </a:lnTo>
                      <a:lnTo>
                        <a:pt x="1715" y="105"/>
                      </a:lnTo>
                      <a:lnTo>
                        <a:pt x="1718" y="101"/>
                      </a:lnTo>
                      <a:lnTo>
                        <a:pt x="1719" y="101"/>
                      </a:lnTo>
                      <a:lnTo>
                        <a:pt x="1719" y="102"/>
                      </a:lnTo>
                      <a:lnTo>
                        <a:pt x="1727" y="101"/>
                      </a:lnTo>
                      <a:lnTo>
                        <a:pt x="1728" y="100"/>
                      </a:lnTo>
                      <a:lnTo>
                        <a:pt x="1732" y="98"/>
                      </a:lnTo>
                      <a:lnTo>
                        <a:pt x="1732" y="98"/>
                      </a:lnTo>
                      <a:lnTo>
                        <a:pt x="1734" y="96"/>
                      </a:lnTo>
                      <a:lnTo>
                        <a:pt x="1735" y="94"/>
                      </a:lnTo>
                      <a:lnTo>
                        <a:pt x="1735" y="93"/>
                      </a:lnTo>
                      <a:lnTo>
                        <a:pt x="1736" y="93"/>
                      </a:lnTo>
                      <a:lnTo>
                        <a:pt x="1736" y="93"/>
                      </a:lnTo>
                      <a:lnTo>
                        <a:pt x="1738" y="93"/>
                      </a:lnTo>
                      <a:lnTo>
                        <a:pt x="1739" y="93"/>
                      </a:lnTo>
                      <a:lnTo>
                        <a:pt x="1740" y="93"/>
                      </a:lnTo>
                      <a:lnTo>
                        <a:pt x="1741" y="93"/>
                      </a:lnTo>
                      <a:lnTo>
                        <a:pt x="1741" y="92"/>
                      </a:lnTo>
                      <a:lnTo>
                        <a:pt x="1745" y="92"/>
                      </a:lnTo>
                      <a:lnTo>
                        <a:pt x="1745" y="91"/>
                      </a:lnTo>
                      <a:lnTo>
                        <a:pt x="1749" y="91"/>
                      </a:lnTo>
                      <a:lnTo>
                        <a:pt x="1749" y="91"/>
                      </a:lnTo>
                      <a:lnTo>
                        <a:pt x="1752" y="91"/>
                      </a:lnTo>
                      <a:lnTo>
                        <a:pt x="1752" y="89"/>
                      </a:lnTo>
                      <a:lnTo>
                        <a:pt x="1753" y="89"/>
                      </a:lnTo>
                      <a:lnTo>
                        <a:pt x="1753" y="89"/>
                      </a:lnTo>
                      <a:lnTo>
                        <a:pt x="1755" y="89"/>
                      </a:lnTo>
                      <a:lnTo>
                        <a:pt x="1759" y="85"/>
                      </a:lnTo>
                      <a:lnTo>
                        <a:pt x="1759" y="85"/>
                      </a:lnTo>
                      <a:lnTo>
                        <a:pt x="1759" y="83"/>
                      </a:lnTo>
                      <a:lnTo>
                        <a:pt x="1761" y="81"/>
                      </a:lnTo>
                      <a:lnTo>
                        <a:pt x="1761" y="80"/>
                      </a:lnTo>
                      <a:lnTo>
                        <a:pt x="1762" y="79"/>
                      </a:lnTo>
                      <a:lnTo>
                        <a:pt x="1764" y="77"/>
                      </a:lnTo>
                      <a:lnTo>
                        <a:pt x="1766" y="77"/>
                      </a:lnTo>
                      <a:lnTo>
                        <a:pt x="1766" y="76"/>
                      </a:lnTo>
                      <a:lnTo>
                        <a:pt x="1766" y="75"/>
                      </a:lnTo>
                      <a:lnTo>
                        <a:pt x="1764" y="74"/>
                      </a:lnTo>
                      <a:lnTo>
                        <a:pt x="1765" y="71"/>
                      </a:lnTo>
                      <a:lnTo>
                        <a:pt x="1766" y="71"/>
                      </a:lnTo>
                      <a:lnTo>
                        <a:pt x="1766" y="64"/>
                      </a:lnTo>
                      <a:lnTo>
                        <a:pt x="1766" y="64"/>
                      </a:lnTo>
                      <a:lnTo>
                        <a:pt x="1766" y="63"/>
                      </a:lnTo>
                      <a:lnTo>
                        <a:pt x="1768" y="63"/>
                      </a:lnTo>
                      <a:lnTo>
                        <a:pt x="1768" y="62"/>
                      </a:lnTo>
                      <a:lnTo>
                        <a:pt x="1768" y="62"/>
                      </a:lnTo>
                      <a:lnTo>
                        <a:pt x="1769" y="60"/>
                      </a:lnTo>
                      <a:lnTo>
                        <a:pt x="1772" y="59"/>
                      </a:lnTo>
                      <a:lnTo>
                        <a:pt x="1772" y="57"/>
                      </a:lnTo>
                      <a:lnTo>
                        <a:pt x="1773" y="58"/>
                      </a:lnTo>
                      <a:lnTo>
                        <a:pt x="1774" y="63"/>
                      </a:lnTo>
                      <a:lnTo>
                        <a:pt x="1774" y="63"/>
                      </a:lnTo>
                      <a:lnTo>
                        <a:pt x="1774" y="64"/>
                      </a:lnTo>
                      <a:lnTo>
                        <a:pt x="1776" y="64"/>
                      </a:lnTo>
                      <a:lnTo>
                        <a:pt x="1777" y="67"/>
                      </a:lnTo>
                      <a:lnTo>
                        <a:pt x="1777" y="67"/>
                      </a:lnTo>
                      <a:lnTo>
                        <a:pt x="1777" y="64"/>
                      </a:lnTo>
                      <a:lnTo>
                        <a:pt x="1779" y="64"/>
                      </a:lnTo>
                      <a:lnTo>
                        <a:pt x="1779" y="63"/>
                      </a:lnTo>
                      <a:lnTo>
                        <a:pt x="1781" y="63"/>
                      </a:lnTo>
                      <a:lnTo>
                        <a:pt x="1781" y="63"/>
                      </a:lnTo>
                      <a:lnTo>
                        <a:pt x="1778" y="60"/>
                      </a:lnTo>
                      <a:lnTo>
                        <a:pt x="1778" y="59"/>
                      </a:lnTo>
                      <a:lnTo>
                        <a:pt x="1778" y="57"/>
                      </a:lnTo>
                      <a:lnTo>
                        <a:pt x="1778" y="54"/>
                      </a:lnTo>
                      <a:lnTo>
                        <a:pt x="1779" y="53"/>
                      </a:lnTo>
                      <a:lnTo>
                        <a:pt x="1781" y="53"/>
                      </a:lnTo>
                      <a:lnTo>
                        <a:pt x="1782" y="53"/>
                      </a:lnTo>
                      <a:lnTo>
                        <a:pt x="1782" y="54"/>
                      </a:lnTo>
                      <a:lnTo>
                        <a:pt x="1783" y="54"/>
                      </a:lnTo>
                      <a:lnTo>
                        <a:pt x="1783" y="55"/>
                      </a:lnTo>
                      <a:lnTo>
                        <a:pt x="1783" y="55"/>
                      </a:lnTo>
                      <a:lnTo>
                        <a:pt x="1785" y="55"/>
                      </a:lnTo>
                      <a:lnTo>
                        <a:pt x="1785" y="55"/>
                      </a:lnTo>
                      <a:lnTo>
                        <a:pt x="1785" y="55"/>
                      </a:lnTo>
                      <a:lnTo>
                        <a:pt x="1786" y="54"/>
                      </a:lnTo>
                      <a:lnTo>
                        <a:pt x="1786" y="53"/>
                      </a:lnTo>
                      <a:lnTo>
                        <a:pt x="1787" y="53"/>
                      </a:lnTo>
                      <a:lnTo>
                        <a:pt x="1787" y="50"/>
                      </a:lnTo>
                      <a:lnTo>
                        <a:pt x="1786" y="49"/>
                      </a:lnTo>
                      <a:lnTo>
                        <a:pt x="1786" y="46"/>
                      </a:lnTo>
                      <a:lnTo>
                        <a:pt x="1789" y="46"/>
                      </a:lnTo>
                      <a:lnTo>
                        <a:pt x="1789" y="45"/>
                      </a:lnTo>
                      <a:lnTo>
                        <a:pt x="1791" y="45"/>
                      </a:lnTo>
                      <a:lnTo>
                        <a:pt x="1791" y="46"/>
                      </a:lnTo>
                      <a:lnTo>
                        <a:pt x="1794" y="46"/>
                      </a:lnTo>
                      <a:lnTo>
                        <a:pt x="1793" y="45"/>
                      </a:lnTo>
                      <a:lnTo>
                        <a:pt x="1793" y="45"/>
                      </a:lnTo>
                      <a:lnTo>
                        <a:pt x="1791" y="42"/>
                      </a:lnTo>
                      <a:lnTo>
                        <a:pt x="1795" y="42"/>
                      </a:lnTo>
                      <a:lnTo>
                        <a:pt x="1795" y="41"/>
                      </a:lnTo>
                      <a:lnTo>
                        <a:pt x="1794" y="39"/>
                      </a:lnTo>
                      <a:lnTo>
                        <a:pt x="1794" y="38"/>
                      </a:lnTo>
                      <a:lnTo>
                        <a:pt x="1796" y="38"/>
                      </a:lnTo>
                      <a:lnTo>
                        <a:pt x="1796" y="37"/>
                      </a:lnTo>
                      <a:lnTo>
                        <a:pt x="1796" y="37"/>
                      </a:lnTo>
                      <a:lnTo>
                        <a:pt x="1796" y="37"/>
                      </a:lnTo>
                      <a:lnTo>
                        <a:pt x="1796" y="36"/>
                      </a:lnTo>
                      <a:lnTo>
                        <a:pt x="1796" y="36"/>
                      </a:lnTo>
                      <a:lnTo>
                        <a:pt x="1796" y="36"/>
                      </a:lnTo>
                      <a:lnTo>
                        <a:pt x="1796" y="36"/>
                      </a:lnTo>
                      <a:lnTo>
                        <a:pt x="1796" y="36"/>
                      </a:lnTo>
                      <a:lnTo>
                        <a:pt x="1798" y="34"/>
                      </a:lnTo>
                      <a:lnTo>
                        <a:pt x="1798" y="34"/>
                      </a:lnTo>
                      <a:lnTo>
                        <a:pt x="1798" y="37"/>
                      </a:lnTo>
                      <a:lnTo>
                        <a:pt x="1799" y="37"/>
                      </a:lnTo>
                      <a:lnTo>
                        <a:pt x="1799" y="37"/>
                      </a:lnTo>
                      <a:lnTo>
                        <a:pt x="1799" y="37"/>
                      </a:lnTo>
                      <a:lnTo>
                        <a:pt x="1800" y="37"/>
                      </a:lnTo>
                      <a:lnTo>
                        <a:pt x="1800" y="36"/>
                      </a:lnTo>
                      <a:lnTo>
                        <a:pt x="1800" y="33"/>
                      </a:lnTo>
                      <a:lnTo>
                        <a:pt x="1802" y="30"/>
                      </a:lnTo>
                      <a:lnTo>
                        <a:pt x="1802" y="33"/>
                      </a:lnTo>
                      <a:lnTo>
                        <a:pt x="1803" y="33"/>
                      </a:lnTo>
                      <a:lnTo>
                        <a:pt x="1803" y="32"/>
                      </a:lnTo>
                      <a:lnTo>
                        <a:pt x="1804" y="30"/>
                      </a:lnTo>
                      <a:lnTo>
                        <a:pt x="1807" y="29"/>
                      </a:lnTo>
                      <a:lnTo>
                        <a:pt x="1811" y="30"/>
                      </a:lnTo>
                      <a:lnTo>
                        <a:pt x="1811" y="32"/>
                      </a:lnTo>
                      <a:lnTo>
                        <a:pt x="1812" y="33"/>
                      </a:lnTo>
                      <a:lnTo>
                        <a:pt x="1813" y="34"/>
                      </a:lnTo>
                      <a:lnTo>
                        <a:pt x="1815" y="36"/>
                      </a:lnTo>
                      <a:lnTo>
                        <a:pt x="1816" y="36"/>
                      </a:lnTo>
                      <a:lnTo>
                        <a:pt x="1816" y="38"/>
                      </a:lnTo>
                      <a:lnTo>
                        <a:pt x="1817" y="38"/>
                      </a:lnTo>
                      <a:lnTo>
                        <a:pt x="1817" y="41"/>
                      </a:lnTo>
                      <a:lnTo>
                        <a:pt x="1816" y="42"/>
                      </a:lnTo>
                      <a:lnTo>
                        <a:pt x="1816" y="45"/>
                      </a:lnTo>
                      <a:lnTo>
                        <a:pt x="1816" y="47"/>
                      </a:lnTo>
                      <a:lnTo>
                        <a:pt x="1819" y="46"/>
                      </a:lnTo>
                      <a:lnTo>
                        <a:pt x="1819" y="41"/>
                      </a:lnTo>
                      <a:lnTo>
                        <a:pt x="1820" y="41"/>
                      </a:lnTo>
                      <a:lnTo>
                        <a:pt x="1820" y="41"/>
                      </a:lnTo>
                      <a:lnTo>
                        <a:pt x="1821" y="39"/>
                      </a:lnTo>
                      <a:lnTo>
                        <a:pt x="1823" y="41"/>
                      </a:lnTo>
                      <a:lnTo>
                        <a:pt x="1824" y="41"/>
                      </a:lnTo>
                      <a:lnTo>
                        <a:pt x="1825" y="41"/>
                      </a:lnTo>
                      <a:lnTo>
                        <a:pt x="1827" y="42"/>
                      </a:lnTo>
                      <a:lnTo>
                        <a:pt x="1827" y="43"/>
                      </a:lnTo>
                      <a:lnTo>
                        <a:pt x="1828" y="42"/>
                      </a:lnTo>
                      <a:lnTo>
                        <a:pt x="1829" y="42"/>
                      </a:lnTo>
                      <a:lnTo>
                        <a:pt x="1829" y="42"/>
                      </a:lnTo>
                      <a:lnTo>
                        <a:pt x="1829" y="43"/>
                      </a:lnTo>
                      <a:lnTo>
                        <a:pt x="1831" y="43"/>
                      </a:lnTo>
                      <a:lnTo>
                        <a:pt x="1832" y="43"/>
                      </a:lnTo>
                      <a:lnTo>
                        <a:pt x="1832" y="41"/>
                      </a:lnTo>
                      <a:lnTo>
                        <a:pt x="1829" y="39"/>
                      </a:lnTo>
                      <a:lnTo>
                        <a:pt x="1829" y="37"/>
                      </a:lnTo>
                      <a:lnTo>
                        <a:pt x="1828" y="33"/>
                      </a:lnTo>
                      <a:lnTo>
                        <a:pt x="1829" y="33"/>
                      </a:lnTo>
                      <a:lnTo>
                        <a:pt x="1829" y="33"/>
                      </a:lnTo>
                      <a:lnTo>
                        <a:pt x="1831" y="33"/>
                      </a:lnTo>
                      <a:lnTo>
                        <a:pt x="1832" y="33"/>
                      </a:lnTo>
                      <a:lnTo>
                        <a:pt x="1832" y="33"/>
                      </a:lnTo>
                      <a:lnTo>
                        <a:pt x="1833" y="30"/>
                      </a:lnTo>
                      <a:lnTo>
                        <a:pt x="1833" y="29"/>
                      </a:lnTo>
                      <a:lnTo>
                        <a:pt x="1833" y="26"/>
                      </a:lnTo>
                      <a:lnTo>
                        <a:pt x="1834" y="26"/>
                      </a:lnTo>
                      <a:lnTo>
                        <a:pt x="1834" y="26"/>
                      </a:lnTo>
                      <a:lnTo>
                        <a:pt x="1834" y="26"/>
                      </a:lnTo>
                      <a:lnTo>
                        <a:pt x="1836" y="26"/>
                      </a:lnTo>
                      <a:lnTo>
                        <a:pt x="1836" y="26"/>
                      </a:lnTo>
                      <a:lnTo>
                        <a:pt x="1837" y="26"/>
                      </a:lnTo>
                      <a:lnTo>
                        <a:pt x="1837" y="26"/>
                      </a:lnTo>
                      <a:lnTo>
                        <a:pt x="1838" y="26"/>
                      </a:lnTo>
                      <a:lnTo>
                        <a:pt x="1838" y="26"/>
                      </a:lnTo>
                      <a:lnTo>
                        <a:pt x="1838" y="26"/>
                      </a:lnTo>
                      <a:lnTo>
                        <a:pt x="1838" y="26"/>
                      </a:lnTo>
                      <a:lnTo>
                        <a:pt x="1838" y="26"/>
                      </a:lnTo>
                      <a:lnTo>
                        <a:pt x="1838" y="25"/>
                      </a:lnTo>
                      <a:lnTo>
                        <a:pt x="1837" y="24"/>
                      </a:lnTo>
                      <a:lnTo>
                        <a:pt x="1836" y="22"/>
                      </a:lnTo>
                      <a:lnTo>
                        <a:pt x="1836" y="20"/>
                      </a:lnTo>
                      <a:lnTo>
                        <a:pt x="1837" y="20"/>
                      </a:lnTo>
                      <a:lnTo>
                        <a:pt x="1838" y="19"/>
                      </a:lnTo>
                      <a:lnTo>
                        <a:pt x="1840" y="17"/>
                      </a:lnTo>
                      <a:lnTo>
                        <a:pt x="1838" y="17"/>
                      </a:lnTo>
                      <a:lnTo>
                        <a:pt x="1838" y="15"/>
                      </a:lnTo>
                      <a:lnTo>
                        <a:pt x="1840" y="16"/>
                      </a:lnTo>
                      <a:lnTo>
                        <a:pt x="1841" y="16"/>
                      </a:lnTo>
                      <a:lnTo>
                        <a:pt x="1841" y="17"/>
                      </a:lnTo>
                      <a:lnTo>
                        <a:pt x="1842" y="17"/>
                      </a:lnTo>
                      <a:lnTo>
                        <a:pt x="1842" y="16"/>
                      </a:lnTo>
                      <a:lnTo>
                        <a:pt x="1842" y="16"/>
                      </a:lnTo>
                      <a:lnTo>
                        <a:pt x="1844" y="15"/>
                      </a:lnTo>
                      <a:lnTo>
                        <a:pt x="1845" y="15"/>
                      </a:lnTo>
                      <a:lnTo>
                        <a:pt x="1845" y="13"/>
                      </a:lnTo>
                      <a:lnTo>
                        <a:pt x="1846" y="13"/>
                      </a:lnTo>
                      <a:lnTo>
                        <a:pt x="1846" y="16"/>
                      </a:lnTo>
                      <a:lnTo>
                        <a:pt x="1846" y="16"/>
                      </a:lnTo>
                      <a:lnTo>
                        <a:pt x="1848" y="15"/>
                      </a:lnTo>
                      <a:lnTo>
                        <a:pt x="1849" y="15"/>
                      </a:lnTo>
                      <a:lnTo>
                        <a:pt x="1851" y="15"/>
                      </a:lnTo>
                      <a:lnTo>
                        <a:pt x="1853" y="16"/>
                      </a:lnTo>
                      <a:lnTo>
                        <a:pt x="1855" y="16"/>
                      </a:lnTo>
                      <a:lnTo>
                        <a:pt x="1857" y="16"/>
                      </a:lnTo>
                      <a:lnTo>
                        <a:pt x="1857" y="17"/>
                      </a:lnTo>
                      <a:lnTo>
                        <a:pt x="1857" y="17"/>
                      </a:lnTo>
                      <a:lnTo>
                        <a:pt x="1857" y="16"/>
                      </a:lnTo>
                      <a:lnTo>
                        <a:pt x="1858" y="16"/>
                      </a:lnTo>
                      <a:lnTo>
                        <a:pt x="1858" y="15"/>
                      </a:lnTo>
                      <a:lnTo>
                        <a:pt x="1859" y="15"/>
                      </a:lnTo>
                      <a:lnTo>
                        <a:pt x="1859" y="12"/>
                      </a:lnTo>
                      <a:lnTo>
                        <a:pt x="1858" y="11"/>
                      </a:lnTo>
                      <a:lnTo>
                        <a:pt x="1858" y="9"/>
                      </a:lnTo>
                      <a:lnTo>
                        <a:pt x="1854" y="8"/>
                      </a:lnTo>
                      <a:lnTo>
                        <a:pt x="1853" y="7"/>
                      </a:lnTo>
                      <a:lnTo>
                        <a:pt x="1850" y="4"/>
                      </a:lnTo>
                      <a:lnTo>
                        <a:pt x="1851" y="4"/>
                      </a:lnTo>
                      <a:lnTo>
                        <a:pt x="1853" y="4"/>
                      </a:lnTo>
                      <a:lnTo>
                        <a:pt x="1854" y="4"/>
                      </a:lnTo>
                      <a:lnTo>
                        <a:pt x="1854" y="4"/>
                      </a:lnTo>
                      <a:lnTo>
                        <a:pt x="1854" y="4"/>
                      </a:lnTo>
                      <a:lnTo>
                        <a:pt x="1854" y="5"/>
                      </a:lnTo>
                      <a:lnTo>
                        <a:pt x="1855" y="5"/>
                      </a:lnTo>
                      <a:lnTo>
                        <a:pt x="1857" y="5"/>
                      </a:lnTo>
                      <a:lnTo>
                        <a:pt x="1857" y="4"/>
                      </a:lnTo>
                      <a:lnTo>
                        <a:pt x="1857" y="5"/>
                      </a:lnTo>
                      <a:lnTo>
                        <a:pt x="1858" y="5"/>
                      </a:lnTo>
                      <a:lnTo>
                        <a:pt x="1858" y="7"/>
                      </a:lnTo>
                      <a:lnTo>
                        <a:pt x="1858" y="7"/>
                      </a:lnTo>
                      <a:lnTo>
                        <a:pt x="1859" y="9"/>
                      </a:lnTo>
                      <a:lnTo>
                        <a:pt x="1863" y="8"/>
                      </a:lnTo>
                      <a:lnTo>
                        <a:pt x="1863" y="7"/>
                      </a:lnTo>
                      <a:lnTo>
                        <a:pt x="1865" y="7"/>
                      </a:lnTo>
                      <a:lnTo>
                        <a:pt x="1866" y="9"/>
                      </a:lnTo>
                      <a:lnTo>
                        <a:pt x="1867" y="9"/>
                      </a:lnTo>
                      <a:lnTo>
                        <a:pt x="1867" y="11"/>
                      </a:lnTo>
                      <a:lnTo>
                        <a:pt x="1871" y="9"/>
                      </a:lnTo>
                      <a:lnTo>
                        <a:pt x="1872" y="12"/>
                      </a:lnTo>
                      <a:lnTo>
                        <a:pt x="1872" y="12"/>
                      </a:lnTo>
                      <a:lnTo>
                        <a:pt x="1874" y="12"/>
                      </a:lnTo>
                      <a:lnTo>
                        <a:pt x="1876" y="11"/>
                      </a:lnTo>
                      <a:lnTo>
                        <a:pt x="1878" y="11"/>
                      </a:lnTo>
                      <a:lnTo>
                        <a:pt x="1878" y="12"/>
                      </a:lnTo>
                      <a:lnTo>
                        <a:pt x="1879" y="13"/>
                      </a:lnTo>
                      <a:lnTo>
                        <a:pt x="1880" y="12"/>
                      </a:lnTo>
                      <a:lnTo>
                        <a:pt x="1880" y="12"/>
                      </a:lnTo>
                      <a:lnTo>
                        <a:pt x="1882" y="11"/>
                      </a:lnTo>
                      <a:lnTo>
                        <a:pt x="1884" y="11"/>
                      </a:lnTo>
                      <a:lnTo>
                        <a:pt x="1887" y="13"/>
                      </a:lnTo>
                      <a:lnTo>
                        <a:pt x="1889" y="15"/>
                      </a:lnTo>
                      <a:lnTo>
                        <a:pt x="1889" y="13"/>
                      </a:lnTo>
                      <a:lnTo>
                        <a:pt x="1891" y="13"/>
                      </a:lnTo>
                      <a:lnTo>
                        <a:pt x="1892" y="12"/>
                      </a:lnTo>
                      <a:lnTo>
                        <a:pt x="1895" y="11"/>
                      </a:lnTo>
                      <a:lnTo>
                        <a:pt x="1895" y="12"/>
                      </a:lnTo>
                      <a:lnTo>
                        <a:pt x="1893" y="12"/>
                      </a:lnTo>
                      <a:lnTo>
                        <a:pt x="1895" y="15"/>
                      </a:lnTo>
                      <a:lnTo>
                        <a:pt x="1896" y="15"/>
                      </a:lnTo>
                      <a:lnTo>
                        <a:pt x="1896" y="17"/>
                      </a:lnTo>
                      <a:lnTo>
                        <a:pt x="1895" y="17"/>
                      </a:lnTo>
                      <a:lnTo>
                        <a:pt x="1893" y="19"/>
                      </a:lnTo>
                      <a:lnTo>
                        <a:pt x="1892" y="19"/>
                      </a:lnTo>
                      <a:lnTo>
                        <a:pt x="1891" y="20"/>
                      </a:lnTo>
                      <a:lnTo>
                        <a:pt x="1891" y="20"/>
                      </a:lnTo>
                      <a:lnTo>
                        <a:pt x="1891" y="21"/>
                      </a:lnTo>
                      <a:lnTo>
                        <a:pt x="1892" y="22"/>
                      </a:lnTo>
                      <a:lnTo>
                        <a:pt x="1892" y="24"/>
                      </a:lnTo>
                      <a:lnTo>
                        <a:pt x="1892" y="26"/>
                      </a:lnTo>
                      <a:lnTo>
                        <a:pt x="1891" y="26"/>
                      </a:lnTo>
                      <a:lnTo>
                        <a:pt x="1889" y="25"/>
                      </a:lnTo>
                      <a:lnTo>
                        <a:pt x="1888" y="25"/>
                      </a:lnTo>
                      <a:lnTo>
                        <a:pt x="1885" y="25"/>
                      </a:lnTo>
                      <a:lnTo>
                        <a:pt x="1885" y="28"/>
                      </a:lnTo>
                      <a:lnTo>
                        <a:pt x="1887" y="28"/>
                      </a:lnTo>
                      <a:lnTo>
                        <a:pt x="1885" y="34"/>
                      </a:lnTo>
                      <a:lnTo>
                        <a:pt x="1884" y="34"/>
                      </a:lnTo>
                      <a:lnTo>
                        <a:pt x="1884" y="37"/>
                      </a:lnTo>
                      <a:lnTo>
                        <a:pt x="1884" y="38"/>
                      </a:lnTo>
                      <a:lnTo>
                        <a:pt x="1884" y="41"/>
                      </a:lnTo>
                      <a:lnTo>
                        <a:pt x="1883" y="43"/>
                      </a:lnTo>
                      <a:lnTo>
                        <a:pt x="1884" y="43"/>
                      </a:lnTo>
                      <a:lnTo>
                        <a:pt x="1884" y="45"/>
                      </a:lnTo>
                      <a:lnTo>
                        <a:pt x="1885" y="45"/>
                      </a:lnTo>
                      <a:lnTo>
                        <a:pt x="1887" y="46"/>
                      </a:lnTo>
                      <a:lnTo>
                        <a:pt x="1889" y="46"/>
                      </a:lnTo>
                      <a:lnTo>
                        <a:pt x="1889" y="47"/>
                      </a:lnTo>
                      <a:lnTo>
                        <a:pt x="1891" y="47"/>
                      </a:lnTo>
                      <a:lnTo>
                        <a:pt x="1893" y="51"/>
                      </a:lnTo>
                      <a:lnTo>
                        <a:pt x="1896" y="51"/>
                      </a:lnTo>
                      <a:lnTo>
                        <a:pt x="1896" y="51"/>
                      </a:lnTo>
                      <a:lnTo>
                        <a:pt x="1899" y="51"/>
                      </a:lnTo>
                      <a:lnTo>
                        <a:pt x="1900" y="54"/>
                      </a:lnTo>
                      <a:lnTo>
                        <a:pt x="1905" y="55"/>
                      </a:lnTo>
                      <a:lnTo>
                        <a:pt x="1905" y="55"/>
                      </a:lnTo>
                      <a:lnTo>
                        <a:pt x="1906" y="57"/>
                      </a:lnTo>
                      <a:lnTo>
                        <a:pt x="1906" y="58"/>
                      </a:lnTo>
                      <a:lnTo>
                        <a:pt x="1908" y="59"/>
                      </a:lnTo>
                      <a:lnTo>
                        <a:pt x="1910" y="60"/>
                      </a:lnTo>
                      <a:lnTo>
                        <a:pt x="1912" y="62"/>
                      </a:lnTo>
                      <a:lnTo>
                        <a:pt x="1913" y="63"/>
                      </a:lnTo>
                      <a:lnTo>
                        <a:pt x="1917" y="64"/>
                      </a:lnTo>
                      <a:lnTo>
                        <a:pt x="1917" y="66"/>
                      </a:lnTo>
                      <a:lnTo>
                        <a:pt x="1918" y="66"/>
                      </a:lnTo>
                      <a:lnTo>
                        <a:pt x="1918" y="68"/>
                      </a:lnTo>
                      <a:lnTo>
                        <a:pt x="1920" y="68"/>
                      </a:lnTo>
                      <a:lnTo>
                        <a:pt x="1920" y="70"/>
                      </a:lnTo>
                      <a:lnTo>
                        <a:pt x="1921" y="72"/>
                      </a:lnTo>
                      <a:lnTo>
                        <a:pt x="1922" y="72"/>
                      </a:lnTo>
                      <a:lnTo>
                        <a:pt x="1926" y="71"/>
                      </a:lnTo>
                      <a:lnTo>
                        <a:pt x="1931" y="71"/>
                      </a:lnTo>
                      <a:lnTo>
                        <a:pt x="1931" y="66"/>
                      </a:lnTo>
                      <a:lnTo>
                        <a:pt x="1933" y="63"/>
                      </a:lnTo>
                      <a:lnTo>
                        <a:pt x="1934" y="62"/>
                      </a:lnTo>
                      <a:lnTo>
                        <a:pt x="1934" y="60"/>
                      </a:lnTo>
                      <a:lnTo>
                        <a:pt x="1933" y="59"/>
                      </a:lnTo>
                      <a:lnTo>
                        <a:pt x="1933" y="58"/>
                      </a:lnTo>
                      <a:lnTo>
                        <a:pt x="1934" y="58"/>
                      </a:lnTo>
                      <a:lnTo>
                        <a:pt x="1934" y="57"/>
                      </a:lnTo>
                      <a:lnTo>
                        <a:pt x="1935" y="55"/>
                      </a:lnTo>
                      <a:lnTo>
                        <a:pt x="1935" y="54"/>
                      </a:lnTo>
                      <a:lnTo>
                        <a:pt x="1935" y="54"/>
                      </a:lnTo>
                      <a:lnTo>
                        <a:pt x="1935" y="53"/>
                      </a:lnTo>
                      <a:lnTo>
                        <a:pt x="1937" y="53"/>
                      </a:lnTo>
                      <a:lnTo>
                        <a:pt x="1937" y="47"/>
                      </a:lnTo>
                      <a:lnTo>
                        <a:pt x="1938" y="46"/>
                      </a:lnTo>
                      <a:lnTo>
                        <a:pt x="1938" y="45"/>
                      </a:lnTo>
                      <a:lnTo>
                        <a:pt x="1938" y="45"/>
                      </a:lnTo>
                      <a:lnTo>
                        <a:pt x="1938" y="45"/>
                      </a:lnTo>
                      <a:lnTo>
                        <a:pt x="1938" y="45"/>
                      </a:lnTo>
                      <a:lnTo>
                        <a:pt x="1938" y="42"/>
                      </a:lnTo>
                      <a:lnTo>
                        <a:pt x="1937" y="42"/>
                      </a:lnTo>
                      <a:lnTo>
                        <a:pt x="1935" y="29"/>
                      </a:lnTo>
                      <a:lnTo>
                        <a:pt x="1937" y="29"/>
                      </a:lnTo>
                      <a:lnTo>
                        <a:pt x="1937" y="28"/>
                      </a:lnTo>
                      <a:lnTo>
                        <a:pt x="1937" y="28"/>
                      </a:lnTo>
                      <a:lnTo>
                        <a:pt x="1937" y="26"/>
                      </a:lnTo>
                      <a:lnTo>
                        <a:pt x="1938" y="26"/>
                      </a:lnTo>
                      <a:lnTo>
                        <a:pt x="1938" y="22"/>
                      </a:lnTo>
                      <a:lnTo>
                        <a:pt x="1938" y="22"/>
                      </a:lnTo>
                      <a:lnTo>
                        <a:pt x="1938" y="16"/>
                      </a:lnTo>
                      <a:lnTo>
                        <a:pt x="1938" y="16"/>
                      </a:lnTo>
                      <a:lnTo>
                        <a:pt x="1938" y="16"/>
                      </a:lnTo>
                      <a:lnTo>
                        <a:pt x="1937" y="15"/>
                      </a:lnTo>
                      <a:lnTo>
                        <a:pt x="1938" y="15"/>
                      </a:lnTo>
                      <a:lnTo>
                        <a:pt x="1938" y="12"/>
                      </a:lnTo>
                      <a:lnTo>
                        <a:pt x="1939" y="11"/>
                      </a:lnTo>
                      <a:lnTo>
                        <a:pt x="1940" y="2"/>
                      </a:lnTo>
                      <a:lnTo>
                        <a:pt x="194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4" name="Freeform 20"/>
                <p:cNvSpPr>
                  <a:spLocks noEditPoints="1"/>
                </p:cNvSpPr>
                <p:nvPr/>
              </p:nvSpPr>
              <p:spPr bwMode="auto">
                <a:xfrm>
                  <a:off x="6378575" y="2881767"/>
                  <a:ext cx="1733550" cy="176213"/>
                </a:xfrm>
                <a:custGeom>
                  <a:avLst/>
                  <a:gdLst>
                    <a:gd name="T0" fmla="*/ 1084 w 1092"/>
                    <a:gd name="T1" fmla="*/ 105 h 111"/>
                    <a:gd name="T2" fmla="*/ 725 w 1092"/>
                    <a:gd name="T3" fmla="*/ 102 h 111"/>
                    <a:gd name="T4" fmla="*/ 1079 w 1092"/>
                    <a:gd name="T5" fmla="*/ 99 h 111"/>
                    <a:gd name="T6" fmla="*/ 1080 w 1092"/>
                    <a:gd name="T7" fmla="*/ 90 h 111"/>
                    <a:gd name="T8" fmla="*/ 778 w 1092"/>
                    <a:gd name="T9" fmla="*/ 88 h 111"/>
                    <a:gd name="T10" fmla="*/ 762 w 1092"/>
                    <a:gd name="T11" fmla="*/ 99 h 111"/>
                    <a:gd name="T12" fmla="*/ 738 w 1092"/>
                    <a:gd name="T13" fmla="*/ 109 h 111"/>
                    <a:gd name="T14" fmla="*/ 750 w 1092"/>
                    <a:gd name="T15" fmla="*/ 98 h 111"/>
                    <a:gd name="T16" fmla="*/ 754 w 1092"/>
                    <a:gd name="T17" fmla="*/ 85 h 111"/>
                    <a:gd name="T18" fmla="*/ 748 w 1092"/>
                    <a:gd name="T19" fmla="*/ 85 h 111"/>
                    <a:gd name="T20" fmla="*/ 740 w 1092"/>
                    <a:gd name="T21" fmla="*/ 84 h 111"/>
                    <a:gd name="T22" fmla="*/ 723 w 1092"/>
                    <a:gd name="T23" fmla="*/ 88 h 111"/>
                    <a:gd name="T24" fmla="*/ 708 w 1092"/>
                    <a:gd name="T25" fmla="*/ 89 h 111"/>
                    <a:gd name="T26" fmla="*/ 699 w 1092"/>
                    <a:gd name="T27" fmla="*/ 86 h 111"/>
                    <a:gd name="T28" fmla="*/ 1050 w 1092"/>
                    <a:gd name="T29" fmla="*/ 80 h 111"/>
                    <a:gd name="T30" fmla="*/ 772 w 1092"/>
                    <a:gd name="T31" fmla="*/ 78 h 111"/>
                    <a:gd name="T32" fmla="*/ 676 w 1092"/>
                    <a:gd name="T33" fmla="*/ 84 h 111"/>
                    <a:gd name="T34" fmla="*/ 1064 w 1092"/>
                    <a:gd name="T35" fmla="*/ 78 h 111"/>
                    <a:gd name="T36" fmla="*/ 1058 w 1092"/>
                    <a:gd name="T37" fmla="*/ 75 h 111"/>
                    <a:gd name="T38" fmla="*/ 880 w 1092"/>
                    <a:gd name="T39" fmla="*/ 69 h 111"/>
                    <a:gd name="T40" fmla="*/ 657 w 1092"/>
                    <a:gd name="T41" fmla="*/ 59 h 111"/>
                    <a:gd name="T42" fmla="*/ 3 w 1092"/>
                    <a:gd name="T43" fmla="*/ 58 h 111"/>
                    <a:gd name="T44" fmla="*/ 848 w 1092"/>
                    <a:gd name="T45" fmla="*/ 56 h 111"/>
                    <a:gd name="T46" fmla="*/ 842 w 1092"/>
                    <a:gd name="T47" fmla="*/ 67 h 111"/>
                    <a:gd name="T48" fmla="*/ 962 w 1092"/>
                    <a:gd name="T49" fmla="*/ 52 h 111"/>
                    <a:gd name="T50" fmla="*/ 615 w 1092"/>
                    <a:gd name="T51" fmla="*/ 54 h 111"/>
                    <a:gd name="T52" fmla="*/ 643 w 1092"/>
                    <a:gd name="T53" fmla="*/ 56 h 111"/>
                    <a:gd name="T54" fmla="*/ 662 w 1092"/>
                    <a:gd name="T55" fmla="*/ 69 h 111"/>
                    <a:gd name="T56" fmla="*/ 665 w 1092"/>
                    <a:gd name="T57" fmla="*/ 81 h 111"/>
                    <a:gd name="T58" fmla="*/ 647 w 1092"/>
                    <a:gd name="T59" fmla="*/ 76 h 111"/>
                    <a:gd name="T60" fmla="*/ 622 w 1092"/>
                    <a:gd name="T61" fmla="*/ 71 h 111"/>
                    <a:gd name="T62" fmla="*/ 596 w 1092"/>
                    <a:gd name="T63" fmla="*/ 63 h 111"/>
                    <a:gd name="T64" fmla="*/ 1028 w 1092"/>
                    <a:gd name="T65" fmla="*/ 54 h 111"/>
                    <a:gd name="T66" fmla="*/ 1022 w 1092"/>
                    <a:gd name="T67" fmla="*/ 55 h 111"/>
                    <a:gd name="T68" fmla="*/ 742 w 1092"/>
                    <a:gd name="T69" fmla="*/ 48 h 111"/>
                    <a:gd name="T70" fmla="*/ 1003 w 1092"/>
                    <a:gd name="T71" fmla="*/ 39 h 111"/>
                    <a:gd name="T72" fmla="*/ 987 w 1092"/>
                    <a:gd name="T73" fmla="*/ 59 h 111"/>
                    <a:gd name="T74" fmla="*/ 978 w 1092"/>
                    <a:gd name="T75" fmla="*/ 55 h 111"/>
                    <a:gd name="T76" fmla="*/ 994 w 1092"/>
                    <a:gd name="T77" fmla="*/ 48 h 111"/>
                    <a:gd name="T78" fmla="*/ 835 w 1092"/>
                    <a:gd name="T79" fmla="*/ 1 h 111"/>
                    <a:gd name="T80" fmla="*/ 844 w 1092"/>
                    <a:gd name="T81" fmla="*/ 20 h 111"/>
                    <a:gd name="T82" fmla="*/ 857 w 1092"/>
                    <a:gd name="T83" fmla="*/ 25 h 111"/>
                    <a:gd name="T84" fmla="*/ 880 w 1092"/>
                    <a:gd name="T85" fmla="*/ 14 h 111"/>
                    <a:gd name="T86" fmla="*/ 905 w 1092"/>
                    <a:gd name="T87" fmla="*/ 22 h 111"/>
                    <a:gd name="T88" fmla="*/ 932 w 1092"/>
                    <a:gd name="T89" fmla="*/ 35 h 111"/>
                    <a:gd name="T90" fmla="*/ 954 w 1092"/>
                    <a:gd name="T91" fmla="*/ 55 h 111"/>
                    <a:gd name="T92" fmla="*/ 958 w 1092"/>
                    <a:gd name="T93" fmla="*/ 67 h 111"/>
                    <a:gd name="T94" fmla="*/ 966 w 1092"/>
                    <a:gd name="T95" fmla="*/ 81 h 111"/>
                    <a:gd name="T96" fmla="*/ 986 w 1092"/>
                    <a:gd name="T97" fmla="*/ 105 h 111"/>
                    <a:gd name="T98" fmla="*/ 966 w 1092"/>
                    <a:gd name="T99" fmla="*/ 102 h 111"/>
                    <a:gd name="T100" fmla="*/ 943 w 1092"/>
                    <a:gd name="T101" fmla="*/ 80 h 111"/>
                    <a:gd name="T102" fmla="*/ 926 w 1092"/>
                    <a:gd name="T103" fmla="*/ 84 h 111"/>
                    <a:gd name="T104" fmla="*/ 902 w 1092"/>
                    <a:gd name="T105" fmla="*/ 89 h 111"/>
                    <a:gd name="T106" fmla="*/ 875 w 1092"/>
                    <a:gd name="T107" fmla="*/ 78 h 111"/>
                    <a:gd name="T108" fmla="*/ 882 w 1092"/>
                    <a:gd name="T109" fmla="*/ 68 h 111"/>
                    <a:gd name="T110" fmla="*/ 871 w 1092"/>
                    <a:gd name="T111" fmla="*/ 46 h 111"/>
                    <a:gd name="T112" fmla="*/ 840 w 1092"/>
                    <a:gd name="T113" fmla="*/ 31 h 111"/>
                    <a:gd name="T114" fmla="*/ 827 w 1092"/>
                    <a:gd name="T115" fmla="*/ 27 h 111"/>
                    <a:gd name="T116" fmla="*/ 833 w 1092"/>
                    <a:gd name="T117" fmla="*/ 16 h 111"/>
                    <a:gd name="T118" fmla="*/ 816 w 1092"/>
                    <a:gd name="T119" fmla="*/ 10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092" h="111">
                      <a:moveTo>
                        <a:pt x="1084" y="105"/>
                      </a:moveTo>
                      <a:lnTo>
                        <a:pt x="1087" y="105"/>
                      </a:lnTo>
                      <a:lnTo>
                        <a:pt x="1088" y="106"/>
                      </a:lnTo>
                      <a:lnTo>
                        <a:pt x="1089" y="107"/>
                      </a:lnTo>
                      <a:lnTo>
                        <a:pt x="1091" y="109"/>
                      </a:lnTo>
                      <a:lnTo>
                        <a:pt x="1091" y="110"/>
                      </a:lnTo>
                      <a:lnTo>
                        <a:pt x="1092" y="111"/>
                      </a:lnTo>
                      <a:lnTo>
                        <a:pt x="1089" y="111"/>
                      </a:lnTo>
                      <a:lnTo>
                        <a:pt x="1088" y="110"/>
                      </a:lnTo>
                      <a:lnTo>
                        <a:pt x="1085" y="109"/>
                      </a:lnTo>
                      <a:lnTo>
                        <a:pt x="1084" y="107"/>
                      </a:lnTo>
                      <a:lnTo>
                        <a:pt x="1084" y="106"/>
                      </a:lnTo>
                      <a:lnTo>
                        <a:pt x="1084" y="106"/>
                      </a:lnTo>
                      <a:lnTo>
                        <a:pt x="1084" y="106"/>
                      </a:lnTo>
                      <a:lnTo>
                        <a:pt x="1084" y="106"/>
                      </a:lnTo>
                      <a:lnTo>
                        <a:pt x="1084" y="106"/>
                      </a:lnTo>
                      <a:lnTo>
                        <a:pt x="1084" y="106"/>
                      </a:lnTo>
                      <a:lnTo>
                        <a:pt x="1084" y="105"/>
                      </a:lnTo>
                      <a:close/>
                      <a:moveTo>
                        <a:pt x="992" y="101"/>
                      </a:moveTo>
                      <a:lnTo>
                        <a:pt x="992" y="101"/>
                      </a:lnTo>
                      <a:lnTo>
                        <a:pt x="992" y="101"/>
                      </a:lnTo>
                      <a:lnTo>
                        <a:pt x="992" y="102"/>
                      </a:lnTo>
                      <a:lnTo>
                        <a:pt x="991" y="102"/>
                      </a:lnTo>
                      <a:lnTo>
                        <a:pt x="991" y="102"/>
                      </a:lnTo>
                      <a:lnTo>
                        <a:pt x="991" y="102"/>
                      </a:lnTo>
                      <a:lnTo>
                        <a:pt x="991" y="101"/>
                      </a:lnTo>
                      <a:lnTo>
                        <a:pt x="991" y="101"/>
                      </a:lnTo>
                      <a:lnTo>
                        <a:pt x="992" y="101"/>
                      </a:lnTo>
                      <a:lnTo>
                        <a:pt x="992" y="101"/>
                      </a:lnTo>
                      <a:close/>
                      <a:moveTo>
                        <a:pt x="712" y="97"/>
                      </a:moveTo>
                      <a:lnTo>
                        <a:pt x="715" y="97"/>
                      </a:lnTo>
                      <a:lnTo>
                        <a:pt x="719" y="98"/>
                      </a:lnTo>
                      <a:lnTo>
                        <a:pt x="719" y="99"/>
                      </a:lnTo>
                      <a:lnTo>
                        <a:pt x="723" y="99"/>
                      </a:lnTo>
                      <a:lnTo>
                        <a:pt x="723" y="101"/>
                      </a:lnTo>
                      <a:lnTo>
                        <a:pt x="725" y="102"/>
                      </a:lnTo>
                      <a:lnTo>
                        <a:pt x="724" y="102"/>
                      </a:lnTo>
                      <a:lnTo>
                        <a:pt x="724" y="105"/>
                      </a:lnTo>
                      <a:lnTo>
                        <a:pt x="717" y="105"/>
                      </a:lnTo>
                      <a:lnTo>
                        <a:pt x="716" y="103"/>
                      </a:lnTo>
                      <a:lnTo>
                        <a:pt x="712" y="101"/>
                      </a:lnTo>
                      <a:lnTo>
                        <a:pt x="708" y="99"/>
                      </a:lnTo>
                      <a:lnTo>
                        <a:pt x="710" y="97"/>
                      </a:lnTo>
                      <a:lnTo>
                        <a:pt x="712" y="97"/>
                      </a:lnTo>
                      <a:close/>
                      <a:moveTo>
                        <a:pt x="1068" y="94"/>
                      </a:moveTo>
                      <a:lnTo>
                        <a:pt x="1070" y="94"/>
                      </a:lnTo>
                      <a:lnTo>
                        <a:pt x="1071" y="96"/>
                      </a:lnTo>
                      <a:lnTo>
                        <a:pt x="1071" y="96"/>
                      </a:lnTo>
                      <a:lnTo>
                        <a:pt x="1075" y="96"/>
                      </a:lnTo>
                      <a:lnTo>
                        <a:pt x="1075" y="97"/>
                      </a:lnTo>
                      <a:lnTo>
                        <a:pt x="1077" y="97"/>
                      </a:lnTo>
                      <a:lnTo>
                        <a:pt x="1077" y="98"/>
                      </a:lnTo>
                      <a:lnTo>
                        <a:pt x="1079" y="98"/>
                      </a:lnTo>
                      <a:lnTo>
                        <a:pt x="1079" y="99"/>
                      </a:lnTo>
                      <a:lnTo>
                        <a:pt x="1076" y="99"/>
                      </a:lnTo>
                      <a:lnTo>
                        <a:pt x="1073" y="99"/>
                      </a:lnTo>
                      <a:lnTo>
                        <a:pt x="1072" y="99"/>
                      </a:lnTo>
                      <a:lnTo>
                        <a:pt x="1070" y="99"/>
                      </a:lnTo>
                      <a:lnTo>
                        <a:pt x="1068" y="98"/>
                      </a:lnTo>
                      <a:lnTo>
                        <a:pt x="1068" y="97"/>
                      </a:lnTo>
                      <a:lnTo>
                        <a:pt x="1067" y="96"/>
                      </a:lnTo>
                      <a:lnTo>
                        <a:pt x="1068" y="96"/>
                      </a:lnTo>
                      <a:lnTo>
                        <a:pt x="1068" y="94"/>
                      </a:lnTo>
                      <a:close/>
                      <a:moveTo>
                        <a:pt x="987" y="94"/>
                      </a:moveTo>
                      <a:lnTo>
                        <a:pt x="990" y="96"/>
                      </a:lnTo>
                      <a:lnTo>
                        <a:pt x="990" y="97"/>
                      </a:lnTo>
                      <a:lnTo>
                        <a:pt x="987" y="97"/>
                      </a:lnTo>
                      <a:lnTo>
                        <a:pt x="987" y="94"/>
                      </a:lnTo>
                      <a:close/>
                      <a:moveTo>
                        <a:pt x="1077" y="86"/>
                      </a:moveTo>
                      <a:lnTo>
                        <a:pt x="1079" y="86"/>
                      </a:lnTo>
                      <a:lnTo>
                        <a:pt x="1080" y="88"/>
                      </a:lnTo>
                      <a:lnTo>
                        <a:pt x="1080" y="90"/>
                      </a:lnTo>
                      <a:lnTo>
                        <a:pt x="1081" y="90"/>
                      </a:lnTo>
                      <a:lnTo>
                        <a:pt x="1081" y="92"/>
                      </a:lnTo>
                      <a:lnTo>
                        <a:pt x="1083" y="93"/>
                      </a:lnTo>
                      <a:lnTo>
                        <a:pt x="1083" y="93"/>
                      </a:lnTo>
                      <a:lnTo>
                        <a:pt x="1083" y="96"/>
                      </a:lnTo>
                      <a:lnTo>
                        <a:pt x="1084" y="96"/>
                      </a:lnTo>
                      <a:lnTo>
                        <a:pt x="1084" y="96"/>
                      </a:lnTo>
                      <a:lnTo>
                        <a:pt x="1081" y="96"/>
                      </a:lnTo>
                      <a:lnTo>
                        <a:pt x="1080" y="94"/>
                      </a:lnTo>
                      <a:lnTo>
                        <a:pt x="1080" y="94"/>
                      </a:lnTo>
                      <a:lnTo>
                        <a:pt x="1080" y="93"/>
                      </a:lnTo>
                      <a:lnTo>
                        <a:pt x="1079" y="93"/>
                      </a:lnTo>
                      <a:lnTo>
                        <a:pt x="1079" y="89"/>
                      </a:lnTo>
                      <a:lnTo>
                        <a:pt x="1077" y="89"/>
                      </a:lnTo>
                      <a:lnTo>
                        <a:pt x="1077" y="86"/>
                      </a:lnTo>
                      <a:close/>
                      <a:moveTo>
                        <a:pt x="780" y="85"/>
                      </a:moveTo>
                      <a:lnTo>
                        <a:pt x="780" y="86"/>
                      </a:lnTo>
                      <a:lnTo>
                        <a:pt x="778" y="88"/>
                      </a:lnTo>
                      <a:lnTo>
                        <a:pt x="776" y="88"/>
                      </a:lnTo>
                      <a:lnTo>
                        <a:pt x="775" y="89"/>
                      </a:lnTo>
                      <a:lnTo>
                        <a:pt x="775" y="90"/>
                      </a:lnTo>
                      <a:lnTo>
                        <a:pt x="772" y="90"/>
                      </a:lnTo>
                      <a:lnTo>
                        <a:pt x="772" y="92"/>
                      </a:lnTo>
                      <a:lnTo>
                        <a:pt x="771" y="92"/>
                      </a:lnTo>
                      <a:lnTo>
                        <a:pt x="770" y="93"/>
                      </a:lnTo>
                      <a:lnTo>
                        <a:pt x="770" y="93"/>
                      </a:lnTo>
                      <a:lnTo>
                        <a:pt x="767" y="94"/>
                      </a:lnTo>
                      <a:lnTo>
                        <a:pt x="766" y="94"/>
                      </a:lnTo>
                      <a:lnTo>
                        <a:pt x="766" y="96"/>
                      </a:lnTo>
                      <a:lnTo>
                        <a:pt x="766" y="97"/>
                      </a:lnTo>
                      <a:lnTo>
                        <a:pt x="765" y="97"/>
                      </a:lnTo>
                      <a:lnTo>
                        <a:pt x="763" y="97"/>
                      </a:lnTo>
                      <a:lnTo>
                        <a:pt x="763" y="97"/>
                      </a:lnTo>
                      <a:lnTo>
                        <a:pt x="762" y="97"/>
                      </a:lnTo>
                      <a:lnTo>
                        <a:pt x="762" y="98"/>
                      </a:lnTo>
                      <a:lnTo>
                        <a:pt x="762" y="99"/>
                      </a:lnTo>
                      <a:lnTo>
                        <a:pt x="761" y="101"/>
                      </a:lnTo>
                      <a:lnTo>
                        <a:pt x="759" y="101"/>
                      </a:lnTo>
                      <a:lnTo>
                        <a:pt x="758" y="102"/>
                      </a:lnTo>
                      <a:lnTo>
                        <a:pt x="754" y="102"/>
                      </a:lnTo>
                      <a:lnTo>
                        <a:pt x="754" y="103"/>
                      </a:lnTo>
                      <a:lnTo>
                        <a:pt x="750" y="103"/>
                      </a:lnTo>
                      <a:lnTo>
                        <a:pt x="749" y="106"/>
                      </a:lnTo>
                      <a:lnTo>
                        <a:pt x="748" y="106"/>
                      </a:lnTo>
                      <a:lnTo>
                        <a:pt x="748" y="106"/>
                      </a:lnTo>
                      <a:lnTo>
                        <a:pt x="748" y="106"/>
                      </a:lnTo>
                      <a:lnTo>
                        <a:pt x="746" y="107"/>
                      </a:lnTo>
                      <a:lnTo>
                        <a:pt x="746" y="107"/>
                      </a:lnTo>
                      <a:lnTo>
                        <a:pt x="746" y="109"/>
                      </a:lnTo>
                      <a:lnTo>
                        <a:pt x="744" y="109"/>
                      </a:lnTo>
                      <a:lnTo>
                        <a:pt x="742" y="110"/>
                      </a:lnTo>
                      <a:lnTo>
                        <a:pt x="740" y="110"/>
                      </a:lnTo>
                      <a:lnTo>
                        <a:pt x="740" y="109"/>
                      </a:lnTo>
                      <a:lnTo>
                        <a:pt x="738" y="109"/>
                      </a:lnTo>
                      <a:lnTo>
                        <a:pt x="738" y="109"/>
                      </a:lnTo>
                      <a:lnTo>
                        <a:pt x="740" y="109"/>
                      </a:lnTo>
                      <a:lnTo>
                        <a:pt x="740" y="106"/>
                      </a:lnTo>
                      <a:lnTo>
                        <a:pt x="740" y="106"/>
                      </a:lnTo>
                      <a:lnTo>
                        <a:pt x="740" y="106"/>
                      </a:lnTo>
                      <a:lnTo>
                        <a:pt x="741" y="105"/>
                      </a:lnTo>
                      <a:lnTo>
                        <a:pt x="742" y="106"/>
                      </a:lnTo>
                      <a:lnTo>
                        <a:pt x="744" y="106"/>
                      </a:lnTo>
                      <a:lnTo>
                        <a:pt x="745" y="105"/>
                      </a:lnTo>
                      <a:lnTo>
                        <a:pt x="746" y="105"/>
                      </a:lnTo>
                      <a:lnTo>
                        <a:pt x="748" y="103"/>
                      </a:lnTo>
                      <a:lnTo>
                        <a:pt x="748" y="103"/>
                      </a:lnTo>
                      <a:lnTo>
                        <a:pt x="746" y="99"/>
                      </a:lnTo>
                      <a:lnTo>
                        <a:pt x="748" y="99"/>
                      </a:lnTo>
                      <a:lnTo>
                        <a:pt x="749" y="98"/>
                      </a:lnTo>
                      <a:lnTo>
                        <a:pt x="749" y="98"/>
                      </a:lnTo>
                      <a:lnTo>
                        <a:pt x="749" y="98"/>
                      </a:lnTo>
                      <a:lnTo>
                        <a:pt x="750" y="98"/>
                      </a:lnTo>
                      <a:lnTo>
                        <a:pt x="750" y="98"/>
                      </a:lnTo>
                      <a:lnTo>
                        <a:pt x="750" y="98"/>
                      </a:lnTo>
                      <a:lnTo>
                        <a:pt x="753" y="97"/>
                      </a:lnTo>
                      <a:lnTo>
                        <a:pt x="754" y="96"/>
                      </a:lnTo>
                      <a:lnTo>
                        <a:pt x="755" y="93"/>
                      </a:lnTo>
                      <a:lnTo>
                        <a:pt x="758" y="93"/>
                      </a:lnTo>
                      <a:lnTo>
                        <a:pt x="759" y="89"/>
                      </a:lnTo>
                      <a:lnTo>
                        <a:pt x="765" y="88"/>
                      </a:lnTo>
                      <a:lnTo>
                        <a:pt x="765" y="88"/>
                      </a:lnTo>
                      <a:lnTo>
                        <a:pt x="768" y="88"/>
                      </a:lnTo>
                      <a:lnTo>
                        <a:pt x="770" y="86"/>
                      </a:lnTo>
                      <a:lnTo>
                        <a:pt x="775" y="86"/>
                      </a:lnTo>
                      <a:lnTo>
                        <a:pt x="775" y="85"/>
                      </a:lnTo>
                      <a:lnTo>
                        <a:pt x="780" y="85"/>
                      </a:lnTo>
                      <a:close/>
                      <a:moveTo>
                        <a:pt x="753" y="85"/>
                      </a:moveTo>
                      <a:lnTo>
                        <a:pt x="754" y="85"/>
                      </a:lnTo>
                      <a:lnTo>
                        <a:pt x="754" y="85"/>
                      </a:lnTo>
                      <a:lnTo>
                        <a:pt x="754" y="85"/>
                      </a:lnTo>
                      <a:lnTo>
                        <a:pt x="754" y="85"/>
                      </a:lnTo>
                      <a:lnTo>
                        <a:pt x="754" y="85"/>
                      </a:lnTo>
                      <a:lnTo>
                        <a:pt x="754" y="85"/>
                      </a:lnTo>
                      <a:lnTo>
                        <a:pt x="754" y="85"/>
                      </a:lnTo>
                      <a:lnTo>
                        <a:pt x="754" y="86"/>
                      </a:lnTo>
                      <a:lnTo>
                        <a:pt x="753" y="86"/>
                      </a:lnTo>
                      <a:lnTo>
                        <a:pt x="753" y="86"/>
                      </a:lnTo>
                      <a:lnTo>
                        <a:pt x="753" y="86"/>
                      </a:lnTo>
                      <a:lnTo>
                        <a:pt x="753" y="85"/>
                      </a:lnTo>
                      <a:close/>
                      <a:moveTo>
                        <a:pt x="748" y="85"/>
                      </a:moveTo>
                      <a:lnTo>
                        <a:pt x="749" y="85"/>
                      </a:lnTo>
                      <a:lnTo>
                        <a:pt x="749" y="85"/>
                      </a:lnTo>
                      <a:lnTo>
                        <a:pt x="749" y="85"/>
                      </a:lnTo>
                      <a:lnTo>
                        <a:pt x="749" y="85"/>
                      </a:lnTo>
                      <a:lnTo>
                        <a:pt x="749" y="86"/>
                      </a:lnTo>
                      <a:lnTo>
                        <a:pt x="749" y="85"/>
                      </a:lnTo>
                      <a:lnTo>
                        <a:pt x="749" y="85"/>
                      </a:lnTo>
                      <a:lnTo>
                        <a:pt x="748" y="85"/>
                      </a:lnTo>
                      <a:close/>
                      <a:moveTo>
                        <a:pt x="757" y="84"/>
                      </a:moveTo>
                      <a:lnTo>
                        <a:pt x="757" y="84"/>
                      </a:lnTo>
                      <a:lnTo>
                        <a:pt x="758" y="84"/>
                      </a:lnTo>
                      <a:lnTo>
                        <a:pt x="759" y="84"/>
                      </a:lnTo>
                      <a:lnTo>
                        <a:pt x="761" y="84"/>
                      </a:lnTo>
                      <a:lnTo>
                        <a:pt x="761" y="85"/>
                      </a:lnTo>
                      <a:lnTo>
                        <a:pt x="757" y="85"/>
                      </a:lnTo>
                      <a:lnTo>
                        <a:pt x="757" y="84"/>
                      </a:lnTo>
                      <a:close/>
                      <a:moveTo>
                        <a:pt x="719" y="82"/>
                      </a:moveTo>
                      <a:lnTo>
                        <a:pt x="727" y="84"/>
                      </a:lnTo>
                      <a:lnTo>
                        <a:pt x="727" y="84"/>
                      </a:lnTo>
                      <a:lnTo>
                        <a:pt x="729" y="84"/>
                      </a:lnTo>
                      <a:lnTo>
                        <a:pt x="729" y="84"/>
                      </a:lnTo>
                      <a:lnTo>
                        <a:pt x="734" y="84"/>
                      </a:lnTo>
                      <a:lnTo>
                        <a:pt x="734" y="85"/>
                      </a:lnTo>
                      <a:lnTo>
                        <a:pt x="736" y="85"/>
                      </a:lnTo>
                      <a:lnTo>
                        <a:pt x="737" y="85"/>
                      </a:lnTo>
                      <a:lnTo>
                        <a:pt x="740" y="84"/>
                      </a:lnTo>
                      <a:lnTo>
                        <a:pt x="742" y="84"/>
                      </a:lnTo>
                      <a:lnTo>
                        <a:pt x="744" y="85"/>
                      </a:lnTo>
                      <a:lnTo>
                        <a:pt x="744" y="85"/>
                      </a:lnTo>
                      <a:lnTo>
                        <a:pt x="744" y="86"/>
                      </a:lnTo>
                      <a:lnTo>
                        <a:pt x="742" y="86"/>
                      </a:lnTo>
                      <a:lnTo>
                        <a:pt x="742" y="89"/>
                      </a:lnTo>
                      <a:lnTo>
                        <a:pt x="742" y="89"/>
                      </a:lnTo>
                      <a:lnTo>
                        <a:pt x="741" y="86"/>
                      </a:lnTo>
                      <a:lnTo>
                        <a:pt x="736" y="88"/>
                      </a:lnTo>
                      <a:lnTo>
                        <a:pt x="736" y="89"/>
                      </a:lnTo>
                      <a:lnTo>
                        <a:pt x="732" y="89"/>
                      </a:lnTo>
                      <a:lnTo>
                        <a:pt x="732" y="90"/>
                      </a:lnTo>
                      <a:lnTo>
                        <a:pt x="731" y="90"/>
                      </a:lnTo>
                      <a:lnTo>
                        <a:pt x="729" y="89"/>
                      </a:lnTo>
                      <a:lnTo>
                        <a:pt x="729" y="89"/>
                      </a:lnTo>
                      <a:lnTo>
                        <a:pt x="729" y="89"/>
                      </a:lnTo>
                      <a:lnTo>
                        <a:pt x="723" y="89"/>
                      </a:lnTo>
                      <a:lnTo>
                        <a:pt x="723" y="88"/>
                      </a:lnTo>
                      <a:lnTo>
                        <a:pt x="715" y="88"/>
                      </a:lnTo>
                      <a:lnTo>
                        <a:pt x="715" y="84"/>
                      </a:lnTo>
                      <a:lnTo>
                        <a:pt x="719" y="84"/>
                      </a:lnTo>
                      <a:lnTo>
                        <a:pt x="719" y="82"/>
                      </a:lnTo>
                      <a:close/>
                      <a:moveTo>
                        <a:pt x="788" y="82"/>
                      </a:moveTo>
                      <a:lnTo>
                        <a:pt x="789" y="82"/>
                      </a:lnTo>
                      <a:lnTo>
                        <a:pt x="789" y="84"/>
                      </a:lnTo>
                      <a:lnTo>
                        <a:pt x="788" y="84"/>
                      </a:lnTo>
                      <a:lnTo>
                        <a:pt x="788" y="82"/>
                      </a:lnTo>
                      <a:close/>
                      <a:moveTo>
                        <a:pt x="698" y="81"/>
                      </a:moveTo>
                      <a:lnTo>
                        <a:pt x="699" y="81"/>
                      </a:lnTo>
                      <a:lnTo>
                        <a:pt x="700" y="82"/>
                      </a:lnTo>
                      <a:lnTo>
                        <a:pt x="702" y="84"/>
                      </a:lnTo>
                      <a:lnTo>
                        <a:pt x="707" y="85"/>
                      </a:lnTo>
                      <a:lnTo>
                        <a:pt x="708" y="86"/>
                      </a:lnTo>
                      <a:lnTo>
                        <a:pt x="708" y="86"/>
                      </a:lnTo>
                      <a:lnTo>
                        <a:pt x="708" y="89"/>
                      </a:lnTo>
                      <a:lnTo>
                        <a:pt x="708" y="89"/>
                      </a:lnTo>
                      <a:lnTo>
                        <a:pt x="708" y="89"/>
                      </a:lnTo>
                      <a:lnTo>
                        <a:pt x="704" y="89"/>
                      </a:lnTo>
                      <a:lnTo>
                        <a:pt x="703" y="89"/>
                      </a:lnTo>
                      <a:lnTo>
                        <a:pt x="702" y="89"/>
                      </a:lnTo>
                      <a:lnTo>
                        <a:pt x="702" y="90"/>
                      </a:lnTo>
                      <a:lnTo>
                        <a:pt x="696" y="90"/>
                      </a:lnTo>
                      <a:lnTo>
                        <a:pt x="696" y="90"/>
                      </a:lnTo>
                      <a:lnTo>
                        <a:pt x="695" y="90"/>
                      </a:lnTo>
                      <a:lnTo>
                        <a:pt x="695" y="92"/>
                      </a:lnTo>
                      <a:lnTo>
                        <a:pt x="693" y="90"/>
                      </a:lnTo>
                      <a:lnTo>
                        <a:pt x="693" y="90"/>
                      </a:lnTo>
                      <a:lnTo>
                        <a:pt x="689" y="90"/>
                      </a:lnTo>
                      <a:lnTo>
                        <a:pt x="689" y="85"/>
                      </a:lnTo>
                      <a:lnTo>
                        <a:pt x="691" y="85"/>
                      </a:lnTo>
                      <a:lnTo>
                        <a:pt x="691" y="84"/>
                      </a:lnTo>
                      <a:lnTo>
                        <a:pt x="691" y="84"/>
                      </a:lnTo>
                      <a:lnTo>
                        <a:pt x="693" y="86"/>
                      </a:lnTo>
                      <a:lnTo>
                        <a:pt x="699" y="86"/>
                      </a:lnTo>
                      <a:lnTo>
                        <a:pt x="699" y="86"/>
                      </a:lnTo>
                      <a:lnTo>
                        <a:pt x="699" y="86"/>
                      </a:lnTo>
                      <a:lnTo>
                        <a:pt x="699" y="84"/>
                      </a:lnTo>
                      <a:lnTo>
                        <a:pt x="696" y="84"/>
                      </a:lnTo>
                      <a:lnTo>
                        <a:pt x="696" y="82"/>
                      </a:lnTo>
                      <a:lnTo>
                        <a:pt x="698" y="81"/>
                      </a:lnTo>
                      <a:close/>
                      <a:moveTo>
                        <a:pt x="685" y="80"/>
                      </a:moveTo>
                      <a:lnTo>
                        <a:pt x="687" y="80"/>
                      </a:lnTo>
                      <a:lnTo>
                        <a:pt x="687" y="81"/>
                      </a:lnTo>
                      <a:lnTo>
                        <a:pt x="689" y="81"/>
                      </a:lnTo>
                      <a:lnTo>
                        <a:pt x="687" y="82"/>
                      </a:lnTo>
                      <a:lnTo>
                        <a:pt x="687" y="86"/>
                      </a:lnTo>
                      <a:lnTo>
                        <a:pt x="686" y="86"/>
                      </a:lnTo>
                      <a:lnTo>
                        <a:pt x="685" y="86"/>
                      </a:lnTo>
                      <a:lnTo>
                        <a:pt x="685" y="86"/>
                      </a:lnTo>
                      <a:lnTo>
                        <a:pt x="682" y="86"/>
                      </a:lnTo>
                      <a:lnTo>
                        <a:pt x="685" y="80"/>
                      </a:lnTo>
                      <a:close/>
                      <a:moveTo>
                        <a:pt x="1050" y="80"/>
                      </a:moveTo>
                      <a:lnTo>
                        <a:pt x="1050" y="80"/>
                      </a:lnTo>
                      <a:lnTo>
                        <a:pt x="1051" y="81"/>
                      </a:lnTo>
                      <a:lnTo>
                        <a:pt x="1051" y="84"/>
                      </a:lnTo>
                      <a:lnTo>
                        <a:pt x="1053" y="86"/>
                      </a:lnTo>
                      <a:lnTo>
                        <a:pt x="1050" y="85"/>
                      </a:lnTo>
                      <a:lnTo>
                        <a:pt x="1049" y="85"/>
                      </a:lnTo>
                      <a:lnTo>
                        <a:pt x="1049" y="85"/>
                      </a:lnTo>
                      <a:lnTo>
                        <a:pt x="1049" y="84"/>
                      </a:lnTo>
                      <a:lnTo>
                        <a:pt x="1047" y="84"/>
                      </a:lnTo>
                      <a:lnTo>
                        <a:pt x="1046" y="84"/>
                      </a:lnTo>
                      <a:lnTo>
                        <a:pt x="1047" y="81"/>
                      </a:lnTo>
                      <a:lnTo>
                        <a:pt x="1049" y="80"/>
                      </a:lnTo>
                      <a:lnTo>
                        <a:pt x="1050" y="80"/>
                      </a:lnTo>
                      <a:close/>
                      <a:moveTo>
                        <a:pt x="768" y="78"/>
                      </a:moveTo>
                      <a:lnTo>
                        <a:pt x="771" y="78"/>
                      </a:lnTo>
                      <a:lnTo>
                        <a:pt x="771" y="78"/>
                      </a:lnTo>
                      <a:lnTo>
                        <a:pt x="772" y="78"/>
                      </a:lnTo>
                      <a:lnTo>
                        <a:pt x="772" y="78"/>
                      </a:lnTo>
                      <a:lnTo>
                        <a:pt x="776" y="78"/>
                      </a:lnTo>
                      <a:lnTo>
                        <a:pt x="776" y="81"/>
                      </a:lnTo>
                      <a:lnTo>
                        <a:pt x="768" y="81"/>
                      </a:lnTo>
                      <a:lnTo>
                        <a:pt x="768" y="78"/>
                      </a:lnTo>
                      <a:lnTo>
                        <a:pt x="768" y="78"/>
                      </a:lnTo>
                      <a:lnTo>
                        <a:pt x="768" y="78"/>
                      </a:lnTo>
                      <a:close/>
                      <a:moveTo>
                        <a:pt x="672" y="76"/>
                      </a:moveTo>
                      <a:lnTo>
                        <a:pt x="673" y="76"/>
                      </a:lnTo>
                      <a:lnTo>
                        <a:pt x="674" y="77"/>
                      </a:lnTo>
                      <a:lnTo>
                        <a:pt x="674" y="77"/>
                      </a:lnTo>
                      <a:lnTo>
                        <a:pt x="674" y="77"/>
                      </a:lnTo>
                      <a:lnTo>
                        <a:pt x="676" y="77"/>
                      </a:lnTo>
                      <a:lnTo>
                        <a:pt x="677" y="77"/>
                      </a:lnTo>
                      <a:lnTo>
                        <a:pt x="678" y="77"/>
                      </a:lnTo>
                      <a:lnTo>
                        <a:pt x="678" y="80"/>
                      </a:lnTo>
                      <a:lnTo>
                        <a:pt x="677" y="81"/>
                      </a:lnTo>
                      <a:lnTo>
                        <a:pt x="677" y="82"/>
                      </a:lnTo>
                      <a:lnTo>
                        <a:pt x="676" y="84"/>
                      </a:lnTo>
                      <a:lnTo>
                        <a:pt x="676" y="84"/>
                      </a:lnTo>
                      <a:lnTo>
                        <a:pt x="674" y="84"/>
                      </a:lnTo>
                      <a:lnTo>
                        <a:pt x="674" y="84"/>
                      </a:lnTo>
                      <a:lnTo>
                        <a:pt x="674" y="84"/>
                      </a:lnTo>
                      <a:lnTo>
                        <a:pt x="674" y="82"/>
                      </a:lnTo>
                      <a:lnTo>
                        <a:pt x="674" y="82"/>
                      </a:lnTo>
                      <a:lnTo>
                        <a:pt x="674" y="81"/>
                      </a:lnTo>
                      <a:lnTo>
                        <a:pt x="674" y="80"/>
                      </a:lnTo>
                      <a:lnTo>
                        <a:pt x="672" y="80"/>
                      </a:lnTo>
                      <a:lnTo>
                        <a:pt x="672" y="78"/>
                      </a:lnTo>
                      <a:lnTo>
                        <a:pt x="672" y="77"/>
                      </a:lnTo>
                      <a:lnTo>
                        <a:pt x="672" y="76"/>
                      </a:lnTo>
                      <a:close/>
                      <a:moveTo>
                        <a:pt x="1058" y="75"/>
                      </a:moveTo>
                      <a:lnTo>
                        <a:pt x="1060" y="76"/>
                      </a:lnTo>
                      <a:lnTo>
                        <a:pt x="1060" y="77"/>
                      </a:lnTo>
                      <a:lnTo>
                        <a:pt x="1064" y="77"/>
                      </a:lnTo>
                      <a:lnTo>
                        <a:pt x="1064" y="77"/>
                      </a:lnTo>
                      <a:lnTo>
                        <a:pt x="1064" y="78"/>
                      </a:lnTo>
                      <a:lnTo>
                        <a:pt x="1066" y="80"/>
                      </a:lnTo>
                      <a:lnTo>
                        <a:pt x="1068" y="82"/>
                      </a:lnTo>
                      <a:lnTo>
                        <a:pt x="1068" y="82"/>
                      </a:lnTo>
                      <a:lnTo>
                        <a:pt x="1068" y="84"/>
                      </a:lnTo>
                      <a:lnTo>
                        <a:pt x="1068" y="84"/>
                      </a:lnTo>
                      <a:lnTo>
                        <a:pt x="1068" y="84"/>
                      </a:lnTo>
                      <a:lnTo>
                        <a:pt x="1064" y="82"/>
                      </a:lnTo>
                      <a:lnTo>
                        <a:pt x="1064" y="81"/>
                      </a:lnTo>
                      <a:lnTo>
                        <a:pt x="1062" y="81"/>
                      </a:lnTo>
                      <a:lnTo>
                        <a:pt x="1062" y="80"/>
                      </a:lnTo>
                      <a:lnTo>
                        <a:pt x="1060" y="80"/>
                      </a:lnTo>
                      <a:lnTo>
                        <a:pt x="1060" y="80"/>
                      </a:lnTo>
                      <a:lnTo>
                        <a:pt x="1059" y="78"/>
                      </a:lnTo>
                      <a:lnTo>
                        <a:pt x="1059" y="78"/>
                      </a:lnTo>
                      <a:lnTo>
                        <a:pt x="1059" y="77"/>
                      </a:lnTo>
                      <a:lnTo>
                        <a:pt x="1058" y="77"/>
                      </a:lnTo>
                      <a:lnTo>
                        <a:pt x="1058" y="76"/>
                      </a:lnTo>
                      <a:lnTo>
                        <a:pt x="1058" y="75"/>
                      </a:lnTo>
                      <a:close/>
                      <a:moveTo>
                        <a:pt x="817" y="73"/>
                      </a:moveTo>
                      <a:lnTo>
                        <a:pt x="817" y="76"/>
                      </a:lnTo>
                      <a:lnTo>
                        <a:pt x="816" y="77"/>
                      </a:lnTo>
                      <a:lnTo>
                        <a:pt x="814" y="81"/>
                      </a:lnTo>
                      <a:lnTo>
                        <a:pt x="813" y="81"/>
                      </a:lnTo>
                      <a:lnTo>
                        <a:pt x="813" y="80"/>
                      </a:lnTo>
                      <a:lnTo>
                        <a:pt x="813" y="80"/>
                      </a:lnTo>
                      <a:lnTo>
                        <a:pt x="813" y="77"/>
                      </a:lnTo>
                      <a:lnTo>
                        <a:pt x="814" y="77"/>
                      </a:lnTo>
                      <a:lnTo>
                        <a:pt x="814" y="75"/>
                      </a:lnTo>
                      <a:lnTo>
                        <a:pt x="816" y="73"/>
                      </a:lnTo>
                      <a:lnTo>
                        <a:pt x="817" y="73"/>
                      </a:lnTo>
                      <a:close/>
                      <a:moveTo>
                        <a:pt x="881" y="69"/>
                      </a:moveTo>
                      <a:lnTo>
                        <a:pt x="881" y="72"/>
                      </a:lnTo>
                      <a:lnTo>
                        <a:pt x="878" y="72"/>
                      </a:lnTo>
                      <a:lnTo>
                        <a:pt x="878" y="69"/>
                      </a:lnTo>
                      <a:lnTo>
                        <a:pt x="880" y="69"/>
                      </a:lnTo>
                      <a:lnTo>
                        <a:pt x="880" y="69"/>
                      </a:lnTo>
                      <a:lnTo>
                        <a:pt x="880" y="69"/>
                      </a:lnTo>
                      <a:lnTo>
                        <a:pt x="881" y="69"/>
                      </a:lnTo>
                      <a:close/>
                      <a:moveTo>
                        <a:pt x="1041" y="67"/>
                      </a:moveTo>
                      <a:lnTo>
                        <a:pt x="1042" y="67"/>
                      </a:lnTo>
                      <a:lnTo>
                        <a:pt x="1043" y="68"/>
                      </a:lnTo>
                      <a:lnTo>
                        <a:pt x="1043" y="69"/>
                      </a:lnTo>
                      <a:lnTo>
                        <a:pt x="1045" y="71"/>
                      </a:lnTo>
                      <a:lnTo>
                        <a:pt x="1046" y="71"/>
                      </a:lnTo>
                      <a:lnTo>
                        <a:pt x="1047" y="72"/>
                      </a:lnTo>
                      <a:lnTo>
                        <a:pt x="1049" y="73"/>
                      </a:lnTo>
                      <a:lnTo>
                        <a:pt x="1045" y="73"/>
                      </a:lnTo>
                      <a:lnTo>
                        <a:pt x="1045" y="73"/>
                      </a:lnTo>
                      <a:lnTo>
                        <a:pt x="1043" y="73"/>
                      </a:lnTo>
                      <a:lnTo>
                        <a:pt x="1043" y="73"/>
                      </a:lnTo>
                      <a:lnTo>
                        <a:pt x="1042" y="71"/>
                      </a:lnTo>
                      <a:lnTo>
                        <a:pt x="1041" y="69"/>
                      </a:lnTo>
                      <a:lnTo>
                        <a:pt x="1041" y="67"/>
                      </a:lnTo>
                      <a:close/>
                      <a:moveTo>
                        <a:pt x="657" y="59"/>
                      </a:moveTo>
                      <a:lnTo>
                        <a:pt x="660" y="59"/>
                      </a:lnTo>
                      <a:lnTo>
                        <a:pt x="660" y="60"/>
                      </a:lnTo>
                      <a:lnTo>
                        <a:pt x="664" y="60"/>
                      </a:lnTo>
                      <a:lnTo>
                        <a:pt x="665" y="60"/>
                      </a:lnTo>
                      <a:lnTo>
                        <a:pt x="665" y="61"/>
                      </a:lnTo>
                      <a:lnTo>
                        <a:pt x="664" y="61"/>
                      </a:lnTo>
                      <a:lnTo>
                        <a:pt x="662" y="63"/>
                      </a:lnTo>
                      <a:lnTo>
                        <a:pt x="660" y="63"/>
                      </a:lnTo>
                      <a:lnTo>
                        <a:pt x="657" y="63"/>
                      </a:lnTo>
                      <a:lnTo>
                        <a:pt x="657" y="61"/>
                      </a:lnTo>
                      <a:lnTo>
                        <a:pt x="657" y="61"/>
                      </a:lnTo>
                      <a:lnTo>
                        <a:pt x="656" y="61"/>
                      </a:lnTo>
                      <a:lnTo>
                        <a:pt x="656" y="60"/>
                      </a:lnTo>
                      <a:lnTo>
                        <a:pt x="657" y="60"/>
                      </a:lnTo>
                      <a:lnTo>
                        <a:pt x="657" y="59"/>
                      </a:lnTo>
                      <a:close/>
                      <a:moveTo>
                        <a:pt x="0" y="55"/>
                      </a:moveTo>
                      <a:lnTo>
                        <a:pt x="1" y="56"/>
                      </a:lnTo>
                      <a:lnTo>
                        <a:pt x="3" y="58"/>
                      </a:lnTo>
                      <a:lnTo>
                        <a:pt x="3" y="59"/>
                      </a:lnTo>
                      <a:lnTo>
                        <a:pt x="3" y="59"/>
                      </a:lnTo>
                      <a:lnTo>
                        <a:pt x="3" y="59"/>
                      </a:lnTo>
                      <a:lnTo>
                        <a:pt x="3" y="60"/>
                      </a:lnTo>
                      <a:lnTo>
                        <a:pt x="3" y="60"/>
                      </a:lnTo>
                      <a:lnTo>
                        <a:pt x="1" y="60"/>
                      </a:lnTo>
                      <a:lnTo>
                        <a:pt x="0" y="60"/>
                      </a:lnTo>
                      <a:lnTo>
                        <a:pt x="0" y="59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0" y="56"/>
                      </a:lnTo>
                      <a:lnTo>
                        <a:pt x="0" y="56"/>
                      </a:lnTo>
                      <a:lnTo>
                        <a:pt x="0" y="55"/>
                      </a:lnTo>
                      <a:close/>
                      <a:moveTo>
                        <a:pt x="846" y="54"/>
                      </a:moveTo>
                      <a:lnTo>
                        <a:pt x="847" y="55"/>
                      </a:lnTo>
                      <a:lnTo>
                        <a:pt x="847" y="55"/>
                      </a:lnTo>
                      <a:lnTo>
                        <a:pt x="848" y="56"/>
                      </a:lnTo>
                      <a:lnTo>
                        <a:pt x="848" y="56"/>
                      </a:lnTo>
                      <a:lnTo>
                        <a:pt x="848" y="58"/>
                      </a:lnTo>
                      <a:lnTo>
                        <a:pt x="848" y="59"/>
                      </a:lnTo>
                      <a:lnTo>
                        <a:pt x="847" y="59"/>
                      </a:lnTo>
                      <a:lnTo>
                        <a:pt x="847" y="60"/>
                      </a:lnTo>
                      <a:lnTo>
                        <a:pt x="848" y="60"/>
                      </a:lnTo>
                      <a:lnTo>
                        <a:pt x="848" y="63"/>
                      </a:lnTo>
                      <a:lnTo>
                        <a:pt x="847" y="63"/>
                      </a:lnTo>
                      <a:lnTo>
                        <a:pt x="847" y="64"/>
                      </a:lnTo>
                      <a:lnTo>
                        <a:pt x="844" y="64"/>
                      </a:lnTo>
                      <a:lnTo>
                        <a:pt x="846" y="65"/>
                      </a:lnTo>
                      <a:lnTo>
                        <a:pt x="844" y="65"/>
                      </a:lnTo>
                      <a:lnTo>
                        <a:pt x="844" y="65"/>
                      </a:lnTo>
                      <a:lnTo>
                        <a:pt x="843" y="64"/>
                      </a:lnTo>
                      <a:lnTo>
                        <a:pt x="843" y="65"/>
                      </a:lnTo>
                      <a:lnTo>
                        <a:pt x="844" y="65"/>
                      </a:lnTo>
                      <a:lnTo>
                        <a:pt x="844" y="69"/>
                      </a:lnTo>
                      <a:lnTo>
                        <a:pt x="843" y="69"/>
                      </a:lnTo>
                      <a:lnTo>
                        <a:pt x="842" y="67"/>
                      </a:lnTo>
                      <a:lnTo>
                        <a:pt x="842" y="65"/>
                      </a:lnTo>
                      <a:lnTo>
                        <a:pt x="840" y="64"/>
                      </a:lnTo>
                      <a:lnTo>
                        <a:pt x="843" y="63"/>
                      </a:lnTo>
                      <a:lnTo>
                        <a:pt x="844" y="59"/>
                      </a:lnTo>
                      <a:lnTo>
                        <a:pt x="844" y="59"/>
                      </a:lnTo>
                      <a:lnTo>
                        <a:pt x="843" y="58"/>
                      </a:lnTo>
                      <a:lnTo>
                        <a:pt x="843" y="58"/>
                      </a:lnTo>
                      <a:lnTo>
                        <a:pt x="844" y="58"/>
                      </a:lnTo>
                      <a:lnTo>
                        <a:pt x="844" y="56"/>
                      </a:lnTo>
                      <a:lnTo>
                        <a:pt x="842" y="55"/>
                      </a:lnTo>
                      <a:lnTo>
                        <a:pt x="842" y="55"/>
                      </a:lnTo>
                      <a:lnTo>
                        <a:pt x="843" y="54"/>
                      </a:lnTo>
                      <a:lnTo>
                        <a:pt x="846" y="54"/>
                      </a:lnTo>
                      <a:close/>
                      <a:moveTo>
                        <a:pt x="962" y="52"/>
                      </a:moveTo>
                      <a:lnTo>
                        <a:pt x="965" y="52"/>
                      </a:lnTo>
                      <a:lnTo>
                        <a:pt x="964" y="54"/>
                      </a:lnTo>
                      <a:lnTo>
                        <a:pt x="962" y="54"/>
                      </a:lnTo>
                      <a:lnTo>
                        <a:pt x="962" y="52"/>
                      </a:lnTo>
                      <a:close/>
                      <a:moveTo>
                        <a:pt x="733" y="51"/>
                      </a:moveTo>
                      <a:lnTo>
                        <a:pt x="734" y="51"/>
                      </a:lnTo>
                      <a:lnTo>
                        <a:pt x="734" y="51"/>
                      </a:lnTo>
                      <a:lnTo>
                        <a:pt x="734" y="52"/>
                      </a:lnTo>
                      <a:lnTo>
                        <a:pt x="733" y="52"/>
                      </a:lnTo>
                      <a:lnTo>
                        <a:pt x="733" y="51"/>
                      </a:lnTo>
                      <a:close/>
                      <a:moveTo>
                        <a:pt x="601" y="50"/>
                      </a:moveTo>
                      <a:lnTo>
                        <a:pt x="607" y="51"/>
                      </a:lnTo>
                      <a:lnTo>
                        <a:pt x="607" y="52"/>
                      </a:lnTo>
                      <a:lnTo>
                        <a:pt x="609" y="52"/>
                      </a:lnTo>
                      <a:lnTo>
                        <a:pt x="609" y="52"/>
                      </a:lnTo>
                      <a:lnTo>
                        <a:pt x="609" y="51"/>
                      </a:lnTo>
                      <a:lnTo>
                        <a:pt x="610" y="51"/>
                      </a:lnTo>
                      <a:lnTo>
                        <a:pt x="613" y="51"/>
                      </a:lnTo>
                      <a:lnTo>
                        <a:pt x="614" y="52"/>
                      </a:lnTo>
                      <a:lnTo>
                        <a:pt x="614" y="52"/>
                      </a:lnTo>
                      <a:lnTo>
                        <a:pt x="615" y="52"/>
                      </a:lnTo>
                      <a:lnTo>
                        <a:pt x="615" y="54"/>
                      </a:lnTo>
                      <a:lnTo>
                        <a:pt x="615" y="54"/>
                      </a:lnTo>
                      <a:lnTo>
                        <a:pt x="615" y="55"/>
                      </a:lnTo>
                      <a:lnTo>
                        <a:pt x="617" y="55"/>
                      </a:lnTo>
                      <a:lnTo>
                        <a:pt x="618" y="56"/>
                      </a:lnTo>
                      <a:lnTo>
                        <a:pt x="621" y="56"/>
                      </a:lnTo>
                      <a:lnTo>
                        <a:pt x="622" y="56"/>
                      </a:lnTo>
                      <a:lnTo>
                        <a:pt x="622" y="58"/>
                      </a:lnTo>
                      <a:lnTo>
                        <a:pt x="624" y="58"/>
                      </a:lnTo>
                      <a:lnTo>
                        <a:pt x="624" y="58"/>
                      </a:lnTo>
                      <a:lnTo>
                        <a:pt x="634" y="58"/>
                      </a:lnTo>
                      <a:lnTo>
                        <a:pt x="635" y="56"/>
                      </a:lnTo>
                      <a:lnTo>
                        <a:pt x="635" y="55"/>
                      </a:lnTo>
                      <a:lnTo>
                        <a:pt x="638" y="55"/>
                      </a:lnTo>
                      <a:lnTo>
                        <a:pt x="639" y="56"/>
                      </a:lnTo>
                      <a:lnTo>
                        <a:pt x="639" y="56"/>
                      </a:lnTo>
                      <a:lnTo>
                        <a:pt x="640" y="56"/>
                      </a:lnTo>
                      <a:lnTo>
                        <a:pt x="641" y="56"/>
                      </a:lnTo>
                      <a:lnTo>
                        <a:pt x="643" y="56"/>
                      </a:lnTo>
                      <a:lnTo>
                        <a:pt x="643" y="56"/>
                      </a:lnTo>
                      <a:lnTo>
                        <a:pt x="647" y="58"/>
                      </a:lnTo>
                      <a:lnTo>
                        <a:pt x="648" y="59"/>
                      </a:lnTo>
                      <a:lnTo>
                        <a:pt x="649" y="59"/>
                      </a:lnTo>
                      <a:lnTo>
                        <a:pt x="651" y="58"/>
                      </a:lnTo>
                      <a:lnTo>
                        <a:pt x="653" y="58"/>
                      </a:lnTo>
                      <a:lnTo>
                        <a:pt x="653" y="61"/>
                      </a:lnTo>
                      <a:lnTo>
                        <a:pt x="655" y="63"/>
                      </a:lnTo>
                      <a:lnTo>
                        <a:pt x="655" y="64"/>
                      </a:lnTo>
                      <a:lnTo>
                        <a:pt x="655" y="64"/>
                      </a:lnTo>
                      <a:lnTo>
                        <a:pt x="653" y="64"/>
                      </a:lnTo>
                      <a:lnTo>
                        <a:pt x="653" y="67"/>
                      </a:lnTo>
                      <a:lnTo>
                        <a:pt x="655" y="68"/>
                      </a:lnTo>
                      <a:lnTo>
                        <a:pt x="659" y="69"/>
                      </a:lnTo>
                      <a:lnTo>
                        <a:pt x="659" y="68"/>
                      </a:lnTo>
                      <a:lnTo>
                        <a:pt x="661" y="68"/>
                      </a:lnTo>
                      <a:lnTo>
                        <a:pt x="661" y="69"/>
                      </a:lnTo>
                      <a:lnTo>
                        <a:pt x="662" y="69"/>
                      </a:lnTo>
                      <a:lnTo>
                        <a:pt x="662" y="68"/>
                      </a:lnTo>
                      <a:lnTo>
                        <a:pt x="665" y="68"/>
                      </a:lnTo>
                      <a:lnTo>
                        <a:pt x="665" y="69"/>
                      </a:lnTo>
                      <a:lnTo>
                        <a:pt x="668" y="69"/>
                      </a:lnTo>
                      <a:lnTo>
                        <a:pt x="669" y="71"/>
                      </a:lnTo>
                      <a:lnTo>
                        <a:pt x="669" y="73"/>
                      </a:lnTo>
                      <a:lnTo>
                        <a:pt x="668" y="75"/>
                      </a:lnTo>
                      <a:lnTo>
                        <a:pt x="668" y="76"/>
                      </a:lnTo>
                      <a:lnTo>
                        <a:pt x="669" y="77"/>
                      </a:lnTo>
                      <a:lnTo>
                        <a:pt x="669" y="77"/>
                      </a:lnTo>
                      <a:lnTo>
                        <a:pt x="669" y="80"/>
                      </a:lnTo>
                      <a:lnTo>
                        <a:pt x="670" y="80"/>
                      </a:lnTo>
                      <a:lnTo>
                        <a:pt x="672" y="82"/>
                      </a:lnTo>
                      <a:lnTo>
                        <a:pt x="670" y="82"/>
                      </a:lnTo>
                      <a:lnTo>
                        <a:pt x="670" y="82"/>
                      </a:lnTo>
                      <a:lnTo>
                        <a:pt x="669" y="82"/>
                      </a:lnTo>
                      <a:lnTo>
                        <a:pt x="668" y="81"/>
                      </a:lnTo>
                      <a:lnTo>
                        <a:pt x="665" y="81"/>
                      </a:lnTo>
                      <a:lnTo>
                        <a:pt x="665" y="80"/>
                      </a:lnTo>
                      <a:lnTo>
                        <a:pt x="661" y="80"/>
                      </a:lnTo>
                      <a:lnTo>
                        <a:pt x="661" y="78"/>
                      </a:lnTo>
                      <a:lnTo>
                        <a:pt x="661" y="77"/>
                      </a:lnTo>
                      <a:lnTo>
                        <a:pt x="660" y="77"/>
                      </a:lnTo>
                      <a:lnTo>
                        <a:pt x="659" y="77"/>
                      </a:lnTo>
                      <a:lnTo>
                        <a:pt x="657" y="76"/>
                      </a:lnTo>
                      <a:lnTo>
                        <a:pt x="657" y="76"/>
                      </a:lnTo>
                      <a:lnTo>
                        <a:pt x="656" y="76"/>
                      </a:lnTo>
                      <a:lnTo>
                        <a:pt x="655" y="77"/>
                      </a:lnTo>
                      <a:lnTo>
                        <a:pt x="653" y="77"/>
                      </a:lnTo>
                      <a:lnTo>
                        <a:pt x="653" y="77"/>
                      </a:lnTo>
                      <a:lnTo>
                        <a:pt x="652" y="77"/>
                      </a:lnTo>
                      <a:lnTo>
                        <a:pt x="652" y="77"/>
                      </a:lnTo>
                      <a:lnTo>
                        <a:pt x="649" y="77"/>
                      </a:lnTo>
                      <a:lnTo>
                        <a:pt x="649" y="76"/>
                      </a:lnTo>
                      <a:lnTo>
                        <a:pt x="647" y="76"/>
                      </a:lnTo>
                      <a:lnTo>
                        <a:pt x="647" y="76"/>
                      </a:lnTo>
                      <a:lnTo>
                        <a:pt x="645" y="76"/>
                      </a:lnTo>
                      <a:lnTo>
                        <a:pt x="645" y="75"/>
                      </a:lnTo>
                      <a:lnTo>
                        <a:pt x="640" y="76"/>
                      </a:lnTo>
                      <a:lnTo>
                        <a:pt x="640" y="75"/>
                      </a:lnTo>
                      <a:lnTo>
                        <a:pt x="638" y="75"/>
                      </a:lnTo>
                      <a:lnTo>
                        <a:pt x="638" y="75"/>
                      </a:lnTo>
                      <a:lnTo>
                        <a:pt x="636" y="75"/>
                      </a:lnTo>
                      <a:lnTo>
                        <a:pt x="636" y="73"/>
                      </a:lnTo>
                      <a:lnTo>
                        <a:pt x="634" y="73"/>
                      </a:lnTo>
                      <a:lnTo>
                        <a:pt x="634" y="73"/>
                      </a:lnTo>
                      <a:lnTo>
                        <a:pt x="632" y="73"/>
                      </a:lnTo>
                      <a:lnTo>
                        <a:pt x="632" y="72"/>
                      </a:lnTo>
                      <a:lnTo>
                        <a:pt x="626" y="71"/>
                      </a:lnTo>
                      <a:lnTo>
                        <a:pt x="626" y="71"/>
                      </a:lnTo>
                      <a:lnTo>
                        <a:pt x="623" y="71"/>
                      </a:lnTo>
                      <a:lnTo>
                        <a:pt x="623" y="69"/>
                      </a:lnTo>
                      <a:lnTo>
                        <a:pt x="622" y="71"/>
                      </a:lnTo>
                      <a:lnTo>
                        <a:pt x="622" y="71"/>
                      </a:lnTo>
                      <a:lnTo>
                        <a:pt x="614" y="71"/>
                      </a:lnTo>
                      <a:lnTo>
                        <a:pt x="614" y="71"/>
                      </a:lnTo>
                      <a:lnTo>
                        <a:pt x="609" y="71"/>
                      </a:lnTo>
                      <a:lnTo>
                        <a:pt x="607" y="69"/>
                      </a:lnTo>
                      <a:lnTo>
                        <a:pt x="607" y="69"/>
                      </a:lnTo>
                      <a:lnTo>
                        <a:pt x="607" y="68"/>
                      </a:lnTo>
                      <a:lnTo>
                        <a:pt x="605" y="68"/>
                      </a:lnTo>
                      <a:lnTo>
                        <a:pt x="605" y="67"/>
                      </a:lnTo>
                      <a:lnTo>
                        <a:pt x="601" y="67"/>
                      </a:lnTo>
                      <a:lnTo>
                        <a:pt x="601" y="67"/>
                      </a:lnTo>
                      <a:lnTo>
                        <a:pt x="600" y="67"/>
                      </a:lnTo>
                      <a:lnTo>
                        <a:pt x="600" y="65"/>
                      </a:lnTo>
                      <a:lnTo>
                        <a:pt x="598" y="65"/>
                      </a:lnTo>
                      <a:lnTo>
                        <a:pt x="597" y="65"/>
                      </a:lnTo>
                      <a:lnTo>
                        <a:pt x="596" y="65"/>
                      </a:lnTo>
                      <a:lnTo>
                        <a:pt x="594" y="65"/>
                      </a:lnTo>
                      <a:lnTo>
                        <a:pt x="594" y="64"/>
                      </a:lnTo>
                      <a:lnTo>
                        <a:pt x="596" y="63"/>
                      </a:lnTo>
                      <a:lnTo>
                        <a:pt x="596" y="63"/>
                      </a:lnTo>
                      <a:lnTo>
                        <a:pt x="589" y="61"/>
                      </a:lnTo>
                      <a:lnTo>
                        <a:pt x="589" y="61"/>
                      </a:lnTo>
                      <a:lnTo>
                        <a:pt x="587" y="61"/>
                      </a:lnTo>
                      <a:lnTo>
                        <a:pt x="585" y="60"/>
                      </a:lnTo>
                      <a:lnTo>
                        <a:pt x="588" y="59"/>
                      </a:lnTo>
                      <a:lnTo>
                        <a:pt x="589" y="56"/>
                      </a:lnTo>
                      <a:lnTo>
                        <a:pt x="590" y="54"/>
                      </a:lnTo>
                      <a:lnTo>
                        <a:pt x="590" y="51"/>
                      </a:lnTo>
                      <a:lnTo>
                        <a:pt x="601" y="51"/>
                      </a:lnTo>
                      <a:lnTo>
                        <a:pt x="601" y="50"/>
                      </a:lnTo>
                      <a:close/>
                      <a:moveTo>
                        <a:pt x="1021" y="47"/>
                      </a:moveTo>
                      <a:lnTo>
                        <a:pt x="1024" y="47"/>
                      </a:lnTo>
                      <a:lnTo>
                        <a:pt x="1024" y="51"/>
                      </a:lnTo>
                      <a:lnTo>
                        <a:pt x="1025" y="52"/>
                      </a:lnTo>
                      <a:lnTo>
                        <a:pt x="1026" y="52"/>
                      </a:lnTo>
                      <a:lnTo>
                        <a:pt x="1026" y="54"/>
                      </a:lnTo>
                      <a:lnTo>
                        <a:pt x="1028" y="54"/>
                      </a:lnTo>
                      <a:lnTo>
                        <a:pt x="1028" y="56"/>
                      </a:lnTo>
                      <a:lnTo>
                        <a:pt x="1032" y="59"/>
                      </a:lnTo>
                      <a:lnTo>
                        <a:pt x="1032" y="60"/>
                      </a:lnTo>
                      <a:lnTo>
                        <a:pt x="1033" y="60"/>
                      </a:lnTo>
                      <a:lnTo>
                        <a:pt x="1037" y="65"/>
                      </a:lnTo>
                      <a:lnTo>
                        <a:pt x="1036" y="65"/>
                      </a:lnTo>
                      <a:lnTo>
                        <a:pt x="1034" y="68"/>
                      </a:lnTo>
                      <a:lnTo>
                        <a:pt x="1032" y="68"/>
                      </a:lnTo>
                      <a:lnTo>
                        <a:pt x="1032" y="67"/>
                      </a:lnTo>
                      <a:lnTo>
                        <a:pt x="1029" y="67"/>
                      </a:lnTo>
                      <a:lnTo>
                        <a:pt x="1029" y="67"/>
                      </a:lnTo>
                      <a:lnTo>
                        <a:pt x="1028" y="65"/>
                      </a:lnTo>
                      <a:lnTo>
                        <a:pt x="1026" y="64"/>
                      </a:lnTo>
                      <a:lnTo>
                        <a:pt x="1025" y="61"/>
                      </a:lnTo>
                      <a:lnTo>
                        <a:pt x="1025" y="61"/>
                      </a:lnTo>
                      <a:lnTo>
                        <a:pt x="1024" y="58"/>
                      </a:lnTo>
                      <a:lnTo>
                        <a:pt x="1022" y="58"/>
                      </a:lnTo>
                      <a:lnTo>
                        <a:pt x="1022" y="55"/>
                      </a:lnTo>
                      <a:lnTo>
                        <a:pt x="1021" y="55"/>
                      </a:lnTo>
                      <a:lnTo>
                        <a:pt x="1022" y="51"/>
                      </a:lnTo>
                      <a:lnTo>
                        <a:pt x="1021" y="51"/>
                      </a:lnTo>
                      <a:lnTo>
                        <a:pt x="1021" y="47"/>
                      </a:lnTo>
                      <a:close/>
                      <a:moveTo>
                        <a:pt x="748" y="41"/>
                      </a:moveTo>
                      <a:lnTo>
                        <a:pt x="748" y="41"/>
                      </a:lnTo>
                      <a:lnTo>
                        <a:pt x="748" y="41"/>
                      </a:lnTo>
                      <a:lnTo>
                        <a:pt x="748" y="43"/>
                      </a:lnTo>
                      <a:lnTo>
                        <a:pt x="746" y="44"/>
                      </a:lnTo>
                      <a:lnTo>
                        <a:pt x="746" y="46"/>
                      </a:lnTo>
                      <a:lnTo>
                        <a:pt x="748" y="47"/>
                      </a:lnTo>
                      <a:lnTo>
                        <a:pt x="749" y="48"/>
                      </a:lnTo>
                      <a:lnTo>
                        <a:pt x="748" y="48"/>
                      </a:lnTo>
                      <a:lnTo>
                        <a:pt x="748" y="50"/>
                      </a:lnTo>
                      <a:lnTo>
                        <a:pt x="746" y="51"/>
                      </a:lnTo>
                      <a:lnTo>
                        <a:pt x="745" y="52"/>
                      </a:lnTo>
                      <a:lnTo>
                        <a:pt x="744" y="52"/>
                      </a:lnTo>
                      <a:lnTo>
                        <a:pt x="742" y="48"/>
                      </a:lnTo>
                      <a:lnTo>
                        <a:pt x="741" y="48"/>
                      </a:lnTo>
                      <a:lnTo>
                        <a:pt x="741" y="48"/>
                      </a:lnTo>
                      <a:lnTo>
                        <a:pt x="740" y="48"/>
                      </a:lnTo>
                      <a:lnTo>
                        <a:pt x="740" y="46"/>
                      </a:lnTo>
                      <a:lnTo>
                        <a:pt x="741" y="46"/>
                      </a:lnTo>
                      <a:lnTo>
                        <a:pt x="741" y="44"/>
                      </a:lnTo>
                      <a:lnTo>
                        <a:pt x="741" y="44"/>
                      </a:lnTo>
                      <a:lnTo>
                        <a:pt x="741" y="43"/>
                      </a:lnTo>
                      <a:lnTo>
                        <a:pt x="742" y="43"/>
                      </a:lnTo>
                      <a:lnTo>
                        <a:pt x="742" y="43"/>
                      </a:lnTo>
                      <a:lnTo>
                        <a:pt x="744" y="46"/>
                      </a:lnTo>
                      <a:lnTo>
                        <a:pt x="744" y="46"/>
                      </a:lnTo>
                      <a:lnTo>
                        <a:pt x="744" y="46"/>
                      </a:lnTo>
                      <a:lnTo>
                        <a:pt x="744" y="44"/>
                      </a:lnTo>
                      <a:lnTo>
                        <a:pt x="745" y="44"/>
                      </a:lnTo>
                      <a:lnTo>
                        <a:pt x="745" y="41"/>
                      </a:lnTo>
                      <a:lnTo>
                        <a:pt x="748" y="41"/>
                      </a:lnTo>
                      <a:close/>
                      <a:moveTo>
                        <a:pt x="1003" y="39"/>
                      </a:moveTo>
                      <a:lnTo>
                        <a:pt x="1003" y="42"/>
                      </a:lnTo>
                      <a:lnTo>
                        <a:pt x="1004" y="42"/>
                      </a:lnTo>
                      <a:lnTo>
                        <a:pt x="1004" y="44"/>
                      </a:lnTo>
                      <a:lnTo>
                        <a:pt x="1004" y="44"/>
                      </a:lnTo>
                      <a:lnTo>
                        <a:pt x="1004" y="44"/>
                      </a:lnTo>
                      <a:lnTo>
                        <a:pt x="1004" y="44"/>
                      </a:lnTo>
                      <a:lnTo>
                        <a:pt x="1004" y="46"/>
                      </a:lnTo>
                      <a:lnTo>
                        <a:pt x="1001" y="47"/>
                      </a:lnTo>
                      <a:lnTo>
                        <a:pt x="1003" y="48"/>
                      </a:lnTo>
                      <a:lnTo>
                        <a:pt x="1003" y="50"/>
                      </a:lnTo>
                      <a:lnTo>
                        <a:pt x="1001" y="50"/>
                      </a:lnTo>
                      <a:lnTo>
                        <a:pt x="1001" y="51"/>
                      </a:lnTo>
                      <a:lnTo>
                        <a:pt x="998" y="51"/>
                      </a:lnTo>
                      <a:lnTo>
                        <a:pt x="996" y="54"/>
                      </a:lnTo>
                      <a:lnTo>
                        <a:pt x="996" y="55"/>
                      </a:lnTo>
                      <a:lnTo>
                        <a:pt x="994" y="56"/>
                      </a:lnTo>
                      <a:lnTo>
                        <a:pt x="992" y="58"/>
                      </a:lnTo>
                      <a:lnTo>
                        <a:pt x="987" y="59"/>
                      </a:lnTo>
                      <a:lnTo>
                        <a:pt x="987" y="59"/>
                      </a:lnTo>
                      <a:lnTo>
                        <a:pt x="987" y="59"/>
                      </a:lnTo>
                      <a:lnTo>
                        <a:pt x="984" y="59"/>
                      </a:lnTo>
                      <a:lnTo>
                        <a:pt x="984" y="59"/>
                      </a:lnTo>
                      <a:lnTo>
                        <a:pt x="984" y="59"/>
                      </a:lnTo>
                      <a:lnTo>
                        <a:pt x="984" y="59"/>
                      </a:lnTo>
                      <a:lnTo>
                        <a:pt x="982" y="59"/>
                      </a:lnTo>
                      <a:lnTo>
                        <a:pt x="978" y="59"/>
                      </a:lnTo>
                      <a:lnTo>
                        <a:pt x="975" y="59"/>
                      </a:lnTo>
                      <a:lnTo>
                        <a:pt x="975" y="58"/>
                      </a:lnTo>
                      <a:lnTo>
                        <a:pt x="973" y="56"/>
                      </a:lnTo>
                      <a:lnTo>
                        <a:pt x="970" y="55"/>
                      </a:lnTo>
                      <a:lnTo>
                        <a:pt x="973" y="54"/>
                      </a:lnTo>
                      <a:lnTo>
                        <a:pt x="974" y="54"/>
                      </a:lnTo>
                      <a:lnTo>
                        <a:pt x="975" y="54"/>
                      </a:lnTo>
                      <a:lnTo>
                        <a:pt x="975" y="54"/>
                      </a:lnTo>
                      <a:lnTo>
                        <a:pt x="977" y="55"/>
                      </a:lnTo>
                      <a:lnTo>
                        <a:pt x="978" y="55"/>
                      </a:lnTo>
                      <a:lnTo>
                        <a:pt x="979" y="55"/>
                      </a:lnTo>
                      <a:lnTo>
                        <a:pt x="979" y="54"/>
                      </a:lnTo>
                      <a:lnTo>
                        <a:pt x="981" y="54"/>
                      </a:lnTo>
                      <a:lnTo>
                        <a:pt x="983" y="54"/>
                      </a:lnTo>
                      <a:lnTo>
                        <a:pt x="983" y="51"/>
                      </a:lnTo>
                      <a:lnTo>
                        <a:pt x="984" y="48"/>
                      </a:lnTo>
                      <a:lnTo>
                        <a:pt x="986" y="48"/>
                      </a:lnTo>
                      <a:lnTo>
                        <a:pt x="986" y="50"/>
                      </a:lnTo>
                      <a:lnTo>
                        <a:pt x="986" y="50"/>
                      </a:lnTo>
                      <a:lnTo>
                        <a:pt x="986" y="50"/>
                      </a:lnTo>
                      <a:lnTo>
                        <a:pt x="986" y="51"/>
                      </a:lnTo>
                      <a:lnTo>
                        <a:pt x="987" y="52"/>
                      </a:lnTo>
                      <a:lnTo>
                        <a:pt x="990" y="52"/>
                      </a:lnTo>
                      <a:lnTo>
                        <a:pt x="990" y="51"/>
                      </a:lnTo>
                      <a:lnTo>
                        <a:pt x="992" y="51"/>
                      </a:lnTo>
                      <a:lnTo>
                        <a:pt x="994" y="51"/>
                      </a:lnTo>
                      <a:lnTo>
                        <a:pt x="994" y="50"/>
                      </a:lnTo>
                      <a:lnTo>
                        <a:pt x="994" y="48"/>
                      </a:lnTo>
                      <a:lnTo>
                        <a:pt x="995" y="48"/>
                      </a:lnTo>
                      <a:lnTo>
                        <a:pt x="995" y="46"/>
                      </a:lnTo>
                      <a:lnTo>
                        <a:pt x="996" y="46"/>
                      </a:lnTo>
                      <a:lnTo>
                        <a:pt x="996" y="46"/>
                      </a:lnTo>
                      <a:lnTo>
                        <a:pt x="998" y="46"/>
                      </a:lnTo>
                      <a:lnTo>
                        <a:pt x="998" y="44"/>
                      </a:lnTo>
                      <a:lnTo>
                        <a:pt x="998" y="44"/>
                      </a:lnTo>
                      <a:lnTo>
                        <a:pt x="999" y="43"/>
                      </a:lnTo>
                      <a:lnTo>
                        <a:pt x="998" y="43"/>
                      </a:lnTo>
                      <a:lnTo>
                        <a:pt x="998" y="41"/>
                      </a:lnTo>
                      <a:lnTo>
                        <a:pt x="999" y="41"/>
                      </a:lnTo>
                      <a:lnTo>
                        <a:pt x="1000" y="41"/>
                      </a:lnTo>
                      <a:lnTo>
                        <a:pt x="1001" y="41"/>
                      </a:lnTo>
                      <a:lnTo>
                        <a:pt x="1003" y="39"/>
                      </a:lnTo>
                      <a:close/>
                      <a:moveTo>
                        <a:pt x="827" y="0"/>
                      </a:moveTo>
                      <a:lnTo>
                        <a:pt x="829" y="1"/>
                      </a:lnTo>
                      <a:lnTo>
                        <a:pt x="835" y="3"/>
                      </a:lnTo>
                      <a:lnTo>
                        <a:pt x="835" y="1"/>
                      </a:lnTo>
                      <a:lnTo>
                        <a:pt x="837" y="1"/>
                      </a:lnTo>
                      <a:lnTo>
                        <a:pt x="837" y="3"/>
                      </a:lnTo>
                      <a:lnTo>
                        <a:pt x="840" y="1"/>
                      </a:lnTo>
                      <a:lnTo>
                        <a:pt x="840" y="3"/>
                      </a:lnTo>
                      <a:lnTo>
                        <a:pt x="842" y="3"/>
                      </a:lnTo>
                      <a:lnTo>
                        <a:pt x="843" y="8"/>
                      </a:lnTo>
                      <a:lnTo>
                        <a:pt x="843" y="8"/>
                      </a:lnTo>
                      <a:lnTo>
                        <a:pt x="843" y="9"/>
                      </a:lnTo>
                      <a:lnTo>
                        <a:pt x="842" y="9"/>
                      </a:lnTo>
                      <a:lnTo>
                        <a:pt x="842" y="16"/>
                      </a:lnTo>
                      <a:lnTo>
                        <a:pt x="843" y="17"/>
                      </a:lnTo>
                      <a:lnTo>
                        <a:pt x="843" y="20"/>
                      </a:lnTo>
                      <a:lnTo>
                        <a:pt x="843" y="22"/>
                      </a:lnTo>
                      <a:lnTo>
                        <a:pt x="844" y="22"/>
                      </a:lnTo>
                      <a:lnTo>
                        <a:pt x="844" y="21"/>
                      </a:lnTo>
                      <a:lnTo>
                        <a:pt x="844" y="21"/>
                      </a:lnTo>
                      <a:lnTo>
                        <a:pt x="844" y="21"/>
                      </a:lnTo>
                      <a:lnTo>
                        <a:pt x="844" y="20"/>
                      </a:lnTo>
                      <a:lnTo>
                        <a:pt x="847" y="21"/>
                      </a:lnTo>
                      <a:lnTo>
                        <a:pt x="847" y="25"/>
                      </a:lnTo>
                      <a:lnTo>
                        <a:pt x="848" y="25"/>
                      </a:lnTo>
                      <a:lnTo>
                        <a:pt x="848" y="25"/>
                      </a:lnTo>
                      <a:lnTo>
                        <a:pt x="848" y="25"/>
                      </a:lnTo>
                      <a:lnTo>
                        <a:pt x="850" y="25"/>
                      </a:lnTo>
                      <a:lnTo>
                        <a:pt x="850" y="25"/>
                      </a:lnTo>
                      <a:lnTo>
                        <a:pt x="850" y="25"/>
                      </a:lnTo>
                      <a:lnTo>
                        <a:pt x="850" y="27"/>
                      </a:lnTo>
                      <a:lnTo>
                        <a:pt x="852" y="29"/>
                      </a:lnTo>
                      <a:lnTo>
                        <a:pt x="852" y="27"/>
                      </a:lnTo>
                      <a:lnTo>
                        <a:pt x="855" y="27"/>
                      </a:lnTo>
                      <a:lnTo>
                        <a:pt x="855" y="26"/>
                      </a:lnTo>
                      <a:lnTo>
                        <a:pt x="856" y="26"/>
                      </a:lnTo>
                      <a:lnTo>
                        <a:pt x="856" y="26"/>
                      </a:lnTo>
                      <a:lnTo>
                        <a:pt x="856" y="26"/>
                      </a:lnTo>
                      <a:lnTo>
                        <a:pt x="856" y="26"/>
                      </a:lnTo>
                      <a:lnTo>
                        <a:pt x="857" y="25"/>
                      </a:lnTo>
                      <a:lnTo>
                        <a:pt x="857" y="25"/>
                      </a:lnTo>
                      <a:lnTo>
                        <a:pt x="857" y="22"/>
                      </a:lnTo>
                      <a:lnTo>
                        <a:pt x="859" y="22"/>
                      </a:lnTo>
                      <a:lnTo>
                        <a:pt x="860" y="21"/>
                      </a:lnTo>
                      <a:lnTo>
                        <a:pt x="861" y="18"/>
                      </a:lnTo>
                      <a:lnTo>
                        <a:pt x="863" y="18"/>
                      </a:lnTo>
                      <a:lnTo>
                        <a:pt x="864" y="17"/>
                      </a:lnTo>
                      <a:lnTo>
                        <a:pt x="864" y="17"/>
                      </a:lnTo>
                      <a:lnTo>
                        <a:pt x="865" y="17"/>
                      </a:lnTo>
                      <a:lnTo>
                        <a:pt x="867" y="16"/>
                      </a:lnTo>
                      <a:lnTo>
                        <a:pt x="868" y="14"/>
                      </a:lnTo>
                      <a:lnTo>
                        <a:pt x="869" y="13"/>
                      </a:lnTo>
                      <a:lnTo>
                        <a:pt x="872" y="12"/>
                      </a:lnTo>
                      <a:lnTo>
                        <a:pt x="872" y="10"/>
                      </a:lnTo>
                      <a:lnTo>
                        <a:pt x="876" y="12"/>
                      </a:lnTo>
                      <a:lnTo>
                        <a:pt x="876" y="13"/>
                      </a:lnTo>
                      <a:lnTo>
                        <a:pt x="878" y="13"/>
                      </a:lnTo>
                      <a:lnTo>
                        <a:pt x="880" y="14"/>
                      </a:lnTo>
                      <a:lnTo>
                        <a:pt x="881" y="14"/>
                      </a:lnTo>
                      <a:lnTo>
                        <a:pt x="882" y="16"/>
                      </a:lnTo>
                      <a:lnTo>
                        <a:pt x="885" y="17"/>
                      </a:lnTo>
                      <a:lnTo>
                        <a:pt x="885" y="17"/>
                      </a:lnTo>
                      <a:lnTo>
                        <a:pt x="889" y="18"/>
                      </a:lnTo>
                      <a:lnTo>
                        <a:pt x="889" y="18"/>
                      </a:lnTo>
                      <a:lnTo>
                        <a:pt x="893" y="18"/>
                      </a:lnTo>
                      <a:lnTo>
                        <a:pt x="893" y="20"/>
                      </a:lnTo>
                      <a:lnTo>
                        <a:pt x="894" y="20"/>
                      </a:lnTo>
                      <a:lnTo>
                        <a:pt x="895" y="20"/>
                      </a:lnTo>
                      <a:lnTo>
                        <a:pt x="895" y="18"/>
                      </a:lnTo>
                      <a:lnTo>
                        <a:pt x="898" y="20"/>
                      </a:lnTo>
                      <a:lnTo>
                        <a:pt x="899" y="21"/>
                      </a:lnTo>
                      <a:lnTo>
                        <a:pt x="899" y="21"/>
                      </a:lnTo>
                      <a:lnTo>
                        <a:pt x="899" y="22"/>
                      </a:lnTo>
                      <a:lnTo>
                        <a:pt x="903" y="21"/>
                      </a:lnTo>
                      <a:lnTo>
                        <a:pt x="903" y="22"/>
                      </a:lnTo>
                      <a:lnTo>
                        <a:pt x="905" y="22"/>
                      </a:lnTo>
                      <a:lnTo>
                        <a:pt x="905" y="24"/>
                      </a:lnTo>
                      <a:lnTo>
                        <a:pt x="907" y="25"/>
                      </a:lnTo>
                      <a:lnTo>
                        <a:pt x="909" y="26"/>
                      </a:lnTo>
                      <a:lnTo>
                        <a:pt x="910" y="27"/>
                      </a:lnTo>
                      <a:lnTo>
                        <a:pt x="914" y="27"/>
                      </a:lnTo>
                      <a:lnTo>
                        <a:pt x="914" y="29"/>
                      </a:lnTo>
                      <a:lnTo>
                        <a:pt x="915" y="29"/>
                      </a:lnTo>
                      <a:lnTo>
                        <a:pt x="915" y="29"/>
                      </a:lnTo>
                      <a:lnTo>
                        <a:pt x="918" y="29"/>
                      </a:lnTo>
                      <a:lnTo>
                        <a:pt x="918" y="30"/>
                      </a:lnTo>
                      <a:lnTo>
                        <a:pt x="919" y="30"/>
                      </a:lnTo>
                      <a:lnTo>
                        <a:pt x="920" y="31"/>
                      </a:lnTo>
                      <a:lnTo>
                        <a:pt x="924" y="31"/>
                      </a:lnTo>
                      <a:lnTo>
                        <a:pt x="924" y="31"/>
                      </a:lnTo>
                      <a:lnTo>
                        <a:pt x="926" y="31"/>
                      </a:lnTo>
                      <a:lnTo>
                        <a:pt x="927" y="34"/>
                      </a:lnTo>
                      <a:lnTo>
                        <a:pt x="931" y="34"/>
                      </a:lnTo>
                      <a:lnTo>
                        <a:pt x="932" y="35"/>
                      </a:lnTo>
                      <a:lnTo>
                        <a:pt x="932" y="35"/>
                      </a:lnTo>
                      <a:lnTo>
                        <a:pt x="935" y="39"/>
                      </a:lnTo>
                      <a:lnTo>
                        <a:pt x="939" y="39"/>
                      </a:lnTo>
                      <a:lnTo>
                        <a:pt x="940" y="41"/>
                      </a:lnTo>
                      <a:lnTo>
                        <a:pt x="941" y="41"/>
                      </a:lnTo>
                      <a:lnTo>
                        <a:pt x="941" y="42"/>
                      </a:lnTo>
                      <a:lnTo>
                        <a:pt x="943" y="43"/>
                      </a:lnTo>
                      <a:lnTo>
                        <a:pt x="944" y="47"/>
                      </a:lnTo>
                      <a:lnTo>
                        <a:pt x="945" y="47"/>
                      </a:lnTo>
                      <a:lnTo>
                        <a:pt x="945" y="47"/>
                      </a:lnTo>
                      <a:lnTo>
                        <a:pt x="944" y="48"/>
                      </a:lnTo>
                      <a:lnTo>
                        <a:pt x="944" y="48"/>
                      </a:lnTo>
                      <a:lnTo>
                        <a:pt x="944" y="50"/>
                      </a:lnTo>
                      <a:lnTo>
                        <a:pt x="944" y="50"/>
                      </a:lnTo>
                      <a:lnTo>
                        <a:pt x="945" y="51"/>
                      </a:lnTo>
                      <a:lnTo>
                        <a:pt x="953" y="52"/>
                      </a:lnTo>
                      <a:lnTo>
                        <a:pt x="953" y="54"/>
                      </a:lnTo>
                      <a:lnTo>
                        <a:pt x="954" y="55"/>
                      </a:lnTo>
                      <a:lnTo>
                        <a:pt x="954" y="56"/>
                      </a:lnTo>
                      <a:lnTo>
                        <a:pt x="956" y="58"/>
                      </a:lnTo>
                      <a:lnTo>
                        <a:pt x="958" y="58"/>
                      </a:lnTo>
                      <a:lnTo>
                        <a:pt x="958" y="58"/>
                      </a:lnTo>
                      <a:lnTo>
                        <a:pt x="960" y="56"/>
                      </a:lnTo>
                      <a:lnTo>
                        <a:pt x="960" y="58"/>
                      </a:lnTo>
                      <a:lnTo>
                        <a:pt x="962" y="58"/>
                      </a:lnTo>
                      <a:lnTo>
                        <a:pt x="962" y="60"/>
                      </a:lnTo>
                      <a:lnTo>
                        <a:pt x="964" y="60"/>
                      </a:lnTo>
                      <a:lnTo>
                        <a:pt x="965" y="63"/>
                      </a:lnTo>
                      <a:lnTo>
                        <a:pt x="964" y="64"/>
                      </a:lnTo>
                      <a:lnTo>
                        <a:pt x="964" y="65"/>
                      </a:lnTo>
                      <a:lnTo>
                        <a:pt x="961" y="67"/>
                      </a:lnTo>
                      <a:lnTo>
                        <a:pt x="961" y="67"/>
                      </a:lnTo>
                      <a:lnTo>
                        <a:pt x="960" y="67"/>
                      </a:lnTo>
                      <a:lnTo>
                        <a:pt x="960" y="67"/>
                      </a:lnTo>
                      <a:lnTo>
                        <a:pt x="958" y="67"/>
                      </a:lnTo>
                      <a:lnTo>
                        <a:pt x="958" y="67"/>
                      </a:lnTo>
                      <a:lnTo>
                        <a:pt x="958" y="68"/>
                      </a:lnTo>
                      <a:lnTo>
                        <a:pt x="957" y="68"/>
                      </a:lnTo>
                      <a:lnTo>
                        <a:pt x="957" y="68"/>
                      </a:lnTo>
                      <a:lnTo>
                        <a:pt x="958" y="68"/>
                      </a:lnTo>
                      <a:lnTo>
                        <a:pt x="958" y="69"/>
                      </a:lnTo>
                      <a:lnTo>
                        <a:pt x="958" y="73"/>
                      </a:lnTo>
                      <a:lnTo>
                        <a:pt x="958" y="73"/>
                      </a:lnTo>
                      <a:lnTo>
                        <a:pt x="960" y="77"/>
                      </a:lnTo>
                      <a:lnTo>
                        <a:pt x="962" y="78"/>
                      </a:lnTo>
                      <a:lnTo>
                        <a:pt x="962" y="80"/>
                      </a:lnTo>
                      <a:lnTo>
                        <a:pt x="964" y="80"/>
                      </a:lnTo>
                      <a:lnTo>
                        <a:pt x="964" y="80"/>
                      </a:lnTo>
                      <a:lnTo>
                        <a:pt x="965" y="80"/>
                      </a:lnTo>
                      <a:lnTo>
                        <a:pt x="965" y="80"/>
                      </a:lnTo>
                      <a:lnTo>
                        <a:pt x="965" y="80"/>
                      </a:lnTo>
                      <a:lnTo>
                        <a:pt x="965" y="80"/>
                      </a:lnTo>
                      <a:lnTo>
                        <a:pt x="966" y="81"/>
                      </a:lnTo>
                      <a:lnTo>
                        <a:pt x="966" y="81"/>
                      </a:lnTo>
                      <a:lnTo>
                        <a:pt x="966" y="84"/>
                      </a:lnTo>
                      <a:lnTo>
                        <a:pt x="967" y="85"/>
                      </a:lnTo>
                      <a:lnTo>
                        <a:pt x="969" y="86"/>
                      </a:lnTo>
                      <a:lnTo>
                        <a:pt x="969" y="90"/>
                      </a:lnTo>
                      <a:lnTo>
                        <a:pt x="973" y="90"/>
                      </a:lnTo>
                      <a:lnTo>
                        <a:pt x="975" y="92"/>
                      </a:lnTo>
                      <a:lnTo>
                        <a:pt x="974" y="93"/>
                      </a:lnTo>
                      <a:lnTo>
                        <a:pt x="975" y="94"/>
                      </a:lnTo>
                      <a:lnTo>
                        <a:pt x="975" y="96"/>
                      </a:lnTo>
                      <a:lnTo>
                        <a:pt x="977" y="97"/>
                      </a:lnTo>
                      <a:lnTo>
                        <a:pt x="978" y="97"/>
                      </a:lnTo>
                      <a:lnTo>
                        <a:pt x="979" y="97"/>
                      </a:lnTo>
                      <a:lnTo>
                        <a:pt x="981" y="98"/>
                      </a:lnTo>
                      <a:lnTo>
                        <a:pt x="981" y="101"/>
                      </a:lnTo>
                      <a:lnTo>
                        <a:pt x="982" y="101"/>
                      </a:lnTo>
                      <a:lnTo>
                        <a:pt x="982" y="102"/>
                      </a:lnTo>
                      <a:lnTo>
                        <a:pt x="986" y="103"/>
                      </a:lnTo>
                      <a:lnTo>
                        <a:pt x="986" y="105"/>
                      </a:lnTo>
                      <a:lnTo>
                        <a:pt x="987" y="106"/>
                      </a:lnTo>
                      <a:lnTo>
                        <a:pt x="986" y="106"/>
                      </a:lnTo>
                      <a:lnTo>
                        <a:pt x="986" y="107"/>
                      </a:lnTo>
                      <a:lnTo>
                        <a:pt x="983" y="107"/>
                      </a:lnTo>
                      <a:lnTo>
                        <a:pt x="983" y="106"/>
                      </a:lnTo>
                      <a:lnTo>
                        <a:pt x="979" y="106"/>
                      </a:lnTo>
                      <a:lnTo>
                        <a:pt x="978" y="105"/>
                      </a:lnTo>
                      <a:lnTo>
                        <a:pt x="971" y="103"/>
                      </a:lnTo>
                      <a:lnTo>
                        <a:pt x="971" y="103"/>
                      </a:lnTo>
                      <a:lnTo>
                        <a:pt x="970" y="103"/>
                      </a:lnTo>
                      <a:lnTo>
                        <a:pt x="970" y="102"/>
                      </a:lnTo>
                      <a:lnTo>
                        <a:pt x="970" y="102"/>
                      </a:lnTo>
                      <a:lnTo>
                        <a:pt x="969" y="102"/>
                      </a:lnTo>
                      <a:lnTo>
                        <a:pt x="967" y="103"/>
                      </a:lnTo>
                      <a:lnTo>
                        <a:pt x="967" y="103"/>
                      </a:lnTo>
                      <a:lnTo>
                        <a:pt x="967" y="102"/>
                      </a:lnTo>
                      <a:lnTo>
                        <a:pt x="966" y="102"/>
                      </a:lnTo>
                      <a:lnTo>
                        <a:pt x="966" y="102"/>
                      </a:lnTo>
                      <a:lnTo>
                        <a:pt x="962" y="101"/>
                      </a:lnTo>
                      <a:lnTo>
                        <a:pt x="962" y="98"/>
                      </a:lnTo>
                      <a:lnTo>
                        <a:pt x="958" y="96"/>
                      </a:lnTo>
                      <a:lnTo>
                        <a:pt x="958" y="94"/>
                      </a:lnTo>
                      <a:lnTo>
                        <a:pt x="954" y="93"/>
                      </a:lnTo>
                      <a:lnTo>
                        <a:pt x="953" y="92"/>
                      </a:lnTo>
                      <a:lnTo>
                        <a:pt x="952" y="90"/>
                      </a:lnTo>
                      <a:lnTo>
                        <a:pt x="950" y="90"/>
                      </a:lnTo>
                      <a:lnTo>
                        <a:pt x="950" y="88"/>
                      </a:lnTo>
                      <a:lnTo>
                        <a:pt x="950" y="85"/>
                      </a:lnTo>
                      <a:lnTo>
                        <a:pt x="949" y="84"/>
                      </a:lnTo>
                      <a:lnTo>
                        <a:pt x="948" y="82"/>
                      </a:lnTo>
                      <a:lnTo>
                        <a:pt x="947" y="81"/>
                      </a:lnTo>
                      <a:lnTo>
                        <a:pt x="945" y="81"/>
                      </a:lnTo>
                      <a:lnTo>
                        <a:pt x="945" y="81"/>
                      </a:lnTo>
                      <a:lnTo>
                        <a:pt x="945" y="80"/>
                      </a:lnTo>
                      <a:lnTo>
                        <a:pt x="943" y="80"/>
                      </a:lnTo>
                      <a:lnTo>
                        <a:pt x="943" y="80"/>
                      </a:lnTo>
                      <a:lnTo>
                        <a:pt x="939" y="80"/>
                      </a:lnTo>
                      <a:lnTo>
                        <a:pt x="939" y="78"/>
                      </a:lnTo>
                      <a:lnTo>
                        <a:pt x="939" y="78"/>
                      </a:lnTo>
                      <a:lnTo>
                        <a:pt x="939" y="80"/>
                      </a:lnTo>
                      <a:lnTo>
                        <a:pt x="936" y="80"/>
                      </a:lnTo>
                      <a:lnTo>
                        <a:pt x="935" y="78"/>
                      </a:lnTo>
                      <a:lnTo>
                        <a:pt x="933" y="78"/>
                      </a:lnTo>
                      <a:lnTo>
                        <a:pt x="932" y="77"/>
                      </a:lnTo>
                      <a:lnTo>
                        <a:pt x="929" y="77"/>
                      </a:lnTo>
                      <a:lnTo>
                        <a:pt x="929" y="78"/>
                      </a:lnTo>
                      <a:lnTo>
                        <a:pt x="928" y="78"/>
                      </a:lnTo>
                      <a:lnTo>
                        <a:pt x="928" y="78"/>
                      </a:lnTo>
                      <a:lnTo>
                        <a:pt x="927" y="77"/>
                      </a:lnTo>
                      <a:lnTo>
                        <a:pt x="927" y="78"/>
                      </a:lnTo>
                      <a:lnTo>
                        <a:pt x="926" y="80"/>
                      </a:lnTo>
                      <a:lnTo>
                        <a:pt x="924" y="81"/>
                      </a:lnTo>
                      <a:lnTo>
                        <a:pt x="924" y="84"/>
                      </a:lnTo>
                      <a:lnTo>
                        <a:pt x="926" y="84"/>
                      </a:lnTo>
                      <a:lnTo>
                        <a:pt x="926" y="84"/>
                      </a:lnTo>
                      <a:lnTo>
                        <a:pt x="926" y="85"/>
                      </a:lnTo>
                      <a:lnTo>
                        <a:pt x="923" y="86"/>
                      </a:lnTo>
                      <a:lnTo>
                        <a:pt x="923" y="88"/>
                      </a:lnTo>
                      <a:lnTo>
                        <a:pt x="922" y="88"/>
                      </a:lnTo>
                      <a:lnTo>
                        <a:pt x="922" y="89"/>
                      </a:lnTo>
                      <a:lnTo>
                        <a:pt x="920" y="89"/>
                      </a:lnTo>
                      <a:lnTo>
                        <a:pt x="920" y="89"/>
                      </a:lnTo>
                      <a:lnTo>
                        <a:pt x="915" y="89"/>
                      </a:lnTo>
                      <a:lnTo>
                        <a:pt x="914" y="89"/>
                      </a:lnTo>
                      <a:lnTo>
                        <a:pt x="914" y="88"/>
                      </a:lnTo>
                      <a:lnTo>
                        <a:pt x="914" y="88"/>
                      </a:lnTo>
                      <a:lnTo>
                        <a:pt x="912" y="88"/>
                      </a:lnTo>
                      <a:lnTo>
                        <a:pt x="912" y="89"/>
                      </a:lnTo>
                      <a:lnTo>
                        <a:pt x="911" y="89"/>
                      </a:lnTo>
                      <a:lnTo>
                        <a:pt x="911" y="90"/>
                      </a:lnTo>
                      <a:lnTo>
                        <a:pt x="902" y="90"/>
                      </a:lnTo>
                      <a:lnTo>
                        <a:pt x="902" y="89"/>
                      </a:lnTo>
                      <a:lnTo>
                        <a:pt x="899" y="89"/>
                      </a:lnTo>
                      <a:lnTo>
                        <a:pt x="899" y="89"/>
                      </a:lnTo>
                      <a:lnTo>
                        <a:pt x="898" y="88"/>
                      </a:lnTo>
                      <a:lnTo>
                        <a:pt x="897" y="88"/>
                      </a:lnTo>
                      <a:lnTo>
                        <a:pt x="897" y="84"/>
                      </a:lnTo>
                      <a:lnTo>
                        <a:pt x="895" y="82"/>
                      </a:lnTo>
                      <a:lnTo>
                        <a:pt x="894" y="81"/>
                      </a:lnTo>
                      <a:lnTo>
                        <a:pt x="893" y="80"/>
                      </a:lnTo>
                      <a:lnTo>
                        <a:pt x="892" y="80"/>
                      </a:lnTo>
                      <a:lnTo>
                        <a:pt x="890" y="78"/>
                      </a:lnTo>
                      <a:lnTo>
                        <a:pt x="889" y="80"/>
                      </a:lnTo>
                      <a:lnTo>
                        <a:pt x="886" y="80"/>
                      </a:lnTo>
                      <a:lnTo>
                        <a:pt x="884" y="80"/>
                      </a:lnTo>
                      <a:lnTo>
                        <a:pt x="882" y="78"/>
                      </a:lnTo>
                      <a:lnTo>
                        <a:pt x="882" y="81"/>
                      </a:lnTo>
                      <a:lnTo>
                        <a:pt x="872" y="82"/>
                      </a:lnTo>
                      <a:lnTo>
                        <a:pt x="873" y="80"/>
                      </a:lnTo>
                      <a:lnTo>
                        <a:pt x="875" y="78"/>
                      </a:lnTo>
                      <a:lnTo>
                        <a:pt x="876" y="77"/>
                      </a:lnTo>
                      <a:lnTo>
                        <a:pt x="877" y="77"/>
                      </a:lnTo>
                      <a:lnTo>
                        <a:pt x="877" y="76"/>
                      </a:lnTo>
                      <a:lnTo>
                        <a:pt x="881" y="75"/>
                      </a:lnTo>
                      <a:lnTo>
                        <a:pt x="882" y="75"/>
                      </a:lnTo>
                      <a:lnTo>
                        <a:pt x="884" y="76"/>
                      </a:lnTo>
                      <a:lnTo>
                        <a:pt x="884" y="76"/>
                      </a:lnTo>
                      <a:lnTo>
                        <a:pt x="884" y="77"/>
                      </a:lnTo>
                      <a:lnTo>
                        <a:pt x="884" y="77"/>
                      </a:lnTo>
                      <a:lnTo>
                        <a:pt x="884" y="76"/>
                      </a:lnTo>
                      <a:lnTo>
                        <a:pt x="882" y="75"/>
                      </a:lnTo>
                      <a:lnTo>
                        <a:pt x="882" y="73"/>
                      </a:lnTo>
                      <a:lnTo>
                        <a:pt x="884" y="72"/>
                      </a:lnTo>
                      <a:lnTo>
                        <a:pt x="884" y="71"/>
                      </a:lnTo>
                      <a:lnTo>
                        <a:pt x="884" y="69"/>
                      </a:lnTo>
                      <a:lnTo>
                        <a:pt x="882" y="69"/>
                      </a:lnTo>
                      <a:lnTo>
                        <a:pt x="882" y="68"/>
                      </a:lnTo>
                      <a:lnTo>
                        <a:pt x="882" y="68"/>
                      </a:lnTo>
                      <a:lnTo>
                        <a:pt x="882" y="67"/>
                      </a:lnTo>
                      <a:lnTo>
                        <a:pt x="881" y="67"/>
                      </a:lnTo>
                      <a:lnTo>
                        <a:pt x="881" y="63"/>
                      </a:lnTo>
                      <a:lnTo>
                        <a:pt x="878" y="61"/>
                      </a:lnTo>
                      <a:lnTo>
                        <a:pt x="878" y="60"/>
                      </a:lnTo>
                      <a:lnTo>
                        <a:pt x="880" y="60"/>
                      </a:lnTo>
                      <a:lnTo>
                        <a:pt x="880" y="60"/>
                      </a:lnTo>
                      <a:lnTo>
                        <a:pt x="880" y="59"/>
                      </a:lnTo>
                      <a:lnTo>
                        <a:pt x="878" y="59"/>
                      </a:lnTo>
                      <a:lnTo>
                        <a:pt x="878" y="58"/>
                      </a:lnTo>
                      <a:lnTo>
                        <a:pt x="880" y="55"/>
                      </a:lnTo>
                      <a:lnTo>
                        <a:pt x="880" y="54"/>
                      </a:lnTo>
                      <a:lnTo>
                        <a:pt x="878" y="52"/>
                      </a:lnTo>
                      <a:lnTo>
                        <a:pt x="878" y="51"/>
                      </a:lnTo>
                      <a:lnTo>
                        <a:pt x="877" y="51"/>
                      </a:lnTo>
                      <a:lnTo>
                        <a:pt x="877" y="48"/>
                      </a:lnTo>
                      <a:lnTo>
                        <a:pt x="872" y="47"/>
                      </a:lnTo>
                      <a:lnTo>
                        <a:pt x="871" y="46"/>
                      </a:lnTo>
                      <a:lnTo>
                        <a:pt x="865" y="47"/>
                      </a:lnTo>
                      <a:lnTo>
                        <a:pt x="864" y="43"/>
                      </a:lnTo>
                      <a:lnTo>
                        <a:pt x="859" y="41"/>
                      </a:lnTo>
                      <a:lnTo>
                        <a:pt x="859" y="39"/>
                      </a:lnTo>
                      <a:lnTo>
                        <a:pt x="854" y="39"/>
                      </a:lnTo>
                      <a:lnTo>
                        <a:pt x="854" y="39"/>
                      </a:lnTo>
                      <a:lnTo>
                        <a:pt x="852" y="39"/>
                      </a:lnTo>
                      <a:lnTo>
                        <a:pt x="852" y="38"/>
                      </a:lnTo>
                      <a:lnTo>
                        <a:pt x="848" y="39"/>
                      </a:lnTo>
                      <a:lnTo>
                        <a:pt x="848" y="38"/>
                      </a:lnTo>
                      <a:lnTo>
                        <a:pt x="847" y="38"/>
                      </a:lnTo>
                      <a:lnTo>
                        <a:pt x="847" y="38"/>
                      </a:lnTo>
                      <a:lnTo>
                        <a:pt x="844" y="37"/>
                      </a:lnTo>
                      <a:lnTo>
                        <a:pt x="846" y="34"/>
                      </a:lnTo>
                      <a:lnTo>
                        <a:pt x="846" y="33"/>
                      </a:lnTo>
                      <a:lnTo>
                        <a:pt x="843" y="33"/>
                      </a:lnTo>
                      <a:lnTo>
                        <a:pt x="843" y="33"/>
                      </a:lnTo>
                      <a:lnTo>
                        <a:pt x="840" y="31"/>
                      </a:lnTo>
                      <a:lnTo>
                        <a:pt x="840" y="30"/>
                      </a:lnTo>
                      <a:lnTo>
                        <a:pt x="839" y="30"/>
                      </a:lnTo>
                      <a:lnTo>
                        <a:pt x="839" y="30"/>
                      </a:lnTo>
                      <a:lnTo>
                        <a:pt x="837" y="29"/>
                      </a:lnTo>
                      <a:lnTo>
                        <a:pt x="837" y="27"/>
                      </a:lnTo>
                      <a:lnTo>
                        <a:pt x="837" y="27"/>
                      </a:lnTo>
                      <a:lnTo>
                        <a:pt x="837" y="27"/>
                      </a:lnTo>
                      <a:lnTo>
                        <a:pt x="835" y="29"/>
                      </a:lnTo>
                      <a:lnTo>
                        <a:pt x="835" y="30"/>
                      </a:lnTo>
                      <a:lnTo>
                        <a:pt x="834" y="31"/>
                      </a:lnTo>
                      <a:lnTo>
                        <a:pt x="834" y="33"/>
                      </a:lnTo>
                      <a:lnTo>
                        <a:pt x="831" y="33"/>
                      </a:lnTo>
                      <a:lnTo>
                        <a:pt x="830" y="31"/>
                      </a:lnTo>
                      <a:lnTo>
                        <a:pt x="830" y="31"/>
                      </a:lnTo>
                      <a:lnTo>
                        <a:pt x="830" y="29"/>
                      </a:lnTo>
                      <a:lnTo>
                        <a:pt x="830" y="29"/>
                      </a:lnTo>
                      <a:lnTo>
                        <a:pt x="830" y="27"/>
                      </a:lnTo>
                      <a:lnTo>
                        <a:pt x="827" y="27"/>
                      </a:lnTo>
                      <a:lnTo>
                        <a:pt x="826" y="22"/>
                      </a:lnTo>
                      <a:lnTo>
                        <a:pt x="822" y="24"/>
                      </a:lnTo>
                      <a:lnTo>
                        <a:pt x="822" y="21"/>
                      </a:lnTo>
                      <a:lnTo>
                        <a:pt x="822" y="21"/>
                      </a:lnTo>
                      <a:lnTo>
                        <a:pt x="822" y="21"/>
                      </a:lnTo>
                      <a:lnTo>
                        <a:pt x="825" y="21"/>
                      </a:lnTo>
                      <a:lnTo>
                        <a:pt x="829" y="21"/>
                      </a:lnTo>
                      <a:lnTo>
                        <a:pt x="831" y="21"/>
                      </a:lnTo>
                      <a:lnTo>
                        <a:pt x="831" y="20"/>
                      </a:lnTo>
                      <a:lnTo>
                        <a:pt x="833" y="20"/>
                      </a:lnTo>
                      <a:lnTo>
                        <a:pt x="833" y="20"/>
                      </a:lnTo>
                      <a:lnTo>
                        <a:pt x="835" y="20"/>
                      </a:lnTo>
                      <a:lnTo>
                        <a:pt x="835" y="20"/>
                      </a:lnTo>
                      <a:lnTo>
                        <a:pt x="839" y="18"/>
                      </a:lnTo>
                      <a:lnTo>
                        <a:pt x="839" y="17"/>
                      </a:lnTo>
                      <a:lnTo>
                        <a:pt x="837" y="17"/>
                      </a:lnTo>
                      <a:lnTo>
                        <a:pt x="834" y="16"/>
                      </a:lnTo>
                      <a:lnTo>
                        <a:pt x="833" y="16"/>
                      </a:lnTo>
                      <a:lnTo>
                        <a:pt x="831" y="17"/>
                      </a:lnTo>
                      <a:lnTo>
                        <a:pt x="830" y="17"/>
                      </a:lnTo>
                      <a:lnTo>
                        <a:pt x="830" y="16"/>
                      </a:lnTo>
                      <a:lnTo>
                        <a:pt x="829" y="16"/>
                      </a:lnTo>
                      <a:lnTo>
                        <a:pt x="827" y="16"/>
                      </a:lnTo>
                      <a:lnTo>
                        <a:pt x="825" y="17"/>
                      </a:lnTo>
                      <a:lnTo>
                        <a:pt x="823" y="16"/>
                      </a:lnTo>
                      <a:lnTo>
                        <a:pt x="823" y="16"/>
                      </a:lnTo>
                      <a:lnTo>
                        <a:pt x="825" y="16"/>
                      </a:lnTo>
                      <a:lnTo>
                        <a:pt x="825" y="14"/>
                      </a:lnTo>
                      <a:lnTo>
                        <a:pt x="823" y="14"/>
                      </a:lnTo>
                      <a:lnTo>
                        <a:pt x="823" y="12"/>
                      </a:lnTo>
                      <a:lnTo>
                        <a:pt x="822" y="12"/>
                      </a:lnTo>
                      <a:lnTo>
                        <a:pt x="822" y="10"/>
                      </a:lnTo>
                      <a:lnTo>
                        <a:pt x="820" y="10"/>
                      </a:lnTo>
                      <a:lnTo>
                        <a:pt x="818" y="10"/>
                      </a:lnTo>
                      <a:lnTo>
                        <a:pt x="817" y="10"/>
                      </a:lnTo>
                      <a:lnTo>
                        <a:pt x="816" y="10"/>
                      </a:lnTo>
                      <a:lnTo>
                        <a:pt x="816" y="10"/>
                      </a:lnTo>
                      <a:lnTo>
                        <a:pt x="814" y="10"/>
                      </a:lnTo>
                      <a:lnTo>
                        <a:pt x="814" y="9"/>
                      </a:lnTo>
                      <a:lnTo>
                        <a:pt x="816" y="8"/>
                      </a:lnTo>
                      <a:lnTo>
                        <a:pt x="816" y="6"/>
                      </a:lnTo>
                      <a:lnTo>
                        <a:pt x="816" y="5"/>
                      </a:lnTo>
                      <a:lnTo>
                        <a:pt x="816" y="5"/>
                      </a:lnTo>
                      <a:lnTo>
                        <a:pt x="816" y="3"/>
                      </a:lnTo>
                      <a:lnTo>
                        <a:pt x="817" y="4"/>
                      </a:lnTo>
                      <a:lnTo>
                        <a:pt x="820" y="3"/>
                      </a:lnTo>
                      <a:lnTo>
                        <a:pt x="822" y="3"/>
                      </a:lnTo>
                      <a:lnTo>
                        <a:pt x="822" y="1"/>
                      </a:lnTo>
                      <a:lnTo>
                        <a:pt x="82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5" name="Freeform 21"/>
                <p:cNvSpPr>
                  <a:spLocks noEditPoints="1"/>
                </p:cNvSpPr>
                <p:nvPr/>
              </p:nvSpPr>
              <p:spPr bwMode="auto">
                <a:xfrm>
                  <a:off x="4594225" y="2553154"/>
                  <a:ext cx="3386138" cy="409575"/>
                </a:xfrm>
                <a:custGeom>
                  <a:avLst/>
                  <a:gdLst>
                    <a:gd name="T0" fmla="*/ 2124 w 2133"/>
                    <a:gd name="T1" fmla="*/ 238 h 258"/>
                    <a:gd name="T2" fmla="*/ 1934 w 2133"/>
                    <a:gd name="T3" fmla="*/ 233 h 258"/>
                    <a:gd name="T4" fmla="*/ 2111 w 2133"/>
                    <a:gd name="T5" fmla="*/ 231 h 258"/>
                    <a:gd name="T6" fmla="*/ 1666 w 2133"/>
                    <a:gd name="T7" fmla="*/ 228 h 258"/>
                    <a:gd name="T8" fmla="*/ 1895 w 2133"/>
                    <a:gd name="T9" fmla="*/ 217 h 258"/>
                    <a:gd name="T10" fmla="*/ 1718 w 2133"/>
                    <a:gd name="T11" fmla="*/ 228 h 258"/>
                    <a:gd name="T12" fmla="*/ 1908 w 2133"/>
                    <a:gd name="T13" fmla="*/ 215 h 258"/>
                    <a:gd name="T14" fmla="*/ 1656 w 2133"/>
                    <a:gd name="T15" fmla="*/ 216 h 258"/>
                    <a:gd name="T16" fmla="*/ 1697 w 2133"/>
                    <a:gd name="T17" fmla="*/ 203 h 258"/>
                    <a:gd name="T18" fmla="*/ 1930 w 2133"/>
                    <a:gd name="T19" fmla="*/ 203 h 258"/>
                    <a:gd name="T20" fmla="*/ 320 w 2133"/>
                    <a:gd name="T21" fmla="*/ 213 h 258"/>
                    <a:gd name="T22" fmla="*/ 1765 w 2133"/>
                    <a:gd name="T23" fmla="*/ 183 h 258"/>
                    <a:gd name="T24" fmla="*/ 1848 w 2133"/>
                    <a:gd name="T25" fmla="*/ 195 h 258"/>
                    <a:gd name="T26" fmla="*/ 1855 w 2133"/>
                    <a:gd name="T27" fmla="*/ 221 h 258"/>
                    <a:gd name="T28" fmla="*/ 1862 w 2133"/>
                    <a:gd name="T29" fmla="*/ 251 h 258"/>
                    <a:gd name="T30" fmla="*/ 1844 w 2133"/>
                    <a:gd name="T31" fmla="*/ 253 h 258"/>
                    <a:gd name="T32" fmla="*/ 1834 w 2133"/>
                    <a:gd name="T33" fmla="*/ 220 h 258"/>
                    <a:gd name="T34" fmla="*/ 1866 w 2133"/>
                    <a:gd name="T35" fmla="*/ 190 h 258"/>
                    <a:gd name="T36" fmla="*/ 1687 w 2133"/>
                    <a:gd name="T37" fmla="*/ 182 h 258"/>
                    <a:gd name="T38" fmla="*/ 1919 w 2133"/>
                    <a:gd name="T39" fmla="*/ 196 h 258"/>
                    <a:gd name="T40" fmla="*/ 1907 w 2133"/>
                    <a:gd name="T41" fmla="*/ 189 h 258"/>
                    <a:gd name="T42" fmla="*/ 1627 w 2133"/>
                    <a:gd name="T43" fmla="*/ 168 h 258"/>
                    <a:gd name="T44" fmla="*/ 1636 w 2133"/>
                    <a:gd name="T45" fmla="*/ 140 h 258"/>
                    <a:gd name="T46" fmla="*/ 1669 w 2133"/>
                    <a:gd name="T47" fmla="*/ 172 h 258"/>
                    <a:gd name="T48" fmla="*/ 1696 w 2133"/>
                    <a:gd name="T49" fmla="*/ 195 h 258"/>
                    <a:gd name="T50" fmla="*/ 1708 w 2133"/>
                    <a:gd name="T51" fmla="*/ 223 h 258"/>
                    <a:gd name="T52" fmla="*/ 1709 w 2133"/>
                    <a:gd name="T53" fmla="*/ 254 h 258"/>
                    <a:gd name="T54" fmla="*/ 1675 w 2133"/>
                    <a:gd name="T55" fmla="*/ 221 h 258"/>
                    <a:gd name="T56" fmla="*/ 1654 w 2133"/>
                    <a:gd name="T57" fmla="*/ 185 h 258"/>
                    <a:gd name="T58" fmla="*/ 1623 w 2133"/>
                    <a:gd name="T59" fmla="*/ 144 h 258"/>
                    <a:gd name="T60" fmla="*/ 1831 w 2133"/>
                    <a:gd name="T61" fmla="*/ 141 h 258"/>
                    <a:gd name="T62" fmla="*/ 1818 w 2133"/>
                    <a:gd name="T63" fmla="*/ 164 h 258"/>
                    <a:gd name="T64" fmla="*/ 1818 w 2133"/>
                    <a:gd name="T65" fmla="*/ 207 h 258"/>
                    <a:gd name="T66" fmla="*/ 1801 w 2133"/>
                    <a:gd name="T67" fmla="*/ 236 h 258"/>
                    <a:gd name="T68" fmla="*/ 1758 w 2133"/>
                    <a:gd name="T69" fmla="*/ 228 h 258"/>
                    <a:gd name="T70" fmla="*/ 1748 w 2133"/>
                    <a:gd name="T71" fmla="*/ 181 h 258"/>
                    <a:gd name="T72" fmla="*/ 1784 w 2133"/>
                    <a:gd name="T73" fmla="*/ 165 h 258"/>
                    <a:gd name="T74" fmla="*/ 1809 w 2133"/>
                    <a:gd name="T75" fmla="*/ 138 h 258"/>
                    <a:gd name="T76" fmla="*/ 57 w 2133"/>
                    <a:gd name="T77" fmla="*/ 118 h 258"/>
                    <a:gd name="T78" fmla="*/ 1895 w 2133"/>
                    <a:gd name="T79" fmla="*/ 121 h 258"/>
                    <a:gd name="T80" fmla="*/ 1882 w 2133"/>
                    <a:gd name="T81" fmla="*/ 138 h 258"/>
                    <a:gd name="T82" fmla="*/ 1858 w 2133"/>
                    <a:gd name="T83" fmla="*/ 119 h 258"/>
                    <a:gd name="T84" fmla="*/ 1890 w 2133"/>
                    <a:gd name="T85" fmla="*/ 104 h 258"/>
                    <a:gd name="T86" fmla="*/ 1491 w 2133"/>
                    <a:gd name="T87" fmla="*/ 136 h 258"/>
                    <a:gd name="T88" fmla="*/ 1882 w 2133"/>
                    <a:gd name="T89" fmla="*/ 93 h 258"/>
                    <a:gd name="T90" fmla="*/ 1601 w 2133"/>
                    <a:gd name="T91" fmla="*/ 89 h 258"/>
                    <a:gd name="T92" fmla="*/ 226 w 2133"/>
                    <a:gd name="T93" fmla="*/ 84 h 258"/>
                    <a:gd name="T94" fmla="*/ 1872 w 2133"/>
                    <a:gd name="T95" fmla="*/ 90 h 258"/>
                    <a:gd name="T96" fmla="*/ 1820 w 2133"/>
                    <a:gd name="T97" fmla="*/ 106 h 258"/>
                    <a:gd name="T98" fmla="*/ 1832 w 2133"/>
                    <a:gd name="T99" fmla="*/ 87 h 258"/>
                    <a:gd name="T100" fmla="*/ 1864 w 2133"/>
                    <a:gd name="T101" fmla="*/ 79 h 258"/>
                    <a:gd name="T102" fmla="*/ 1841 w 2133"/>
                    <a:gd name="T103" fmla="*/ 73 h 258"/>
                    <a:gd name="T104" fmla="*/ 1258 w 2133"/>
                    <a:gd name="T105" fmla="*/ 69 h 258"/>
                    <a:gd name="T106" fmla="*/ 1890 w 2133"/>
                    <a:gd name="T107" fmla="*/ 77 h 258"/>
                    <a:gd name="T108" fmla="*/ 1604 w 2133"/>
                    <a:gd name="T109" fmla="*/ 64 h 258"/>
                    <a:gd name="T110" fmla="*/ 1852 w 2133"/>
                    <a:gd name="T111" fmla="*/ 69 h 258"/>
                    <a:gd name="T112" fmla="*/ 231 w 2133"/>
                    <a:gd name="T113" fmla="*/ 45 h 258"/>
                    <a:gd name="T114" fmla="*/ 1860 w 2133"/>
                    <a:gd name="T115" fmla="*/ 3 h 258"/>
                    <a:gd name="T116" fmla="*/ 1855 w 2133"/>
                    <a:gd name="T117" fmla="*/ 47 h 258"/>
                    <a:gd name="T118" fmla="*/ 1873 w 2133"/>
                    <a:gd name="T119" fmla="*/ 62 h 258"/>
                    <a:gd name="T120" fmla="*/ 1847 w 2133"/>
                    <a:gd name="T121" fmla="*/ 47 h 258"/>
                    <a:gd name="T122" fmla="*/ 1844 w 2133"/>
                    <a:gd name="T123" fmla="*/ 16 h 2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133" h="258">
                      <a:moveTo>
                        <a:pt x="2080" y="255"/>
                      </a:moveTo>
                      <a:lnTo>
                        <a:pt x="2080" y="255"/>
                      </a:lnTo>
                      <a:lnTo>
                        <a:pt x="2080" y="255"/>
                      </a:lnTo>
                      <a:lnTo>
                        <a:pt x="2080" y="257"/>
                      </a:lnTo>
                      <a:lnTo>
                        <a:pt x="2080" y="257"/>
                      </a:lnTo>
                      <a:lnTo>
                        <a:pt x="2080" y="257"/>
                      </a:lnTo>
                      <a:lnTo>
                        <a:pt x="2080" y="257"/>
                      </a:lnTo>
                      <a:lnTo>
                        <a:pt x="2080" y="257"/>
                      </a:lnTo>
                      <a:lnTo>
                        <a:pt x="2078" y="257"/>
                      </a:lnTo>
                      <a:lnTo>
                        <a:pt x="2080" y="255"/>
                      </a:lnTo>
                      <a:close/>
                      <a:moveTo>
                        <a:pt x="2125" y="238"/>
                      </a:moveTo>
                      <a:lnTo>
                        <a:pt x="2128" y="240"/>
                      </a:lnTo>
                      <a:lnTo>
                        <a:pt x="2129" y="242"/>
                      </a:lnTo>
                      <a:lnTo>
                        <a:pt x="2131" y="244"/>
                      </a:lnTo>
                      <a:lnTo>
                        <a:pt x="2133" y="245"/>
                      </a:lnTo>
                      <a:lnTo>
                        <a:pt x="2133" y="245"/>
                      </a:lnTo>
                      <a:lnTo>
                        <a:pt x="2133" y="246"/>
                      </a:lnTo>
                      <a:lnTo>
                        <a:pt x="2133" y="246"/>
                      </a:lnTo>
                      <a:lnTo>
                        <a:pt x="2132" y="251"/>
                      </a:lnTo>
                      <a:lnTo>
                        <a:pt x="2131" y="250"/>
                      </a:lnTo>
                      <a:lnTo>
                        <a:pt x="2128" y="250"/>
                      </a:lnTo>
                      <a:lnTo>
                        <a:pt x="2129" y="246"/>
                      </a:lnTo>
                      <a:lnTo>
                        <a:pt x="2128" y="245"/>
                      </a:lnTo>
                      <a:lnTo>
                        <a:pt x="2128" y="244"/>
                      </a:lnTo>
                      <a:lnTo>
                        <a:pt x="2127" y="242"/>
                      </a:lnTo>
                      <a:lnTo>
                        <a:pt x="2125" y="241"/>
                      </a:lnTo>
                      <a:lnTo>
                        <a:pt x="2125" y="238"/>
                      </a:lnTo>
                      <a:close/>
                      <a:moveTo>
                        <a:pt x="2114" y="232"/>
                      </a:moveTo>
                      <a:lnTo>
                        <a:pt x="2118" y="233"/>
                      </a:lnTo>
                      <a:lnTo>
                        <a:pt x="2119" y="234"/>
                      </a:lnTo>
                      <a:lnTo>
                        <a:pt x="2122" y="236"/>
                      </a:lnTo>
                      <a:lnTo>
                        <a:pt x="2124" y="236"/>
                      </a:lnTo>
                      <a:lnTo>
                        <a:pt x="2124" y="238"/>
                      </a:lnTo>
                      <a:lnTo>
                        <a:pt x="2122" y="238"/>
                      </a:lnTo>
                      <a:lnTo>
                        <a:pt x="2122" y="237"/>
                      </a:lnTo>
                      <a:lnTo>
                        <a:pt x="2114" y="233"/>
                      </a:lnTo>
                      <a:lnTo>
                        <a:pt x="2114" y="232"/>
                      </a:lnTo>
                      <a:close/>
                      <a:moveTo>
                        <a:pt x="1904" y="232"/>
                      </a:moveTo>
                      <a:lnTo>
                        <a:pt x="1904" y="234"/>
                      </a:lnTo>
                      <a:lnTo>
                        <a:pt x="1907" y="234"/>
                      </a:lnTo>
                      <a:lnTo>
                        <a:pt x="1906" y="236"/>
                      </a:lnTo>
                      <a:lnTo>
                        <a:pt x="1906" y="237"/>
                      </a:lnTo>
                      <a:lnTo>
                        <a:pt x="1904" y="237"/>
                      </a:lnTo>
                      <a:lnTo>
                        <a:pt x="1903" y="237"/>
                      </a:lnTo>
                      <a:lnTo>
                        <a:pt x="1903" y="237"/>
                      </a:lnTo>
                      <a:lnTo>
                        <a:pt x="1900" y="237"/>
                      </a:lnTo>
                      <a:lnTo>
                        <a:pt x="1900" y="238"/>
                      </a:lnTo>
                      <a:lnTo>
                        <a:pt x="1898" y="238"/>
                      </a:lnTo>
                      <a:lnTo>
                        <a:pt x="1898" y="236"/>
                      </a:lnTo>
                      <a:lnTo>
                        <a:pt x="1895" y="236"/>
                      </a:lnTo>
                      <a:lnTo>
                        <a:pt x="1895" y="236"/>
                      </a:lnTo>
                      <a:lnTo>
                        <a:pt x="1894" y="236"/>
                      </a:lnTo>
                      <a:lnTo>
                        <a:pt x="1892" y="234"/>
                      </a:lnTo>
                      <a:lnTo>
                        <a:pt x="1892" y="233"/>
                      </a:lnTo>
                      <a:lnTo>
                        <a:pt x="1904" y="232"/>
                      </a:lnTo>
                      <a:close/>
                      <a:moveTo>
                        <a:pt x="1915" y="231"/>
                      </a:moveTo>
                      <a:lnTo>
                        <a:pt x="1920" y="232"/>
                      </a:lnTo>
                      <a:lnTo>
                        <a:pt x="1920" y="231"/>
                      </a:lnTo>
                      <a:lnTo>
                        <a:pt x="1923" y="232"/>
                      </a:lnTo>
                      <a:lnTo>
                        <a:pt x="1923" y="232"/>
                      </a:lnTo>
                      <a:lnTo>
                        <a:pt x="1923" y="232"/>
                      </a:lnTo>
                      <a:lnTo>
                        <a:pt x="1925" y="232"/>
                      </a:lnTo>
                      <a:lnTo>
                        <a:pt x="1928" y="232"/>
                      </a:lnTo>
                      <a:lnTo>
                        <a:pt x="1928" y="232"/>
                      </a:lnTo>
                      <a:lnTo>
                        <a:pt x="1930" y="232"/>
                      </a:lnTo>
                      <a:lnTo>
                        <a:pt x="1934" y="233"/>
                      </a:lnTo>
                      <a:lnTo>
                        <a:pt x="1934" y="234"/>
                      </a:lnTo>
                      <a:lnTo>
                        <a:pt x="1934" y="236"/>
                      </a:lnTo>
                      <a:lnTo>
                        <a:pt x="1936" y="237"/>
                      </a:lnTo>
                      <a:lnTo>
                        <a:pt x="1934" y="237"/>
                      </a:lnTo>
                      <a:lnTo>
                        <a:pt x="1933" y="237"/>
                      </a:lnTo>
                      <a:lnTo>
                        <a:pt x="1933" y="237"/>
                      </a:lnTo>
                      <a:lnTo>
                        <a:pt x="1925" y="234"/>
                      </a:lnTo>
                      <a:lnTo>
                        <a:pt x="1925" y="236"/>
                      </a:lnTo>
                      <a:lnTo>
                        <a:pt x="1924" y="236"/>
                      </a:lnTo>
                      <a:lnTo>
                        <a:pt x="1924" y="236"/>
                      </a:lnTo>
                      <a:lnTo>
                        <a:pt x="1924" y="236"/>
                      </a:lnTo>
                      <a:lnTo>
                        <a:pt x="1924" y="236"/>
                      </a:lnTo>
                      <a:lnTo>
                        <a:pt x="1924" y="236"/>
                      </a:lnTo>
                      <a:lnTo>
                        <a:pt x="1924" y="236"/>
                      </a:lnTo>
                      <a:lnTo>
                        <a:pt x="1921" y="236"/>
                      </a:lnTo>
                      <a:lnTo>
                        <a:pt x="1921" y="234"/>
                      </a:lnTo>
                      <a:lnTo>
                        <a:pt x="1919" y="234"/>
                      </a:lnTo>
                      <a:lnTo>
                        <a:pt x="1917" y="236"/>
                      </a:lnTo>
                      <a:lnTo>
                        <a:pt x="1916" y="236"/>
                      </a:lnTo>
                      <a:lnTo>
                        <a:pt x="1915" y="236"/>
                      </a:lnTo>
                      <a:lnTo>
                        <a:pt x="1913" y="234"/>
                      </a:lnTo>
                      <a:lnTo>
                        <a:pt x="1913" y="234"/>
                      </a:lnTo>
                      <a:lnTo>
                        <a:pt x="1911" y="234"/>
                      </a:lnTo>
                      <a:lnTo>
                        <a:pt x="1912" y="232"/>
                      </a:lnTo>
                      <a:lnTo>
                        <a:pt x="1913" y="232"/>
                      </a:lnTo>
                      <a:lnTo>
                        <a:pt x="1915" y="232"/>
                      </a:lnTo>
                      <a:lnTo>
                        <a:pt x="1915" y="231"/>
                      </a:lnTo>
                      <a:close/>
                      <a:moveTo>
                        <a:pt x="2107" y="229"/>
                      </a:moveTo>
                      <a:lnTo>
                        <a:pt x="2111" y="229"/>
                      </a:lnTo>
                      <a:lnTo>
                        <a:pt x="2111" y="231"/>
                      </a:lnTo>
                      <a:lnTo>
                        <a:pt x="2111" y="231"/>
                      </a:lnTo>
                      <a:lnTo>
                        <a:pt x="2111" y="231"/>
                      </a:lnTo>
                      <a:lnTo>
                        <a:pt x="2111" y="231"/>
                      </a:lnTo>
                      <a:lnTo>
                        <a:pt x="2112" y="231"/>
                      </a:lnTo>
                      <a:lnTo>
                        <a:pt x="2112" y="231"/>
                      </a:lnTo>
                      <a:lnTo>
                        <a:pt x="2112" y="232"/>
                      </a:lnTo>
                      <a:lnTo>
                        <a:pt x="2111" y="232"/>
                      </a:lnTo>
                      <a:lnTo>
                        <a:pt x="2111" y="232"/>
                      </a:lnTo>
                      <a:lnTo>
                        <a:pt x="2110" y="233"/>
                      </a:lnTo>
                      <a:lnTo>
                        <a:pt x="2108" y="232"/>
                      </a:lnTo>
                      <a:lnTo>
                        <a:pt x="2107" y="231"/>
                      </a:lnTo>
                      <a:lnTo>
                        <a:pt x="2107" y="231"/>
                      </a:lnTo>
                      <a:lnTo>
                        <a:pt x="2107" y="229"/>
                      </a:lnTo>
                      <a:close/>
                      <a:moveTo>
                        <a:pt x="1735" y="228"/>
                      </a:moveTo>
                      <a:lnTo>
                        <a:pt x="1738" y="228"/>
                      </a:lnTo>
                      <a:lnTo>
                        <a:pt x="1738" y="229"/>
                      </a:lnTo>
                      <a:lnTo>
                        <a:pt x="1738" y="229"/>
                      </a:lnTo>
                      <a:lnTo>
                        <a:pt x="1738" y="231"/>
                      </a:lnTo>
                      <a:lnTo>
                        <a:pt x="1738" y="233"/>
                      </a:lnTo>
                      <a:lnTo>
                        <a:pt x="1737" y="233"/>
                      </a:lnTo>
                      <a:lnTo>
                        <a:pt x="1734" y="233"/>
                      </a:lnTo>
                      <a:lnTo>
                        <a:pt x="1734" y="234"/>
                      </a:lnTo>
                      <a:lnTo>
                        <a:pt x="1731" y="234"/>
                      </a:lnTo>
                      <a:lnTo>
                        <a:pt x="1731" y="233"/>
                      </a:lnTo>
                      <a:lnTo>
                        <a:pt x="1730" y="232"/>
                      </a:lnTo>
                      <a:lnTo>
                        <a:pt x="1731" y="229"/>
                      </a:lnTo>
                      <a:lnTo>
                        <a:pt x="1731" y="229"/>
                      </a:lnTo>
                      <a:lnTo>
                        <a:pt x="1733" y="228"/>
                      </a:lnTo>
                      <a:lnTo>
                        <a:pt x="1735" y="228"/>
                      </a:lnTo>
                      <a:close/>
                      <a:moveTo>
                        <a:pt x="1665" y="225"/>
                      </a:moveTo>
                      <a:lnTo>
                        <a:pt x="1666" y="227"/>
                      </a:lnTo>
                      <a:lnTo>
                        <a:pt x="1666" y="227"/>
                      </a:lnTo>
                      <a:lnTo>
                        <a:pt x="1666" y="227"/>
                      </a:lnTo>
                      <a:lnTo>
                        <a:pt x="1666" y="228"/>
                      </a:lnTo>
                      <a:lnTo>
                        <a:pt x="1666" y="228"/>
                      </a:lnTo>
                      <a:lnTo>
                        <a:pt x="1666" y="228"/>
                      </a:lnTo>
                      <a:lnTo>
                        <a:pt x="1665" y="228"/>
                      </a:lnTo>
                      <a:lnTo>
                        <a:pt x="1665" y="228"/>
                      </a:lnTo>
                      <a:lnTo>
                        <a:pt x="1665" y="227"/>
                      </a:lnTo>
                      <a:lnTo>
                        <a:pt x="1665" y="227"/>
                      </a:lnTo>
                      <a:lnTo>
                        <a:pt x="1665" y="225"/>
                      </a:lnTo>
                      <a:close/>
                      <a:moveTo>
                        <a:pt x="2076" y="224"/>
                      </a:moveTo>
                      <a:lnTo>
                        <a:pt x="2082" y="225"/>
                      </a:lnTo>
                      <a:lnTo>
                        <a:pt x="2082" y="227"/>
                      </a:lnTo>
                      <a:lnTo>
                        <a:pt x="2082" y="227"/>
                      </a:lnTo>
                      <a:lnTo>
                        <a:pt x="2082" y="227"/>
                      </a:lnTo>
                      <a:lnTo>
                        <a:pt x="2080" y="227"/>
                      </a:lnTo>
                      <a:lnTo>
                        <a:pt x="2078" y="227"/>
                      </a:lnTo>
                      <a:lnTo>
                        <a:pt x="2076" y="227"/>
                      </a:lnTo>
                      <a:lnTo>
                        <a:pt x="2076" y="225"/>
                      </a:lnTo>
                      <a:lnTo>
                        <a:pt x="2076" y="224"/>
                      </a:lnTo>
                      <a:close/>
                      <a:moveTo>
                        <a:pt x="1072" y="220"/>
                      </a:moveTo>
                      <a:lnTo>
                        <a:pt x="1076" y="221"/>
                      </a:lnTo>
                      <a:lnTo>
                        <a:pt x="1076" y="221"/>
                      </a:lnTo>
                      <a:lnTo>
                        <a:pt x="1076" y="223"/>
                      </a:lnTo>
                      <a:lnTo>
                        <a:pt x="1076" y="223"/>
                      </a:lnTo>
                      <a:lnTo>
                        <a:pt x="1077" y="223"/>
                      </a:lnTo>
                      <a:lnTo>
                        <a:pt x="1072" y="223"/>
                      </a:lnTo>
                      <a:lnTo>
                        <a:pt x="1072" y="220"/>
                      </a:lnTo>
                      <a:close/>
                      <a:moveTo>
                        <a:pt x="1878" y="219"/>
                      </a:moveTo>
                      <a:lnTo>
                        <a:pt x="1886" y="219"/>
                      </a:lnTo>
                      <a:lnTo>
                        <a:pt x="1886" y="220"/>
                      </a:lnTo>
                      <a:lnTo>
                        <a:pt x="1878" y="221"/>
                      </a:lnTo>
                      <a:lnTo>
                        <a:pt x="1878" y="221"/>
                      </a:lnTo>
                      <a:lnTo>
                        <a:pt x="1878" y="221"/>
                      </a:lnTo>
                      <a:lnTo>
                        <a:pt x="1878" y="220"/>
                      </a:lnTo>
                      <a:lnTo>
                        <a:pt x="1878" y="219"/>
                      </a:lnTo>
                      <a:close/>
                      <a:moveTo>
                        <a:pt x="1892" y="217"/>
                      </a:moveTo>
                      <a:lnTo>
                        <a:pt x="1895" y="217"/>
                      </a:lnTo>
                      <a:lnTo>
                        <a:pt x="1895" y="219"/>
                      </a:lnTo>
                      <a:lnTo>
                        <a:pt x="1889" y="219"/>
                      </a:lnTo>
                      <a:lnTo>
                        <a:pt x="1889" y="217"/>
                      </a:lnTo>
                      <a:lnTo>
                        <a:pt x="1890" y="217"/>
                      </a:lnTo>
                      <a:lnTo>
                        <a:pt x="1891" y="217"/>
                      </a:lnTo>
                      <a:lnTo>
                        <a:pt x="1892" y="217"/>
                      </a:lnTo>
                      <a:close/>
                      <a:moveTo>
                        <a:pt x="1932" y="216"/>
                      </a:moveTo>
                      <a:lnTo>
                        <a:pt x="1932" y="217"/>
                      </a:lnTo>
                      <a:lnTo>
                        <a:pt x="1932" y="217"/>
                      </a:lnTo>
                      <a:lnTo>
                        <a:pt x="1932" y="220"/>
                      </a:lnTo>
                      <a:lnTo>
                        <a:pt x="1928" y="219"/>
                      </a:lnTo>
                      <a:lnTo>
                        <a:pt x="1929" y="217"/>
                      </a:lnTo>
                      <a:lnTo>
                        <a:pt x="1929" y="217"/>
                      </a:lnTo>
                      <a:lnTo>
                        <a:pt x="1932" y="216"/>
                      </a:lnTo>
                      <a:close/>
                      <a:moveTo>
                        <a:pt x="1716" y="216"/>
                      </a:moveTo>
                      <a:lnTo>
                        <a:pt x="1716" y="217"/>
                      </a:lnTo>
                      <a:lnTo>
                        <a:pt x="1717" y="219"/>
                      </a:lnTo>
                      <a:lnTo>
                        <a:pt x="1717" y="219"/>
                      </a:lnTo>
                      <a:lnTo>
                        <a:pt x="1718" y="217"/>
                      </a:lnTo>
                      <a:lnTo>
                        <a:pt x="1718" y="219"/>
                      </a:lnTo>
                      <a:lnTo>
                        <a:pt x="1720" y="219"/>
                      </a:lnTo>
                      <a:lnTo>
                        <a:pt x="1720" y="220"/>
                      </a:lnTo>
                      <a:lnTo>
                        <a:pt x="1721" y="220"/>
                      </a:lnTo>
                      <a:lnTo>
                        <a:pt x="1721" y="223"/>
                      </a:lnTo>
                      <a:lnTo>
                        <a:pt x="1721" y="223"/>
                      </a:lnTo>
                      <a:lnTo>
                        <a:pt x="1721" y="224"/>
                      </a:lnTo>
                      <a:lnTo>
                        <a:pt x="1722" y="224"/>
                      </a:lnTo>
                      <a:lnTo>
                        <a:pt x="1724" y="231"/>
                      </a:lnTo>
                      <a:lnTo>
                        <a:pt x="1722" y="231"/>
                      </a:lnTo>
                      <a:lnTo>
                        <a:pt x="1722" y="232"/>
                      </a:lnTo>
                      <a:lnTo>
                        <a:pt x="1722" y="232"/>
                      </a:lnTo>
                      <a:lnTo>
                        <a:pt x="1722" y="231"/>
                      </a:lnTo>
                      <a:lnTo>
                        <a:pt x="1718" y="228"/>
                      </a:lnTo>
                      <a:lnTo>
                        <a:pt x="1718" y="227"/>
                      </a:lnTo>
                      <a:lnTo>
                        <a:pt x="1717" y="227"/>
                      </a:lnTo>
                      <a:lnTo>
                        <a:pt x="1717" y="224"/>
                      </a:lnTo>
                      <a:lnTo>
                        <a:pt x="1717" y="224"/>
                      </a:lnTo>
                      <a:lnTo>
                        <a:pt x="1717" y="224"/>
                      </a:lnTo>
                      <a:lnTo>
                        <a:pt x="1717" y="224"/>
                      </a:lnTo>
                      <a:lnTo>
                        <a:pt x="1717" y="223"/>
                      </a:lnTo>
                      <a:lnTo>
                        <a:pt x="1717" y="223"/>
                      </a:lnTo>
                      <a:lnTo>
                        <a:pt x="1717" y="223"/>
                      </a:lnTo>
                      <a:lnTo>
                        <a:pt x="1717" y="221"/>
                      </a:lnTo>
                      <a:lnTo>
                        <a:pt x="1713" y="221"/>
                      </a:lnTo>
                      <a:lnTo>
                        <a:pt x="1713" y="221"/>
                      </a:lnTo>
                      <a:lnTo>
                        <a:pt x="1713" y="220"/>
                      </a:lnTo>
                      <a:lnTo>
                        <a:pt x="1713" y="219"/>
                      </a:lnTo>
                      <a:lnTo>
                        <a:pt x="1713" y="217"/>
                      </a:lnTo>
                      <a:lnTo>
                        <a:pt x="1714" y="217"/>
                      </a:lnTo>
                      <a:lnTo>
                        <a:pt x="1714" y="217"/>
                      </a:lnTo>
                      <a:lnTo>
                        <a:pt x="1716" y="216"/>
                      </a:lnTo>
                      <a:close/>
                      <a:moveTo>
                        <a:pt x="1866" y="215"/>
                      </a:moveTo>
                      <a:lnTo>
                        <a:pt x="1872" y="216"/>
                      </a:lnTo>
                      <a:lnTo>
                        <a:pt x="1872" y="217"/>
                      </a:lnTo>
                      <a:lnTo>
                        <a:pt x="1870" y="217"/>
                      </a:lnTo>
                      <a:lnTo>
                        <a:pt x="1870" y="219"/>
                      </a:lnTo>
                      <a:lnTo>
                        <a:pt x="1869" y="219"/>
                      </a:lnTo>
                      <a:lnTo>
                        <a:pt x="1869" y="219"/>
                      </a:lnTo>
                      <a:lnTo>
                        <a:pt x="1865" y="219"/>
                      </a:lnTo>
                      <a:lnTo>
                        <a:pt x="1865" y="219"/>
                      </a:lnTo>
                      <a:lnTo>
                        <a:pt x="1865" y="216"/>
                      </a:lnTo>
                      <a:lnTo>
                        <a:pt x="1865" y="216"/>
                      </a:lnTo>
                      <a:lnTo>
                        <a:pt x="1866" y="215"/>
                      </a:lnTo>
                      <a:close/>
                      <a:moveTo>
                        <a:pt x="1911" y="213"/>
                      </a:moveTo>
                      <a:lnTo>
                        <a:pt x="1911" y="215"/>
                      </a:lnTo>
                      <a:lnTo>
                        <a:pt x="1908" y="215"/>
                      </a:lnTo>
                      <a:lnTo>
                        <a:pt x="1908" y="213"/>
                      </a:lnTo>
                      <a:lnTo>
                        <a:pt x="1909" y="213"/>
                      </a:lnTo>
                      <a:lnTo>
                        <a:pt x="1909" y="213"/>
                      </a:lnTo>
                      <a:lnTo>
                        <a:pt x="1909" y="213"/>
                      </a:lnTo>
                      <a:lnTo>
                        <a:pt x="1911" y="213"/>
                      </a:lnTo>
                      <a:close/>
                      <a:moveTo>
                        <a:pt x="1937" y="212"/>
                      </a:moveTo>
                      <a:lnTo>
                        <a:pt x="1937" y="212"/>
                      </a:lnTo>
                      <a:lnTo>
                        <a:pt x="1938" y="212"/>
                      </a:lnTo>
                      <a:lnTo>
                        <a:pt x="1938" y="215"/>
                      </a:lnTo>
                      <a:lnTo>
                        <a:pt x="1937" y="215"/>
                      </a:lnTo>
                      <a:lnTo>
                        <a:pt x="1936" y="215"/>
                      </a:lnTo>
                      <a:lnTo>
                        <a:pt x="1936" y="215"/>
                      </a:lnTo>
                      <a:lnTo>
                        <a:pt x="1936" y="215"/>
                      </a:lnTo>
                      <a:lnTo>
                        <a:pt x="1936" y="215"/>
                      </a:lnTo>
                      <a:lnTo>
                        <a:pt x="1934" y="215"/>
                      </a:lnTo>
                      <a:lnTo>
                        <a:pt x="1934" y="215"/>
                      </a:lnTo>
                      <a:lnTo>
                        <a:pt x="1934" y="212"/>
                      </a:lnTo>
                      <a:lnTo>
                        <a:pt x="1937" y="212"/>
                      </a:lnTo>
                      <a:close/>
                      <a:moveTo>
                        <a:pt x="1932" y="210"/>
                      </a:moveTo>
                      <a:lnTo>
                        <a:pt x="1934" y="210"/>
                      </a:lnTo>
                      <a:lnTo>
                        <a:pt x="1934" y="211"/>
                      </a:lnTo>
                      <a:lnTo>
                        <a:pt x="1933" y="211"/>
                      </a:lnTo>
                      <a:lnTo>
                        <a:pt x="1933" y="211"/>
                      </a:lnTo>
                      <a:lnTo>
                        <a:pt x="1932" y="212"/>
                      </a:lnTo>
                      <a:lnTo>
                        <a:pt x="1932" y="211"/>
                      </a:lnTo>
                      <a:lnTo>
                        <a:pt x="1932" y="211"/>
                      </a:lnTo>
                      <a:lnTo>
                        <a:pt x="1932" y="210"/>
                      </a:lnTo>
                      <a:close/>
                      <a:moveTo>
                        <a:pt x="1657" y="210"/>
                      </a:moveTo>
                      <a:lnTo>
                        <a:pt x="1657" y="213"/>
                      </a:lnTo>
                      <a:lnTo>
                        <a:pt x="1658" y="216"/>
                      </a:lnTo>
                      <a:lnTo>
                        <a:pt x="1659" y="219"/>
                      </a:lnTo>
                      <a:lnTo>
                        <a:pt x="1656" y="219"/>
                      </a:lnTo>
                      <a:lnTo>
                        <a:pt x="1656" y="216"/>
                      </a:lnTo>
                      <a:lnTo>
                        <a:pt x="1653" y="211"/>
                      </a:lnTo>
                      <a:lnTo>
                        <a:pt x="1654" y="211"/>
                      </a:lnTo>
                      <a:lnTo>
                        <a:pt x="1657" y="210"/>
                      </a:lnTo>
                      <a:close/>
                      <a:moveTo>
                        <a:pt x="1934" y="210"/>
                      </a:moveTo>
                      <a:lnTo>
                        <a:pt x="1937" y="210"/>
                      </a:lnTo>
                      <a:lnTo>
                        <a:pt x="1937" y="210"/>
                      </a:lnTo>
                      <a:lnTo>
                        <a:pt x="1934" y="210"/>
                      </a:lnTo>
                      <a:lnTo>
                        <a:pt x="1934" y="210"/>
                      </a:lnTo>
                      <a:close/>
                      <a:moveTo>
                        <a:pt x="312" y="208"/>
                      </a:moveTo>
                      <a:lnTo>
                        <a:pt x="314" y="208"/>
                      </a:lnTo>
                      <a:lnTo>
                        <a:pt x="314" y="208"/>
                      </a:lnTo>
                      <a:lnTo>
                        <a:pt x="314" y="208"/>
                      </a:lnTo>
                      <a:lnTo>
                        <a:pt x="314" y="208"/>
                      </a:lnTo>
                      <a:lnTo>
                        <a:pt x="312" y="210"/>
                      </a:lnTo>
                      <a:lnTo>
                        <a:pt x="312" y="210"/>
                      </a:lnTo>
                      <a:lnTo>
                        <a:pt x="312" y="210"/>
                      </a:lnTo>
                      <a:lnTo>
                        <a:pt x="311" y="210"/>
                      </a:lnTo>
                      <a:lnTo>
                        <a:pt x="312" y="208"/>
                      </a:lnTo>
                      <a:close/>
                      <a:moveTo>
                        <a:pt x="315" y="206"/>
                      </a:moveTo>
                      <a:lnTo>
                        <a:pt x="316" y="206"/>
                      </a:lnTo>
                      <a:lnTo>
                        <a:pt x="316" y="206"/>
                      </a:lnTo>
                      <a:lnTo>
                        <a:pt x="316" y="207"/>
                      </a:lnTo>
                      <a:lnTo>
                        <a:pt x="315" y="207"/>
                      </a:lnTo>
                      <a:lnTo>
                        <a:pt x="315" y="206"/>
                      </a:lnTo>
                      <a:close/>
                      <a:moveTo>
                        <a:pt x="1907" y="204"/>
                      </a:moveTo>
                      <a:lnTo>
                        <a:pt x="1907" y="204"/>
                      </a:lnTo>
                      <a:lnTo>
                        <a:pt x="1907" y="206"/>
                      </a:lnTo>
                      <a:lnTo>
                        <a:pt x="1908" y="207"/>
                      </a:lnTo>
                      <a:lnTo>
                        <a:pt x="1909" y="207"/>
                      </a:lnTo>
                      <a:lnTo>
                        <a:pt x="1909" y="208"/>
                      </a:lnTo>
                      <a:lnTo>
                        <a:pt x="1907" y="210"/>
                      </a:lnTo>
                      <a:lnTo>
                        <a:pt x="1907" y="204"/>
                      </a:lnTo>
                      <a:close/>
                      <a:moveTo>
                        <a:pt x="1697" y="203"/>
                      </a:moveTo>
                      <a:lnTo>
                        <a:pt x="1700" y="204"/>
                      </a:lnTo>
                      <a:lnTo>
                        <a:pt x="1700" y="204"/>
                      </a:lnTo>
                      <a:lnTo>
                        <a:pt x="1699" y="204"/>
                      </a:lnTo>
                      <a:lnTo>
                        <a:pt x="1699" y="206"/>
                      </a:lnTo>
                      <a:lnTo>
                        <a:pt x="1697" y="206"/>
                      </a:lnTo>
                      <a:lnTo>
                        <a:pt x="1697" y="203"/>
                      </a:lnTo>
                      <a:close/>
                      <a:moveTo>
                        <a:pt x="314" y="202"/>
                      </a:moveTo>
                      <a:lnTo>
                        <a:pt x="315" y="202"/>
                      </a:lnTo>
                      <a:lnTo>
                        <a:pt x="315" y="202"/>
                      </a:lnTo>
                      <a:lnTo>
                        <a:pt x="315" y="202"/>
                      </a:lnTo>
                      <a:lnTo>
                        <a:pt x="315" y="202"/>
                      </a:lnTo>
                      <a:lnTo>
                        <a:pt x="314" y="203"/>
                      </a:lnTo>
                      <a:lnTo>
                        <a:pt x="314" y="203"/>
                      </a:lnTo>
                      <a:lnTo>
                        <a:pt x="314" y="203"/>
                      </a:lnTo>
                      <a:lnTo>
                        <a:pt x="312" y="203"/>
                      </a:lnTo>
                      <a:lnTo>
                        <a:pt x="314" y="202"/>
                      </a:lnTo>
                      <a:close/>
                      <a:moveTo>
                        <a:pt x="1936" y="200"/>
                      </a:moveTo>
                      <a:lnTo>
                        <a:pt x="1936" y="202"/>
                      </a:lnTo>
                      <a:lnTo>
                        <a:pt x="1940" y="202"/>
                      </a:lnTo>
                      <a:lnTo>
                        <a:pt x="1940" y="202"/>
                      </a:lnTo>
                      <a:lnTo>
                        <a:pt x="1941" y="203"/>
                      </a:lnTo>
                      <a:lnTo>
                        <a:pt x="1941" y="204"/>
                      </a:lnTo>
                      <a:lnTo>
                        <a:pt x="1940" y="204"/>
                      </a:lnTo>
                      <a:lnTo>
                        <a:pt x="1937" y="204"/>
                      </a:lnTo>
                      <a:lnTo>
                        <a:pt x="1934" y="204"/>
                      </a:lnTo>
                      <a:lnTo>
                        <a:pt x="1933" y="204"/>
                      </a:lnTo>
                      <a:lnTo>
                        <a:pt x="1933" y="204"/>
                      </a:lnTo>
                      <a:lnTo>
                        <a:pt x="1932" y="203"/>
                      </a:lnTo>
                      <a:lnTo>
                        <a:pt x="1932" y="203"/>
                      </a:lnTo>
                      <a:lnTo>
                        <a:pt x="1932" y="203"/>
                      </a:lnTo>
                      <a:lnTo>
                        <a:pt x="1930" y="203"/>
                      </a:lnTo>
                      <a:lnTo>
                        <a:pt x="1930" y="203"/>
                      </a:lnTo>
                      <a:lnTo>
                        <a:pt x="1930" y="203"/>
                      </a:lnTo>
                      <a:lnTo>
                        <a:pt x="1930" y="202"/>
                      </a:lnTo>
                      <a:lnTo>
                        <a:pt x="1933" y="202"/>
                      </a:lnTo>
                      <a:lnTo>
                        <a:pt x="1933" y="202"/>
                      </a:lnTo>
                      <a:lnTo>
                        <a:pt x="1936" y="200"/>
                      </a:lnTo>
                      <a:close/>
                      <a:moveTo>
                        <a:pt x="333" y="195"/>
                      </a:moveTo>
                      <a:lnTo>
                        <a:pt x="333" y="195"/>
                      </a:lnTo>
                      <a:lnTo>
                        <a:pt x="333" y="196"/>
                      </a:lnTo>
                      <a:lnTo>
                        <a:pt x="335" y="198"/>
                      </a:lnTo>
                      <a:lnTo>
                        <a:pt x="333" y="198"/>
                      </a:lnTo>
                      <a:lnTo>
                        <a:pt x="333" y="199"/>
                      </a:lnTo>
                      <a:lnTo>
                        <a:pt x="335" y="199"/>
                      </a:lnTo>
                      <a:lnTo>
                        <a:pt x="335" y="199"/>
                      </a:lnTo>
                      <a:lnTo>
                        <a:pt x="336" y="199"/>
                      </a:lnTo>
                      <a:lnTo>
                        <a:pt x="340" y="199"/>
                      </a:lnTo>
                      <a:lnTo>
                        <a:pt x="340" y="199"/>
                      </a:lnTo>
                      <a:lnTo>
                        <a:pt x="340" y="199"/>
                      </a:lnTo>
                      <a:lnTo>
                        <a:pt x="340" y="203"/>
                      </a:lnTo>
                      <a:lnTo>
                        <a:pt x="340" y="203"/>
                      </a:lnTo>
                      <a:lnTo>
                        <a:pt x="340" y="204"/>
                      </a:lnTo>
                      <a:lnTo>
                        <a:pt x="341" y="206"/>
                      </a:lnTo>
                      <a:lnTo>
                        <a:pt x="340" y="208"/>
                      </a:lnTo>
                      <a:lnTo>
                        <a:pt x="339" y="208"/>
                      </a:lnTo>
                      <a:lnTo>
                        <a:pt x="339" y="211"/>
                      </a:lnTo>
                      <a:lnTo>
                        <a:pt x="337" y="212"/>
                      </a:lnTo>
                      <a:lnTo>
                        <a:pt x="337" y="212"/>
                      </a:lnTo>
                      <a:lnTo>
                        <a:pt x="336" y="213"/>
                      </a:lnTo>
                      <a:lnTo>
                        <a:pt x="333" y="213"/>
                      </a:lnTo>
                      <a:lnTo>
                        <a:pt x="333" y="215"/>
                      </a:lnTo>
                      <a:lnTo>
                        <a:pt x="325" y="215"/>
                      </a:lnTo>
                      <a:lnTo>
                        <a:pt x="325" y="216"/>
                      </a:lnTo>
                      <a:lnTo>
                        <a:pt x="323" y="216"/>
                      </a:lnTo>
                      <a:lnTo>
                        <a:pt x="322" y="213"/>
                      </a:lnTo>
                      <a:lnTo>
                        <a:pt x="320" y="213"/>
                      </a:lnTo>
                      <a:lnTo>
                        <a:pt x="319" y="211"/>
                      </a:lnTo>
                      <a:lnTo>
                        <a:pt x="319" y="208"/>
                      </a:lnTo>
                      <a:lnTo>
                        <a:pt x="319" y="206"/>
                      </a:lnTo>
                      <a:lnTo>
                        <a:pt x="320" y="204"/>
                      </a:lnTo>
                      <a:lnTo>
                        <a:pt x="320" y="204"/>
                      </a:lnTo>
                      <a:lnTo>
                        <a:pt x="322" y="204"/>
                      </a:lnTo>
                      <a:lnTo>
                        <a:pt x="323" y="200"/>
                      </a:lnTo>
                      <a:lnTo>
                        <a:pt x="328" y="198"/>
                      </a:lnTo>
                      <a:lnTo>
                        <a:pt x="328" y="198"/>
                      </a:lnTo>
                      <a:lnTo>
                        <a:pt x="327" y="198"/>
                      </a:lnTo>
                      <a:lnTo>
                        <a:pt x="328" y="196"/>
                      </a:lnTo>
                      <a:lnTo>
                        <a:pt x="328" y="196"/>
                      </a:lnTo>
                      <a:lnTo>
                        <a:pt x="329" y="196"/>
                      </a:lnTo>
                      <a:lnTo>
                        <a:pt x="329" y="195"/>
                      </a:lnTo>
                      <a:lnTo>
                        <a:pt x="333" y="195"/>
                      </a:lnTo>
                      <a:close/>
                      <a:moveTo>
                        <a:pt x="1704" y="185"/>
                      </a:moveTo>
                      <a:lnTo>
                        <a:pt x="1705" y="185"/>
                      </a:lnTo>
                      <a:lnTo>
                        <a:pt x="1705" y="186"/>
                      </a:lnTo>
                      <a:lnTo>
                        <a:pt x="1704" y="186"/>
                      </a:lnTo>
                      <a:lnTo>
                        <a:pt x="1704" y="185"/>
                      </a:lnTo>
                      <a:close/>
                      <a:moveTo>
                        <a:pt x="1686" y="185"/>
                      </a:moveTo>
                      <a:lnTo>
                        <a:pt x="1687" y="186"/>
                      </a:lnTo>
                      <a:lnTo>
                        <a:pt x="1688" y="186"/>
                      </a:lnTo>
                      <a:lnTo>
                        <a:pt x="1688" y="189"/>
                      </a:lnTo>
                      <a:lnTo>
                        <a:pt x="1687" y="189"/>
                      </a:lnTo>
                      <a:lnTo>
                        <a:pt x="1687" y="187"/>
                      </a:lnTo>
                      <a:lnTo>
                        <a:pt x="1686" y="187"/>
                      </a:lnTo>
                      <a:lnTo>
                        <a:pt x="1686" y="185"/>
                      </a:lnTo>
                      <a:close/>
                      <a:moveTo>
                        <a:pt x="1764" y="183"/>
                      </a:moveTo>
                      <a:lnTo>
                        <a:pt x="1764" y="183"/>
                      </a:lnTo>
                      <a:lnTo>
                        <a:pt x="1764" y="183"/>
                      </a:lnTo>
                      <a:lnTo>
                        <a:pt x="1765" y="183"/>
                      </a:lnTo>
                      <a:lnTo>
                        <a:pt x="1765" y="183"/>
                      </a:lnTo>
                      <a:lnTo>
                        <a:pt x="1765" y="183"/>
                      </a:lnTo>
                      <a:lnTo>
                        <a:pt x="1764" y="183"/>
                      </a:lnTo>
                      <a:close/>
                      <a:moveTo>
                        <a:pt x="1883" y="182"/>
                      </a:moveTo>
                      <a:lnTo>
                        <a:pt x="1885" y="182"/>
                      </a:lnTo>
                      <a:lnTo>
                        <a:pt x="1886" y="183"/>
                      </a:lnTo>
                      <a:lnTo>
                        <a:pt x="1886" y="183"/>
                      </a:lnTo>
                      <a:lnTo>
                        <a:pt x="1886" y="186"/>
                      </a:lnTo>
                      <a:lnTo>
                        <a:pt x="1886" y="189"/>
                      </a:lnTo>
                      <a:lnTo>
                        <a:pt x="1883" y="190"/>
                      </a:lnTo>
                      <a:lnTo>
                        <a:pt x="1882" y="193"/>
                      </a:lnTo>
                      <a:lnTo>
                        <a:pt x="1881" y="195"/>
                      </a:lnTo>
                      <a:lnTo>
                        <a:pt x="1877" y="196"/>
                      </a:lnTo>
                      <a:lnTo>
                        <a:pt x="1877" y="198"/>
                      </a:lnTo>
                      <a:lnTo>
                        <a:pt x="1872" y="196"/>
                      </a:lnTo>
                      <a:lnTo>
                        <a:pt x="1872" y="196"/>
                      </a:lnTo>
                      <a:lnTo>
                        <a:pt x="1870" y="198"/>
                      </a:lnTo>
                      <a:lnTo>
                        <a:pt x="1870" y="198"/>
                      </a:lnTo>
                      <a:lnTo>
                        <a:pt x="1870" y="196"/>
                      </a:lnTo>
                      <a:lnTo>
                        <a:pt x="1869" y="196"/>
                      </a:lnTo>
                      <a:lnTo>
                        <a:pt x="1869" y="196"/>
                      </a:lnTo>
                      <a:lnTo>
                        <a:pt x="1866" y="196"/>
                      </a:lnTo>
                      <a:lnTo>
                        <a:pt x="1866" y="195"/>
                      </a:lnTo>
                      <a:lnTo>
                        <a:pt x="1857" y="195"/>
                      </a:lnTo>
                      <a:lnTo>
                        <a:pt x="1857" y="196"/>
                      </a:lnTo>
                      <a:lnTo>
                        <a:pt x="1853" y="195"/>
                      </a:lnTo>
                      <a:lnTo>
                        <a:pt x="1853" y="195"/>
                      </a:lnTo>
                      <a:lnTo>
                        <a:pt x="1853" y="195"/>
                      </a:lnTo>
                      <a:lnTo>
                        <a:pt x="1852" y="195"/>
                      </a:lnTo>
                      <a:lnTo>
                        <a:pt x="1852" y="195"/>
                      </a:lnTo>
                      <a:lnTo>
                        <a:pt x="1848" y="195"/>
                      </a:lnTo>
                      <a:lnTo>
                        <a:pt x="1848" y="196"/>
                      </a:lnTo>
                      <a:lnTo>
                        <a:pt x="1848" y="196"/>
                      </a:lnTo>
                      <a:lnTo>
                        <a:pt x="1848" y="195"/>
                      </a:lnTo>
                      <a:lnTo>
                        <a:pt x="1847" y="195"/>
                      </a:lnTo>
                      <a:lnTo>
                        <a:pt x="1845" y="195"/>
                      </a:lnTo>
                      <a:lnTo>
                        <a:pt x="1844" y="199"/>
                      </a:lnTo>
                      <a:lnTo>
                        <a:pt x="1844" y="204"/>
                      </a:lnTo>
                      <a:lnTo>
                        <a:pt x="1844" y="208"/>
                      </a:lnTo>
                      <a:lnTo>
                        <a:pt x="1847" y="210"/>
                      </a:lnTo>
                      <a:lnTo>
                        <a:pt x="1847" y="210"/>
                      </a:lnTo>
                      <a:lnTo>
                        <a:pt x="1849" y="210"/>
                      </a:lnTo>
                      <a:lnTo>
                        <a:pt x="1849" y="211"/>
                      </a:lnTo>
                      <a:lnTo>
                        <a:pt x="1851" y="212"/>
                      </a:lnTo>
                      <a:lnTo>
                        <a:pt x="1851" y="212"/>
                      </a:lnTo>
                      <a:lnTo>
                        <a:pt x="1851" y="212"/>
                      </a:lnTo>
                      <a:lnTo>
                        <a:pt x="1852" y="212"/>
                      </a:lnTo>
                      <a:lnTo>
                        <a:pt x="1853" y="212"/>
                      </a:lnTo>
                      <a:lnTo>
                        <a:pt x="1853" y="211"/>
                      </a:lnTo>
                      <a:lnTo>
                        <a:pt x="1855" y="210"/>
                      </a:lnTo>
                      <a:lnTo>
                        <a:pt x="1857" y="210"/>
                      </a:lnTo>
                      <a:lnTo>
                        <a:pt x="1860" y="210"/>
                      </a:lnTo>
                      <a:lnTo>
                        <a:pt x="1870" y="210"/>
                      </a:lnTo>
                      <a:lnTo>
                        <a:pt x="1869" y="213"/>
                      </a:lnTo>
                      <a:lnTo>
                        <a:pt x="1868" y="213"/>
                      </a:lnTo>
                      <a:lnTo>
                        <a:pt x="1866" y="213"/>
                      </a:lnTo>
                      <a:lnTo>
                        <a:pt x="1865" y="215"/>
                      </a:lnTo>
                      <a:lnTo>
                        <a:pt x="1864" y="215"/>
                      </a:lnTo>
                      <a:lnTo>
                        <a:pt x="1864" y="216"/>
                      </a:lnTo>
                      <a:lnTo>
                        <a:pt x="1864" y="216"/>
                      </a:lnTo>
                      <a:lnTo>
                        <a:pt x="1862" y="219"/>
                      </a:lnTo>
                      <a:lnTo>
                        <a:pt x="1861" y="219"/>
                      </a:lnTo>
                      <a:lnTo>
                        <a:pt x="1861" y="219"/>
                      </a:lnTo>
                      <a:lnTo>
                        <a:pt x="1857" y="220"/>
                      </a:lnTo>
                      <a:lnTo>
                        <a:pt x="1857" y="221"/>
                      </a:lnTo>
                      <a:lnTo>
                        <a:pt x="1855" y="221"/>
                      </a:lnTo>
                      <a:lnTo>
                        <a:pt x="1855" y="221"/>
                      </a:lnTo>
                      <a:lnTo>
                        <a:pt x="1852" y="221"/>
                      </a:lnTo>
                      <a:lnTo>
                        <a:pt x="1851" y="223"/>
                      </a:lnTo>
                      <a:lnTo>
                        <a:pt x="1851" y="223"/>
                      </a:lnTo>
                      <a:lnTo>
                        <a:pt x="1852" y="224"/>
                      </a:lnTo>
                      <a:lnTo>
                        <a:pt x="1853" y="225"/>
                      </a:lnTo>
                      <a:lnTo>
                        <a:pt x="1855" y="225"/>
                      </a:lnTo>
                      <a:lnTo>
                        <a:pt x="1857" y="225"/>
                      </a:lnTo>
                      <a:lnTo>
                        <a:pt x="1857" y="228"/>
                      </a:lnTo>
                      <a:lnTo>
                        <a:pt x="1858" y="231"/>
                      </a:lnTo>
                      <a:lnTo>
                        <a:pt x="1858" y="232"/>
                      </a:lnTo>
                      <a:lnTo>
                        <a:pt x="1858" y="232"/>
                      </a:lnTo>
                      <a:lnTo>
                        <a:pt x="1862" y="233"/>
                      </a:lnTo>
                      <a:lnTo>
                        <a:pt x="1862" y="234"/>
                      </a:lnTo>
                      <a:lnTo>
                        <a:pt x="1864" y="234"/>
                      </a:lnTo>
                      <a:lnTo>
                        <a:pt x="1864" y="237"/>
                      </a:lnTo>
                      <a:lnTo>
                        <a:pt x="1862" y="238"/>
                      </a:lnTo>
                      <a:lnTo>
                        <a:pt x="1864" y="238"/>
                      </a:lnTo>
                      <a:lnTo>
                        <a:pt x="1864" y="241"/>
                      </a:lnTo>
                      <a:lnTo>
                        <a:pt x="1865" y="242"/>
                      </a:lnTo>
                      <a:lnTo>
                        <a:pt x="1866" y="242"/>
                      </a:lnTo>
                      <a:lnTo>
                        <a:pt x="1866" y="244"/>
                      </a:lnTo>
                      <a:lnTo>
                        <a:pt x="1866" y="244"/>
                      </a:lnTo>
                      <a:lnTo>
                        <a:pt x="1868" y="244"/>
                      </a:lnTo>
                      <a:lnTo>
                        <a:pt x="1868" y="245"/>
                      </a:lnTo>
                      <a:lnTo>
                        <a:pt x="1869" y="245"/>
                      </a:lnTo>
                      <a:lnTo>
                        <a:pt x="1869" y="246"/>
                      </a:lnTo>
                      <a:lnTo>
                        <a:pt x="1868" y="246"/>
                      </a:lnTo>
                      <a:lnTo>
                        <a:pt x="1868" y="248"/>
                      </a:lnTo>
                      <a:lnTo>
                        <a:pt x="1866" y="248"/>
                      </a:lnTo>
                      <a:lnTo>
                        <a:pt x="1865" y="248"/>
                      </a:lnTo>
                      <a:lnTo>
                        <a:pt x="1862" y="248"/>
                      </a:lnTo>
                      <a:lnTo>
                        <a:pt x="1861" y="248"/>
                      </a:lnTo>
                      <a:lnTo>
                        <a:pt x="1862" y="251"/>
                      </a:lnTo>
                      <a:lnTo>
                        <a:pt x="1861" y="253"/>
                      </a:lnTo>
                      <a:lnTo>
                        <a:pt x="1860" y="253"/>
                      </a:lnTo>
                      <a:lnTo>
                        <a:pt x="1857" y="253"/>
                      </a:lnTo>
                      <a:lnTo>
                        <a:pt x="1857" y="253"/>
                      </a:lnTo>
                      <a:lnTo>
                        <a:pt x="1856" y="253"/>
                      </a:lnTo>
                      <a:lnTo>
                        <a:pt x="1856" y="251"/>
                      </a:lnTo>
                      <a:lnTo>
                        <a:pt x="1855" y="250"/>
                      </a:lnTo>
                      <a:lnTo>
                        <a:pt x="1855" y="249"/>
                      </a:lnTo>
                      <a:lnTo>
                        <a:pt x="1855" y="248"/>
                      </a:lnTo>
                      <a:lnTo>
                        <a:pt x="1855" y="245"/>
                      </a:lnTo>
                      <a:lnTo>
                        <a:pt x="1855" y="245"/>
                      </a:lnTo>
                      <a:lnTo>
                        <a:pt x="1855" y="244"/>
                      </a:lnTo>
                      <a:lnTo>
                        <a:pt x="1853" y="242"/>
                      </a:lnTo>
                      <a:lnTo>
                        <a:pt x="1853" y="241"/>
                      </a:lnTo>
                      <a:lnTo>
                        <a:pt x="1852" y="241"/>
                      </a:lnTo>
                      <a:lnTo>
                        <a:pt x="1852" y="240"/>
                      </a:lnTo>
                      <a:lnTo>
                        <a:pt x="1852" y="237"/>
                      </a:lnTo>
                      <a:lnTo>
                        <a:pt x="1852" y="236"/>
                      </a:lnTo>
                      <a:lnTo>
                        <a:pt x="1851" y="233"/>
                      </a:lnTo>
                      <a:lnTo>
                        <a:pt x="1851" y="233"/>
                      </a:lnTo>
                      <a:lnTo>
                        <a:pt x="1848" y="233"/>
                      </a:lnTo>
                      <a:lnTo>
                        <a:pt x="1847" y="234"/>
                      </a:lnTo>
                      <a:lnTo>
                        <a:pt x="1845" y="234"/>
                      </a:lnTo>
                      <a:lnTo>
                        <a:pt x="1845" y="241"/>
                      </a:lnTo>
                      <a:lnTo>
                        <a:pt x="1843" y="244"/>
                      </a:lnTo>
                      <a:lnTo>
                        <a:pt x="1843" y="245"/>
                      </a:lnTo>
                      <a:lnTo>
                        <a:pt x="1844" y="246"/>
                      </a:lnTo>
                      <a:lnTo>
                        <a:pt x="1845" y="248"/>
                      </a:lnTo>
                      <a:lnTo>
                        <a:pt x="1845" y="249"/>
                      </a:lnTo>
                      <a:lnTo>
                        <a:pt x="1845" y="250"/>
                      </a:lnTo>
                      <a:lnTo>
                        <a:pt x="1844" y="251"/>
                      </a:lnTo>
                      <a:lnTo>
                        <a:pt x="1843" y="251"/>
                      </a:lnTo>
                      <a:lnTo>
                        <a:pt x="1844" y="253"/>
                      </a:lnTo>
                      <a:lnTo>
                        <a:pt x="1844" y="253"/>
                      </a:lnTo>
                      <a:lnTo>
                        <a:pt x="1844" y="253"/>
                      </a:lnTo>
                      <a:lnTo>
                        <a:pt x="1844" y="257"/>
                      </a:lnTo>
                      <a:lnTo>
                        <a:pt x="1841" y="257"/>
                      </a:lnTo>
                      <a:lnTo>
                        <a:pt x="1839" y="257"/>
                      </a:lnTo>
                      <a:lnTo>
                        <a:pt x="1839" y="257"/>
                      </a:lnTo>
                      <a:lnTo>
                        <a:pt x="1839" y="258"/>
                      </a:lnTo>
                      <a:lnTo>
                        <a:pt x="1834" y="258"/>
                      </a:lnTo>
                      <a:lnTo>
                        <a:pt x="1834" y="255"/>
                      </a:lnTo>
                      <a:lnTo>
                        <a:pt x="1834" y="251"/>
                      </a:lnTo>
                      <a:lnTo>
                        <a:pt x="1834" y="248"/>
                      </a:lnTo>
                      <a:lnTo>
                        <a:pt x="1835" y="248"/>
                      </a:lnTo>
                      <a:lnTo>
                        <a:pt x="1835" y="248"/>
                      </a:lnTo>
                      <a:lnTo>
                        <a:pt x="1835" y="246"/>
                      </a:lnTo>
                      <a:lnTo>
                        <a:pt x="1835" y="246"/>
                      </a:lnTo>
                      <a:lnTo>
                        <a:pt x="1836" y="246"/>
                      </a:lnTo>
                      <a:lnTo>
                        <a:pt x="1836" y="245"/>
                      </a:lnTo>
                      <a:lnTo>
                        <a:pt x="1837" y="244"/>
                      </a:lnTo>
                      <a:lnTo>
                        <a:pt x="1836" y="241"/>
                      </a:lnTo>
                      <a:lnTo>
                        <a:pt x="1836" y="241"/>
                      </a:lnTo>
                      <a:lnTo>
                        <a:pt x="1836" y="237"/>
                      </a:lnTo>
                      <a:lnTo>
                        <a:pt x="1834" y="237"/>
                      </a:lnTo>
                      <a:lnTo>
                        <a:pt x="1831" y="237"/>
                      </a:lnTo>
                      <a:lnTo>
                        <a:pt x="1831" y="236"/>
                      </a:lnTo>
                      <a:lnTo>
                        <a:pt x="1831" y="233"/>
                      </a:lnTo>
                      <a:lnTo>
                        <a:pt x="1831" y="232"/>
                      </a:lnTo>
                      <a:lnTo>
                        <a:pt x="1831" y="231"/>
                      </a:lnTo>
                      <a:lnTo>
                        <a:pt x="1831" y="231"/>
                      </a:lnTo>
                      <a:lnTo>
                        <a:pt x="1831" y="227"/>
                      </a:lnTo>
                      <a:lnTo>
                        <a:pt x="1832" y="225"/>
                      </a:lnTo>
                      <a:lnTo>
                        <a:pt x="1832" y="224"/>
                      </a:lnTo>
                      <a:lnTo>
                        <a:pt x="1834" y="224"/>
                      </a:lnTo>
                      <a:lnTo>
                        <a:pt x="1834" y="220"/>
                      </a:lnTo>
                      <a:lnTo>
                        <a:pt x="1834" y="220"/>
                      </a:lnTo>
                      <a:lnTo>
                        <a:pt x="1834" y="212"/>
                      </a:lnTo>
                      <a:lnTo>
                        <a:pt x="1835" y="212"/>
                      </a:lnTo>
                      <a:lnTo>
                        <a:pt x="1836" y="210"/>
                      </a:lnTo>
                      <a:lnTo>
                        <a:pt x="1837" y="210"/>
                      </a:lnTo>
                      <a:lnTo>
                        <a:pt x="1837" y="208"/>
                      </a:lnTo>
                      <a:lnTo>
                        <a:pt x="1837" y="208"/>
                      </a:lnTo>
                      <a:lnTo>
                        <a:pt x="1839" y="206"/>
                      </a:lnTo>
                      <a:lnTo>
                        <a:pt x="1839" y="203"/>
                      </a:lnTo>
                      <a:lnTo>
                        <a:pt x="1837" y="202"/>
                      </a:lnTo>
                      <a:lnTo>
                        <a:pt x="1837" y="199"/>
                      </a:lnTo>
                      <a:lnTo>
                        <a:pt x="1837" y="199"/>
                      </a:lnTo>
                      <a:lnTo>
                        <a:pt x="1839" y="198"/>
                      </a:lnTo>
                      <a:lnTo>
                        <a:pt x="1839" y="198"/>
                      </a:lnTo>
                      <a:lnTo>
                        <a:pt x="1837" y="198"/>
                      </a:lnTo>
                      <a:lnTo>
                        <a:pt x="1837" y="195"/>
                      </a:lnTo>
                      <a:lnTo>
                        <a:pt x="1839" y="195"/>
                      </a:lnTo>
                      <a:lnTo>
                        <a:pt x="1839" y="193"/>
                      </a:lnTo>
                      <a:lnTo>
                        <a:pt x="1840" y="191"/>
                      </a:lnTo>
                      <a:lnTo>
                        <a:pt x="1841" y="190"/>
                      </a:lnTo>
                      <a:lnTo>
                        <a:pt x="1844" y="190"/>
                      </a:lnTo>
                      <a:lnTo>
                        <a:pt x="1844" y="189"/>
                      </a:lnTo>
                      <a:lnTo>
                        <a:pt x="1845" y="189"/>
                      </a:lnTo>
                      <a:lnTo>
                        <a:pt x="1848" y="187"/>
                      </a:lnTo>
                      <a:lnTo>
                        <a:pt x="1849" y="187"/>
                      </a:lnTo>
                      <a:lnTo>
                        <a:pt x="1853" y="187"/>
                      </a:lnTo>
                      <a:lnTo>
                        <a:pt x="1853" y="189"/>
                      </a:lnTo>
                      <a:lnTo>
                        <a:pt x="1853" y="190"/>
                      </a:lnTo>
                      <a:lnTo>
                        <a:pt x="1856" y="189"/>
                      </a:lnTo>
                      <a:lnTo>
                        <a:pt x="1856" y="190"/>
                      </a:lnTo>
                      <a:lnTo>
                        <a:pt x="1864" y="190"/>
                      </a:lnTo>
                      <a:lnTo>
                        <a:pt x="1864" y="191"/>
                      </a:lnTo>
                      <a:lnTo>
                        <a:pt x="1866" y="190"/>
                      </a:lnTo>
                      <a:lnTo>
                        <a:pt x="1874" y="190"/>
                      </a:lnTo>
                      <a:lnTo>
                        <a:pt x="1874" y="190"/>
                      </a:lnTo>
                      <a:lnTo>
                        <a:pt x="1875" y="190"/>
                      </a:lnTo>
                      <a:lnTo>
                        <a:pt x="1875" y="189"/>
                      </a:lnTo>
                      <a:lnTo>
                        <a:pt x="1878" y="189"/>
                      </a:lnTo>
                      <a:lnTo>
                        <a:pt x="1878" y="189"/>
                      </a:lnTo>
                      <a:lnTo>
                        <a:pt x="1879" y="187"/>
                      </a:lnTo>
                      <a:lnTo>
                        <a:pt x="1879" y="186"/>
                      </a:lnTo>
                      <a:lnTo>
                        <a:pt x="1882" y="185"/>
                      </a:lnTo>
                      <a:lnTo>
                        <a:pt x="1883" y="182"/>
                      </a:lnTo>
                      <a:close/>
                      <a:moveTo>
                        <a:pt x="1640" y="182"/>
                      </a:moveTo>
                      <a:lnTo>
                        <a:pt x="1642" y="182"/>
                      </a:lnTo>
                      <a:lnTo>
                        <a:pt x="1642" y="183"/>
                      </a:lnTo>
                      <a:lnTo>
                        <a:pt x="1644" y="185"/>
                      </a:lnTo>
                      <a:lnTo>
                        <a:pt x="1645" y="185"/>
                      </a:lnTo>
                      <a:lnTo>
                        <a:pt x="1646" y="186"/>
                      </a:lnTo>
                      <a:lnTo>
                        <a:pt x="1646" y="190"/>
                      </a:lnTo>
                      <a:lnTo>
                        <a:pt x="1646" y="190"/>
                      </a:lnTo>
                      <a:lnTo>
                        <a:pt x="1646" y="190"/>
                      </a:lnTo>
                      <a:lnTo>
                        <a:pt x="1645" y="189"/>
                      </a:lnTo>
                      <a:lnTo>
                        <a:pt x="1644" y="187"/>
                      </a:lnTo>
                      <a:lnTo>
                        <a:pt x="1642" y="186"/>
                      </a:lnTo>
                      <a:lnTo>
                        <a:pt x="1642" y="185"/>
                      </a:lnTo>
                      <a:lnTo>
                        <a:pt x="1640" y="183"/>
                      </a:lnTo>
                      <a:lnTo>
                        <a:pt x="1640" y="182"/>
                      </a:lnTo>
                      <a:lnTo>
                        <a:pt x="1640" y="182"/>
                      </a:lnTo>
                      <a:lnTo>
                        <a:pt x="1640" y="182"/>
                      </a:lnTo>
                      <a:close/>
                      <a:moveTo>
                        <a:pt x="1684" y="181"/>
                      </a:moveTo>
                      <a:lnTo>
                        <a:pt x="1687" y="181"/>
                      </a:lnTo>
                      <a:lnTo>
                        <a:pt x="1688" y="182"/>
                      </a:lnTo>
                      <a:lnTo>
                        <a:pt x="1688" y="183"/>
                      </a:lnTo>
                      <a:lnTo>
                        <a:pt x="1688" y="183"/>
                      </a:lnTo>
                      <a:lnTo>
                        <a:pt x="1687" y="182"/>
                      </a:lnTo>
                      <a:lnTo>
                        <a:pt x="1684" y="182"/>
                      </a:lnTo>
                      <a:lnTo>
                        <a:pt x="1684" y="181"/>
                      </a:lnTo>
                      <a:close/>
                      <a:moveTo>
                        <a:pt x="1679" y="177"/>
                      </a:moveTo>
                      <a:lnTo>
                        <a:pt x="1680" y="177"/>
                      </a:lnTo>
                      <a:lnTo>
                        <a:pt x="1680" y="179"/>
                      </a:lnTo>
                      <a:lnTo>
                        <a:pt x="1680" y="179"/>
                      </a:lnTo>
                      <a:lnTo>
                        <a:pt x="1680" y="178"/>
                      </a:lnTo>
                      <a:lnTo>
                        <a:pt x="1679" y="178"/>
                      </a:lnTo>
                      <a:lnTo>
                        <a:pt x="1679" y="177"/>
                      </a:lnTo>
                      <a:close/>
                      <a:moveTo>
                        <a:pt x="1909" y="174"/>
                      </a:moveTo>
                      <a:lnTo>
                        <a:pt x="1912" y="176"/>
                      </a:lnTo>
                      <a:lnTo>
                        <a:pt x="1912" y="177"/>
                      </a:lnTo>
                      <a:lnTo>
                        <a:pt x="1912" y="177"/>
                      </a:lnTo>
                      <a:lnTo>
                        <a:pt x="1912" y="178"/>
                      </a:lnTo>
                      <a:lnTo>
                        <a:pt x="1912" y="178"/>
                      </a:lnTo>
                      <a:lnTo>
                        <a:pt x="1912" y="178"/>
                      </a:lnTo>
                      <a:lnTo>
                        <a:pt x="1911" y="179"/>
                      </a:lnTo>
                      <a:lnTo>
                        <a:pt x="1911" y="181"/>
                      </a:lnTo>
                      <a:lnTo>
                        <a:pt x="1912" y="181"/>
                      </a:lnTo>
                      <a:lnTo>
                        <a:pt x="1912" y="182"/>
                      </a:lnTo>
                      <a:lnTo>
                        <a:pt x="1912" y="182"/>
                      </a:lnTo>
                      <a:lnTo>
                        <a:pt x="1911" y="189"/>
                      </a:lnTo>
                      <a:lnTo>
                        <a:pt x="1912" y="189"/>
                      </a:lnTo>
                      <a:lnTo>
                        <a:pt x="1912" y="187"/>
                      </a:lnTo>
                      <a:lnTo>
                        <a:pt x="1915" y="186"/>
                      </a:lnTo>
                      <a:lnTo>
                        <a:pt x="1915" y="185"/>
                      </a:lnTo>
                      <a:lnTo>
                        <a:pt x="1917" y="185"/>
                      </a:lnTo>
                      <a:lnTo>
                        <a:pt x="1917" y="186"/>
                      </a:lnTo>
                      <a:lnTo>
                        <a:pt x="1919" y="187"/>
                      </a:lnTo>
                      <a:lnTo>
                        <a:pt x="1916" y="189"/>
                      </a:lnTo>
                      <a:lnTo>
                        <a:pt x="1913" y="191"/>
                      </a:lnTo>
                      <a:lnTo>
                        <a:pt x="1917" y="191"/>
                      </a:lnTo>
                      <a:lnTo>
                        <a:pt x="1919" y="196"/>
                      </a:lnTo>
                      <a:lnTo>
                        <a:pt x="1916" y="196"/>
                      </a:lnTo>
                      <a:lnTo>
                        <a:pt x="1916" y="196"/>
                      </a:lnTo>
                      <a:lnTo>
                        <a:pt x="1915" y="195"/>
                      </a:lnTo>
                      <a:lnTo>
                        <a:pt x="1913" y="194"/>
                      </a:lnTo>
                      <a:lnTo>
                        <a:pt x="1912" y="194"/>
                      </a:lnTo>
                      <a:lnTo>
                        <a:pt x="1911" y="194"/>
                      </a:lnTo>
                      <a:lnTo>
                        <a:pt x="1909" y="195"/>
                      </a:lnTo>
                      <a:lnTo>
                        <a:pt x="1909" y="196"/>
                      </a:lnTo>
                      <a:lnTo>
                        <a:pt x="1909" y="198"/>
                      </a:lnTo>
                      <a:lnTo>
                        <a:pt x="1909" y="199"/>
                      </a:lnTo>
                      <a:lnTo>
                        <a:pt x="1909" y="200"/>
                      </a:lnTo>
                      <a:lnTo>
                        <a:pt x="1911" y="203"/>
                      </a:lnTo>
                      <a:lnTo>
                        <a:pt x="1912" y="203"/>
                      </a:lnTo>
                      <a:lnTo>
                        <a:pt x="1912" y="203"/>
                      </a:lnTo>
                      <a:lnTo>
                        <a:pt x="1913" y="204"/>
                      </a:lnTo>
                      <a:lnTo>
                        <a:pt x="1913" y="206"/>
                      </a:lnTo>
                      <a:lnTo>
                        <a:pt x="1912" y="206"/>
                      </a:lnTo>
                      <a:lnTo>
                        <a:pt x="1912" y="206"/>
                      </a:lnTo>
                      <a:lnTo>
                        <a:pt x="1911" y="204"/>
                      </a:lnTo>
                      <a:lnTo>
                        <a:pt x="1909" y="203"/>
                      </a:lnTo>
                      <a:lnTo>
                        <a:pt x="1908" y="203"/>
                      </a:lnTo>
                      <a:lnTo>
                        <a:pt x="1908" y="202"/>
                      </a:lnTo>
                      <a:lnTo>
                        <a:pt x="1908" y="202"/>
                      </a:lnTo>
                      <a:lnTo>
                        <a:pt x="1907" y="200"/>
                      </a:lnTo>
                      <a:lnTo>
                        <a:pt x="1907" y="199"/>
                      </a:lnTo>
                      <a:lnTo>
                        <a:pt x="1907" y="199"/>
                      </a:lnTo>
                      <a:lnTo>
                        <a:pt x="1907" y="198"/>
                      </a:lnTo>
                      <a:lnTo>
                        <a:pt x="1907" y="196"/>
                      </a:lnTo>
                      <a:lnTo>
                        <a:pt x="1908" y="196"/>
                      </a:lnTo>
                      <a:lnTo>
                        <a:pt x="1907" y="193"/>
                      </a:lnTo>
                      <a:lnTo>
                        <a:pt x="1908" y="191"/>
                      </a:lnTo>
                      <a:lnTo>
                        <a:pt x="1908" y="190"/>
                      </a:lnTo>
                      <a:lnTo>
                        <a:pt x="1907" y="189"/>
                      </a:lnTo>
                      <a:lnTo>
                        <a:pt x="1906" y="187"/>
                      </a:lnTo>
                      <a:lnTo>
                        <a:pt x="1906" y="185"/>
                      </a:lnTo>
                      <a:lnTo>
                        <a:pt x="1906" y="185"/>
                      </a:lnTo>
                      <a:lnTo>
                        <a:pt x="1907" y="181"/>
                      </a:lnTo>
                      <a:lnTo>
                        <a:pt x="1907" y="181"/>
                      </a:lnTo>
                      <a:lnTo>
                        <a:pt x="1907" y="178"/>
                      </a:lnTo>
                      <a:lnTo>
                        <a:pt x="1908" y="178"/>
                      </a:lnTo>
                      <a:lnTo>
                        <a:pt x="1908" y="177"/>
                      </a:lnTo>
                      <a:lnTo>
                        <a:pt x="1908" y="177"/>
                      </a:lnTo>
                      <a:lnTo>
                        <a:pt x="1909" y="176"/>
                      </a:lnTo>
                      <a:lnTo>
                        <a:pt x="1909" y="174"/>
                      </a:lnTo>
                      <a:close/>
                      <a:moveTo>
                        <a:pt x="324" y="173"/>
                      </a:moveTo>
                      <a:lnTo>
                        <a:pt x="325" y="173"/>
                      </a:lnTo>
                      <a:lnTo>
                        <a:pt x="325" y="173"/>
                      </a:lnTo>
                      <a:lnTo>
                        <a:pt x="324" y="173"/>
                      </a:lnTo>
                      <a:lnTo>
                        <a:pt x="324" y="173"/>
                      </a:lnTo>
                      <a:lnTo>
                        <a:pt x="324" y="173"/>
                      </a:lnTo>
                      <a:close/>
                      <a:moveTo>
                        <a:pt x="1915" y="170"/>
                      </a:moveTo>
                      <a:lnTo>
                        <a:pt x="1916" y="172"/>
                      </a:lnTo>
                      <a:lnTo>
                        <a:pt x="1916" y="172"/>
                      </a:lnTo>
                      <a:lnTo>
                        <a:pt x="1917" y="173"/>
                      </a:lnTo>
                      <a:lnTo>
                        <a:pt x="1917" y="173"/>
                      </a:lnTo>
                      <a:lnTo>
                        <a:pt x="1919" y="173"/>
                      </a:lnTo>
                      <a:lnTo>
                        <a:pt x="1919" y="176"/>
                      </a:lnTo>
                      <a:lnTo>
                        <a:pt x="1920" y="177"/>
                      </a:lnTo>
                      <a:lnTo>
                        <a:pt x="1919" y="177"/>
                      </a:lnTo>
                      <a:lnTo>
                        <a:pt x="1919" y="178"/>
                      </a:lnTo>
                      <a:lnTo>
                        <a:pt x="1916" y="178"/>
                      </a:lnTo>
                      <a:lnTo>
                        <a:pt x="1916" y="176"/>
                      </a:lnTo>
                      <a:lnTo>
                        <a:pt x="1915" y="176"/>
                      </a:lnTo>
                      <a:lnTo>
                        <a:pt x="1915" y="176"/>
                      </a:lnTo>
                      <a:lnTo>
                        <a:pt x="1915" y="170"/>
                      </a:lnTo>
                      <a:close/>
                      <a:moveTo>
                        <a:pt x="1627" y="168"/>
                      </a:moveTo>
                      <a:lnTo>
                        <a:pt x="1628" y="169"/>
                      </a:lnTo>
                      <a:lnTo>
                        <a:pt x="1629" y="169"/>
                      </a:lnTo>
                      <a:lnTo>
                        <a:pt x="1631" y="170"/>
                      </a:lnTo>
                      <a:lnTo>
                        <a:pt x="1631" y="172"/>
                      </a:lnTo>
                      <a:lnTo>
                        <a:pt x="1628" y="170"/>
                      </a:lnTo>
                      <a:lnTo>
                        <a:pt x="1627" y="168"/>
                      </a:lnTo>
                      <a:close/>
                      <a:moveTo>
                        <a:pt x="849" y="156"/>
                      </a:moveTo>
                      <a:lnTo>
                        <a:pt x="850" y="156"/>
                      </a:lnTo>
                      <a:lnTo>
                        <a:pt x="850" y="160"/>
                      </a:lnTo>
                      <a:lnTo>
                        <a:pt x="847" y="160"/>
                      </a:lnTo>
                      <a:lnTo>
                        <a:pt x="847" y="159"/>
                      </a:lnTo>
                      <a:lnTo>
                        <a:pt x="848" y="159"/>
                      </a:lnTo>
                      <a:lnTo>
                        <a:pt x="849" y="156"/>
                      </a:lnTo>
                      <a:close/>
                      <a:moveTo>
                        <a:pt x="1734" y="155"/>
                      </a:moveTo>
                      <a:lnTo>
                        <a:pt x="1737" y="155"/>
                      </a:lnTo>
                      <a:lnTo>
                        <a:pt x="1737" y="156"/>
                      </a:lnTo>
                      <a:lnTo>
                        <a:pt x="1737" y="156"/>
                      </a:lnTo>
                      <a:lnTo>
                        <a:pt x="1737" y="157"/>
                      </a:lnTo>
                      <a:lnTo>
                        <a:pt x="1737" y="159"/>
                      </a:lnTo>
                      <a:lnTo>
                        <a:pt x="1735" y="159"/>
                      </a:lnTo>
                      <a:lnTo>
                        <a:pt x="1734" y="159"/>
                      </a:lnTo>
                      <a:lnTo>
                        <a:pt x="1734" y="155"/>
                      </a:lnTo>
                      <a:close/>
                      <a:moveTo>
                        <a:pt x="1624" y="136"/>
                      </a:moveTo>
                      <a:lnTo>
                        <a:pt x="1627" y="136"/>
                      </a:lnTo>
                      <a:lnTo>
                        <a:pt x="1628" y="138"/>
                      </a:lnTo>
                      <a:lnTo>
                        <a:pt x="1631" y="140"/>
                      </a:lnTo>
                      <a:lnTo>
                        <a:pt x="1632" y="140"/>
                      </a:lnTo>
                      <a:lnTo>
                        <a:pt x="1632" y="140"/>
                      </a:lnTo>
                      <a:lnTo>
                        <a:pt x="1633" y="140"/>
                      </a:lnTo>
                      <a:lnTo>
                        <a:pt x="1635" y="140"/>
                      </a:lnTo>
                      <a:lnTo>
                        <a:pt x="1636" y="140"/>
                      </a:lnTo>
                      <a:lnTo>
                        <a:pt x="1636" y="140"/>
                      </a:lnTo>
                      <a:lnTo>
                        <a:pt x="1636" y="140"/>
                      </a:lnTo>
                      <a:lnTo>
                        <a:pt x="1637" y="140"/>
                      </a:lnTo>
                      <a:lnTo>
                        <a:pt x="1637" y="140"/>
                      </a:lnTo>
                      <a:lnTo>
                        <a:pt x="1640" y="140"/>
                      </a:lnTo>
                      <a:lnTo>
                        <a:pt x="1641" y="140"/>
                      </a:lnTo>
                      <a:lnTo>
                        <a:pt x="1644" y="140"/>
                      </a:lnTo>
                      <a:lnTo>
                        <a:pt x="1644" y="141"/>
                      </a:lnTo>
                      <a:lnTo>
                        <a:pt x="1645" y="143"/>
                      </a:lnTo>
                      <a:lnTo>
                        <a:pt x="1646" y="143"/>
                      </a:lnTo>
                      <a:lnTo>
                        <a:pt x="1646" y="145"/>
                      </a:lnTo>
                      <a:lnTo>
                        <a:pt x="1648" y="147"/>
                      </a:lnTo>
                      <a:lnTo>
                        <a:pt x="1648" y="149"/>
                      </a:lnTo>
                      <a:lnTo>
                        <a:pt x="1650" y="149"/>
                      </a:lnTo>
                      <a:lnTo>
                        <a:pt x="1652" y="151"/>
                      </a:lnTo>
                      <a:lnTo>
                        <a:pt x="1653" y="151"/>
                      </a:lnTo>
                      <a:lnTo>
                        <a:pt x="1653" y="152"/>
                      </a:lnTo>
                      <a:lnTo>
                        <a:pt x="1653" y="153"/>
                      </a:lnTo>
                      <a:lnTo>
                        <a:pt x="1653" y="153"/>
                      </a:lnTo>
                      <a:lnTo>
                        <a:pt x="1654" y="153"/>
                      </a:lnTo>
                      <a:lnTo>
                        <a:pt x="1656" y="155"/>
                      </a:lnTo>
                      <a:lnTo>
                        <a:pt x="1656" y="157"/>
                      </a:lnTo>
                      <a:lnTo>
                        <a:pt x="1658" y="159"/>
                      </a:lnTo>
                      <a:lnTo>
                        <a:pt x="1659" y="160"/>
                      </a:lnTo>
                      <a:lnTo>
                        <a:pt x="1661" y="160"/>
                      </a:lnTo>
                      <a:lnTo>
                        <a:pt x="1661" y="161"/>
                      </a:lnTo>
                      <a:lnTo>
                        <a:pt x="1663" y="161"/>
                      </a:lnTo>
                      <a:lnTo>
                        <a:pt x="1665" y="162"/>
                      </a:lnTo>
                      <a:lnTo>
                        <a:pt x="1665" y="162"/>
                      </a:lnTo>
                      <a:lnTo>
                        <a:pt x="1666" y="164"/>
                      </a:lnTo>
                      <a:lnTo>
                        <a:pt x="1666" y="165"/>
                      </a:lnTo>
                      <a:lnTo>
                        <a:pt x="1666" y="166"/>
                      </a:lnTo>
                      <a:lnTo>
                        <a:pt x="1666" y="166"/>
                      </a:lnTo>
                      <a:lnTo>
                        <a:pt x="1669" y="166"/>
                      </a:lnTo>
                      <a:lnTo>
                        <a:pt x="1669" y="172"/>
                      </a:lnTo>
                      <a:lnTo>
                        <a:pt x="1670" y="173"/>
                      </a:lnTo>
                      <a:lnTo>
                        <a:pt x="1673" y="176"/>
                      </a:lnTo>
                      <a:lnTo>
                        <a:pt x="1674" y="177"/>
                      </a:lnTo>
                      <a:lnTo>
                        <a:pt x="1674" y="176"/>
                      </a:lnTo>
                      <a:lnTo>
                        <a:pt x="1675" y="174"/>
                      </a:lnTo>
                      <a:lnTo>
                        <a:pt x="1675" y="174"/>
                      </a:lnTo>
                      <a:lnTo>
                        <a:pt x="1675" y="174"/>
                      </a:lnTo>
                      <a:lnTo>
                        <a:pt x="1676" y="176"/>
                      </a:lnTo>
                      <a:lnTo>
                        <a:pt x="1678" y="177"/>
                      </a:lnTo>
                      <a:lnTo>
                        <a:pt x="1678" y="178"/>
                      </a:lnTo>
                      <a:lnTo>
                        <a:pt x="1679" y="181"/>
                      </a:lnTo>
                      <a:lnTo>
                        <a:pt x="1683" y="183"/>
                      </a:lnTo>
                      <a:lnTo>
                        <a:pt x="1683" y="187"/>
                      </a:lnTo>
                      <a:lnTo>
                        <a:pt x="1684" y="187"/>
                      </a:lnTo>
                      <a:lnTo>
                        <a:pt x="1684" y="187"/>
                      </a:lnTo>
                      <a:lnTo>
                        <a:pt x="1684" y="189"/>
                      </a:lnTo>
                      <a:lnTo>
                        <a:pt x="1687" y="189"/>
                      </a:lnTo>
                      <a:lnTo>
                        <a:pt x="1687" y="190"/>
                      </a:lnTo>
                      <a:lnTo>
                        <a:pt x="1688" y="190"/>
                      </a:lnTo>
                      <a:lnTo>
                        <a:pt x="1690" y="190"/>
                      </a:lnTo>
                      <a:lnTo>
                        <a:pt x="1690" y="189"/>
                      </a:lnTo>
                      <a:lnTo>
                        <a:pt x="1691" y="187"/>
                      </a:lnTo>
                      <a:lnTo>
                        <a:pt x="1691" y="187"/>
                      </a:lnTo>
                      <a:lnTo>
                        <a:pt x="1691" y="186"/>
                      </a:lnTo>
                      <a:lnTo>
                        <a:pt x="1692" y="186"/>
                      </a:lnTo>
                      <a:lnTo>
                        <a:pt x="1692" y="187"/>
                      </a:lnTo>
                      <a:lnTo>
                        <a:pt x="1692" y="187"/>
                      </a:lnTo>
                      <a:lnTo>
                        <a:pt x="1692" y="190"/>
                      </a:lnTo>
                      <a:lnTo>
                        <a:pt x="1692" y="190"/>
                      </a:lnTo>
                      <a:lnTo>
                        <a:pt x="1691" y="191"/>
                      </a:lnTo>
                      <a:lnTo>
                        <a:pt x="1695" y="191"/>
                      </a:lnTo>
                      <a:lnTo>
                        <a:pt x="1695" y="194"/>
                      </a:lnTo>
                      <a:lnTo>
                        <a:pt x="1696" y="195"/>
                      </a:lnTo>
                      <a:lnTo>
                        <a:pt x="1696" y="195"/>
                      </a:lnTo>
                      <a:lnTo>
                        <a:pt x="1696" y="196"/>
                      </a:lnTo>
                      <a:lnTo>
                        <a:pt x="1697" y="196"/>
                      </a:lnTo>
                      <a:lnTo>
                        <a:pt x="1697" y="198"/>
                      </a:lnTo>
                      <a:lnTo>
                        <a:pt x="1697" y="198"/>
                      </a:lnTo>
                      <a:lnTo>
                        <a:pt x="1697" y="199"/>
                      </a:lnTo>
                      <a:lnTo>
                        <a:pt x="1699" y="199"/>
                      </a:lnTo>
                      <a:lnTo>
                        <a:pt x="1699" y="200"/>
                      </a:lnTo>
                      <a:lnTo>
                        <a:pt x="1697" y="202"/>
                      </a:lnTo>
                      <a:lnTo>
                        <a:pt x="1696" y="203"/>
                      </a:lnTo>
                      <a:lnTo>
                        <a:pt x="1696" y="204"/>
                      </a:lnTo>
                      <a:lnTo>
                        <a:pt x="1696" y="210"/>
                      </a:lnTo>
                      <a:lnTo>
                        <a:pt x="1697" y="210"/>
                      </a:lnTo>
                      <a:lnTo>
                        <a:pt x="1697" y="210"/>
                      </a:lnTo>
                      <a:lnTo>
                        <a:pt x="1699" y="211"/>
                      </a:lnTo>
                      <a:lnTo>
                        <a:pt x="1699" y="211"/>
                      </a:lnTo>
                      <a:lnTo>
                        <a:pt x="1700" y="211"/>
                      </a:lnTo>
                      <a:lnTo>
                        <a:pt x="1700" y="210"/>
                      </a:lnTo>
                      <a:lnTo>
                        <a:pt x="1701" y="210"/>
                      </a:lnTo>
                      <a:lnTo>
                        <a:pt x="1701" y="211"/>
                      </a:lnTo>
                      <a:lnTo>
                        <a:pt x="1701" y="211"/>
                      </a:lnTo>
                      <a:lnTo>
                        <a:pt x="1704" y="211"/>
                      </a:lnTo>
                      <a:lnTo>
                        <a:pt x="1707" y="211"/>
                      </a:lnTo>
                      <a:lnTo>
                        <a:pt x="1705" y="213"/>
                      </a:lnTo>
                      <a:lnTo>
                        <a:pt x="1705" y="216"/>
                      </a:lnTo>
                      <a:lnTo>
                        <a:pt x="1705" y="217"/>
                      </a:lnTo>
                      <a:lnTo>
                        <a:pt x="1705" y="217"/>
                      </a:lnTo>
                      <a:lnTo>
                        <a:pt x="1707" y="219"/>
                      </a:lnTo>
                      <a:lnTo>
                        <a:pt x="1708" y="220"/>
                      </a:lnTo>
                      <a:lnTo>
                        <a:pt x="1708" y="220"/>
                      </a:lnTo>
                      <a:lnTo>
                        <a:pt x="1708" y="221"/>
                      </a:lnTo>
                      <a:lnTo>
                        <a:pt x="1708" y="223"/>
                      </a:lnTo>
                      <a:lnTo>
                        <a:pt x="1708" y="223"/>
                      </a:lnTo>
                      <a:lnTo>
                        <a:pt x="1708" y="223"/>
                      </a:lnTo>
                      <a:lnTo>
                        <a:pt x="1709" y="224"/>
                      </a:lnTo>
                      <a:lnTo>
                        <a:pt x="1709" y="224"/>
                      </a:lnTo>
                      <a:lnTo>
                        <a:pt x="1709" y="224"/>
                      </a:lnTo>
                      <a:lnTo>
                        <a:pt x="1711" y="224"/>
                      </a:lnTo>
                      <a:lnTo>
                        <a:pt x="1712" y="224"/>
                      </a:lnTo>
                      <a:lnTo>
                        <a:pt x="1713" y="224"/>
                      </a:lnTo>
                      <a:lnTo>
                        <a:pt x="1714" y="224"/>
                      </a:lnTo>
                      <a:lnTo>
                        <a:pt x="1714" y="224"/>
                      </a:lnTo>
                      <a:lnTo>
                        <a:pt x="1716" y="224"/>
                      </a:lnTo>
                      <a:lnTo>
                        <a:pt x="1716" y="229"/>
                      </a:lnTo>
                      <a:lnTo>
                        <a:pt x="1717" y="229"/>
                      </a:lnTo>
                      <a:lnTo>
                        <a:pt x="1717" y="231"/>
                      </a:lnTo>
                      <a:lnTo>
                        <a:pt x="1717" y="231"/>
                      </a:lnTo>
                      <a:lnTo>
                        <a:pt x="1718" y="232"/>
                      </a:lnTo>
                      <a:lnTo>
                        <a:pt x="1718" y="232"/>
                      </a:lnTo>
                      <a:lnTo>
                        <a:pt x="1720" y="233"/>
                      </a:lnTo>
                      <a:lnTo>
                        <a:pt x="1720" y="234"/>
                      </a:lnTo>
                      <a:lnTo>
                        <a:pt x="1718" y="236"/>
                      </a:lnTo>
                      <a:lnTo>
                        <a:pt x="1718" y="238"/>
                      </a:lnTo>
                      <a:lnTo>
                        <a:pt x="1717" y="240"/>
                      </a:lnTo>
                      <a:lnTo>
                        <a:pt x="1717" y="242"/>
                      </a:lnTo>
                      <a:lnTo>
                        <a:pt x="1717" y="242"/>
                      </a:lnTo>
                      <a:lnTo>
                        <a:pt x="1717" y="245"/>
                      </a:lnTo>
                      <a:lnTo>
                        <a:pt x="1717" y="245"/>
                      </a:lnTo>
                      <a:lnTo>
                        <a:pt x="1717" y="245"/>
                      </a:lnTo>
                      <a:lnTo>
                        <a:pt x="1717" y="254"/>
                      </a:lnTo>
                      <a:lnTo>
                        <a:pt x="1717" y="254"/>
                      </a:lnTo>
                      <a:lnTo>
                        <a:pt x="1717" y="254"/>
                      </a:lnTo>
                      <a:lnTo>
                        <a:pt x="1713" y="253"/>
                      </a:lnTo>
                      <a:lnTo>
                        <a:pt x="1713" y="254"/>
                      </a:lnTo>
                      <a:lnTo>
                        <a:pt x="1711" y="254"/>
                      </a:lnTo>
                      <a:lnTo>
                        <a:pt x="1709" y="254"/>
                      </a:lnTo>
                      <a:lnTo>
                        <a:pt x="1708" y="254"/>
                      </a:lnTo>
                      <a:lnTo>
                        <a:pt x="1705" y="253"/>
                      </a:lnTo>
                      <a:lnTo>
                        <a:pt x="1705" y="254"/>
                      </a:lnTo>
                      <a:lnTo>
                        <a:pt x="1707" y="255"/>
                      </a:lnTo>
                      <a:lnTo>
                        <a:pt x="1708" y="257"/>
                      </a:lnTo>
                      <a:lnTo>
                        <a:pt x="1704" y="257"/>
                      </a:lnTo>
                      <a:lnTo>
                        <a:pt x="1703" y="255"/>
                      </a:lnTo>
                      <a:lnTo>
                        <a:pt x="1701" y="254"/>
                      </a:lnTo>
                      <a:lnTo>
                        <a:pt x="1700" y="254"/>
                      </a:lnTo>
                      <a:lnTo>
                        <a:pt x="1699" y="253"/>
                      </a:lnTo>
                      <a:lnTo>
                        <a:pt x="1697" y="250"/>
                      </a:lnTo>
                      <a:lnTo>
                        <a:pt x="1695" y="250"/>
                      </a:lnTo>
                      <a:lnTo>
                        <a:pt x="1693" y="249"/>
                      </a:lnTo>
                      <a:lnTo>
                        <a:pt x="1690" y="248"/>
                      </a:lnTo>
                      <a:lnTo>
                        <a:pt x="1688" y="244"/>
                      </a:lnTo>
                      <a:lnTo>
                        <a:pt x="1687" y="244"/>
                      </a:lnTo>
                      <a:lnTo>
                        <a:pt x="1687" y="242"/>
                      </a:lnTo>
                      <a:lnTo>
                        <a:pt x="1687" y="242"/>
                      </a:lnTo>
                      <a:lnTo>
                        <a:pt x="1687" y="240"/>
                      </a:lnTo>
                      <a:lnTo>
                        <a:pt x="1686" y="240"/>
                      </a:lnTo>
                      <a:lnTo>
                        <a:pt x="1686" y="237"/>
                      </a:lnTo>
                      <a:lnTo>
                        <a:pt x="1684" y="237"/>
                      </a:lnTo>
                      <a:lnTo>
                        <a:pt x="1683" y="233"/>
                      </a:lnTo>
                      <a:lnTo>
                        <a:pt x="1682" y="233"/>
                      </a:lnTo>
                      <a:lnTo>
                        <a:pt x="1682" y="232"/>
                      </a:lnTo>
                      <a:lnTo>
                        <a:pt x="1680" y="231"/>
                      </a:lnTo>
                      <a:lnTo>
                        <a:pt x="1680" y="228"/>
                      </a:lnTo>
                      <a:lnTo>
                        <a:pt x="1679" y="227"/>
                      </a:lnTo>
                      <a:lnTo>
                        <a:pt x="1679" y="227"/>
                      </a:lnTo>
                      <a:lnTo>
                        <a:pt x="1679" y="225"/>
                      </a:lnTo>
                      <a:lnTo>
                        <a:pt x="1678" y="225"/>
                      </a:lnTo>
                      <a:lnTo>
                        <a:pt x="1678" y="223"/>
                      </a:lnTo>
                      <a:lnTo>
                        <a:pt x="1675" y="221"/>
                      </a:lnTo>
                      <a:lnTo>
                        <a:pt x="1675" y="216"/>
                      </a:lnTo>
                      <a:lnTo>
                        <a:pt x="1674" y="216"/>
                      </a:lnTo>
                      <a:lnTo>
                        <a:pt x="1674" y="213"/>
                      </a:lnTo>
                      <a:lnTo>
                        <a:pt x="1673" y="213"/>
                      </a:lnTo>
                      <a:lnTo>
                        <a:pt x="1671" y="211"/>
                      </a:lnTo>
                      <a:lnTo>
                        <a:pt x="1671" y="211"/>
                      </a:lnTo>
                      <a:lnTo>
                        <a:pt x="1671" y="210"/>
                      </a:lnTo>
                      <a:lnTo>
                        <a:pt x="1670" y="210"/>
                      </a:lnTo>
                      <a:lnTo>
                        <a:pt x="1670" y="210"/>
                      </a:lnTo>
                      <a:lnTo>
                        <a:pt x="1670" y="210"/>
                      </a:lnTo>
                      <a:lnTo>
                        <a:pt x="1670" y="208"/>
                      </a:lnTo>
                      <a:lnTo>
                        <a:pt x="1669" y="207"/>
                      </a:lnTo>
                      <a:lnTo>
                        <a:pt x="1669" y="206"/>
                      </a:lnTo>
                      <a:lnTo>
                        <a:pt x="1667" y="206"/>
                      </a:lnTo>
                      <a:lnTo>
                        <a:pt x="1667" y="204"/>
                      </a:lnTo>
                      <a:lnTo>
                        <a:pt x="1666" y="204"/>
                      </a:lnTo>
                      <a:lnTo>
                        <a:pt x="1666" y="203"/>
                      </a:lnTo>
                      <a:lnTo>
                        <a:pt x="1663" y="202"/>
                      </a:lnTo>
                      <a:lnTo>
                        <a:pt x="1663" y="200"/>
                      </a:lnTo>
                      <a:lnTo>
                        <a:pt x="1663" y="200"/>
                      </a:lnTo>
                      <a:lnTo>
                        <a:pt x="1662" y="199"/>
                      </a:lnTo>
                      <a:lnTo>
                        <a:pt x="1661" y="196"/>
                      </a:lnTo>
                      <a:lnTo>
                        <a:pt x="1659" y="196"/>
                      </a:lnTo>
                      <a:lnTo>
                        <a:pt x="1659" y="195"/>
                      </a:lnTo>
                      <a:lnTo>
                        <a:pt x="1658" y="195"/>
                      </a:lnTo>
                      <a:lnTo>
                        <a:pt x="1657" y="195"/>
                      </a:lnTo>
                      <a:lnTo>
                        <a:pt x="1657" y="193"/>
                      </a:lnTo>
                      <a:lnTo>
                        <a:pt x="1657" y="193"/>
                      </a:lnTo>
                      <a:lnTo>
                        <a:pt x="1657" y="191"/>
                      </a:lnTo>
                      <a:lnTo>
                        <a:pt x="1656" y="191"/>
                      </a:lnTo>
                      <a:lnTo>
                        <a:pt x="1656" y="187"/>
                      </a:lnTo>
                      <a:lnTo>
                        <a:pt x="1654" y="187"/>
                      </a:lnTo>
                      <a:lnTo>
                        <a:pt x="1654" y="185"/>
                      </a:lnTo>
                      <a:lnTo>
                        <a:pt x="1654" y="183"/>
                      </a:lnTo>
                      <a:lnTo>
                        <a:pt x="1654" y="181"/>
                      </a:lnTo>
                      <a:lnTo>
                        <a:pt x="1654" y="179"/>
                      </a:lnTo>
                      <a:lnTo>
                        <a:pt x="1652" y="178"/>
                      </a:lnTo>
                      <a:lnTo>
                        <a:pt x="1649" y="176"/>
                      </a:lnTo>
                      <a:lnTo>
                        <a:pt x="1645" y="176"/>
                      </a:lnTo>
                      <a:lnTo>
                        <a:pt x="1644" y="170"/>
                      </a:lnTo>
                      <a:lnTo>
                        <a:pt x="1642" y="169"/>
                      </a:lnTo>
                      <a:lnTo>
                        <a:pt x="1642" y="168"/>
                      </a:lnTo>
                      <a:lnTo>
                        <a:pt x="1641" y="168"/>
                      </a:lnTo>
                      <a:lnTo>
                        <a:pt x="1641" y="166"/>
                      </a:lnTo>
                      <a:lnTo>
                        <a:pt x="1641" y="166"/>
                      </a:lnTo>
                      <a:lnTo>
                        <a:pt x="1640" y="165"/>
                      </a:lnTo>
                      <a:lnTo>
                        <a:pt x="1637" y="162"/>
                      </a:lnTo>
                      <a:lnTo>
                        <a:pt x="1637" y="160"/>
                      </a:lnTo>
                      <a:lnTo>
                        <a:pt x="1636" y="160"/>
                      </a:lnTo>
                      <a:lnTo>
                        <a:pt x="1636" y="159"/>
                      </a:lnTo>
                      <a:lnTo>
                        <a:pt x="1635" y="159"/>
                      </a:lnTo>
                      <a:lnTo>
                        <a:pt x="1635" y="159"/>
                      </a:lnTo>
                      <a:lnTo>
                        <a:pt x="1633" y="159"/>
                      </a:lnTo>
                      <a:lnTo>
                        <a:pt x="1632" y="156"/>
                      </a:lnTo>
                      <a:lnTo>
                        <a:pt x="1629" y="155"/>
                      </a:lnTo>
                      <a:lnTo>
                        <a:pt x="1629" y="153"/>
                      </a:lnTo>
                      <a:lnTo>
                        <a:pt x="1628" y="153"/>
                      </a:lnTo>
                      <a:lnTo>
                        <a:pt x="1628" y="152"/>
                      </a:lnTo>
                      <a:lnTo>
                        <a:pt x="1625" y="151"/>
                      </a:lnTo>
                      <a:lnTo>
                        <a:pt x="1625" y="149"/>
                      </a:lnTo>
                      <a:lnTo>
                        <a:pt x="1624" y="148"/>
                      </a:lnTo>
                      <a:lnTo>
                        <a:pt x="1624" y="147"/>
                      </a:lnTo>
                      <a:lnTo>
                        <a:pt x="1623" y="147"/>
                      </a:lnTo>
                      <a:lnTo>
                        <a:pt x="1623" y="145"/>
                      </a:lnTo>
                      <a:lnTo>
                        <a:pt x="1623" y="145"/>
                      </a:lnTo>
                      <a:lnTo>
                        <a:pt x="1623" y="144"/>
                      </a:lnTo>
                      <a:lnTo>
                        <a:pt x="1621" y="143"/>
                      </a:lnTo>
                      <a:lnTo>
                        <a:pt x="1621" y="136"/>
                      </a:lnTo>
                      <a:lnTo>
                        <a:pt x="1624" y="136"/>
                      </a:lnTo>
                      <a:close/>
                      <a:moveTo>
                        <a:pt x="1856" y="128"/>
                      </a:moveTo>
                      <a:lnTo>
                        <a:pt x="1857" y="128"/>
                      </a:lnTo>
                      <a:lnTo>
                        <a:pt x="1857" y="130"/>
                      </a:lnTo>
                      <a:lnTo>
                        <a:pt x="1857" y="130"/>
                      </a:lnTo>
                      <a:lnTo>
                        <a:pt x="1857" y="130"/>
                      </a:lnTo>
                      <a:lnTo>
                        <a:pt x="1856" y="128"/>
                      </a:lnTo>
                      <a:close/>
                      <a:moveTo>
                        <a:pt x="1814" y="126"/>
                      </a:moveTo>
                      <a:lnTo>
                        <a:pt x="1815" y="126"/>
                      </a:lnTo>
                      <a:lnTo>
                        <a:pt x="1815" y="126"/>
                      </a:lnTo>
                      <a:lnTo>
                        <a:pt x="1815" y="127"/>
                      </a:lnTo>
                      <a:lnTo>
                        <a:pt x="1817" y="127"/>
                      </a:lnTo>
                      <a:lnTo>
                        <a:pt x="1817" y="128"/>
                      </a:lnTo>
                      <a:lnTo>
                        <a:pt x="1819" y="128"/>
                      </a:lnTo>
                      <a:lnTo>
                        <a:pt x="1819" y="127"/>
                      </a:lnTo>
                      <a:lnTo>
                        <a:pt x="1820" y="127"/>
                      </a:lnTo>
                      <a:lnTo>
                        <a:pt x="1820" y="130"/>
                      </a:lnTo>
                      <a:lnTo>
                        <a:pt x="1823" y="130"/>
                      </a:lnTo>
                      <a:lnTo>
                        <a:pt x="1823" y="130"/>
                      </a:lnTo>
                      <a:lnTo>
                        <a:pt x="1824" y="131"/>
                      </a:lnTo>
                      <a:lnTo>
                        <a:pt x="1824" y="132"/>
                      </a:lnTo>
                      <a:lnTo>
                        <a:pt x="1824" y="134"/>
                      </a:lnTo>
                      <a:lnTo>
                        <a:pt x="1824" y="136"/>
                      </a:lnTo>
                      <a:lnTo>
                        <a:pt x="1824" y="136"/>
                      </a:lnTo>
                      <a:lnTo>
                        <a:pt x="1824" y="136"/>
                      </a:lnTo>
                      <a:lnTo>
                        <a:pt x="1827" y="136"/>
                      </a:lnTo>
                      <a:lnTo>
                        <a:pt x="1827" y="139"/>
                      </a:lnTo>
                      <a:lnTo>
                        <a:pt x="1830" y="139"/>
                      </a:lnTo>
                      <a:lnTo>
                        <a:pt x="1831" y="139"/>
                      </a:lnTo>
                      <a:lnTo>
                        <a:pt x="1831" y="140"/>
                      </a:lnTo>
                      <a:lnTo>
                        <a:pt x="1831" y="141"/>
                      </a:lnTo>
                      <a:lnTo>
                        <a:pt x="1832" y="141"/>
                      </a:lnTo>
                      <a:lnTo>
                        <a:pt x="1832" y="143"/>
                      </a:lnTo>
                      <a:lnTo>
                        <a:pt x="1834" y="143"/>
                      </a:lnTo>
                      <a:lnTo>
                        <a:pt x="1835" y="145"/>
                      </a:lnTo>
                      <a:lnTo>
                        <a:pt x="1834" y="145"/>
                      </a:lnTo>
                      <a:lnTo>
                        <a:pt x="1832" y="147"/>
                      </a:lnTo>
                      <a:lnTo>
                        <a:pt x="1831" y="147"/>
                      </a:lnTo>
                      <a:lnTo>
                        <a:pt x="1831" y="148"/>
                      </a:lnTo>
                      <a:lnTo>
                        <a:pt x="1828" y="148"/>
                      </a:lnTo>
                      <a:lnTo>
                        <a:pt x="1828" y="148"/>
                      </a:lnTo>
                      <a:lnTo>
                        <a:pt x="1828" y="148"/>
                      </a:lnTo>
                      <a:lnTo>
                        <a:pt x="1828" y="148"/>
                      </a:lnTo>
                      <a:lnTo>
                        <a:pt x="1827" y="148"/>
                      </a:lnTo>
                      <a:lnTo>
                        <a:pt x="1827" y="148"/>
                      </a:lnTo>
                      <a:lnTo>
                        <a:pt x="1827" y="148"/>
                      </a:lnTo>
                      <a:lnTo>
                        <a:pt x="1826" y="148"/>
                      </a:lnTo>
                      <a:lnTo>
                        <a:pt x="1826" y="151"/>
                      </a:lnTo>
                      <a:lnTo>
                        <a:pt x="1828" y="151"/>
                      </a:lnTo>
                      <a:lnTo>
                        <a:pt x="1828" y="153"/>
                      </a:lnTo>
                      <a:lnTo>
                        <a:pt x="1826" y="155"/>
                      </a:lnTo>
                      <a:lnTo>
                        <a:pt x="1826" y="156"/>
                      </a:lnTo>
                      <a:lnTo>
                        <a:pt x="1824" y="156"/>
                      </a:lnTo>
                      <a:lnTo>
                        <a:pt x="1823" y="156"/>
                      </a:lnTo>
                      <a:lnTo>
                        <a:pt x="1822" y="156"/>
                      </a:lnTo>
                      <a:lnTo>
                        <a:pt x="1819" y="155"/>
                      </a:lnTo>
                      <a:lnTo>
                        <a:pt x="1819" y="157"/>
                      </a:lnTo>
                      <a:lnTo>
                        <a:pt x="1818" y="157"/>
                      </a:lnTo>
                      <a:lnTo>
                        <a:pt x="1818" y="159"/>
                      </a:lnTo>
                      <a:lnTo>
                        <a:pt x="1822" y="160"/>
                      </a:lnTo>
                      <a:lnTo>
                        <a:pt x="1820" y="161"/>
                      </a:lnTo>
                      <a:lnTo>
                        <a:pt x="1820" y="162"/>
                      </a:lnTo>
                      <a:lnTo>
                        <a:pt x="1819" y="164"/>
                      </a:lnTo>
                      <a:lnTo>
                        <a:pt x="1818" y="164"/>
                      </a:lnTo>
                      <a:lnTo>
                        <a:pt x="1818" y="166"/>
                      </a:lnTo>
                      <a:lnTo>
                        <a:pt x="1820" y="168"/>
                      </a:lnTo>
                      <a:lnTo>
                        <a:pt x="1822" y="169"/>
                      </a:lnTo>
                      <a:lnTo>
                        <a:pt x="1822" y="169"/>
                      </a:lnTo>
                      <a:lnTo>
                        <a:pt x="1822" y="173"/>
                      </a:lnTo>
                      <a:lnTo>
                        <a:pt x="1823" y="173"/>
                      </a:lnTo>
                      <a:lnTo>
                        <a:pt x="1823" y="174"/>
                      </a:lnTo>
                      <a:lnTo>
                        <a:pt x="1823" y="174"/>
                      </a:lnTo>
                      <a:lnTo>
                        <a:pt x="1823" y="176"/>
                      </a:lnTo>
                      <a:lnTo>
                        <a:pt x="1823" y="176"/>
                      </a:lnTo>
                      <a:lnTo>
                        <a:pt x="1823" y="177"/>
                      </a:lnTo>
                      <a:lnTo>
                        <a:pt x="1823" y="177"/>
                      </a:lnTo>
                      <a:lnTo>
                        <a:pt x="1822" y="181"/>
                      </a:lnTo>
                      <a:lnTo>
                        <a:pt x="1823" y="181"/>
                      </a:lnTo>
                      <a:lnTo>
                        <a:pt x="1823" y="182"/>
                      </a:lnTo>
                      <a:lnTo>
                        <a:pt x="1827" y="186"/>
                      </a:lnTo>
                      <a:lnTo>
                        <a:pt x="1830" y="187"/>
                      </a:lnTo>
                      <a:lnTo>
                        <a:pt x="1831" y="190"/>
                      </a:lnTo>
                      <a:lnTo>
                        <a:pt x="1828" y="190"/>
                      </a:lnTo>
                      <a:lnTo>
                        <a:pt x="1826" y="191"/>
                      </a:lnTo>
                      <a:lnTo>
                        <a:pt x="1822" y="191"/>
                      </a:lnTo>
                      <a:lnTo>
                        <a:pt x="1820" y="194"/>
                      </a:lnTo>
                      <a:lnTo>
                        <a:pt x="1820" y="198"/>
                      </a:lnTo>
                      <a:lnTo>
                        <a:pt x="1822" y="198"/>
                      </a:lnTo>
                      <a:lnTo>
                        <a:pt x="1820" y="200"/>
                      </a:lnTo>
                      <a:lnTo>
                        <a:pt x="1820" y="202"/>
                      </a:lnTo>
                      <a:lnTo>
                        <a:pt x="1822" y="202"/>
                      </a:lnTo>
                      <a:lnTo>
                        <a:pt x="1822" y="202"/>
                      </a:lnTo>
                      <a:lnTo>
                        <a:pt x="1820" y="202"/>
                      </a:lnTo>
                      <a:lnTo>
                        <a:pt x="1820" y="204"/>
                      </a:lnTo>
                      <a:lnTo>
                        <a:pt x="1819" y="204"/>
                      </a:lnTo>
                      <a:lnTo>
                        <a:pt x="1819" y="206"/>
                      </a:lnTo>
                      <a:lnTo>
                        <a:pt x="1818" y="207"/>
                      </a:lnTo>
                      <a:lnTo>
                        <a:pt x="1818" y="207"/>
                      </a:lnTo>
                      <a:lnTo>
                        <a:pt x="1818" y="207"/>
                      </a:lnTo>
                      <a:lnTo>
                        <a:pt x="1818" y="207"/>
                      </a:lnTo>
                      <a:lnTo>
                        <a:pt x="1819" y="208"/>
                      </a:lnTo>
                      <a:lnTo>
                        <a:pt x="1819" y="210"/>
                      </a:lnTo>
                      <a:lnTo>
                        <a:pt x="1819" y="211"/>
                      </a:lnTo>
                      <a:lnTo>
                        <a:pt x="1818" y="212"/>
                      </a:lnTo>
                      <a:lnTo>
                        <a:pt x="1817" y="213"/>
                      </a:lnTo>
                      <a:lnTo>
                        <a:pt x="1815" y="216"/>
                      </a:lnTo>
                      <a:lnTo>
                        <a:pt x="1814" y="217"/>
                      </a:lnTo>
                      <a:lnTo>
                        <a:pt x="1815" y="219"/>
                      </a:lnTo>
                      <a:lnTo>
                        <a:pt x="1817" y="220"/>
                      </a:lnTo>
                      <a:lnTo>
                        <a:pt x="1817" y="223"/>
                      </a:lnTo>
                      <a:lnTo>
                        <a:pt x="1817" y="223"/>
                      </a:lnTo>
                      <a:lnTo>
                        <a:pt x="1815" y="224"/>
                      </a:lnTo>
                      <a:lnTo>
                        <a:pt x="1815" y="224"/>
                      </a:lnTo>
                      <a:lnTo>
                        <a:pt x="1815" y="224"/>
                      </a:lnTo>
                      <a:lnTo>
                        <a:pt x="1814" y="224"/>
                      </a:lnTo>
                      <a:lnTo>
                        <a:pt x="1814" y="224"/>
                      </a:lnTo>
                      <a:lnTo>
                        <a:pt x="1813" y="225"/>
                      </a:lnTo>
                      <a:lnTo>
                        <a:pt x="1811" y="227"/>
                      </a:lnTo>
                      <a:lnTo>
                        <a:pt x="1811" y="228"/>
                      </a:lnTo>
                      <a:lnTo>
                        <a:pt x="1811" y="228"/>
                      </a:lnTo>
                      <a:lnTo>
                        <a:pt x="1811" y="228"/>
                      </a:lnTo>
                      <a:lnTo>
                        <a:pt x="1810" y="228"/>
                      </a:lnTo>
                      <a:lnTo>
                        <a:pt x="1809" y="233"/>
                      </a:lnTo>
                      <a:lnTo>
                        <a:pt x="1809" y="233"/>
                      </a:lnTo>
                      <a:lnTo>
                        <a:pt x="1809" y="233"/>
                      </a:lnTo>
                      <a:lnTo>
                        <a:pt x="1803" y="234"/>
                      </a:lnTo>
                      <a:lnTo>
                        <a:pt x="1803" y="234"/>
                      </a:lnTo>
                      <a:lnTo>
                        <a:pt x="1802" y="234"/>
                      </a:lnTo>
                      <a:lnTo>
                        <a:pt x="1802" y="236"/>
                      </a:lnTo>
                      <a:lnTo>
                        <a:pt x="1801" y="236"/>
                      </a:lnTo>
                      <a:lnTo>
                        <a:pt x="1801" y="236"/>
                      </a:lnTo>
                      <a:lnTo>
                        <a:pt x="1800" y="236"/>
                      </a:lnTo>
                      <a:lnTo>
                        <a:pt x="1800" y="237"/>
                      </a:lnTo>
                      <a:lnTo>
                        <a:pt x="1798" y="237"/>
                      </a:lnTo>
                      <a:lnTo>
                        <a:pt x="1797" y="237"/>
                      </a:lnTo>
                      <a:lnTo>
                        <a:pt x="1796" y="236"/>
                      </a:lnTo>
                      <a:lnTo>
                        <a:pt x="1796" y="234"/>
                      </a:lnTo>
                      <a:lnTo>
                        <a:pt x="1792" y="234"/>
                      </a:lnTo>
                      <a:lnTo>
                        <a:pt x="1792" y="233"/>
                      </a:lnTo>
                      <a:lnTo>
                        <a:pt x="1790" y="233"/>
                      </a:lnTo>
                      <a:lnTo>
                        <a:pt x="1790" y="233"/>
                      </a:lnTo>
                      <a:lnTo>
                        <a:pt x="1788" y="234"/>
                      </a:lnTo>
                      <a:lnTo>
                        <a:pt x="1786" y="234"/>
                      </a:lnTo>
                      <a:lnTo>
                        <a:pt x="1785" y="233"/>
                      </a:lnTo>
                      <a:lnTo>
                        <a:pt x="1784" y="233"/>
                      </a:lnTo>
                      <a:lnTo>
                        <a:pt x="1783" y="232"/>
                      </a:lnTo>
                      <a:lnTo>
                        <a:pt x="1781" y="234"/>
                      </a:lnTo>
                      <a:lnTo>
                        <a:pt x="1779" y="234"/>
                      </a:lnTo>
                      <a:lnTo>
                        <a:pt x="1779" y="234"/>
                      </a:lnTo>
                      <a:lnTo>
                        <a:pt x="1772" y="234"/>
                      </a:lnTo>
                      <a:lnTo>
                        <a:pt x="1772" y="231"/>
                      </a:lnTo>
                      <a:lnTo>
                        <a:pt x="1769" y="231"/>
                      </a:lnTo>
                      <a:lnTo>
                        <a:pt x="1768" y="231"/>
                      </a:lnTo>
                      <a:lnTo>
                        <a:pt x="1768" y="229"/>
                      </a:lnTo>
                      <a:lnTo>
                        <a:pt x="1767" y="229"/>
                      </a:lnTo>
                      <a:lnTo>
                        <a:pt x="1765" y="231"/>
                      </a:lnTo>
                      <a:lnTo>
                        <a:pt x="1765" y="231"/>
                      </a:lnTo>
                      <a:lnTo>
                        <a:pt x="1764" y="232"/>
                      </a:lnTo>
                      <a:lnTo>
                        <a:pt x="1764" y="232"/>
                      </a:lnTo>
                      <a:lnTo>
                        <a:pt x="1762" y="232"/>
                      </a:lnTo>
                      <a:lnTo>
                        <a:pt x="1760" y="231"/>
                      </a:lnTo>
                      <a:lnTo>
                        <a:pt x="1758" y="231"/>
                      </a:lnTo>
                      <a:lnTo>
                        <a:pt x="1758" y="228"/>
                      </a:lnTo>
                      <a:lnTo>
                        <a:pt x="1756" y="225"/>
                      </a:lnTo>
                      <a:lnTo>
                        <a:pt x="1756" y="223"/>
                      </a:lnTo>
                      <a:lnTo>
                        <a:pt x="1755" y="223"/>
                      </a:lnTo>
                      <a:lnTo>
                        <a:pt x="1755" y="215"/>
                      </a:lnTo>
                      <a:lnTo>
                        <a:pt x="1754" y="215"/>
                      </a:lnTo>
                      <a:lnTo>
                        <a:pt x="1752" y="211"/>
                      </a:lnTo>
                      <a:lnTo>
                        <a:pt x="1750" y="212"/>
                      </a:lnTo>
                      <a:lnTo>
                        <a:pt x="1748" y="213"/>
                      </a:lnTo>
                      <a:lnTo>
                        <a:pt x="1747" y="213"/>
                      </a:lnTo>
                      <a:lnTo>
                        <a:pt x="1747" y="212"/>
                      </a:lnTo>
                      <a:lnTo>
                        <a:pt x="1748" y="211"/>
                      </a:lnTo>
                      <a:lnTo>
                        <a:pt x="1748" y="210"/>
                      </a:lnTo>
                      <a:lnTo>
                        <a:pt x="1746" y="210"/>
                      </a:lnTo>
                      <a:lnTo>
                        <a:pt x="1747" y="207"/>
                      </a:lnTo>
                      <a:lnTo>
                        <a:pt x="1747" y="206"/>
                      </a:lnTo>
                      <a:lnTo>
                        <a:pt x="1746" y="206"/>
                      </a:lnTo>
                      <a:lnTo>
                        <a:pt x="1746" y="204"/>
                      </a:lnTo>
                      <a:lnTo>
                        <a:pt x="1745" y="204"/>
                      </a:lnTo>
                      <a:lnTo>
                        <a:pt x="1745" y="203"/>
                      </a:lnTo>
                      <a:lnTo>
                        <a:pt x="1746" y="203"/>
                      </a:lnTo>
                      <a:lnTo>
                        <a:pt x="1745" y="198"/>
                      </a:lnTo>
                      <a:lnTo>
                        <a:pt x="1743" y="196"/>
                      </a:lnTo>
                      <a:lnTo>
                        <a:pt x="1743" y="194"/>
                      </a:lnTo>
                      <a:lnTo>
                        <a:pt x="1742" y="194"/>
                      </a:lnTo>
                      <a:lnTo>
                        <a:pt x="1743" y="191"/>
                      </a:lnTo>
                      <a:lnTo>
                        <a:pt x="1743" y="191"/>
                      </a:lnTo>
                      <a:lnTo>
                        <a:pt x="1743" y="190"/>
                      </a:lnTo>
                      <a:lnTo>
                        <a:pt x="1743" y="189"/>
                      </a:lnTo>
                      <a:lnTo>
                        <a:pt x="1743" y="187"/>
                      </a:lnTo>
                      <a:lnTo>
                        <a:pt x="1743" y="187"/>
                      </a:lnTo>
                      <a:lnTo>
                        <a:pt x="1745" y="185"/>
                      </a:lnTo>
                      <a:lnTo>
                        <a:pt x="1746" y="181"/>
                      </a:lnTo>
                      <a:lnTo>
                        <a:pt x="1748" y="181"/>
                      </a:lnTo>
                      <a:lnTo>
                        <a:pt x="1748" y="177"/>
                      </a:lnTo>
                      <a:lnTo>
                        <a:pt x="1751" y="178"/>
                      </a:lnTo>
                      <a:lnTo>
                        <a:pt x="1752" y="178"/>
                      </a:lnTo>
                      <a:lnTo>
                        <a:pt x="1754" y="179"/>
                      </a:lnTo>
                      <a:lnTo>
                        <a:pt x="1754" y="181"/>
                      </a:lnTo>
                      <a:lnTo>
                        <a:pt x="1756" y="179"/>
                      </a:lnTo>
                      <a:lnTo>
                        <a:pt x="1756" y="179"/>
                      </a:lnTo>
                      <a:lnTo>
                        <a:pt x="1759" y="181"/>
                      </a:lnTo>
                      <a:lnTo>
                        <a:pt x="1759" y="182"/>
                      </a:lnTo>
                      <a:lnTo>
                        <a:pt x="1763" y="183"/>
                      </a:lnTo>
                      <a:lnTo>
                        <a:pt x="1763" y="181"/>
                      </a:lnTo>
                      <a:lnTo>
                        <a:pt x="1763" y="181"/>
                      </a:lnTo>
                      <a:lnTo>
                        <a:pt x="1763" y="181"/>
                      </a:lnTo>
                      <a:lnTo>
                        <a:pt x="1765" y="181"/>
                      </a:lnTo>
                      <a:lnTo>
                        <a:pt x="1765" y="178"/>
                      </a:lnTo>
                      <a:lnTo>
                        <a:pt x="1765" y="176"/>
                      </a:lnTo>
                      <a:lnTo>
                        <a:pt x="1767" y="176"/>
                      </a:lnTo>
                      <a:lnTo>
                        <a:pt x="1767" y="174"/>
                      </a:lnTo>
                      <a:lnTo>
                        <a:pt x="1765" y="173"/>
                      </a:lnTo>
                      <a:lnTo>
                        <a:pt x="1765" y="172"/>
                      </a:lnTo>
                      <a:lnTo>
                        <a:pt x="1767" y="172"/>
                      </a:lnTo>
                      <a:lnTo>
                        <a:pt x="1768" y="172"/>
                      </a:lnTo>
                      <a:lnTo>
                        <a:pt x="1769" y="170"/>
                      </a:lnTo>
                      <a:lnTo>
                        <a:pt x="1769" y="169"/>
                      </a:lnTo>
                      <a:lnTo>
                        <a:pt x="1771" y="169"/>
                      </a:lnTo>
                      <a:lnTo>
                        <a:pt x="1775" y="169"/>
                      </a:lnTo>
                      <a:lnTo>
                        <a:pt x="1775" y="168"/>
                      </a:lnTo>
                      <a:lnTo>
                        <a:pt x="1777" y="168"/>
                      </a:lnTo>
                      <a:lnTo>
                        <a:pt x="1777" y="168"/>
                      </a:lnTo>
                      <a:lnTo>
                        <a:pt x="1783" y="168"/>
                      </a:lnTo>
                      <a:lnTo>
                        <a:pt x="1783" y="166"/>
                      </a:lnTo>
                      <a:lnTo>
                        <a:pt x="1784" y="166"/>
                      </a:lnTo>
                      <a:lnTo>
                        <a:pt x="1784" y="165"/>
                      </a:lnTo>
                      <a:lnTo>
                        <a:pt x="1784" y="164"/>
                      </a:lnTo>
                      <a:lnTo>
                        <a:pt x="1785" y="164"/>
                      </a:lnTo>
                      <a:lnTo>
                        <a:pt x="1785" y="162"/>
                      </a:lnTo>
                      <a:lnTo>
                        <a:pt x="1786" y="162"/>
                      </a:lnTo>
                      <a:lnTo>
                        <a:pt x="1786" y="161"/>
                      </a:lnTo>
                      <a:lnTo>
                        <a:pt x="1788" y="160"/>
                      </a:lnTo>
                      <a:lnTo>
                        <a:pt x="1788" y="159"/>
                      </a:lnTo>
                      <a:lnTo>
                        <a:pt x="1788" y="159"/>
                      </a:lnTo>
                      <a:lnTo>
                        <a:pt x="1788" y="157"/>
                      </a:lnTo>
                      <a:lnTo>
                        <a:pt x="1789" y="157"/>
                      </a:lnTo>
                      <a:lnTo>
                        <a:pt x="1789" y="156"/>
                      </a:lnTo>
                      <a:lnTo>
                        <a:pt x="1790" y="156"/>
                      </a:lnTo>
                      <a:lnTo>
                        <a:pt x="1790" y="153"/>
                      </a:lnTo>
                      <a:lnTo>
                        <a:pt x="1790" y="153"/>
                      </a:lnTo>
                      <a:lnTo>
                        <a:pt x="1793" y="153"/>
                      </a:lnTo>
                      <a:lnTo>
                        <a:pt x="1796" y="153"/>
                      </a:lnTo>
                      <a:lnTo>
                        <a:pt x="1796" y="152"/>
                      </a:lnTo>
                      <a:lnTo>
                        <a:pt x="1797" y="152"/>
                      </a:lnTo>
                      <a:lnTo>
                        <a:pt x="1798" y="149"/>
                      </a:lnTo>
                      <a:lnTo>
                        <a:pt x="1802" y="149"/>
                      </a:lnTo>
                      <a:lnTo>
                        <a:pt x="1802" y="148"/>
                      </a:lnTo>
                      <a:lnTo>
                        <a:pt x="1803" y="148"/>
                      </a:lnTo>
                      <a:lnTo>
                        <a:pt x="1805" y="147"/>
                      </a:lnTo>
                      <a:lnTo>
                        <a:pt x="1805" y="145"/>
                      </a:lnTo>
                      <a:lnTo>
                        <a:pt x="1805" y="145"/>
                      </a:lnTo>
                      <a:lnTo>
                        <a:pt x="1805" y="143"/>
                      </a:lnTo>
                      <a:lnTo>
                        <a:pt x="1802" y="143"/>
                      </a:lnTo>
                      <a:lnTo>
                        <a:pt x="1803" y="141"/>
                      </a:lnTo>
                      <a:lnTo>
                        <a:pt x="1805" y="140"/>
                      </a:lnTo>
                      <a:lnTo>
                        <a:pt x="1805" y="140"/>
                      </a:lnTo>
                      <a:lnTo>
                        <a:pt x="1806" y="138"/>
                      </a:lnTo>
                      <a:lnTo>
                        <a:pt x="1807" y="138"/>
                      </a:lnTo>
                      <a:lnTo>
                        <a:pt x="1809" y="138"/>
                      </a:lnTo>
                      <a:lnTo>
                        <a:pt x="1809" y="136"/>
                      </a:lnTo>
                      <a:lnTo>
                        <a:pt x="1809" y="135"/>
                      </a:lnTo>
                      <a:lnTo>
                        <a:pt x="1810" y="135"/>
                      </a:lnTo>
                      <a:lnTo>
                        <a:pt x="1810" y="134"/>
                      </a:lnTo>
                      <a:lnTo>
                        <a:pt x="1811" y="132"/>
                      </a:lnTo>
                      <a:lnTo>
                        <a:pt x="1811" y="131"/>
                      </a:lnTo>
                      <a:lnTo>
                        <a:pt x="1813" y="131"/>
                      </a:lnTo>
                      <a:lnTo>
                        <a:pt x="1813" y="130"/>
                      </a:lnTo>
                      <a:lnTo>
                        <a:pt x="1813" y="130"/>
                      </a:lnTo>
                      <a:lnTo>
                        <a:pt x="1813" y="127"/>
                      </a:lnTo>
                      <a:lnTo>
                        <a:pt x="1813" y="127"/>
                      </a:lnTo>
                      <a:lnTo>
                        <a:pt x="1814" y="126"/>
                      </a:lnTo>
                      <a:lnTo>
                        <a:pt x="1814" y="126"/>
                      </a:lnTo>
                      <a:close/>
                      <a:moveTo>
                        <a:pt x="1610" y="123"/>
                      </a:moveTo>
                      <a:lnTo>
                        <a:pt x="1612" y="123"/>
                      </a:lnTo>
                      <a:lnTo>
                        <a:pt x="1612" y="126"/>
                      </a:lnTo>
                      <a:lnTo>
                        <a:pt x="1611" y="126"/>
                      </a:lnTo>
                      <a:lnTo>
                        <a:pt x="1610" y="123"/>
                      </a:lnTo>
                      <a:close/>
                      <a:moveTo>
                        <a:pt x="657" y="118"/>
                      </a:moveTo>
                      <a:lnTo>
                        <a:pt x="658" y="118"/>
                      </a:lnTo>
                      <a:lnTo>
                        <a:pt x="658" y="119"/>
                      </a:lnTo>
                      <a:lnTo>
                        <a:pt x="658" y="119"/>
                      </a:lnTo>
                      <a:lnTo>
                        <a:pt x="658" y="119"/>
                      </a:lnTo>
                      <a:lnTo>
                        <a:pt x="657" y="119"/>
                      </a:lnTo>
                      <a:lnTo>
                        <a:pt x="657" y="119"/>
                      </a:lnTo>
                      <a:lnTo>
                        <a:pt x="657" y="119"/>
                      </a:lnTo>
                      <a:lnTo>
                        <a:pt x="657" y="119"/>
                      </a:lnTo>
                      <a:lnTo>
                        <a:pt x="657" y="118"/>
                      </a:lnTo>
                      <a:close/>
                      <a:moveTo>
                        <a:pt x="57" y="117"/>
                      </a:moveTo>
                      <a:lnTo>
                        <a:pt x="58" y="118"/>
                      </a:lnTo>
                      <a:lnTo>
                        <a:pt x="58" y="118"/>
                      </a:lnTo>
                      <a:lnTo>
                        <a:pt x="58" y="118"/>
                      </a:lnTo>
                      <a:lnTo>
                        <a:pt x="57" y="118"/>
                      </a:lnTo>
                      <a:lnTo>
                        <a:pt x="57" y="117"/>
                      </a:lnTo>
                      <a:close/>
                      <a:moveTo>
                        <a:pt x="56" y="117"/>
                      </a:moveTo>
                      <a:lnTo>
                        <a:pt x="57" y="118"/>
                      </a:lnTo>
                      <a:lnTo>
                        <a:pt x="57" y="118"/>
                      </a:lnTo>
                      <a:lnTo>
                        <a:pt x="57" y="118"/>
                      </a:lnTo>
                      <a:lnTo>
                        <a:pt x="57" y="118"/>
                      </a:lnTo>
                      <a:lnTo>
                        <a:pt x="56" y="119"/>
                      </a:lnTo>
                      <a:lnTo>
                        <a:pt x="56" y="119"/>
                      </a:lnTo>
                      <a:lnTo>
                        <a:pt x="56" y="117"/>
                      </a:lnTo>
                      <a:close/>
                      <a:moveTo>
                        <a:pt x="43" y="117"/>
                      </a:moveTo>
                      <a:lnTo>
                        <a:pt x="44" y="118"/>
                      </a:lnTo>
                      <a:lnTo>
                        <a:pt x="44" y="118"/>
                      </a:lnTo>
                      <a:lnTo>
                        <a:pt x="44" y="119"/>
                      </a:lnTo>
                      <a:lnTo>
                        <a:pt x="44" y="119"/>
                      </a:lnTo>
                      <a:lnTo>
                        <a:pt x="43" y="118"/>
                      </a:lnTo>
                      <a:lnTo>
                        <a:pt x="43" y="117"/>
                      </a:lnTo>
                      <a:close/>
                      <a:moveTo>
                        <a:pt x="231" y="104"/>
                      </a:moveTo>
                      <a:lnTo>
                        <a:pt x="234" y="104"/>
                      </a:lnTo>
                      <a:lnTo>
                        <a:pt x="234" y="104"/>
                      </a:lnTo>
                      <a:lnTo>
                        <a:pt x="234" y="105"/>
                      </a:lnTo>
                      <a:lnTo>
                        <a:pt x="231" y="105"/>
                      </a:lnTo>
                      <a:lnTo>
                        <a:pt x="231" y="104"/>
                      </a:lnTo>
                      <a:close/>
                      <a:moveTo>
                        <a:pt x="1891" y="101"/>
                      </a:moveTo>
                      <a:lnTo>
                        <a:pt x="1892" y="101"/>
                      </a:lnTo>
                      <a:lnTo>
                        <a:pt x="1894" y="101"/>
                      </a:lnTo>
                      <a:lnTo>
                        <a:pt x="1895" y="105"/>
                      </a:lnTo>
                      <a:lnTo>
                        <a:pt x="1896" y="109"/>
                      </a:lnTo>
                      <a:lnTo>
                        <a:pt x="1898" y="113"/>
                      </a:lnTo>
                      <a:lnTo>
                        <a:pt x="1898" y="118"/>
                      </a:lnTo>
                      <a:lnTo>
                        <a:pt x="1896" y="118"/>
                      </a:lnTo>
                      <a:lnTo>
                        <a:pt x="1896" y="119"/>
                      </a:lnTo>
                      <a:lnTo>
                        <a:pt x="1895" y="119"/>
                      </a:lnTo>
                      <a:lnTo>
                        <a:pt x="1895" y="121"/>
                      </a:lnTo>
                      <a:lnTo>
                        <a:pt x="1895" y="121"/>
                      </a:lnTo>
                      <a:lnTo>
                        <a:pt x="1895" y="122"/>
                      </a:lnTo>
                      <a:lnTo>
                        <a:pt x="1894" y="122"/>
                      </a:lnTo>
                      <a:lnTo>
                        <a:pt x="1892" y="123"/>
                      </a:lnTo>
                      <a:lnTo>
                        <a:pt x="1891" y="124"/>
                      </a:lnTo>
                      <a:lnTo>
                        <a:pt x="1891" y="127"/>
                      </a:lnTo>
                      <a:lnTo>
                        <a:pt x="1892" y="130"/>
                      </a:lnTo>
                      <a:lnTo>
                        <a:pt x="1894" y="132"/>
                      </a:lnTo>
                      <a:lnTo>
                        <a:pt x="1892" y="132"/>
                      </a:lnTo>
                      <a:lnTo>
                        <a:pt x="1892" y="132"/>
                      </a:lnTo>
                      <a:lnTo>
                        <a:pt x="1892" y="132"/>
                      </a:lnTo>
                      <a:lnTo>
                        <a:pt x="1892" y="128"/>
                      </a:lnTo>
                      <a:lnTo>
                        <a:pt x="1891" y="128"/>
                      </a:lnTo>
                      <a:lnTo>
                        <a:pt x="1891" y="130"/>
                      </a:lnTo>
                      <a:lnTo>
                        <a:pt x="1889" y="130"/>
                      </a:lnTo>
                      <a:lnTo>
                        <a:pt x="1890" y="132"/>
                      </a:lnTo>
                      <a:lnTo>
                        <a:pt x="1890" y="132"/>
                      </a:lnTo>
                      <a:lnTo>
                        <a:pt x="1890" y="134"/>
                      </a:lnTo>
                      <a:lnTo>
                        <a:pt x="1891" y="134"/>
                      </a:lnTo>
                      <a:lnTo>
                        <a:pt x="1891" y="136"/>
                      </a:lnTo>
                      <a:lnTo>
                        <a:pt x="1890" y="138"/>
                      </a:lnTo>
                      <a:lnTo>
                        <a:pt x="1890" y="139"/>
                      </a:lnTo>
                      <a:lnTo>
                        <a:pt x="1889" y="140"/>
                      </a:lnTo>
                      <a:lnTo>
                        <a:pt x="1887" y="140"/>
                      </a:lnTo>
                      <a:lnTo>
                        <a:pt x="1886" y="140"/>
                      </a:lnTo>
                      <a:lnTo>
                        <a:pt x="1886" y="140"/>
                      </a:lnTo>
                      <a:lnTo>
                        <a:pt x="1886" y="140"/>
                      </a:lnTo>
                      <a:lnTo>
                        <a:pt x="1886" y="138"/>
                      </a:lnTo>
                      <a:lnTo>
                        <a:pt x="1886" y="138"/>
                      </a:lnTo>
                      <a:lnTo>
                        <a:pt x="1886" y="138"/>
                      </a:lnTo>
                      <a:lnTo>
                        <a:pt x="1886" y="136"/>
                      </a:lnTo>
                      <a:lnTo>
                        <a:pt x="1885" y="138"/>
                      </a:lnTo>
                      <a:lnTo>
                        <a:pt x="1882" y="138"/>
                      </a:lnTo>
                      <a:lnTo>
                        <a:pt x="1881" y="138"/>
                      </a:lnTo>
                      <a:lnTo>
                        <a:pt x="1879" y="136"/>
                      </a:lnTo>
                      <a:lnTo>
                        <a:pt x="1877" y="135"/>
                      </a:lnTo>
                      <a:lnTo>
                        <a:pt x="1874" y="134"/>
                      </a:lnTo>
                      <a:lnTo>
                        <a:pt x="1874" y="131"/>
                      </a:lnTo>
                      <a:lnTo>
                        <a:pt x="1874" y="128"/>
                      </a:lnTo>
                      <a:lnTo>
                        <a:pt x="1874" y="126"/>
                      </a:lnTo>
                      <a:lnTo>
                        <a:pt x="1875" y="126"/>
                      </a:lnTo>
                      <a:lnTo>
                        <a:pt x="1875" y="124"/>
                      </a:lnTo>
                      <a:lnTo>
                        <a:pt x="1877" y="124"/>
                      </a:lnTo>
                      <a:lnTo>
                        <a:pt x="1877" y="122"/>
                      </a:lnTo>
                      <a:lnTo>
                        <a:pt x="1877" y="122"/>
                      </a:lnTo>
                      <a:lnTo>
                        <a:pt x="1877" y="122"/>
                      </a:lnTo>
                      <a:lnTo>
                        <a:pt x="1874" y="122"/>
                      </a:lnTo>
                      <a:lnTo>
                        <a:pt x="1874" y="121"/>
                      </a:lnTo>
                      <a:lnTo>
                        <a:pt x="1873" y="121"/>
                      </a:lnTo>
                      <a:lnTo>
                        <a:pt x="1872" y="121"/>
                      </a:lnTo>
                      <a:lnTo>
                        <a:pt x="1872" y="122"/>
                      </a:lnTo>
                      <a:lnTo>
                        <a:pt x="1868" y="121"/>
                      </a:lnTo>
                      <a:lnTo>
                        <a:pt x="1868" y="122"/>
                      </a:lnTo>
                      <a:lnTo>
                        <a:pt x="1865" y="122"/>
                      </a:lnTo>
                      <a:lnTo>
                        <a:pt x="1864" y="121"/>
                      </a:lnTo>
                      <a:lnTo>
                        <a:pt x="1864" y="119"/>
                      </a:lnTo>
                      <a:lnTo>
                        <a:pt x="1862" y="119"/>
                      </a:lnTo>
                      <a:lnTo>
                        <a:pt x="1862" y="121"/>
                      </a:lnTo>
                      <a:lnTo>
                        <a:pt x="1861" y="121"/>
                      </a:lnTo>
                      <a:lnTo>
                        <a:pt x="1861" y="122"/>
                      </a:lnTo>
                      <a:lnTo>
                        <a:pt x="1860" y="123"/>
                      </a:lnTo>
                      <a:lnTo>
                        <a:pt x="1860" y="124"/>
                      </a:lnTo>
                      <a:lnTo>
                        <a:pt x="1857" y="124"/>
                      </a:lnTo>
                      <a:lnTo>
                        <a:pt x="1856" y="123"/>
                      </a:lnTo>
                      <a:lnTo>
                        <a:pt x="1857" y="122"/>
                      </a:lnTo>
                      <a:lnTo>
                        <a:pt x="1858" y="119"/>
                      </a:lnTo>
                      <a:lnTo>
                        <a:pt x="1858" y="119"/>
                      </a:lnTo>
                      <a:lnTo>
                        <a:pt x="1860" y="118"/>
                      </a:lnTo>
                      <a:lnTo>
                        <a:pt x="1858" y="117"/>
                      </a:lnTo>
                      <a:lnTo>
                        <a:pt x="1858" y="115"/>
                      </a:lnTo>
                      <a:lnTo>
                        <a:pt x="1858" y="114"/>
                      </a:lnTo>
                      <a:lnTo>
                        <a:pt x="1860" y="114"/>
                      </a:lnTo>
                      <a:lnTo>
                        <a:pt x="1862" y="114"/>
                      </a:lnTo>
                      <a:lnTo>
                        <a:pt x="1865" y="113"/>
                      </a:lnTo>
                      <a:lnTo>
                        <a:pt x="1865" y="110"/>
                      </a:lnTo>
                      <a:lnTo>
                        <a:pt x="1868" y="110"/>
                      </a:lnTo>
                      <a:lnTo>
                        <a:pt x="1868" y="109"/>
                      </a:lnTo>
                      <a:lnTo>
                        <a:pt x="1869" y="109"/>
                      </a:lnTo>
                      <a:lnTo>
                        <a:pt x="1870" y="109"/>
                      </a:lnTo>
                      <a:lnTo>
                        <a:pt x="1872" y="109"/>
                      </a:lnTo>
                      <a:lnTo>
                        <a:pt x="1872" y="109"/>
                      </a:lnTo>
                      <a:lnTo>
                        <a:pt x="1872" y="109"/>
                      </a:lnTo>
                      <a:lnTo>
                        <a:pt x="1872" y="113"/>
                      </a:lnTo>
                      <a:lnTo>
                        <a:pt x="1873" y="113"/>
                      </a:lnTo>
                      <a:lnTo>
                        <a:pt x="1874" y="113"/>
                      </a:lnTo>
                      <a:lnTo>
                        <a:pt x="1877" y="111"/>
                      </a:lnTo>
                      <a:lnTo>
                        <a:pt x="1877" y="110"/>
                      </a:lnTo>
                      <a:lnTo>
                        <a:pt x="1879" y="109"/>
                      </a:lnTo>
                      <a:lnTo>
                        <a:pt x="1879" y="110"/>
                      </a:lnTo>
                      <a:lnTo>
                        <a:pt x="1882" y="110"/>
                      </a:lnTo>
                      <a:lnTo>
                        <a:pt x="1883" y="109"/>
                      </a:lnTo>
                      <a:lnTo>
                        <a:pt x="1883" y="107"/>
                      </a:lnTo>
                      <a:lnTo>
                        <a:pt x="1885" y="106"/>
                      </a:lnTo>
                      <a:lnTo>
                        <a:pt x="1885" y="106"/>
                      </a:lnTo>
                      <a:lnTo>
                        <a:pt x="1886" y="106"/>
                      </a:lnTo>
                      <a:lnTo>
                        <a:pt x="1886" y="106"/>
                      </a:lnTo>
                      <a:lnTo>
                        <a:pt x="1889" y="106"/>
                      </a:lnTo>
                      <a:lnTo>
                        <a:pt x="1889" y="104"/>
                      </a:lnTo>
                      <a:lnTo>
                        <a:pt x="1890" y="104"/>
                      </a:lnTo>
                      <a:lnTo>
                        <a:pt x="1890" y="104"/>
                      </a:lnTo>
                      <a:lnTo>
                        <a:pt x="1889" y="104"/>
                      </a:lnTo>
                      <a:lnTo>
                        <a:pt x="1889" y="101"/>
                      </a:lnTo>
                      <a:lnTo>
                        <a:pt x="1890" y="101"/>
                      </a:lnTo>
                      <a:lnTo>
                        <a:pt x="1891" y="101"/>
                      </a:lnTo>
                      <a:close/>
                      <a:moveTo>
                        <a:pt x="1484" y="97"/>
                      </a:moveTo>
                      <a:lnTo>
                        <a:pt x="1487" y="97"/>
                      </a:lnTo>
                      <a:lnTo>
                        <a:pt x="1487" y="100"/>
                      </a:lnTo>
                      <a:lnTo>
                        <a:pt x="1488" y="100"/>
                      </a:lnTo>
                      <a:lnTo>
                        <a:pt x="1488" y="102"/>
                      </a:lnTo>
                      <a:lnTo>
                        <a:pt x="1489" y="102"/>
                      </a:lnTo>
                      <a:lnTo>
                        <a:pt x="1489" y="104"/>
                      </a:lnTo>
                      <a:lnTo>
                        <a:pt x="1492" y="105"/>
                      </a:lnTo>
                      <a:lnTo>
                        <a:pt x="1492" y="107"/>
                      </a:lnTo>
                      <a:lnTo>
                        <a:pt x="1493" y="107"/>
                      </a:lnTo>
                      <a:lnTo>
                        <a:pt x="1493" y="109"/>
                      </a:lnTo>
                      <a:lnTo>
                        <a:pt x="1493" y="109"/>
                      </a:lnTo>
                      <a:lnTo>
                        <a:pt x="1493" y="110"/>
                      </a:lnTo>
                      <a:lnTo>
                        <a:pt x="1495" y="110"/>
                      </a:lnTo>
                      <a:lnTo>
                        <a:pt x="1496" y="113"/>
                      </a:lnTo>
                      <a:lnTo>
                        <a:pt x="1497" y="115"/>
                      </a:lnTo>
                      <a:lnTo>
                        <a:pt x="1498" y="115"/>
                      </a:lnTo>
                      <a:lnTo>
                        <a:pt x="1500" y="121"/>
                      </a:lnTo>
                      <a:lnTo>
                        <a:pt x="1501" y="121"/>
                      </a:lnTo>
                      <a:lnTo>
                        <a:pt x="1500" y="131"/>
                      </a:lnTo>
                      <a:lnTo>
                        <a:pt x="1497" y="132"/>
                      </a:lnTo>
                      <a:lnTo>
                        <a:pt x="1497" y="134"/>
                      </a:lnTo>
                      <a:lnTo>
                        <a:pt x="1495" y="134"/>
                      </a:lnTo>
                      <a:lnTo>
                        <a:pt x="1495" y="134"/>
                      </a:lnTo>
                      <a:lnTo>
                        <a:pt x="1493" y="134"/>
                      </a:lnTo>
                      <a:lnTo>
                        <a:pt x="1493" y="135"/>
                      </a:lnTo>
                      <a:lnTo>
                        <a:pt x="1492" y="135"/>
                      </a:lnTo>
                      <a:lnTo>
                        <a:pt x="1491" y="136"/>
                      </a:lnTo>
                      <a:lnTo>
                        <a:pt x="1488" y="136"/>
                      </a:lnTo>
                      <a:lnTo>
                        <a:pt x="1488" y="136"/>
                      </a:lnTo>
                      <a:lnTo>
                        <a:pt x="1488" y="136"/>
                      </a:lnTo>
                      <a:lnTo>
                        <a:pt x="1487" y="136"/>
                      </a:lnTo>
                      <a:lnTo>
                        <a:pt x="1487" y="135"/>
                      </a:lnTo>
                      <a:lnTo>
                        <a:pt x="1485" y="135"/>
                      </a:lnTo>
                      <a:lnTo>
                        <a:pt x="1484" y="134"/>
                      </a:lnTo>
                      <a:lnTo>
                        <a:pt x="1483" y="132"/>
                      </a:lnTo>
                      <a:lnTo>
                        <a:pt x="1481" y="121"/>
                      </a:lnTo>
                      <a:lnTo>
                        <a:pt x="1480" y="121"/>
                      </a:lnTo>
                      <a:lnTo>
                        <a:pt x="1480" y="117"/>
                      </a:lnTo>
                      <a:lnTo>
                        <a:pt x="1480" y="117"/>
                      </a:lnTo>
                      <a:lnTo>
                        <a:pt x="1480" y="117"/>
                      </a:lnTo>
                      <a:lnTo>
                        <a:pt x="1480" y="115"/>
                      </a:lnTo>
                      <a:lnTo>
                        <a:pt x="1480" y="114"/>
                      </a:lnTo>
                      <a:lnTo>
                        <a:pt x="1481" y="114"/>
                      </a:lnTo>
                      <a:lnTo>
                        <a:pt x="1481" y="113"/>
                      </a:lnTo>
                      <a:lnTo>
                        <a:pt x="1483" y="113"/>
                      </a:lnTo>
                      <a:lnTo>
                        <a:pt x="1483" y="110"/>
                      </a:lnTo>
                      <a:lnTo>
                        <a:pt x="1483" y="110"/>
                      </a:lnTo>
                      <a:lnTo>
                        <a:pt x="1483" y="109"/>
                      </a:lnTo>
                      <a:lnTo>
                        <a:pt x="1484" y="109"/>
                      </a:lnTo>
                      <a:lnTo>
                        <a:pt x="1483" y="109"/>
                      </a:lnTo>
                      <a:lnTo>
                        <a:pt x="1483" y="107"/>
                      </a:lnTo>
                      <a:lnTo>
                        <a:pt x="1483" y="105"/>
                      </a:lnTo>
                      <a:lnTo>
                        <a:pt x="1483" y="105"/>
                      </a:lnTo>
                      <a:lnTo>
                        <a:pt x="1484" y="104"/>
                      </a:lnTo>
                      <a:lnTo>
                        <a:pt x="1484" y="104"/>
                      </a:lnTo>
                      <a:lnTo>
                        <a:pt x="1484" y="101"/>
                      </a:lnTo>
                      <a:lnTo>
                        <a:pt x="1483" y="101"/>
                      </a:lnTo>
                      <a:lnTo>
                        <a:pt x="1484" y="97"/>
                      </a:lnTo>
                      <a:close/>
                      <a:moveTo>
                        <a:pt x="1881" y="92"/>
                      </a:moveTo>
                      <a:lnTo>
                        <a:pt x="1882" y="93"/>
                      </a:lnTo>
                      <a:lnTo>
                        <a:pt x="1883" y="94"/>
                      </a:lnTo>
                      <a:lnTo>
                        <a:pt x="1883" y="96"/>
                      </a:lnTo>
                      <a:lnTo>
                        <a:pt x="1883" y="96"/>
                      </a:lnTo>
                      <a:lnTo>
                        <a:pt x="1882" y="96"/>
                      </a:lnTo>
                      <a:lnTo>
                        <a:pt x="1882" y="97"/>
                      </a:lnTo>
                      <a:lnTo>
                        <a:pt x="1881" y="97"/>
                      </a:lnTo>
                      <a:lnTo>
                        <a:pt x="1879" y="97"/>
                      </a:lnTo>
                      <a:lnTo>
                        <a:pt x="1878" y="96"/>
                      </a:lnTo>
                      <a:lnTo>
                        <a:pt x="1875" y="96"/>
                      </a:lnTo>
                      <a:lnTo>
                        <a:pt x="1875" y="94"/>
                      </a:lnTo>
                      <a:lnTo>
                        <a:pt x="1877" y="93"/>
                      </a:lnTo>
                      <a:lnTo>
                        <a:pt x="1878" y="93"/>
                      </a:lnTo>
                      <a:lnTo>
                        <a:pt x="1879" y="92"/>
                      </a:lnTo>
                      <a:lnTo>
                        <a:pt x="1881" y="92"/>
                      </a:lnTo>
                      <a:close/>
                      <a:moveTo>
                        <a:pt x="1864" y="88"/>
                      </a:moveTo>
                      <a:lnTo>
                        <a:pt x="1864" y="88"/>
                      </a:lnTo>
                      <a:lnTo>
                        <a:pt x="1864" y="88"/>
                      </a:lnTo>
                      <a:lnTo>
                        <a:pt x="1865" y="89"/>
                      </a:lnTo>
                      <a:lnTo>
                        <a:pt x="1864" y="89"/>
                      </a:lnTo>
                      <a:lnTo>
                        <a:pt x="1864" y="88"/>
                      </a:lnTo>
                      <a:lnTo>
                        <a:pt x="1864" y="88"/>
                      </a:lnTo>
                      <a:lnTo>
                        <a:pt x="1864" y="88"/>
                      </a:lnTo>
                      <a:lnTo>
                        <a:pt x="1864" y="88"/>
                      </a:lnTo>
                      <a:lnTo>
                        <a:pt x="1864" y="88"/>
                      </a:lnTo>
                      <a:lnTo>
                        <a:pt x="1864" y="88"/>
                      </a:lnTo>
                      <a:lnTo>
                        <a:pt x="1864" y="88"/>
                      </a:lnTo>
                      <a:close/>
                      <a:moveTo>
                        <a:pt x="1601" y="88"/>
                      </a:moveTo>
                      <a:lnTo>
                        <a:pt x="1602" y="88"/>
                      </a:lnTo>
                      <a:lnTo>
                        <a:pt x="1602" y="88"/>
                      </a:lnTo>
                      <a:lnTo>
                        <a:pt x="1602" y="88"/>
                      </a:lnTo>
                      <a:lnTo>
                        <a:pt x="1602" y="88"/>
                      </a:lnTo>
                      <a:lnTo>
                        <a:pt x="1602" y="88"/>
                      </a:lnTo>
                      <a:lnTo>
                        <a:pt x="1601" y="89"/>
                      </a:lnTo>
                      <a:lnTo>
                        <a:pt x="1601" y="88"/>
                      </a:lnTo>
                      <a:close/>
                      <a:moveTo>
                        <a:pt x="1870" y="84"/>
                      </a:moveTo>
                      <a:lnTo>
                        <a:pt x="1872" y="87"/>
                      </a:lnTo>
                      <a:lnTo>
                        <a:pt x="1872" y="87"/>
                      </a:lnTo>
                      <a:lnTo>
                        <a:pt x="1872" y="88"/>
                      </a:lnTo>
                      <a:lnTo>
                        <a:pt x="1872" y="88"/>
                      </a:lnTo>
                      <a:lnTo>
                        <a:pt x="1872" y="89"/>
                      </a:lnTo>
                      <a:lnTo>
                        <a:pt x="1872" y="89"/>
                      </a:lnTo>
                      <a:lnTo>
                        <a:pt x="1870" y="90"/>
                      </a:lnTo>
                      <a:lnTo>
                        <a:pt x="1870" y="90"/>
                      </a:lnTo>
                      <a:lnTo>
                        <a:pt x="1870" y="92"/>
                      </a:lnTo>
                      <a:lnTo>
                        <a:pt x="1869" y="93"/>
                      </a:lnTo>
                      <a:lnTo>
                        <a:pt x="1869" y="100"/>
                      </a:lnTo>
                      <a:lnTo>
                        <a:pt x="1869" y="100"/>
                      </a:lnTo>
                      <a:lnTo>
                        <a:pt x="1869" y="100"/>
                      </a:lnTo>
                      <a:lnTo>
                        <a:pt x="1869" y="101"/>
                      </a:lnTo>
                      <a:lnTo>
                        <a:pt x="1869" y="102"/>
                      </a:lnTo>
                      <a:lnTo>
                        <a:pt x="1868" y="102"/>
                      </a:lnTo>
                      <a:lnTo>
                        <a:pt x="1866" y="100"/>
                      </a:lnTo>
                      <a:lnTo>
                        <a:pt x="1865" y="100"/>
                      </a:lnTo>
                      <a:lnTo>
                        <a:pt x="1865" y="100"/>
                      </a:lnTo>
                      <a:lnTo>
                        <a:pt x="1862" y="100"/>
                      </a:lnTo>
                      <a:lnTo>
                        <a:pt x="1862" y="98"/>
                      </a:lnTo>
                      <a:lnTo>
                        <a:pt x="1861" y="97"/>
                      </a:lnTo>
                      <a:lnTo>
                        <a:pt x="1861" y="96"/>
                      </a:lnTo>
                      <a:lnTo>
                        <a:pt x="1860" y="96"/>
                      </a:lnTo>
                      <a:lnTo>
                        <a:pt x="1860" y="93"/>
                      </a:lnTo>
                      <a:lnTo>
                        <a:pt x="1865" y="92"/>
                      </a:lnTo>
                      <a:lnTo>
                        <a:pt x="1866" y="90"/>
                      </a:lnTo>
                      <a:lnTo>
                        <a:pt x="1868" y="85"/>
                      </a:lnTo>
                      <a:lnTo>
                        <a:pt x="1869" y="84"/>
                      </a:lnTo>
                      <a:lnTo>
                        <a:pt x="1870" y="84"/>
                      </a:lnTo>
                      <a:close/>
                      <a:moveTo>
                        <a:pt x="226" y="84"/>
                      </a:moveTo>
                      <a:lnTo>
                        <a:pt x="230" y="84"/>
                      </a:lnTo>
                      <a:lnTo>
                        <a:pt x="230" y="84"/>
                      </a:lnTo>
                      <a:lnTo>
                        <a:pt x="229" y="85"/>
                      </a:lnTo>
                      <a:lnTo>
                        <a:pt x="229" y="87"/>
                      </a:lnTo>
                      <a:lnTo>
                        <a:pt x="230" y="88"/>
                      </a:lnTo>
                      <a:lnTo>
                        <a:pt x="230" y="89"/>
                      </a:lnTo>
                      <a:lnTo>
                        <a:pt x="229" y="89"/>
                      </a:lnTo>
                      <a:lnTo>
                        <a:pt x="229" y="90"/>
                      </a:lnTo>
                      <a:lnTo>
                        <a:pt x="227" y="90"/>
                      </a:lnTo>
                      <a:lnTo>
                        <a:pt x="227" y="90"/>
                      </a:lnTo>
                      <a:lnTo>
                        <a:pt x="226" y="90"/>
                      </a:lnTo>
                      <a:lnTo>
                        <a:pt x="226" y="88"/>
                      </a:lnTo>
                      <a:lnTo>
                        <a:pt x="225" y="85"/>
                      </a:lnTo>
                      <a:lnTo>
                        <a:pt x="225" y="84"/>
                      </a:lnTo>
                      <a:lnTo>
                        <a:pt x="226" y="84"/>
                      </a:lnTo>
                      <a:lnTo>
                        <a:pt x="226" y="84"/>
                      </a:lnTo>
                      <a:close/>
                      <a:moveTo>
                        <a:pt x="1875" y="83"/>
                      </a:moveTo>
                      <a:lnTo>
                        <a:pt x="1877" y="83"/>
                      </a:lnTo>
                      <a:lnTo>
                        <a:pt x="1877" y="83"/>
                      </a:lnTo>
                      <a:lnTo>
                        <a:pt x="1877" y="83"/>
                      </a:lnTo>
                      <a:lnTo>
                        <a:pt x="1877" y="89"/>
                      </a:lnTo>
                      <a:lnTo>
                        <a:pt x="1877" y="89"/>
                      </a:lnTo>
                      <a:lnTo>
                        <a:pt x="1878" y="90"/>
                      </a:lnTo>
                      <a:lnTo>
                        <a:pt x="1875" y="90"/>
                      </a:lnTo>
                      <a:lnTo>
                        <a:pt x="1875" y="92"/>
                      </a:lnTo>
                      <a:lnTo>
                        <a:pt x="1873" y="92"/>
                      </a:lnTo>
                      <a:lnTo>
                        <a:pt x="1873" y="93"/>
                      </a:lnTo>
                      <a:lnTo>
                        <a:pt x="1873" y="94"/>
                      </a:lnTo>
                      <a:lnTo>
                        <a:pt x="1872" y="97"/>
                      </a:lnTo>
                      <a:lnTo>
                        <a:pt x="1870" y="97"/>
                      </a:lnTo>
                      <a:lnTo>
                        <a:pt x="1870" y="94"/>
                      </a:lnTo>
                      <a:lnTo>
                        <a:pt x="1870" y="92"/>
                      </a:lnTo>
                      <a:lnTo>
                        <a:pt x="1872" y="90"/>
                      </a:lnTo>
                      <a:lnTo>
                        <a:pt x="1873" y="89"/>
                      </a:lnTo>
                      <a:lnTo>
                        <a:pt x="1874" y="87"/>
                      </a:lnTo>
                      <a:lnTo>
                        <a:pt x="1875" y="85"/>
                      </a:lnTo>
                      <a:lnTo>
                        <a:pt x="1875" y="83"/>
                      </a:lnTo>
                      <a:close/>
                      <a:moveTo>
                        <a:pt x="204" y="81"/>
                      </a:moveTo>
                      <a:lnTo>
                        <a:pt x="205" y="81"/>
                      </a:lnTo>
                      <a:lnTo>
                        <a:pt x="205" y="83"/>
                      </a:lnTo>
                      <a:lnTo>
                        <a:pt x="205" y="83"/>
                      </a:lnTo>
                      <a:lnTo>
                        <a:pt x="205" y="83"/>
                      </a:lnTo>
                      <a:lnTo>
                        <a:pt x="204" y="83"/>
                      </a:lnTo>
                      <a:lnTo>
                        <a:pt x="204" y="83"/>
                      </a:lnTo>
                      <a:lnTo>
                        <a:pt x="204" y="81"/>
                      </a:lnTo>
                      <a:close/>
                      <a:moveTo>
                        <a:pt x="1836" y="80"/>
                      </a:moveTo>
                      <a:lnTo>
                        <a:pt x="1837" y="84"/>
                      </a:lnTo>
                      <a:lnTo>
                        <a:pt x="1836" y="84"/>
                      </a:lnTo>
                      <a:lnTo>
                        <a:pt x="1836" y="88"/>
                      </a:lnTo>
                      <a:lnTo>
                        <a:pt x="1837" y="88"/>
                      </a:lnTo>
                      <a:lnTo>
                        <a:pt x="1837" y="90"/>
                      </a:lnTo>
                      <a:lnTo>
                        <a:pt x="1835" y="90"/>
                      </a:lnTo>
                      <a:lnTo>
                        <a:pt x="1834" y="93"/>
                      </a:lnTo>
                      <a:lnTo>
                        <a:pt x="1832" y="94"/>
                      </a:lnTo>
                      <a:lnTo>
                        <a:pt x="1832" y="94"/>
                      </a:lnTo>
                      <a:lnTo>
                        <a:pt x="1830" y="96"/>
                      </a:lnTo>
                      <a:lnTo>
                        <a:pt x="1830" y="97"/>
                      </a:lnTo>
                      <a:lnTo>
                        <a:pt x="1828" y="98"/>
                      </a:lnTo>
                      <a:lnTo>
                        <a:pt x="1827" y="101"/>
                      </a:lnTo>
                      <a:lnTo>
                        <a:pt x="1826" y="104"/>
                      </a:lnTo>
                      <a:lnTo>
                        <a:pt x="1826" y="104"/>
                      </a:lnTo>
                      <a:lnTo>
                        <a:pt x="1824" y="104"/>
                      </a:lnTo>
                      <a:lnTo>
                        <a:pt x="1823" y="105"/>
                      </a:lnTo>
                      <a:lnTo>
                        <a:pt x="1822" y="105"/>
                      </a:lnTo>
                      <a:lnTo>
                        <a:pt x="1822" y="106"/>
                      </a:lnTo>
                      <a:lnTo>
                        <a:pt x="1820" y="106"/>
                      </a:lnTo>
                      <a:lnTo>
                        <a:pt x="1819" y="107"/>
                      </a:lnTo>
                      <a:lnTo>
                        <a:pt x="1818" y="107"/>
                      </a:lnTo>
                      <a:lnTo>
                        <a:pt x="1817" y="109"/>
                      </a:lnTo>
                      <a:lnTo>
                        <a:pt x="1817" y="109"/>
                      </a:lnTo>
                      <a:lnTo>
                        <a:pt x="1815" y="110"/>
                      </a:lnTo>
                      <a:lnTo>
                        <a:pt x="1814" y="110"/>
                      </a:lnTo>
                      <a:lnTo>
                        <a:pt x="1814" y="109"/>
                      </a:lnTo>
                      <a:lnTo>
                        <a:pt x="1815" y="107"/>
                      </a:lnTo>
                      <a:lnTo>
                        <a:pt x="1817" y="105"/>
                      </a:lnTo>
                      <a:lnTo>
                        <a:pt x="1817" y="105"/>
                      </a:lnTo>
                      <a:lnTo>
                        <a:pt x="1817" y="104"/>
                      </a:lnTo>
                      <a:lnTo>
                        <a:pt x="1818" y="104"/>
                      </a:lnTo>
                      <a:lnTo>
                        <a:pt x="1819" y="104"/>
                      </a:lnTo>
                      <a:lnTo>
                        <a:pt x="1819" y="104"/>
                      </a:lnTo>
                      <a:lnTo>
                        <a:pt x="1819" y="104"/>
                      </a:lnTo>
                      <a:lnTo>
                        <a:pt x="1819" y="102"/>
                      </a:lnTo>
                      <a:lnTo>
                        <a:pt x="1823" y="102"/>
                      </a:lnTo>
                      <a:lnTo>
                        <a:pt x="1823" y="100"/>
                      </a:lnTo>
                      <a:lnTo>
                        <a:pt x="1824" y="100"/>
                      </a:lnTo>
                      <a:lnTo>
                        <a:pt x="1824" y="98"/>
                      </a:lnTo>
                      <a:lnTo>
                        <a:pt x="1826" y="98"/>
                      </a:lnTo>
                      <a:lnTo>
                        <a:pt x="1827" y="96"/>
                      </a:lnTo>
                      <a:lnTo>
                        <a:pt x="1827" y="94"/>
                      </a:lnTo>
                      <a:lnTo>
                        <a:pt x="1828" y="93"/>
                      </a:lnTo>
                      <a:lnTo>
                        <a:pt x="1830" y="92"/>
                      </a:lnTo>
                      <a:lnTo>
                        <a:pt x="1830" y="92"/>
                      </a:lnTo>
                      <a:lnTo>
                        <a:pt x="1830" y="90"/>
                      </a:lnTo>
                      <a:lnTo>
                        <a:pt x="1831" y="90"/>
                      </a:lnTo>
                      <a:lnTo>
                        <a:pt x="1831" y="90"/>
                      </a:lnTo>
                      <a:lnTo>
                        <a:pt x="1830" y="89"/>
                      </a:lnTo>
                      <a:lnTo>
                        <a:pt x="1830" y="88"/>
                      </a:lnTo>
                      <a:lnTo>
                        <a:pt x="1831" y="88"/>
                      </a:lnTo>
                      <a:lnTo>
                        <a:pt x="1832" y="87"/>
                      </a:lnTo>
                      <a:lnTo>
                        <a:pt x="1832" y="85"/>
                      </a:lnTo>
                      <a:lnTo>
                        <a:pt x="1834" y="85"/>
                      </a:lnTo>
                      <a:lnTo>
                        <a:pt x="1834" y="81"/>
                      </a:lnTo>
                      <a:lnTo>
                        <a:pt x="1836" y="80"/>
                      </a:lnTo>
                      <a:close/>
                      <a:moveTo>
                        <a:pt x="1882" y="80"/>
                      </a:moveTo>
                      <a:lnTo>
                        <a:pt x="1887" y="80"/>
                      </a:lnTo>
                      <a:lnTo>
                        <a:pt x="1887" y="81"/>
                      </a:lnTo>
                      <a:lnTo>
                        <a:pt x="1889" y="81"/>
                      </a:lnTo>
                      <a:lnTo>
                        <a:pt x="1887" y="83"/>
                      </a:lnTo>
                      <a:lnTo>
                        <a:pt x="1887" y="84"/>
                      </a:lnTo>
                      <a:lnTo>
                        <a:pt x="1887" y="87"/>
                      </a:lnTo>
                      <a:lnTo>
                        <a:pt x="1889" y="87"/>
                      </a:lnTo>
                      <a:lnTo>
                        <a:pt x="1889" y="88"/>
                      </a:lnTo>
                      <a:lnTo>
                        <a:pt x="1890" y="88"/>
                      </a:lnTo>
                      <a:lnTo>
                        <a:pt x="1889" y="90"/>
                      </a:lnTo>
                      <a:lnTo>
                        <a:pt x="1890" y="92"/>
                      </a:lnTo>
                      <a:lnTo>
                        <a:pt x="1890" y="93"/>
                      </a:lnTo>
                      <a:lnTo>
                        <a:pt x="1890" y="93"/>
                      </a:lnTo>
                      <a:lnTo>
                        <a:pt x="1890" y="92"/>
                      </a:lnTo>
                      <a:lnTo>
                        <a:pt x="1887" y="92"/>
                      </a:lnTo>
                      <a:lnTo>
                        <a:pt x="1887" y="92"/>
                      </a:lnTo>
                      <a:lnTo>
                        <a:pt x="1886" y="90"/>
                      </a:lnTo>
                      <a:lnTo>
                        <a:pt x="1885" y="88"/>
                      </a:lnTo>
                      <a:lnTo>
                        <a:pt x="1883" y="87"/>
                      </a:lnTo>
                      <a:lnTo>
                        <a:pt x="1883" y="85"/>
                      </a:lnTo>
                      <a:lnTo>
                        <a:pt x="1885" y="84"/>
                      </a:lnTo>
                      <a:lnTo>
                        <a:pt x="1885" y="83"/>
                      </a:lnTo>
                      <a:lnTo>
                        <a:pt x="1882" y="83"/>
                      </a:lnTo>
                      <a:lnTo>
                        <a:pt x="1882" y="80"/>
                      </a:lnTo>
                      <a:close/>
                      <a:moveTo>
                        <a:pt x="1858" y="77"/>
                      </a:moveTo>
                      <a:lnTo>
                        <a:pt x="1861" y="77"/>
                      </a:lnTo>
                      <a:lnTo>
                        <a:pt x="1862" y="77"/>
                      </a:lnTo>
                      <a:lnTo>
                        <a:pt x="1864" y="79"/>
                      </a:lnTo>
                      <a:lnTo>
                        <a:pt x="1866" y="79"/>
                      </a:lnTo>
                      <a:lnTo>
                        <a:pt x="1866" y="81"/>
                      </a:lnTo>
                      <a:lnTo>
                        <a:pt x="1866" y="83"/>
                      </a:lnTo>
                      <a:lnTo>
                        <a:pt x="1865" y="84"/>
                      </a:lnTo>
                      <a:lnTo>
                        <a:pt x="1865" y="87"/>
                      </a:lnTo>
                      <a:lnTo>
                        <a:pt x="1862" y="87"/>
                      </a:lnTo>
                      <a:lnTo>
                        <a:pt x="1860" y="88"/>
                      </a:lnTo>
                      <a:lnTo>
                        <a:pt x="1858" y="88"/>
                      </a:lnTo>
                      <a:lnTo>
                        <a:pt x="1856" y="89"/>
                      </a:lnTo>
                      <a:lnTo>
                        <a:pt x="1856" y="85"/>
                      </a:lnTo>
                      <a:lnTo>
                        <a:pt x="1857" y="85"/>
                      </a:lnTo>
                      <a:lnTo>
                        <a:pt x="1858" y="77"/>
                      </a:lnTo>
                      <a:close/>
                      <a:moveTo>
                        <a:pt x="1603" y="75"/>
                      </a:moveTo>
                      <a:lnTo>
                        <a:pt x="1604" y="75"/>
                      </a:lnTo>
                      <a:lnTo>
                        <a:pt x="1604" y="76"/>
                      </a:lnTo>
                      <a:lnTo>
                        <a:pt x="1603" y="76"/>
                      </a:lnTo>
                      <a:lnTo>
                        <a:pt x="1603" y="76"/>
                      </a:lnTo>
                      <a:lnTo>
                        <a:pt x="1603" y="75"/>
                      </a:lnTo>
                      <a:lnTo>
                        <a:pt x="1603" y="75"/>
                      </a:lnTo>
                      <a:lnTo>
                        <a:pt x="1603" y="75"/>
                      </a:lnTo>
                      <a:close/>
                      <a:moveTo>
                        <a:pt x="1869" y="71"/>
                      </a:moveTo>
                      <a:lnTo>
                        <a:pt x="1872" y="71"/>
                      </a:lnTo>
                      <a:lnTo>
                        <a:pt x="1873" y="72"/>
                      </a:lnTo>
                      <a:lnTo>
                        <a:pt x="1874" y="73"/>
                      </a:lnTo>
                      <a:lnTo>
                        <a:pt x="1877" y="73"/>
                      </a:lnTo>
                      <a:lnTo>
                        <a:pt x="1877" y="76"/>
                      </a:lnTo>
                      <a:lnTo>
                        <a:pt x="1869" y="75"/>
                      </a:lnTo>
                      <a:lnTo>
                        <a:pt x="1869" y="71"/>
                      </a:lnTo>
                      <a:close/>
                      <a:moveTo>
                        <a:pt x="1839" y="71"/>
                      </a:moveTo>
                      <a:lnTo>
                        <a:pt x="1839" y="71"/>
                      </a:lnTo>
                      <a:lnTo>
                        <a:pt x="1840" y="72"/>
                      </a:lnTo>
                      <a:lnTo>
                        <a:pt x="1841" y="72"/>
                      </a:lnTo>
                      <a:lnTo>
                        <a:pt x="1841" y="73"/>
                      </a:lnTo>
                      <a:lnTo>
                        <a:pt x="1839" y="73"/>
                      </a:lnTo>
                      <a:lnTo>
                        <a:pt x="1837" y="71"/>
                      </a:lnTo>
                      <a:lnTo>
                        <a:pt x="1839" y="71"/>
                      </a:lnTo>
                      <a:lnTo>
                        <a:pt x="1839" y="71"/>
                      </a:lnTo>
                      <a:close/>
                      <a:moveTo>
                        <a:pt x="1604" y="68"/>
                      </a:moveTo>
                      <a:lnTo>
                        <a:pt x="1606" y="68"/>
                      </a:lnTo>
                      <a:lnTo>
                        <a:pt x="1606" y="69"/>
                      </a:lnTo>
                      <a:lnTo>
                        <a:pt x="1606" y="69"/>
                      </a:lnTo>
                      <a:lnTo>
                        <a:pt x="1606" y="71"/>
                      </a:lnTo>
                      <a:lnTo>
                        <a:pt x="1606" y="71"/>
                      </a:lnTo>
                      <a:lnTo>
                        <a:pt x="1604" y="71"/>
                      </a:lnTo>
                      <a:lnTo>
                        <a:pt x="1604" y="68"/>
                      </a:lnTo>
                      <a:close/>
                      <a:moveTo>
                        <a:pt x="6" y="68"/>
                      </a:moveTo>
                      <a:lnTo>
                        <a:pt x="9" y="71"/>
                      </a:lnTo>
                      <a:lnTo>
                        <a:pt x="10" y="72"/>
                      </a:lnTo>
                      <a:lnTo>
                        <a:pt x="13" y="73"/>
                      </a:lnTo>
                      <a:lnTo>
                        <a:pt x="14" y="75"/>
                      </a:lnTo>
                      <a:lnTo>
                        <a:pt x="14" y="76"/>
                      </a:lnTo>
                      <a:lnTo>
                        <a:pt x="15" y="77"/>
                      </a:lnTo>
                      <a:lnTo>
                        <a:pt x="15" y="80"/>
                      </a:lnTo>
                      <a:lnTo>
                        <a:pt x="9" y="79"/>
                      </a:lnTo>
                      <a:lnTo>
                        <a:pt x="9" y="77"/>
                      </a:lnTo>
                      <a:lnTo>
                        <a:pt x="7" y="76"/>
                      </a:lnTo>
                      <a:lnTo>
                        <a:pt x="7" y="75"/>
                      </a:lnTo>
                      <a:lnTo>
                        <a:pt x="7" y="73"/>
                      </a:lnTo>
                      <a:lnTo>
                        <a:pt x="6" y="73"/>
                      </a:lnTo>
                      <a:lnTo>
                        <a:pt x="6" y="68"/>
                      </a:lnTo>
                      <a:close/>
                      <a:moveTo>
                        <a:pt x="1258" y="68"/>
                      </a:moveTo>
                      <a:lnTo>
                        <a:pt x="1258" y="68"/>
                      </a:lnTo>
                      <a:lnTo>
                        <a:pt x="1258" y="69"/>
                      </a:lnTo>
                      <a:lnTo>
                        <a:pt x="1259" y="69"/>
                      </a:lnTo>
                      <a:lnTo>
                        <a:pt x="1259" y="69"/>
                      </a:lnTo>
                      <a:lnTo>
                        <a:pt x="1258" y="69"/>
                      </a:lnTo>
                      <a:lnTo>
                        <a:pt x="1258" y="71"/>
                      </a:lnTo>
                      <a:lnTo>
                        <a:pt x="1254" y="71"/>
                      </a:lnTo>
                      <a:lnTo>
                        <a:pt x="1254" y="69"/>
                      </a:lnTo>
                      <a:lnTo>
                        <a:pt x="1252" y="69"/>
                      </a:lnTo>
                      <a:lnTo>
                        <a:pt x="1252" y="69"/>
                      </a:lnTo>
                      <a:lnTo>
                        <a:pt x="1251" y="69"/>
                      </a:lnTo>
                      <a:lnTo>
                        <a:pt x="1251" y="69"/>
                      </a:lnTo>
                      <a:lnTo>
                        <a:pt x="1250" y="68"/>
                      </a:lnTo>
                      <a:lnTo>
                        <a:pt x="1255" y="69"/>
                      </a:lnTo>
                      <a:lnTo>
                        <a:pt x="1255" y="68"/>
                      </a:lnTo>
                      <a:lnTo>
                        <a:pt x="1255" y="68"/>
                      </a:lnTo>
                      <a:lnTo>
                        <a:pt x="1255" y="69"/>
                      </a:lnTo>
                      <a:lnTo>
                        <a:pt x="1255" y="69"/>
                      </a:lnTo>
                      <a:lnTo>
                        <a:pt x="1256" y="68"/>
                      </a:lnTo>
                      <a:lnTo>
                        <a:pt x="1258" y="68"/>
                      </a:lnTo>
                      <a:close/>
                      <a:moveTo>
                        <a:pt x="1857" y="67"/>
                      </a:moveTo>
                      <a:lnTo>
                        <a:pt x="1860" y="68"/>
                      </a:lnTo>
                      <a:lnTo>
                        <a:pt x="1860" y="69"/>
                      </a:lnTo>
                      <a:lnTo>
                        <a:pt x="1858" y="69"/>
                      </a:lnTo>
                      <a:lnTo>
                        <a:pt x="1857" y="68"/>
                      </a:lnTo>
                      <a:lnTo>
                        <a:pt x="1857" y="67"/>
                      </a:lnTo>
                      <a:close/>
                      <a:moveTo>
                        <a:pt x="1886" y="66"/>
                      </a:moveTo>
                      <a:lnTo>
                        <a:pt x="1886" y="66"/>
                      </a:lnTo>
                      <a:lnTo>
                        <a:pt x="1887" y="66"/>
                      </a:lnTo>
                      <a:lnTo>
                        <a:pt x="1887" y="66"/>
                      </a:lnTo>
                      <a:lnTo>
                        <a:pt x="1887" y="66"/>
                      </a:lnTo>
                      <a:lnTo>
                        <a:pt x="1887" y="68"/>
                      </a:lnTo>
                      <a:lnTo>
                        <a:pt x="1889" y="68"/>
                      </a:lnTo>
                      <a:lnTo>
                        <a:pt x="1889" y="69"/>
                      </a:lnTo>
                      <a:lnTo>
                        <a:pt x="1887" y="72"/>
                      </a:lnTo>
                      <a:lnTo>
                        <a:pt x="1887" y="73"/>
                      </a:lnTo>
                      <a:lnTo>
                        <a:pt x="1887" y="75"/>
                      </a:lnTo>
                      <a:lnTo>
                        <a:pt x="1890" y="77"/>
                      </a:lnTo>
                      <a:lnTo>
                        <a:pt x="1890" y="77"/>
                      </a:lnTo>
                      <a:lnTo>
                        <a:pt x="1890" y="79"/>
                      </a:lnTo>
                      <a:lnTo>
                        <a:pt x="1891" y="79"/>
                      </a:lnTo>
                      <a:lnTo>
                        <a:pt x="1891" y="80"/>
                      </a:lnTo>
                      <a:lnTo>
                        <a:pt x="1892" y="81"/>
                      </a:lnTo>
                      <a:lnTo>
                        <a:pt x="1891" y="81"/>
                      </a:lnTo>
                      <a:lnTo>
                        <a:pt x="1890" y="80"/>
                      </a:lnTo>
                      <a:lnTo>
                        <a:pt x="1890" y="80"/>
                      </a:lnTo>
                      <a:lnTo>
                        <a:pt x="1889" y="80"/>
                      </a:lnTo>
                      <a:lnTo>
                        <a:pt x="1889" y="80"/>
                      </a:lnTo>
                      <a:lnTo>
                        <a:pt x="1889" y="80"/>
                      </a:lnTo>
                      <a:lnTo>
                        <a:pt x="1887" y="79"/>
                      </a:lnTo>
                      <a:lnTo>
                        <a:pt x="1886" y="79"/>
                      </a:lnTo>
                      <a:lnTo>
                        <a:pt x="1886" y="79"/>
                      </a:lnTo>
                      <a:lnTo>
                        <a:pt x="1885" y="79"/>
                      </a:lnTo>
                      <a:lnTo>
                        <a:pt x="1885" y="77"/>
                      </a:lnTo>
                      <a:lnTo>
                        <a:pt x="1885" y="76"/>
                      </a:lnTo>
                      <a:lnTo>
                        <a:pt x="1885" y="75"/>
                      </a:lnTo>
                      <a:lnTo>
                        <a:pt x="1883" y="75"/>
                      </a:lnTo>
                      <a:lnTo>
                        <a:pt x="1883" y="73"/>
                      </a:lnTo>
                      <a:lnTo>
                        <a:pt x="1882" y="72"/>
                      </a:lnTo>
                      <a:lnTo>
                        <a:pt x="1882" y="71"/>
                      </a:lnTo>
                      <a:lnTo>
                        <a:pt x="1881" y="71"/>
                      </a:lnTo>
                      <a:lnTo>
                        <a:pt x="1881" y="69"/>
                      </a:lnTo>
                      <a:lnTo>
                        <a:pt x="1879" y="69"/>
                      </a:lnTo>
                      <a:lnTo>
                        <a:pt x="1879" y="68"/>
                      </a:lnTo>
                      <a:lnTo>
                        <a:pt x="1881" y="68"/>
                      </a:lnTo>
                      <a:lnTo>
                        <a:pt x="1881" y="67"/>
                      </a:lnTo>
                      <a:lnTo>
                        <a:pt x="1882" y="66"/>
                      </a:lnTo>
                      <a:lnTo>
                        <a:pt x="1883" y="66"/>
                      </a:lnTo>
                      <a:lnTo>
                        <a:pt x="1886" y="66"/>
                      </a:lnTo>
                      <a:close/>
                      <a:moveTo>
                        <a:pt x="1604" y="64"/>
                      </a:moveTo>
                      <a:lnTo>
                        <a:pt x="1604" y="64"/>
                      </a:lnTo>
                      <a:lnTo>
                        <a:pt x="1604" y="66"/>
                      </a:lnTo>
                      <a:lnTo>
                        <a:pt x="1606" y="66"/>
                      </a:lnTo>
                      <a:lnTo>
                        <a:pt x="1604" y="66"/>
                      </a:lnTo>
                      <a:lnTo>
                        <a:pt x="1604" y="64"/>
                      </a:lnTo>
                      <a:close/>
                      <a:moveTo>
                        <a:pt x="0" y="64"/>
                      </a:moveTo>
                      <a:lnTo>
                        <a:pt x="2" y="64"/>
                      </a:lnTo>
                      <a:lnTo>
                        <a:pt x="3" y="64"/>
                      </a:lnTo>
                      <a:lnTo>
                        <a:pt x="3" y="67"/>
                      </a:lnTo>
                      <a:lnTo>
                        <a:pt x="2" y="67"/>
                      </a:lnTo>
                      <a:lnTo>
                        <a:pt x="1" y="67"/>
                      </a:lnTo>
                      <a:lnTo>
                        <a:pt x="0" y="66"/>
                      </a:lnTo>
                      <a:lnTo>
                        <a:pt x="0" y="66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64"/>
                      </a:lnTo>
                      <a:close/>
                      <a:moveTo>
                        <a:pt x="239" y="58"/>
                      </a:moveTo>
                      <a:lnTo>
                        <a:pt x="240" y="59"/>
                      </a:lnTo>
                      <a:lnTo>
                        <a:pt x="240" y="59"/>
                      </a:lnTo>
                      <a:lnTo>
                        <a:pt x="240" y="60"/>
                      </a:lnTo>
                      <a:lnTo>
                        <a:pt x="240" y="60"/>
                      </a:lnTo>
                      <a:lnTo>
                        <a:pt x="240" y="60"/>
                      </a:lnTo>
                      <a:lnTo>
                        <a:pt x="240" y="60"/>
                      </a:lnTo>
                      <a:lnTo>
                        <a:pt x="239" y="60"/>
                      </a:lnTo>
                      <a:lnTo>
                        <a:pt x="239" y="58"/>
                      </a:lnTo>
                      <a:close/>
                      <a:moveTo>
                        <a:pt x="1847" y="56"/>
                      </a:moveTo>
                      <a:lnTo>
                        <a:pt x="1848" y="56"/>
                      </a:lnTo>
                      <a:lnTo>
                        <a:pt x="1851" y="58"/>
                      </a:lnTo>
                      <a:lnTo>
                        <a:pt x="1852" y="60"/>
                      </a:lnTo>
                      <a:lnTo>
                        <a:pt x="1853" y="63"/>
                      </a:lnTo>
                      <a:lnTo>
                        <a:pt x="1853" y="66"/>
                      </a:lnTo>
                      <a:lnTo>
                        <a:pt x="1855" y="69"/>
                      </a:lnTo>
                      <a:lnTo>
                        <a:pt x="1852" y="69"/>
                      </a:lnTo>
                      <a:lnTo>
                        <a:pt x="1852" y="69"/>
                      </a:lnTo>
                      <a:lnTo>
                        <a:pt x="1851" y="68"/>
                      </a:lnTo>
                      <a:lnTo>
                        <a:pt x="1852" y="67"/>
                      </a:lnTo>
                      <a:lnTo>
                        <a:pt x="1852" y="66"/>
                      </a:lnTo>
                      <a:lnTo>
                        <a:pt x="1852" y="66"/>
                      </a:lnTo>
                      <a:lnTo>
                        <a:pt x="1852" y="64"/>
                      </a:lnTo>
                      <a:lnTo>
                        <a:pt x="1849" y="64"/>
                      </a:lnTo>
                      <a:lnTo>
                        <a:pt x="1849" y="64"/>
                      </a:lnTo>
                      <a:lnTo>
                        <a:pt x="1848" y="64"/>
                      </a:lnTo>
                      <a:lnTo>
                        <a:pt x="1847" y="60"/>
                      </a:lnTo>
                      <a:lnTo>
                        <a:pt x="1845" y="60"/>
                      </a:lnTo>
                      <a:lnTo>
                        <a:pt x="1845" y="59"/>
                      </a:lnTo>
                      <a:lnTo>
                        <a:pt x="1843" y="58"/>
                      </a:lnTo>
                      <a:lnTo>
                        <a:pt x="1843" y="56"/>
                      </a:lnTo>
                      <a:lnTo>
                        <a:pt x="1845" y="56"/>
                      </a:lnTo>
                      <a:lnTo>
                        <a:pt x="1847" y="56"/>
                      </a:lnTo>
                      <a:close/>
                      <a:moveTo>
                        <a:pt x="1606" y="55"/>
                      </a:moveTo>
                      <a:lnTo>
                        <a:pt x="1606" y="55"/>
                      </a:lnTo>
                      <a:lnTo>
                        <a:pt x="1606" y="56"/>
                      </a:lnTo>
                      <a:lnTo>
                        <a:pt x="1606" y="58"/>
                      </a:lnTo>
                      <a:lnTo>
                        <a:pt x="1606" y="58"/>
                      </a:lnTo>
                      <a:lnTo>
                        <a:pt x="1604" y="58"/>
                      </a:lnTo>
                      <a:lnTo>
                        <a:pt x="1604" y="56"/>
                      </a:lnTo>
                      <a:lnTo>
                        <a:pt x="1606" y="55"/>
                      </a:lnTo>
                      <a:close/>
                      <a:moveTo>
                        <a:pt x="1878" y="52"/>
                      </a:moveTo>
                      <a:lnTo>
                        <a:pt x="1879" y="52"/>
                      </a:lnTo>
                      <a:lnTo>
                        <a:pt x="1879" y="54"/>
                      </a:lnTo>
                      <a:lnTo>
                        <a:pt x="1881" y="55"/>
                      </a:lnTo>
                      <a:lnTo>
                        <a:pt x="1878" y="55"/>
                      </a:lnTo>
                      <a:lnTo>
                        <a:pt x="1878" y="52"/>
                      </a:lnTo>
                      <a:close/>
                      <a:moveTo>
                        <a:pt x="227" y="42"/>
                      </a:moveTo>
                      <a:lnTo>
                        <a:pt x="230" y="42"/>
                      </a:lnTo>
                      <a:lnTo>
                        <a:pt x="230" y="43"/>
                      </a:lnTo>
                      <a:lnTo>
                        <a:pt x="231" y="45"/>
                      </a:lnTo>
                      <a:lnTo>
                        <a:pt x="231" y="46"/>
                      </a:lnTo>
                      <a:lnTo>
                        <a:pt x="229" y="46"/>
                      </a:lnTo>
                      <a:lnTo>
                        <a:pt x="229" y="45"/>
                      </a:lnTo>
                      <a:lnTo>
                        <a:pt x="227" y="42"/>
                      </a:lnTo>
                      <a:close/>
                      <a:moveTo>
                        <a:pt x="223" y="33"/>
                      </a:moveTo>
                      <a:lnTo>
                        <a:pt x="225" y="33"/>
                      </a:lnTo>
                      <a:lnTo>
                        <a:pt x="225" y="35"/>
                      </a:lnTo>
                      <a:lnTo>
                        <a:pt x="225" y="35"/>
                      </a:lnTo>
                      <a:lnTo>
                        <a:pt x="226" y="35"/>
                      </a:lnTo>
                      <a:lnTo>
                        <a:pt x="226" y="37"/>
                      </a:lnTo>
                      <a:lnTo>
                        <a:pt x="225" y="37"/>
                      </a:lnTo>
                      <a:lnTo>
                        <a:pt x="223" y="33"/>
                      </a:lnTo>
                      <a:close/>
                      <a:moveTo>
                        <a:pt x="222" y="25"/>
                      </a:moveTo>
                      <a:lnTo>
                        <a:pt x="226" y="25"/>
                      </a:lnTo>
                      <a:lnTo>
                        <a:pt x="226" y="26"/>
                      </a:lnTo>
                      <a:lnTo>
                        <a:pt x="225" y="26"/>
                      </a:lnTo>
                      <a:lnTo>
                        <a:pt x="223" y="28"/>
                      </a:lnTo>
                      <a:lnTo>
                        <a:pt x="222" y="28"/>
                      </a:lnTo>
                      <a:lnTo>
                        <a:pt x="221" y="25"/>
                      </a:lnTo>
                      <a:lnTo>
                        <a:pt x="222" y="25"/>
                      </a:lnTo>
                      <a:lnTo>
                        <a:pt x="222" y="25"/>
                      </a:lnTo>
                      <a:close/>
                      <a:moveTo>
                        <a:pt x="1851" y="0"/>
                      </a:moveTo>
                      <a:lnTo>
                        <a:pt x="1852" y="3"/>
                      </a:lnTo>
                      <a:lnTo>
                        <a:pt x="1853" y="4"/>
                      </a:lnTo>
                      <a:lnTo>
                        <a:pt x="1856" y="4"/>
                      </a:lnTo>
                      <a:lnTo>
                        <a:pt x="1857" y="4"/>
                      </a:lnTo>
                      <a:lnTo>
                        <a:pt x="1857" y="4"/>
                      </a:lnTo>
                      <a:lnTo>
                        <a:pt x="1857" y="4"/>
                      </a:lnTo>
                      <a:lnTo>
                        <a:pt x="1858" y="3"/>
                      </a:lnTo>
                      <a:lnTo>
                        <a:pt x="1858" y="1"/>
                      </a:lnTo>
                      <a:lnTo>
                        <a:pt x="1860" y="1"/>
                      </a:lnTo>
                      <a:lnTo>
                        <a:pt x="1861" y="3"/>
                      </a:lnTo>
                      <a:lnTo>
                        <a:pt x="1860" y="3"/>
                      </a:lnTo>
                      <a:lnTo>
                        <a:pt x="1860" y="4"/>
                      </a:lnTo>
                      <a:lnTo>
                        <a:pt x="1860" y="4"/>
                      </a:lnTo>
                      <a:lnTo>
                        <a:pt x="1860" y="8"/>
                      </a:lnTo>
                      <a:lnTo>
                        <a:pt x="1860" y="8"/>
                      </a:lnTo>
                      <a:lnTo>
                        <a:pt x="1858" y="8"/>
                      </a:lnTo>
                      <a:lnTo>
                        <a:pt x="1858" y="9"/>
                      </a:lnTo>
                      <a:lnTo>
                        <a:pt x="1860" y="9"/>
                      </a:lnTo>
                      <a:lnTo>
                        <a:pt x="1860" y="12"/>
                      </a:lnTo>
                      <a:lnTo>
                        <a:pt x="1862" y="13"/>
                      </a:lnTo>
                      <a:lnTo>
                        <a:pt x="1862" y="17"/>
                      </a:lnTo>
                      <a:lnTo>
                        <a:pt x="1862" y="17"/>
                      </a:lnTo>
                      <a:lnTo>
                        <a:pt x="1862" y="18"/>
                      </a:lnTo>
                      <a:lnTo>
                        <a:pt x="1864" y="20"/>
                      </a:lnTo>
                      <a:lnTo>
                        <a:pt x="1862" y="21"/>
                      </a:lnTo>
                      <a:lnTo>
                        <a:pt x="1862" y="22"/>
                      </a:lnTo>
                      <a:lnTo>
                        <a:pt x="1858" y="22"/>
                      </a:lnTo>
                      <a:lnTo>
                        <a:pt x="1858" y="25"/>
                      </a:lnTo>
                      <a:lnTo>
                        <a:pt x="1858" y="25"/>
                      </a:lnTo>
                      <a:lnTo>
                        <a:pt x="1858" y="25"/>
                      </a:lnTo>
                      <a:lnTo>
                        <a:pt x="1858" y="26"/>
                      </a:lnTo>
                      <a:lnTo>
                        <a:pt x="1858" y="26"/>
                      </a:lnTo>
                      <a:lnTo>
                        <a:pt x="1857" y="29"/>
                      </a:lnTo>
                      <a:lnTo>
                        <a:pt x="1855" y="30"/>
                      </a:lnTo>
                      <a:lnTo>
                        <a:pt x="1853" y="37"/>
                      </a:lnTo>
                      <a:lnTo>
                        <a:pt x="1855" y="37"/>
                      </a:lnTo>
                      <a:lnTo>
                        <a:pt x="1855" y="37"/>
                      </a:lnTo>
                      <a:lnTo>
                        <a:pt x="1855" y="38"/>
                      </a:lnTo>
                      <a:lnTo>
                        <a:pt x="1853" y="39"/>
                      </a:lnTo>
                      <a:lnTo>
                        <a:pt x="1853" y="41"/>
                      </a:lnTo>
                      <a:lnTo>
                        <a:pt x="1853" y="42"/>
                      </a:lnTo>
                      <a:lnTo>
                        <a:pt x="1855" y="43"/>
                      </a:lnTo>
                      <a:lnTo>
                        <a:pt x="1855" y="47"/>
                      </a:lnTo>
                      <a:lnTo>
                        <a:pt x="1855" y="47"/>
                      </a:lnTo>
                      <a:lnTo>
                        <a:pt x="1855" y="49"/>
                      </a:lnTo>
                      <a:lnTo>
                        <a:pt x="1856" y="49"/>
                      </a:lnTo>
                      <a:lnTo>
                        <a:pt x="1856" y="49"/>
                      </a:lnTo>
                      <a:lnTo>
                        <a:pt x="1858" y="50"/>
                      </a:lnTo>
                      <a:lnTo>
                        <a:pt x="1858" y="49"/>
                      </a:lnTo>
                      <a:lnTo>
                        <a:pt x="1860" y="49"/>
                      </a:lnTo>
                      <a:lnTo>
                        <a:pt x="1861" y="47"/>
                      </a:lnTo>
                      <a:lnTo>
                        <a:pt x="1865" y="47"/>
                      </a:lnTo>
                      <a:lnTo>
                        <a:pt x="1866" y="46"/>
                      </a:lnTo>
                      <a:lnTo>
                        <a:pt x="1866" y="46"/>
                      </a:lnTo>
                      <a:lnTo>
                        <a:pt x="1866" y="46"/>
                      </a:lnTo>
                      <a:lnTo>
                        <a:pt x="1866" y="47"/>
                      </a:lnTo>
                      <a:lnTo>
                        <a:pt x="1868" y="47"/>
                      </a:lnTo>
                      <a:lnTo>
                        <a:pt x="1868" y="49"/>
                      </a:lnTo>
                      <a:lnTo>
                        <a:pt x="1868" y="49"/>
                      </a:lnTo>
                      <a:lnTo>
                        <a:pt x="1868" y="51"/>
                      </a:lnTo>
                      <a:lnTo>
                        <a:pt x="1869" y="51"/>
                      </a:lnTo>
                      <a:lnTo>
                        <a:pt x="1870" y="49"/>
                      </a:lnTo>
                      <a:lnTo>
                        <a:pt x="1872" y="49"/>
                      </a:lnTo>
                      <a:lnTo>
                        <a:pt x="1873" y="50"/>
                      </a:lnTo>
                      <a:lnTo>
                        <a:pt x="1874" y="51"/>
                      </a:lnTo>
                      <a:lnTo>
                        <a:pt x="1874" y="54"/>
                      </a:lnTo>
                      <a:lnTo>
                        <a:pt x="1874" y="55"/>
                      </a:lnTo>
                      <a:lnTo>
                        <a:pt x="1874" y="56"/>
                      </a:lnTo>
                      <a:lnTo>
                        <a:pt x="1874" y="58"/>
                      </a:lnTo>
                      <a:lnTo>
                        <a:pt x="1877" y="59"/>
                      </a:lnTo>
                      <a:lnTo>
                        <a:pt x="1877" y="60"/>
                      </a:lnTo>
                      <a:lnTo>
                        <a:pt x="1877" y="62"/>
                      </a:lnTo>
                      <a:lnTo>
                        <a:pt x="1877" y="62"/>
                      </a:lnTo>
                      <a:lnTo>
                        <a:pt x="1877" y="64"/>
                      </a:lnTo>
                      <a:lnTo>
                        <a:pt x="1874" y="64"/>
                      </a:lnTo>
                      <a:lnTo>
                        <a:pt x="1874" y="63"/>
                      </a:lnTo>
                      <a:lnTo>
                        <a:pt x="1873" y="62"/>
                      </a:lnTo>
                      <a:lnTo>
                        <a:pt x="1873" y="62"/>
                      </a:lnTo>
                      <a:lnTo>
                        <a:pt x="1872" y="60"/>
                      </a:lnTo>
                      <a:lnTo>
                        <a:pt x="1872" y="62"/>
                      </a:lnTo>
                      <a:lnTo>
                        <a:pt x="1872" y="62"/>
                      </a:lnTo>
                      <a:lnTo>
                        <a:pt x="1870" y="60"/>
                      </a:lnTo>
                      <a:lnTo>
                        <a:pt x="1869" y="58"/>
                      </a:lnTo>
                      <a:lnTo>
                        <a:pt x="1869" y="58"/>
                      </a:lnTo>
                      <a:lnTo>
                        <a:pt x="1868" y="56"/>
                      </a:lnTo>
                      <a:lnTo>
                        <a:pt x="1866" y="55"/>
                      </a:lnTo>
                      <a:lnTo>
                        <a:pt x="1866" y="52"/>
                      </a:lnTo>
                      <a:lnTo>
                        <a:pt x="1864" y="52"/>
                      </a:lnTo>
                      <a:lnTo>
                        <a:pt x="1864" y="55"/>
                      </a:lnTo>
                      <a:lnTo>
                        <a:pt x="1865" y="55"/>
                      </a:lnTo>
                      <a:lnTo>
                        <a:pt x="1865" y="58"/>
                      </a:lnTo>
                      <a:lnTo>
                        <a:pt x="1865" y="58"/>
                      </a:lnTo>
                      <a:lnTo>
                        <a:pt x="1864" y="58"/>
                      </a:lnTo>
                      <a:lnTo>
                        <a:pt x="1864" y="58"/>
                      </a:lnTo>
                      <a:lnTo>
                        <a:pt x="1864" y="58"/>
                      </a:lnTo>
                      <a:lnTo>
                        <a:pt x="1862" y="54"/>
                      </a:lnTo>
                      <a:lnTo>
                        <a:pt x="1860" y="54"/>
                      </a:lnTo>
                      <a:lnTo>
                        <a:pt x="1858" y="52"/>
                      </a:lnTo>
                      <a:lnTo>
                        <a:pt x="1856" y="52"/>
                      </a:lnTo>
                      <a:lnTo>
                        <a:pt x="1855" y="52"/>
                      </a:lnTo>
                      <a:lnTo>
                        <a:pt x="1855" y="55"/>
                      </a:lnTo>
                      <a:lnTo>
                        <a:pt x="1851" y="56"/>
                      </a:lnTo>
                      <a:lnTo>
                        <a:pt x="1851" y="55"/>
                      </a:lnTo>
                      <a:lnTo>
                        <a:pt x="1849" y="55"/>
                      </a:lnTo>
                      <a:lnTo>
                        <a:pt x="1849" y="54"/>
                      </a:lnTo>
                      <a:lnTo>
                        <a:pt x="1849" y="52"/>
                      </a:lnTo>
                      <a:lnTo>
                        <a:pt x="1847" y="52"/>
                      </a:lnTo>
                      <a:lnTo>
                        <a:pt x="1847" y="50"/>
                      </a:lnTo>
                      <a:lnTo>
                        <a:pt x="1845" y="50"/>
                      </a:lnTo>
                      <a:lnTo>
                        <a:pt x="1847" y="47"/>
                      </a:lnTo>
                      <a:lnTo>
                        <a:pt x="1847" y="46"/>
                      </a:lnTo>
                      <a:lnTo>
                        <a:pt x="1848" y="45"/>
                      </a:lnTo>
                      <a:lnTo>
                        <a:pt x="1848" y="42"/>
                      </a:lnTo>
                      <a:lnTo>
                        <a:pt x="1845" y="42"/>
                      </a:lnTo>
                      <a:lnTo>
                        <a:pt x="1845" y="43"/>
                      </a:lnTo>
                      <a:lnTo>
                        <a:pt x="1845" y="45"/>
                      </a:lnTo>
                      <a:lnTo>
                        <a:pt x="1844" y="43"/>
                      </a:lnTo>
                      <a:lnTo>
                        <a:pt x="1844" y="43"/>
                      </a:lnTo>
                      <a:lnTo>
                        <a:pt x="1843" y="42"/>
                      </a:lnTo>
                      <a:lnTo>
                        <a:pt x="1841" y="42"/>
                      </a:lnTo>
                      <a:lnTo>
                        <a:pt x="1841" y="41"/>
                      </a:lnTo>
                      <a:lnTo>
                        <a:pt x="1841" y="39"/>
                      </a:lnTo>
                      <a:lnTo>
                        <a:pt x="1840" y="39"/>
                      </a:lnTo>
                      <a:lnTo>
                        <a:pt x="1840" y="34"/>
                      </a:lnTo>
                      <a:lnTo>
                        <a:pt x="1840" y="34"/>
                      </a:lnTo>
                      <a:lnTo>
                        <a:pt x="1840" y="33"/>
                      </a:lnTo>
                      <a:lnTo>
                        <a:pt x="1839" y="32"/>
                      </a:lnTo>
                      <a:lnTo>
                        <a:pt x="1837" y="28"/>
                      </a:lnTo>
                      <a:lnTo>
                        <a:pt x="1839" y="28"/>
                      </a:lnTo>
                      <a:lnTo>
                        <a:pt x="1839" y="28"/>
                      </a:lnTo>
                      <a:lnTo>
                        <a:pt x="1840" y="28"/>
                      </a:lnTo>
                      <a:lnTo>
                        <a:pt x="1841" y="29"/>
                      </a:lnTo>
                      <a:lnTo>
                        <a:pt x="1843" y="29"/>
                      </a:lnTo>
                      <a:lnTo>
                        <a:pt x="1844" y="28"/>
                      </a:lnTo>
                      <a:lnTo>
                        <a:pt x="1844" y="25"/>
                      </a:lnTo>
                      <a:lnTo>
                        <a:pt x="1843" y="25"/>
                      </a:lnTo>
                      <a:lnTo>
                        <a:pt x="1843" y="24"/>
                      </a:lnTo>
                      <a:lnTo>
                        <a:pt x="1844" y="22"/>
                      </a:lnTo>
                      <a:lnTo>
                        <a:pt x="1845" y="21"/>
                      </a:lnTo>
                      <a:lnTo>
                        <a:pt x="1845" y="20"/>
                      </a:lnTo>
                      <a:lnTo>
                        <a:pt x="1845" y="18"/>
                      </a:lnTo>
                      <a:lnTo>
                        <a:pt x="1844" y="18"/>
                      </a:lnTo>
                      <a:lnTo>
                        <a:pt x="1844" y="16"/>
                      </a:lnTo>
                      <a:lnTo>
                        <a:pt x="1844" y="16"/>
                      </a:lnTo>
                      <a:lnTo>
                        <a:pt x="1844" y="12"/>
                      </a:lnTo>
                      <a:lnTo>
                        <a:pt x="1845" y="12"/>
                      </a:lnTo>
                      <a:lnTo>
                        <a:pt x="1845" y="9"/>
                      </a:lnTo>
                      <a:lnTo>
                        <a:pt x="1845" y="9"/>
                      </a:lnTo>
                      <a:lnTo>
                        <a:pt x="1845" y="8"/>
                      </a:lnTo>
                      <a:lnTo>
                        <a:pt x="1847" y="8"/>
                      </a:lnTo>
                      <a:lnTo>
                        <a:pt x="1847" y="7"/>
                      </a:lnTo>
                      <a:lnTo>
                        <a:pt x="1847" y="7"/>
                      </a:lnTo>
                      <a:lnTo>
                        <a:pt x="1845" y="5"/>
                      </a:lnTo>
                      <a:lnTo>
                        <a:pt x="1845" y="5"/>
                      </a:lnTo>
                      <a:lnTo>
                        <a:pt x="1847" y="5"/>
                      </a:lnTo>
                      <a:lnTo>
                        <a:pt x="1847" y="1"/>
                      </a:lnTo>
                      <a:lnTo>
                        <a:pt x="1848" y="1"/>
                      </a:lnTo>
                      <a:lnTo>
                        <a:pt x="1849" y="1"/>
                      </a:lnTo>
                      <a:lnTo>
                        <a:pt x="185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6" name="Freeform 22"/>
                <p:cNvSpPr>
                  <a:spLocks noEditPoints="1"/>
                </p:cNvSpPr>
                <p:nvPr/>
              </p:nvSpPr>
              <p:spPr bwMode="auto">
                <a:xfrm>
                  <a:off x="4219575" y="1995942"/>
                  <a:ext cx="3730625" cy="574675"/>
                </a:xfrm>
                <a:custGeom>
                  <a:avLst/>
                  <a:gdLst>
                    <a:gd name="T0" fmla="*/ 321 w 2350"/>
                    <a:gd name="T1" fmla="*/ 358 h 362"/>
                    <a:gd name="T2" fmla="*/ 1990 w 2350"/>
                    <a:gd name="T3" fmla="*/ 362 h 362"/>
                    <a:gd name="T4" fmla="*/ 381 w 2350"/>
                    <a:gd name="T5" fmla="*/ 338 h 362"/>
                    <a:gd name="T6" fmla="*/ 377 w 2350"/>
                    <a:gd name="T7" fmla="*/ 354 h 362"/>
                    <a:gd name="T8" fmla="*/ 361 w 2350"/>
                    <a:gd name="T9" fmla="*/ 350 h 362"/>
                    <a:gd name="T10" fmla="*/ 356 w 2350"/>
                    <a:gd name="T11" fmla="*/ 322 h 362"/>
                    <a:gd name="T12" fmla="*/ 297 w 2350"/>
                    <a:gd name="T13" fmla="*/ 303 h 362"/>
                    <a:gd name="T14" fmla="*/ 335 w 2350"/>
                    <a:gd name="T15" fmla="*/ 325 h 362"/>
                    <a:gd name="T16" fmla="*/ 310 w 2350"/>
                    <a:gd name="T17" fmla="*/ 322 h 362"/>
                    <a:gd name="T18" fmla="*/ 256 w 2350"/>
                    <a:gd name="T19" fmla="*/ 311 h 362"/>
                    <a:gd name="T20" fmla="*/ 2094 w 2350"/>
                    <a:gd name="T21" fmla="*/ 294 h 362"/>
                    <a:gd name="T22" fmla="*/ 2093 w 2350"/>
                    <a:gd name="T23" fmla="*/ 279 h 362"/>
                    <a:gd name="T24" fmla="*/ 2160 w 2350"/>
                    <a:gd name="T25" fmla="*/ 246 h 362"/>
                    <a:gd name="T26" fmla="*/ 855 w 2350"/>
                    <a:gd name="T27" fmla="*/ 245 h 362"/>
                    <a:gd name="T28" fmla="*/ 2177 w 2350"/>
                    <a:gd name="T29" fmla="*/ 223 h 362"/>
                    <a:gd name="T30" fmla="*/ 2182 w 2350"/>
                    <a:gd name="T31" fmla="*/ 193 h 362"/>
                    <a:gd name="T32" fmla="*/ 2169 w 2350"/>
                    <a:gd name="T33" fmla="*/ 204 h 362"/>
                    <a:gd name="T34" fmla="*/ 2172 w 2350"/>
                    <a:gd name="T35" fmla="*/ 187 h 362"/>
                    <a:gd name="T36" fmla="*/ 2189 w 2350"/>
                    <a:gd name="T37" fmla="*/ 189 h 362"/>
                    <a:gd name="T38" fmla="*/ 2198 w 2350"/>
                    <a:gd name="T39" fmla="*/ 174 h 362"/>
                    <a:gd name="T40" fmla="*/ 1242 w 2350"/>
                    <a:gd name="T41" fmla="*/ 174 h 362"/>
                    <a:gd name="T42" fmla="*/ 1310 w 2350"/>
                    <a:gd name="T43" fmla="*/ 176 h 362"/>
                    <a:gd name="T44" fmla="*/ 1245 w 2350"/>
                    <a:gd name="T45" fmla="*/ 152 h 362"/>
                    <a:gd name="T46" fmla="*/ 334 w 2350"/>
                    <a:gd name="T47" fmla="*/ 136 h 362"/>
                    <a:gd name="T48" fmla="*/ 1126 w 2350"/>
                    <a:gd name="T49" fmla="*/ 143 h 362"/>
                    <a:gd name="T50" fmla="*/ 1249 w 2350"/>
                    <a:gd name="T51" fmla="*/ 126 h 362"/>
                    <a:gd name="T52" fmla="*/ 1189 w 2350"/>
                    <a:gd name="T53" fmla="*/ 118 h 362"/>
                    <a:gd name="T54" fmla="*/ 1055 w 2350"/>
                    <a:gd name="T55" fmla="*/ 115 h 362"/>
                    <a:gd name="T56" fmla="*/ 1085 w 2350"/>
                    <a:gd name="T57" fmla="*/ 110 h 362"/>
                    <a:gd name="T58" fmla="*/ 2272 w 2350"/>
                    <a:gd name="T59" fmla="*/ 123 h 362"/>
                    <a:gd name="T60" fmla="*/ 2262 w 2350"/>
                    <a:gd name="T61" fmla="*/ 168 h 362"/>
                    <a:gd name="T62" fmla="*/ 2248 w 2350"/>
                    <a:gd name="T63" fmla="*/ 180 h 362"/>
                    <a:gd name="T64" fmla="*/ 2217 w 2350"/>
                    <a:gd name="T65" fmla="*/ 190 h 362"/>
                    <a:gd name="T66" fmla="*/ 2193 w 2350"/>
                    <a:gd name="T67" fmla="*/ 181 h 362"/>
                    <a:gd name="T68" fmla="*/ 2207 w 2350"/>
                    <a:gd name="T69" fmla="*/ 167 h 362"/>
                    <a:gd name="T70" fmla="*/ 2229 w 2350"/>
                    <a:gd name="T71" fmla="*/ 153 h 362"/>
                    <a:gd name="T72" fmla="*/ 2254 w 2350"/>
                    <a:gd name="T73" fmla="*/ 115 h 362"/>
                    <a:gd name="T74" fmla="*/ 355 w 2350"/>
                    <a:gd name="T75" fmla="*/ 100 h 362"/>
                    <a:gd name="T76" fmla="*/ 3 w 2350"/>
                    <a:gd name="T77" fmla="*/ 93 h 362"/>
                    <a:gd name="T78" fmla="*/ 2320 w 2350"/>
                    <a:gd name="T79" fmla="*/ 71 h 362"/>
                    <a:gd name="T80" fmla="*/ 328 w 2350"/>
                    <a:gd name="T81" fmla="*/ 67 h 362"/>
                    <a:gd name="T82" fmla="*/ 279 w 2350"/>
                    <a:gd name="T83" fmla="*/ 92 h 362"/>
                    <a:gd name="T84" fmla="*/ 276 w 2350"/>
                    <a:gd name="T85" fmla="*/ 84 h 362"/>
                    <a:gd name="T86" fmla="*/ 317 w 2350"/>
                    <a:gd name="T87" fmla="*/ 66 h 362"/>
                    <a:gd name="T88" fmla="*/ 298 w 2350"/>
                    <a:gd name="T89" fmla="*/ 58 h 362"/>
                    <a:gd name="T90" fmla="*/ 2321 w 2350"/>
                    <a:gd name="T91" fmla="*/ 60 h 362"/>
                    <a:gd name="T92" fmla="*/ 2282 w 2350"/>
                    <a:gd name="T93" fmla="*/ 59 h 362"/>
                    <a:gd name="T94" fmla="*/ 2288 w 2350"/>
                    <a:gd name="T95" fmla="*/ 80 h 362"/>
                    <a:gd name="T96" fmla="*/ 2259 w 2350"/>
                    <a:gd name="T97" fmla="*/ 95 h 362"/>
                    <a:gd name="T98" fmla="*/ 347 w 2350"/>
                    <a:gd name="T99" fmla="*/ 43 h 362"/>
                    <a:gd name="T100" fmla="*/ 279 w 2350"/>
                    <a:gd name="T101" fmla="*/ 45 h 362"/>
                    <a:gd name="T102" fmla="*/ 264 w 2350"/>
                    <a:gd name="T103" fmla="*/ 38 h 362"/>
                    <a:gd name="T104" fmla="*/ 241 w 2350"/>
                    <a:gd name="T105" fmla="*/ 11 h 362"/>
                    <a:gd name="T106" fmla="*/ 283 w 2350"/>
                    <a:gd name="T107" fmla="*/ 38 h 362"/>
                    <a:gd name="T108" fmla="*/ 287 w 2350"/>
                    <a:gd name="T109" fmla="*/ 54 h 362"/>
                    <a:gd name="T110" fmla="*/ 264 w 2350"/>
                    <a:gd name="T111" fmla="*/ 55 h 362"/>
                    <a:gd name="T112" fmla="*/ 239 w 2350"/>
                    <a:gd name="T113" fmla="*/ 55 h 362"/>
                    <a:gd name="T114" fmla="*/ 225 w 2350"/>
                    <a:gd name="T115" fmla="*/ 67 h 362"/>
                    <a:gd name="T116" fmla="*/ 243 w 2350"/>
                    <a:gd name="T117" fmla="*/ 38 h 362"/>
                    <a:gd name="T118" fmla="*/ 219 w 2350"/>
                    <a:gd name="T119" fmla="*/ 26 h 362"/>
                    <a:gd name="T120" fmla="*/ 188 w 2350"/>
                    <a:gd name="T121" fmla="*/ 26 h 362"/>
                    <a:gd name="T122" fmla="*/ 221 w 2350"/>
                    <a:gd name="T123" fmla="*/ 6 h 3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350" h="362">
                      <a:moveTo>
                        <a:pt x="419" y="350"/>
                      </a:moveTo>
                      <a:lnTo>
                        <a:pt x="419" y="350"/>
                      </a:lnTo>
                      <a:lnTo>
                        <a:pt x="419" y="351"/>
                      </a:lnTo>
                      <a:lnTo>
                        <a:pt x="423" y="350"/>
                      </a:lnTo>
                      <a:lnTo>
                        <a:pt x="423" y="351"/>
                      </a:lnTo>
                      <a:lnTo>
                        <a:pt x="425" y="351"/>
                      </a:lnTo>
                      <a:lnTo>
                        <a:pt x="425" y="352"/>
                      </a:lnTo>
                      <a:lnTo>
                        <a:pt x="424" y="354"/>
                      </a:lnTo>
                      <a:lnTo>
                        <a:pt x="423" y="355"/>
                      </a:lnTo>
                      <a:lnTo>
                        <a:pt x="421" y="356"/>
                      </a:lnTo>
                      <a:lnTo>
                        <a:pt x="419" y="356"/>
                      </a:lnTo>
                      <a:lnTo>
                        <a:pt x="419" y="355"/>
                      </a:lnTo>
                      <a:lnTo>
                        <a:pt x="415" y="355"/>
                      </a:lnTo>
                      <a:lnTo>
                        <a:pt x="414" y="354"/>
                      </a:lnTo>
                      <a:lnTo>
                        <a:pt x="414" y="352"/>
                      </a:lnTo>
                      <a:lnTo>
                        <a:pt x="412" y="351"/>
                      </a:lnTo>
                      <a:lnTo>
                        <a:pt x="415" y="351"/>
                      </a:lnTo>
                      <a:lnTo>
                        <a:pt x="419" y="350"/>
                      </a:lnTo>
                      <a:close/>
                      <a:moveTo>
                        <a:pt x="317" y="347"/>
                      </a:moveTo>
                      <a:lnTo>
                        <a:pt x="318" y="348"/>
                      </a:lnTo>
                      <a:lnTo>
                        <a:pt x="318" y="348"/>
                      </a:lnTo>
                      <a:lnTo>
                        <a:pt x="318" y="348"/>
                      </a:lnTo>
                      <a:lnTo>
                        <a:pt x="318" y="350"/>
                      </a:lnTo>
                      <a:lnTo>
                        <a:pt x="325" y="350"/>
                      </a:lnTo>
                      <a:lnTo>
                        <a:pt x="326" y="351"/>
                      </a:lnTo>
                      <a:lnTo>
                        <a:pt x="327" y="352"/>
                      </a:lnTo>
                      <a:lnTo>
                        <a:pt x="328" y="352"/>
                      </a:lnTo>
                      <a:lnTo>
                        <a:pt x="330" y="355"/>
                      </a:lnTo>
                      <a:lnTo>
                        <a:pt x="328" y="355"/>
                      </a:lnTo>
                      <a:lnTo>
                        <a:pt x="328" y="355"/>
                      </a:lnTo>
                      <a:lnTo>
                        <a:pt x="325" y="355"/>
                      </a:lnTo>
                      <a:lnTo>
                        <a:pt x="323" y="358"/>
                      </a:lnTo>
                      <a:lnTo>
                        <a:pt x="322" y="358"/>
                      </a:lnTo>
                      <a:lnTo>
                        <a:pt x="321" y="358"/>
                      </a:lnTo>
                      <a:lnTo>
                        <a:pt x="321" y="356"/>
                      </a:lnTo>
                      <a:lnTo>
                        <a:pt x="315" y="356"/>
                      </a:lnTo>
                      <a:lnTo>
                        <a:pt x="315" y="355"/>
                      </a:lnTo>
                      <a:lnTo>
                        <a:pt x="314" y="354"/>
                      </a:lnTo>
                      <a:lnTo>
                        <a:pt x="313" y="352"/>
                      </a:lnTo>
                      <a:lnTo>
                        <a:pt x="310" y="352"/>
                      </a:lnTo>
                      <a:lnTo>
                        <a:pt x="310" y="351"/>
                      </a:lnTo>
                      <a:lnTo>
                        <a:pt x="309" y="351"/>
                      </a:lnTo>
                      <a:lnTo>
                        <a:pt x="310" y="350"/>
                      </a:lnTo>
                      <a:lnTo>
                        <a:pt x="311" y="348"/>
                      </a:lnTo>
                      <a:lnTo>
                        <a:pt x="313" y="348"/>
                      </a:lnTo>
                      <a:lnTo>
                        <a:pt x="315" y="348"/>
                      </a:lnTo>
                      <a:lnTo>
                        <a:pt x="317" y="347"/>
                      </a:lnTo>
                      <a:close/>
                      <a:moveTo>
                        <a:pt x="1999" y="341"/>
                      </a:moveTo>
                      <a:lnTo>
                        <a:pt x="1999" y="341"/>
                      </a:lnTo>
                      <a:lnTo>
                        <a:pt x="2000" y="342"/>
                      </a:lnTo>
                      <a:lnTo>
                        <a:pt x="2001" y="346"/>
                      </a:lnTo>
                      <a:lnTo>
                        <a:pt x="2000" y="346"/>
                      </a:lnTo>
                      <a:lnTo>
                        <a:pt x="2000" y="346"/>
                      </a:lnTo>
                      <a:lnTo>
                        <a:pt x="1999" y="347"/>
                      </a:lnTo>
                      <a:lnTo>
                        <a:pt x="1999" y="347"/>
                      </a:lnTo>
                      <a:lnTo>
                        <a:pt x="1999" y="350"/>
                      </a:lnTo>
                      <a:lnTo>
                        <a:pt x="1998" y="350"/>
                      </a:lnTo>
                      <a:lnTo>
                        <a:pt x="1998" y="352"/>
                      </a:lnTo>
                      <a:lnTo>
                        <a:pt x="1996" y="352"/>
                      </a:lnTo>
                      <a:lnTo>
                        <a:pt x="1996" y="354"/>
                      </a:lnTo>
                      <a:lnTo>
                        <a:pt x="1998" y="355"/>
                      </a:lnTo>
                      <a:lnTo>
                        <a:pt x="1996" y="355"/>
                      </a:lnTo>
                      <a:lnTo>
                        <a:pt x="1996" y="355"/>
                      </a:lnTo>
                      <a:lnTo>
                        <a:pt x="1995" y="356"/>
                      </a:lnTo>
                      <a:lnTo>
                        <a:pt x="1994" y="356"/>
                      </a:lnTo>
                      <a:lnTo>
                        <a:pt x="1992" y="359"/>
                      </a:lnTo>
                      <a:lnTo>
                        <a:pt x="1990" y="360"/>
                      </a:lnTo>
                      <a:lnTo>
                        <a:pt x="1990" y="362"/>
                      </a:lnTo>
                      <a:lnTo>
                        <a:pt x="1986" y="362"/>
                      </a:lnTo>
                      <a:lnTo>
                        <a:pt x="1986" y="362"/>
                      </a:lnTo>
                      <a:lnTo>
                        <a:pt x="1986" y="362"/>
                      </a:lnTo>
                      <a:lnTo>
                        <a:pt x="1984" y="360"/>
                      </a:lnTo>
                      <a:lnTo>
                        <a:pt x="1982" y="360"/>
                      </a:lnTo>
                      <a:lnTo>
                        <a:pt x="1982" y="359"/>
                      </a:lnTo>
                      <a:lnTo>
                        <a:pt x="1981" y="359"/>
                      </a:lnTo>
                      <a:lnTo>
                        <a:pt x="1979" y="358"/>
                      </a:lnTo>
                      <a:lnTo>
                        <a:pt x="1978" y="356"/>
                      </a:lnTo>
                      <a:lnTo>
                        <a:pt x="1977" y="355"/>
                      </a:lnTo>
                      <a:lnTo>
                        <a:pt x="1977" y="352"/>
                      </a:lnTo>
                      <a:lnTo>
                        <a:pt x="1977" y="350"/>
                      </a:lnTo>
                      <a:lnTo>
                        <a:pt x="1977" y="350"/>
                      </a:lnTo>
                      <a:lnTo>
                        <a:pt x="1977" y="350"/>
                      </a:lnTo>
                      <a:lnTo>
                        <a:pt x="1978" y="348"/>
                      </a:lnTo>
                      <a:lnTo>
                        <a:pt x="1979" y="348"/>
                      </a:lnTo>
                      <a:lnTo>
                        <a:pt x="1981" y="347"/>
                      </a:lnTo>
                      <a:lnTo>
                        <a:pt x="1983" y="347"/>
                      </a:lnTo>
                      <a:lnTo>
                        <a:pt x="1983" y="346"/>
                      </a:lnTo>
                      <a:lnTo>
                        <a:pt x="1983" y="345"/>
                      </a:lnTo>
                      <a:lnTo>
                        <a:pt x="1983" y="345"/>
                      </a:lnTo>
                      <a:lnTo>
                        <a:pt x="1986" y="343"/>
                      </a:lnTo>
                      <a:lnTo>
                        <a:pt x="1987" y="343"/>
                      </a:lnTo>
                      <a:lnTo>
                        <a:pt x="1987" y="343"/>
                      </a:lnTo>
                      <a:lnTo>
                        <a:pt x="1990" y="343"/>
                      </a:lnTo>
                      <a:lnTo>
                        <a:pt x="1990" y="343"/>
                      </a:lnTo>
                      <a:lnTo>
                        <a:pt x="1992" y="342"/>
                      </a:lnTo>
                      <a:lnTo>
                        <a:pt x="1992" y="342"/>
                      </a:lnTo>
                      <a:lnTo>
                        <a:pt x="1999" y="341"/>
                      </a:lnTo>
                      <a:close/>
                      <a:moveTo>
                        <a:pt x="374" y="335"/>
                      </a:moveTo>
                      <a:lnTo>
                        <a:pt x="374" y="337"/>
                      </a:lnTo>
                      <a:lnTo>
                        <a:pt x="374" y="337"/>
                      </a:lnTo>
                      <a:lnTo>
                        <a:pt x="380" y="337"/>
                      </a:lnTo>
                      <a:lnTo>
                        <a:pt x="381" y="338"/>
                      </a:lnTo>
                      <a:lnTo>
                        <a:pt x="383" y="338"/>
                      </a:lnTo>
                      <a:lnTo>
                        <a:pt x="385" y="339"/>
                      </a:lnTo>
                      <a:lnTo>
                        <a:pt x="386" y="339"/>
                      </a:lnTo>
                      <a:lnTo>
                        <a:pt x="386" y="341"/>
                      </a:lnTo>
                      <a:lnTo>
                        <a:pt x="386" y="341"/>
                      </a:lnTo>
                      <a:lnTo>
                        <a:pt x="387" y="341"/>
                      </a:lnTo>
                      <a:lnTo>
                        <a:pt x="387" y="342"/>
                      </a:lnTo>
                      <a:lnTo>
                        <a:pt x="389" y="342"/>
                      </a:lnTo>
                      <a:lnTo>
                        <a:pt x="390" y="343"/>
                      </a:lnTo>
                      <a:lnTo>
                        <a:pt x="390" y="343"/>
                      </a:lnTo>
                      <a:lnTo>
                        <a:pt x="393" y="343"/>
                      </a:lnTo>
                      <a:lnTo>
                        <a:pt x="395" y="343"/>
                      </a:lnTo>
                      <a:lnTo>
                        <a:pt x="397" y="343"/>
                      </a:lnTo>
                      <a:lnTo>
                        <a:pt x="398" y="345"/>
                      </a:lnTo>
                      <a:lnTo>
                        <a:pt x="399" y="346"/>
                      </a:lnTo>
                      <a:lnTo>
                        <a:pt x="400" y="347"/>
                      </a:lnTo>
                      <a:lnTo>
                        <a:pt x="400" y="350"/>
                      </a:lnTo>
                      <a:lnTo>
                        <a:pt x="399" y="350"/>
                      </a:lnTo>
                      <a:lnTo>
                        <a:pt x="397" y="350"/>
                      </a:lnTo>
                      <a:lnTo>
                        <a:pt x="397" y="350"/>
                      </a:lnTo>
                      <a:lnTo>
                        <a:pt x="395" y="350"/>
                      </a:lnTo>
                      <a:lnTo>
                        <a:pt x="395" y="350"/>
                      </a:lnTo>
                      <a:lnTo>
                        <a:pt x="387" y="350"/>
                      </a:lnTo>
                      <a:lnTo>
                        <a:pt x="387" y="351"/>
                      </a:lnTo>
                      <a:lnTo>
                        <a:pt x="387" y="351"/>
                      </a:lnTo>
                      <a:lnTo>
                        <a:pt x="386" y="352"/>
                      </a:lnTo>
                      <a:lnTo>
                        <a:pt x="385" y="352"/>
                      </a:lnTo>
                      <a:lnTo>
                        <a:pt x="381" y="352"/>
                      </a:lnTo>
                      <a:lnTo>
                        <a:pt x="378" y="351"/>
                      </a:lnTo>
                      <a:lnTo>
                        <a:pt x="376" y="350"/>
                      </a:lnTo>
                      <a:lnTo>
                        <a:pt x="376" y="350"/>
                      </a:lnTo>
                      <a:lnTo>
                        <a:pt x="377" y="350"/>
                      </a:lnTo>
                      <a:lnTo>
                        <a:pt x="377" y="354"/>
                      </a:lnTo>
                      <a:lnTo>
                        <a:pt x="377" y="354"/>
                      </a:lnTo>
                      <a:lnTo>
                        <a:pt x="376" y="355"/>
                      </a:lnTo>
                      <a:lnTo>
                        <a:pt x="376" y="356"/>
                      </a:lnTo>
                      <a:lnTo>
                        <a:pt x="373" y="356"/>
                      </a:lnTo>
                      <a:lnTo>
                        <a:pt x="373" y="356"/>
                      </a:lnTo>
                      <a:lnTo>
                        <a:pt x="373" y="356"/>
                      </a:lnTo>
                      <a:lnTo>
                        <a:pt x="373" y="356"/>
                      </a:lnTo>
                      <a:lnTo>
                        <a:pt x="372" y="356"/>
                      </a:lnTo>
                      <a:lnTo>
                        <a:pt x="372" y="355"/>
                      </a:lnTo>
                      <a:lnTo>
                        <a:pt x="372" y="355"/>
                      </a:lnTo>
                      <a:lnTo>
                        <a:pt x="372" y="355"/>
                      </a:lnTo>
                      <a:lnTo>
                        <a:pt x="372" y="355"/>
                      </a:lnTo>
                      <a:lnTo>
                        <a:pt x="370" y="354"/>
                      </a:lnTo>
                      <a:lnTo>
                        <a:pt x="370" y="352"/>
                      </a:lnTo>
                      <a:lnTo>
                        <a:pt x="356" y="352"/>
                      </a:lnTo>
                      <a:lnTo>
                        <a:pt x="355" y="352"/>
                      </a:lnTo>
                      <a:lnTo>
                        <a:pt x="353" y="352"/>
                      </a:lnTo>
                      <a:lnTo>
                        <a:pt x="351" y="354"/>
                      </a:lnTo>
                      <a:lnTo>
                        <a:pt x="348" y="352"/>
                      </a:lnTo>
                      <a:lnTo>
                        <a:pt x="348" y="352"/>
                      </a:lnTo>
                      <a:lnTo>
                        <a:pt x="347" y="352"/>
                      </a:lnTo>
                      <a:lnTo>
                        <a:pt x="345" y="351"/>
                      </a:lnTo>
                      <a:lnTo>
                        <a:pt x="345" y="350"/>
                      </a:lnTo>
                      <a:lnTo>
                        <a:pt x="345" y="348"/>
                      </a:lnTo>
                      <a:lnTo>
                        <a:pt x="348" y="347"/>
                      </a:lnTo>
                      <a:lnTo>
                        <a:pt x="348" y="347"/>
                      </a:lnTo>
                      <a:lnTo>
                        <a:pt x="348" y="347"/>
                      </a:lnTo>
                      <a:lnTo>
                        <a:pt x="348" y="347"/>
                      </a:lnTo>
                      <a:lnTo>
                        <a:pt x="351" y="347"/>
                      </a:lnTo>
                      <a:lnTo>
                        <a:pt x="352" y="348"/>
                      </a:lnTo>
                      <a:lnTo>
                        <a:pt x="355" y="348"/>
                      </a:lnTo>
                      <a:lnTo>
                        <a:pt x="355" y="348"/>
                      </a:lnTo>
                      <a:lnTo>
                        <a:pt x="360" y="348"/>
                      </a:lnTo>
                      <a:lnTo>
                        <a:pt x="360" y="350"/>
                      </a:lnTo>
                      <a:lnTo>
                        <a:pt x="361" y="350"/>
                      </a:lnTo>
                      <a:lnTo>
                        <a:pt x="361" y="350"/>
                      </a:lnTo>
                      <a:lnTo>
                        <a:pt x="364" y="351"/>
                      </a:lnTo>
                      <a:lnTo>
                        <a:pt x="364" y="350"/>
                      </a:lnTo>
                      <a:lnTo>
                        <a:pt x="365" y="350"/>
                      </a:lnTo>
                      <a:lnTo>
                        <a:pt x="365" y="347"/>
                      </a:lnTo>
                      <a:lnTo>
                        <a:pt x="364" y="347"/>
                      </a:lnTo>
                      <a:lnTo>
                        <a:pt x="364" y="346"/>
                      </a:lnTo>
                      <a:lnTo>
                        <a:pt x="363" y="346"/>
                      </a:lnTo>
                      <a:lnTo>
                        <a:pt x="363" y="345"/>
                      </a:lnTo>
                      <a:lnTo>
                        <a:pt x="361" y="345"/>
                      </a:lnTo>
                      <a:lnTo>
                        <a:pt x="361" y="342"/>
                      </a:lnTo>
                      <a:lnTo>
                        <a:pt x="361" y="341"/>
                      </a:lnTo>
                      <a:lnTo>
                        <a:pt x="363" y="339"/>
                      </a:lnTo>
                      <a:lnTo>
                        <a:pt x="361" y="339"/>
                      </a:lnTo>
                      <a:lnTo>
                        <a:pt x="360" y="338"/>
                      </a:lnTo>
                      <a:lnTo>
                        <a:pt x="359" y="337"/>
                      </a:lnTo>
                      <a:lnTo>
                        <a:pt x="357" y="337"/>
                      </a:lnTo>
                      <a:lnTo>
                        <a:pt x="363" y="337"/>
                      </a:lnTo>
                      <a:lnTo>
                        <a:pt x="364" y="337"/>
                      </a:lnTo>
                      <a:lnTo>
                        <a:pt x="365" y="338"/>
                      </a:lnTo>
                      <a:lnTo>
                        <a:pt x="365" y="338"/>
                      </a:lnTo>
                      <a:lnTo>
                        <a:pt x="365" y="338"/>
                      </a:lnTo>
                      <a:lnTo>
                        <a:pt x="366" y="338"/>
                      </a:lnTo>
                      <a:lnTo>
                        <a:pt x="368" y="338"/>
                      </a:lnTo>
                      <a:lnTo>
                        <a:pt x="369" y="338"/>
                      </a:lnTo>
                      <a:lnTo>
                        <a:pt x="370" y="338"/>
                      </a:lnTo>
                      <a:lnTo>
                        <a:pt x="370" y="338"/>
                      </a:lnTo>
                      <a:lnTo>
                        <a:pt x="372" y="338"/>
                      </a:lnTo>
                      <a:lnTo>
                        <a:pt x="373" y="337"/>
                      </a:lnTo>
                      <a:lnTo>
                        <a:pt x="373" y="337"/>
                      </a:lnTo>
                      <a:lnTo>
                        <a:pt x="374" y="335"/>
                      </a:lnTo>
                      <a:close/>
                      <a:moveTo>
                        <a:pt x="355" y="322"/>
                      </a:moveTo>
                      <a:lnTo>
                        <a:pt x="356" y="322"/>
                      </a:lnTo>
                      <a:lnTo>
                        <a:pt x="356" y="322"/>
                      </a:lnTo>
                      <a:lnTo>
                        <a:pt x="355" y="322"/>
                      </a:lnTo>
                      <a:lnTo>
                        <a:pt x="355" y="322"/>
                      </a:lnTo>
                      <a:lnTo>
                        <a:pt x="355" y="322"/>
                      </a:lnTo>
                      <a:close/>
                      <a:moveTo>
                        <a:pt x="271" y="311"/>
                      </a:moveTo>
                      <a:lnTo>
                        <a:pt x="275" y="312"/>
                      </a:lnTo>
                      <a:lnTo>
                        <a:pt x="273" y="317"/>
                      </a:lnTo>
                      <a:lnTo>
                        <a:pt x="272" y="317"/>
                      </a:lnTo>
                      <a:lnTo>
                        <a:pt x="271" y="317"/>
                      </a:lnTo>
                      <a:lnTo>
                        <a:pt x="268" y="318"/>
                      </a:lnTo>
                      <a:lnTo>
                        <a:pt x="268" y="318"/>
                      </a:lnTo>
                      <a:lnTo>
                        <a:pt x="268" y="317"/>
                      </a:lnTo>
                      <a:lnTo>
                        <a:pt x="270" y="317"/>
                      </a:lnTo>
                      <a:lnTo>
                        <a:pt x="271" y="316"/>
                      </a:lnTo>
                      <a:lnTo>
                        <a:pt x="271" y="313"/>
                      </a:lnTo>
                      <a:lnTo>
                        <a:pt x="270" y="313"/>
                      </a:lnTo>
                      <a:lnTo>
                        <a:pt x="270" y="312"/>
                      </a:lnTo>
                      <a:lnTo>
                        <a:pt x="271" y="311"/>
                      </a:lnTo>
                      <a:close/>
                      <a:moveTo>
                        <a:pt x="271" y="299"/>
                      </a:moveTo>
                      <a:lnTo>
                        <a:pt x="275" y="300"/>
                      </a:lnTo>
                      <a:lnTo>
                        <a:pt x="275" y="300"/>
                      </a:lnTo>
                      <a:lnTo>
                        <a:pt x="275" y="299"/>
                      </a:lnTo>
                      <a:lnTo>
                        <a:pt x="280" y="299"/>
                      </a:lnTo>
                      <a:lnTo>
                        <a:pt x="281" y="301"/>
                      </a:lnTo>
                      <a:lnTo>
                        <a:pt x="283" y="301"/>
                      </a:lnTo>
                      <a:lnTo>
                        <a:pt x="283" y="301"/>
                      </a:lnTo>
                      <a:lnTo>
                        <a:pt x="284" y="300"/>
                      </a:lnTo>
                      <a:lnTo>
                        <a:pt x="284" y="300"/>
                      </a:lnTo>
                      <a:lnTo>
                        <a:pt x="289" y="300"/>
                      </a:lnTo>
                      <a:lnTo>
                        <a:pt x="289" y="301"/>
                      </a:lnTo>
                      <a:lnTo>
                        <a:pt x="293" y="300"/>
                      </a:lnTo>
                      <a:lnTo>
                        <a:pt x="294" y="303"/>
                      </a:lnTo>
                      <a:lnTo>
                        <a:pt x="296" y="303"/>
                      </a:lnTo>
                      <a:lnTo>
                        <a:pt x="297" y="303"/>
                      </a:lnTo>
                      <a:lnTo>
                        <a:pt x="297" y="303"/>
                      </a:lnTo>
                      <a:lnTo>
                        <a:pt x="298" y="303"/>
                      </a:lnTo>
                      <a:lnTo>
                        <a:pt x="298" y="303"/>
                      </a:lnTo>
                      <a:lnTo>
                        <a:pt x="300" y="304"/>
                      </a:lnTo>
                      <a:lnTo>
                        <a:pt x="301" y="304"/>
                      </a:lnTo>
                      <a:lnTo>
                        <a:pt x="301" y="308"/>
                      </a:lnTo>
                      <a:lnTo>
                        <a:pt x="304" y="308"/>
                      </a:lnTo>
                      <a:lnTo>
                        <a:pt x="304" y="309"/>
                      </a:lnTo>
                      <a:lnTo>
                        <a:pt x="306" y="309"/>
                      </a:lnTo>
                      <a:lnTo>
                        <a:pt x="306" y="311"/>
                      </a:lnTo>
                      <a:lnTo>
                        <a:pt x="311" y="311"/>
                      </a:lnTo>
                      <a:lnTo>
                        <a:pt x="311" y="311"/>
                      </a:lnTo>
                      <a:lnTo>
                        <a:pt x="313" y="311"/>
                      </a:lnTo>
                      <a:lnTo>
                        <a:pt x="313" y="312"/>
                      </a:lnTo>
                      <a:lnTo>
                        <a:pt x="314" y="312"/>
                      </a:lnTo>
                      <a:lnTo>
                        <a:pt x="315" y="312"/>
                      </a:lnTo>
                      <a:lnTo>
                        <a:pt x="315" y="313"/>
                      </a:lnTo>
                      <a:lnTo>
                        <a:pt x="319" y="313"/>
                      </a:lnTo>
                      <a:lnTo>
                        <a:pt x="321" y="316"/>
                      </a:lnTo>
                      <a:lnTo>
                        <a:pt x="322" y="318"/>
                      </a:lnTo>
                      <a:lnTo>
                        <a:pt x="325" y="317"/>
                      </a:lnTo>
                      <a:lnTo>
                        <a:pt x="325" y="320"/>
                      </a:lnTo>
                      <a:lnTo>
                        <a:pt x="326" y="320"/>
                      </a:lnTo>
                      <a:lnTo>
                        <a:pt x="326" y="320"/>
                      </a:lnTo>
                      <a:lnTo>
                        <a:pt x="326" y="321"/>
                      </a:lnTo>
                      <a:lnTo>
                        <a:pt x="326" y="321"/>
                      </a:lnTo>
                      <a:lnTo>
                        <a:pt x="327" y="321"/>
                      </a:lnTo>
                      <a:lnTo>
                        <a:pt x="328" y="322"/>
                      </a:lnTo>
                      <a:lnTo>
                        <a:pt x="328" y="322"/>
                      </a:lnTo>
                      <a:lnTo>
                        <a:pt x="331" y="321"/>
                      </a:lnTo>
                      <a:lnTo>
                        <a:pt x="332" y="321"/>
                      </a:lnTo>
                      <a:lnTo>
                        <a:pt x="332" y="321"/>
                      </a:lnTo>
                      <a:lnTo>
                        <a:pt x="332" y="322"/>
                      </a:lnTo>
                      <a:lnTo>
                        <a:pt x="335" y="322"/>
                      </a:lnTo>
                      <a:lnTo>
                        <a:pt x="335" y="325"/>
                      </a:lnTo>
                      <a:lnTo>
                        <a:pt x="334" y="326"/>
                      </a:lnTo>
                      <a:lnTo>
                        <a:pt x="336" y="326"/>
                      </a:lnTo>
                      <a:lnTo>
                        <a:pt x="338" y="328"/>
                      </a:lnTo>
                      <a:lnTo>
                        <a:pt x="339" y="328"/>
                      </a:lnTo>
                      <a:lnTo>
                        <a:pt x="340" y="328"/>
                      </a:lnTo>
                      <a:lnTo>
                        <a:pt x="340" y="328"/>
                      </a:lnTo>
                      <a:lnTo>
                        <a:pt x="343" y="328"/>
                      </a:lnTo>
                      <a:lnTo>
                        <a:pt x="344" y="328"/>
                      </a:lnTo>
                      <a:lnTo>
                        <a:pt x="345" y="329"/>
                      </a:lnTo>
                      <a:lnTo>
                        <a:pt x="345" y="329"/>
                      </a:lnTo>
                      <a:lnTo>
                        <a:pt x="347" y="330"/>
                      </a:lnTo>
                      <a:lnTo>
                        <a:pt x="347" y="331"/>
                      </a:lnTo>
                      <a:lnTo>
                        <a:pt x="345" y="331"/>
                      </a:lnTo>
                      <a:lnTo>
                        <a:pt x="345" y="333"/>
                      </a:lnTo>
                      <a:lnTo>
                        <a:pt x="344" y="333"/>
                      </a:lnTo>
                      <a:lnTo>
                        <a:pt x="343" y="333"/>
                      </a:lnTo>
                      <a:lnTo>
                        <a:pt x="343" y="33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40" y="334"/>
                      </a:lnTo>
                      <a:lnTo>
                        <a:pt x="336" y="334"/>
                      </a:lnTo>
                      <a:lnTo>
                        <a:pt x="332" y="334"/>
                      </a:lnTo>
                      <a:lnTo>
                        <a:pt x="330" y="334"/>
                      </a:lnTo>
                      <a:lnTo>
                        <a:pt x="330" y="335"/>
                      </a:lnTo>
                      <a:lnTo>
                        <a:pt x="317" y="337"/>
                      </a:lnTo>
                      <a:lnTo>
                        <a:pt x="317" y="334"/>
                      </a:lnTo>
                      <a:lnTo>
                        <a:pt x="318" y="333"/>
                      </a:lnTo>
                      <a:lnTo>
                        <a:pt x="318" y="333"/>
                      </a:lnTo>
                      <a:lnTo>
                        <a:pt x="319" y="333"/>
                      </a:lnTo>
                      <a:lnTo>
                        <a:pt x="321" y="329"/>
                      </a:lnTo>
                      <a:lnTo>
                        <a:pt x="314" y="326"/>
                      </a:lnTo>
                      <a:lnTo>
                        <a:pt x="314" y="326"/>
                      </a:lnTo>
                      <a:lnTo>
                        <a:pt x="311" y="325"/>
                      </a:lnTo>
                      <a:lnTo>
                        <a:pt x="310" y="322"/>
                      </a:lnTo>
                      <a:lnTo>
                        <a:pt x="309" y="321"/>
                      </a:lnTo>
                      <a:lnTo>
                        <a:pt x="309" y="317"/>
                      </a:lnTo>
                      <a:lnTo>
                        <a:pt x="300" y="317"/>
                      </a:lnTo>
                      <a:lnTo>
                        <a:pt x="298" y="314"/>
                      </a:lnTo>
                      <a:lnTo>
                        <a:pt x="296" y="314"/>
                      </a:lnTo>
                      <a:lnTo>
                        <a:pt x="296" y="314"/>
                      </a:lnTo>
                      <a:lnTo>
                        <a:pt x="293" y="313"/>
                      </a:lnTo>
                      <a:lnTo>
                        <a:pt x="293" y="312"/>
                      </a:lnTo>
                      <a:lnTo>
                        <a:pt x="293" y="311"/>
                      </a:lnTo>
                      <a:lnTo>
                        <a:pt x="292" y="311"/>
                      </a:lnTo>
                      <a:lnTo>
                        <a:pt x="289" y="311"/>
                      </a:lnTo>
                      <a:lnTo>
                        <a:pt x="289" y="309"/>
                      </a:lnTo>
                      <a:lnTo>
                        <a:pt x="288" y="309"/>
                      </a:lnTo>
                      <a:lnTo>
                        <a:pt x="288" y="308"/>
                      </a:lnTo>
                      <a:lnTo>
                        <a:pt x="284" y="308"/>
                      </a:lnTo>
                      <a:lnTo>
                        <a:pt x="284" y="308"/>
                      </a:lnTo>
                      <a:lnTo>
                        <a:pt x="280" y="307"/>
                      </a:lnTo>
                      <a:lnTo>
                        <a:pt x="280" y="304"/>
                      </a:lnTo>
                      <a:lnTo>
                        <a:pt x="277" y="304"/>
                      </a:lnTo>
                      <a:lnTo>
                        <a:pt x="275" y="303"/>
                      </a:lnTo>
                      <a:lnTo>
                        <a:pt x="272" y="303"/>
                      </a:lnTo>
                      <a:lnTo>
                        <a:pt x="271" y="305"/>
                      </a:lnTo>
                      <a:lnTo>
                        <a:pt x="270" y="305"/>
                      </a:lnTo>
                      <a:lnTo>
                        <a:pt x="268" y="305"/>
                      </a:lnTo>
                      <a:lnTo>
                        <a:pt x="267" y="307"/>
                      </a:lnTo>
                      <a:lnTo>
                        <a:pt x="266" y="308"/>
                      </a:lnTo>
                      <a:lnTo>
                        <a:pt x="266" y="309"/>
                      </a:lnTo>
                      <a:lnTo>
                        <a:pt x="264" y="309"/>
                      </a:lnTo>
                      <a:lnTo>
                        <a:pt x="263" y="309"/>
                      </a:lnTo>
                      <a:lnTo>
                        <a:pt x="263" y="312"/>
                      </a:lnTo>
                      <a:lnTo>
                        <a:pt x="256" y="313"/>
                      </a:lnTo>
                      <a:lnTo>
                        <a:pt x="256" y="312"/>
                      </a:lnTo>
                      <a:lnTo>
                        <a:pt x="256" y="311"/>
                      </a:lnTo>
                      <a:lnTo>
                        <a:pt x="256" y="311"/>
                      </a:lnTo>
                      <a:lnTo>
                        <a:pt x="256" y="311"/>
                      </a:lnTo>
                      <a:lnTo>
                        <a:pt x="259" y="311"/>
                      </a:lnTo>
                      <a:lnTo>
                        <a:pt x="258" y="308"/>
                      </a:lnTo>
                      <a:lnTo>
                        <a:pt x="260" y="305"/>
                      </a:lnTo>
                      <a:lnTo>
                        <a:pt x="262" y="304"/>
                      </a:lnTo>
                      <a:lnTo>
                        <a:pt x="262" y="303"/>
                      </a:lnTo>
                      <a:lnTo>
                        <a:pt x="264" y="303"/>
                      </a:lnTo>
                      <a:lnTo>
                        <a:pt x="264" y="303"/>
                      </a:lnTo>
                      <a:lnTo>
                        <a:pt x="266" y="301"/>
                      </a:lnTo>
                      <a:lnTo>
                        <a:pt x="267" y="300"/>
                      </a:lnTo>
                      <a:lnTo>
                        <a:pt x="270" y="300"/>
                      </a:lnTo>
                      <a:lnTo>
                        <a:pt x="270" y="300"/>
                      </a:lnTo>
                      <a:lnTo>
                        <a:pt x="271" y="300"/>
                      </a:lnTo>
                      <a:lnTo>
                        <a:pt x="271" y="299"/>
                      </a:lnTo>
                      <a:close/>
                      <a:moveTo>
                        <a:pt x="310" y="283"/>
                      </a:moveTo>
                      <a:lnTo>
                        <a:pt x="313" y="283"/>
                      </a:lnTo>
                      <a:lnTo>
                        <a:pt x="313" y="283"/>
                      </a:lnTo>
                      <a:lnTo>
                        <a:pt x="313" y="284"/>
                      </a:lnTo>
                      <a:lnTo>
                        <a:pt x="314" y="286"/>
                      </a:lnTo>
                      <a:lnTo>
                        <a:pt x="314" y="286"/>
                      </a:lnTo>
                      <a:lnTo>
                        <a:pt x="314" y="288"/>
                      </a:lnTo>
                      <a:lnTo>
                        <a:pt x="314" y="288"/>
                      </a:lnTo>
                      <a:lnTo>
                        <a:pt x="311" y="288"/>
                      </a:lnTo>
                      <a:lnTo>
                        <a:pt x="310" y="287"/>
                      </a:lnTo>
                      <a:lnTo>
                        <a:pt x="308" y="287"/>
                      </a:lnTo>
                      <a:lnTo>
                        <a:pt x="309" y="286"/>
                      </a:lnTo>
                      <a:lnTo>
                        <a:pt x="309" y="284"/>
                      </a:lnTo>
                      <a:lnTo>
                        <a:pt x="310" y="283"/>
                      </a:lnTo>
                      <a:close/>
                      <a:moveTo>
                        <a:pt x="2093" y="279"/>
                      </a:moveTo>
                      <a:lnTo>
                        <a:pt x="2096" y="279"/>
                      </a:lnTo>
                      <a:lnTo>
                        <a:pt x="2097" y="282"/>
                      </a:lnTo>
                      <a:lnTo>
                        <a:pt x="2098" y="283"/>
                      </a:lnTo>
                      <a:lnTo>
                        <a:pt x="2096" y="288"/>
                      </a:lnTo>
                      <a:lnTo>
                        <a:pt x="2094" y="294"/>
                      </a:lnTo>
                      <a:lnTo>
                        <a:pt x="2093" y="299"/>
                      </a:lnTo>
                      <a:lnTo>
                        <a:pt x="2093" y="303"/>
                      </a:lnTo>
                      <a:lnTo>
                        <a:pt x="2092" y="303"/>
                      </a:lnTo>
                      <a:lnTo>
                        <a:pt x="2092" y="305"/>
                      </a:lnTo>
                      <a:lnTo>
                        <a:pt x="2092" y="305"/>
                      </a:lnTo>
                      <a:lnTo>
                        <a:pt x="2092" y="308"/>
                      </a:lnTo>
                      <a:lnTo>
                        <a:pt x="2088" y="311"/>
                      </a:lnTo>
                      <a:lnTo>
                        <a:pt x="2088" y="312"/>
                      </a:lnTo>
                      <a:lnTo>
                        <a:pt x="2088" y="312"/>
                      </a:lnTo>
                      <a:lnTo>
                        <a:pt x="2087" y="314"/>
                      </a:lnTo>
                      <a:lnTo>
                        <a:pt x="2085" y="313"/>
                      </a:lnTo>
                      <a:lnTo>
                        <a:pt x="2084" y="312"/>
                      </a:lnTo>
                      <a:lnTo>
                        <a:pt x="2083" y="311"/>
                      </a:lnTo>
                      <a:lnTo>
                        <a:pt x="2081" y="309"/>
                      </a:lnTo>
                      <a:lnTo>
                        <a:pt x="2080" y="301"/>
                      </a:lnTo>
                      <a:lnTo>
                        <a:pt x="2081" y="300"/>
                      </a:lnTo>
                      <a:lnTo>
                        <a:pt x="2081" y="297"/>
                      </a:lnTo>
                      <a:lnTo>
                        <a:pt x="2084" y="296"/>
                      </a:lnTo>
                      <a:lnTo>
                        <a:pt x="2084" y="295"/>
                      </a:lnTo>
                      <a:lnTo>
                        <a:pt x="2085" y="295"/>
                      </a:lnTo>
                      <a:lnTo>
                        <a:pt x="2084" y="295"/>
                      </a:lnTo>
                      <a:lnTo>
                        <a:pt x="2085" y="291"/>
                      </a:lnTo>
                      <a:lnTo>
                        <a:pt x="2085" y="291"/>
                      </a:lnTo>
                      <a:lnTo>
                        <a:pt x="2085" y="290"/>
                      </a:lnTo>
                      <a:lnTo>
                        <a:pt x="2089" y="287"/>
                      </a:lnTo>
                      <a:lnTo>
                        <a:pt x="2089" y="286"/>
                      </a:lnTo>
                      <a:lnTo>
                        <a:pt x="2089" y="286"/>
                      </a:lnTo>
                      <a:lnTo>
                        <a:pt x="2089" y="284"/>
                      </a:lnTo>
                      <a:lnTo>
                        <a:pt x="2091" y="284"/>
                      </a:lnTo>
                      <a:lnTo>
                        <a:pt x="2091" y="283"/>
                      </a:lnTo>
                      <a:lnTo>
                        <a:pt x="2091" y="282"/>
                      </a:lnTo>
                      <a:lnTo>
                        <a:pt x="2092" y="280"/>
                      </a:lnTo>
                      <a:lnTo>
                        <a:pt x="2093" y="280"/>
                      </a:lnTo>
                      <a:lnTo>
                        <a:pt x="2093" y="279"/>
                      </a:lnTo>
                      <a:close/>
                      <a:moveTo>
                        <a:pt x="2152" y="262"/>
                      </a:moveTo>
                      <a:lnTo>
                        <a:pt x="2152" y="263"/>
                      </a:lnTo>
                      <a:lnTo>
                        <a:pt x="2152" y="263"/>
                      </a:lnTo>
                      <a:lnTo>
                        <a:pt x="2152" y="263"/>
                      </a:lnTo>
                      <a:lnTo>
                        <a:pt x="2151" y="265"/>
                      </a:lnTo>
                      <a:lnTo>
                        <a:pt x="2149" y="265"/>
                      </a:lnTo>
                      <a:lnTo>
                        <a:pt x="2149" y="266"/>
                      </a:lnTo>
                      <a:lnTo>
                        <a:pt x="2148" y="266"/>
                      </a:lnTo>
                      <a:lnTo>
                        <a:pt x="2148" y="265"/>
                      </a:lnTo>
                      <a:lnTo>
                        <a:pt x="2148" y="265"/>
                      </a:lnTo>
                      <a:lnTo>
                        <a:pt x="2148" y="263"/>
                      </a:lnTo>
                      <a:lnTo>
                        <a:pt x="2148" y="263"/>
                      </a:lnTo>
                      <a:lnTo>
                        <a:pt x="2152" y="262"/>
                      </a:lnTo>
                      <a:close/>
                      <a:moveTo>
                        <a:pt x="2142" y="261"/>
                      </a:moveTo>
                      <a:lnTo>
                        <a:pt x="2143" y="261"/>
                      </a:lnTo>
                      <a:lnTo>
                        <a:pt x="2143" y="263"/>
                      </a:lnTo>
                      <a:lnTo>
                        <a:pt x="2143" y="263"/>
                      </a:lnTo>
                      <a:lnTo>
                        <a:pt x="2143" y="262"/>
                      </a:lnTo>
                      <a:lnTo>
                        <a:pt x="2142" y="262"/>
                      </a:lnTo>
                      <a:lnTo>
                        <a:pt x="2142" y="261"/>
                      </a:lnTo>
                      <a:close/>
                      <a:moveTo>
                        <a:pt x="869" y="249"/>
                      </a:moveTo>
                      <a:lnTo>
                        <a:pt x="872" y="249"/>
                      </a:lnTo>
                      <a:lnTo>
                        <a:pt x="872" y="250"/>
                      </a:lnTo>
                      <a:lnTo>
                        <a:pt x="873" y="250"/>
                      </a:lnTo>
                      <a:lnTo>
                        <a:pt x="872" y="253"/>
                      </a:lnTo>
                      <a:lnTo>
                        <a:pt x="869" y="253"/>
                      </a:lnTo>
                      <a:lnTo>
                        <a:pt x="869" y="252"/>
                      </a:lnTo>
                      <a:lnTo>
                        <a:pt x="869" y="252"/>
                      </a:lnTo>
                      <a:lnTo>
                        <a:pt x="869" y="249"/>
                      </a:lnTo>
                      <a:close/>
                      <a:moveTo>
                        <a:pt x="2160" y="246"/>
                      </a:moveTo>
                      <a:lnTo>
                        <a:pt x="2161" y="246"/>
                      </a:lnTo>
                      <a:lnTo>
                        <a:pt x="2161" y="246"/>
                      </a:lnTo>
                      <a:lnTo>
                        <a:pt x="2160" y="246"/>
                      </a:lnTo>
                      <a:lnTo>
                        <a:pt x="2160" y="246"/>
                      </a:lnTo>
                      <a:lnTo>
                        <a:pt x="2160" y="246"/>
                      </a:lnTo>
                      <a:close/>
                      <a:moveTo>
                        <a:pt x="865" y="246"/>
                      </a:moveTo>
                      <a:lnTo>
                        <a:pt x="865" y="246"/>
                      </a:lnTo>
                      <a:lnTo>
                        <a:pt x="864" y="246"/>
                      </a:lnTo>
                      <a:lnTo>
                        <a:pt x="863" y="248"/>
                      </a:lnTo>
                      <a:lnTo>
                        <a:pt x="861" y="248"/>
                      </a:lnTo>
                      <a:lnTo>
                        <a:pt x="861" y="249"/>
                      </a:lnTo>
                      <a:lnTo>
                        <a:pt x="861" y="250"/>
                      </a:lnTo>
                      <a:lnTo>
                        <a:pt x="860" y="250"/>
                      </a:lnTo>
                      <a:lnTo>
                        <a:pt x="860" y="250"/>
                      </a:lnTo>
                      <a:lnTo>
                        <a:pt x="860" y="250"/>
                      </a:lnTo>
                      <a:lnTo>
                        <a:pt x="859" y="250"/>
                      </a:lnTo>
                      <a:lnTo>
                        <a:pt x="859" y="248"/>
                      </a:lnTo>
                      <a:lnTo>
                        <a:pt x="861" y="248"/>
                      </a:lnTo>
                      <a:lnTo>
                        <a:pt x="863" y="246"/>
                      </a:lnTo>
                      <a:lnTo>
                        <a:pt x="865" y="246"/>
                      </a:lnTo>
                      <a:close/>
                      <a:moveTo>
                        <a:pt x="885" y="245"/>
                      </a:moveTo>
                      <a:lnTo>
                        <a:pt x="886" y="245"/>
                      </a:lnTo>
                      <a:lnTo>
                        <a:pt x="886" y="245"/>
                      </a:lnTo>
                      <a:lnTo>
                        <a:pt x="886" y="245"/>
                      </a:lnTo>
                      <a:lnTo>
                        <a:pt x="886" y="249"/>
                      </a:lnTo>
                      <a:lnTo>
                        <a:pt x="886" y="249"/>
                      </a:lnTo>
                      <a:lnTo>
                        <a:pt x="886" y="249"/>
                      </a:lnTo>
                      <a:lnTo>
                        <a:pt x="885" y="250"/>
                      </a:lnTo>
                      <a:lnTo>
                        <a:pt x="884" y="250"/>
                      </a:lnTo>
                      <a:lnTo>
                        <a:pt x="882" y="250"/>
                      </a:lnTo>
                      <a:lnTo>
                        <a:pt x="882" y="250"/>
                      </a:lnTo>
                      <a:lnTo>
                        <a:pt x="884" y="249"/>
                      </a:lnTo>
                      <a:lnTo>
                        <a:pt x="885" y="248"/>
                      </a:lnTo>
                      <a:lnTo>
                        <a:pt x="885" y="245"/>
                      </a:lnTo>
                      <a:close/>
                      <a:moveTo>
                        <a:pt x="855" y="244"/>
                      </a:moveTo>
                      <a:lnTo>
                        <a:pt x="855" y="244"/>
                      </a:lnTo>
                      <a:lnTo>
                        <a:pt x="855" y="244"/>
                      </a:lnTo>
                      <a:lnTo>
                        <a:pt x="855" y="245"/>
                      </a:lnTo>
                      <a:lnTo>
                        <a:pt x="855" y="245"/>
                      </a:lnTo>
                      <a:lnTo>
                        <a:pt x="855" y="244"/>
                      </a:lnTo>
                      <a:close/>
                      <a:moveTo>
                        <a:pt x="887" y="241"/>
                      </a:moveTo>
                      <a:lnTo>
                        <a:pt x="889" y="241"/>
                      </a:lnTo>
                      <a:lnTo>
                        <a:pt x="889" y="242"/>
                      </a:lnTo>
                      <a:lnTo>
                        <a:pt x="887" y="242"/>
                      </a:lnTo>
                      <a:lnTo>
                        <a:pt x="887" y="241"/>
                      </a:lnTo>
                      <a:close/>
                      <a:moveTo>
                        <a:pt x="204" y="231"/>
                      </a:moveTo>
                      <a:lnTo>
                        <a:pt x="205" y="231"/>
                      </a:lnTo>
                      <a:lnTo>
                        <a:pt x="205" y="232"/>
                      </a:lnTo>
                      <a:lnTo>
                        <a:pt x="207" y="232"/>
                      </a:lnTo>
                      <a:lnTo>
                        <a:pt x="207" y="235"/>
                      </a:lnTo>
                      <a:lnTo>
                        <a:pt x="205" y="235"/>
                      </a:lnTo>
                      <a:lnTo>
                        <a:pt x="205" y="235"/>
                      </a:lnTo>
                      <a:lnTo>
                        <a:pt x="205" y="236"/>
                      </a:lnTo>
                      <a:lnTo>
                        <a:pt x="204" y="235"/>
                      </a:lnTo>
                      <a:lnTo>
                        <a:pt x="203" y="233"/>
                      </a:lnTo>
                      <a:lnTo>
                        <a:pt x="203" y="232"/>
                      </a:lnTo>
                      <a:lnTo>
                        <a:pt x="204" y="231"/>
                      </a:lnTo>
                      <a:close/>
                      <a:moveTo>
                        <a:pt x="191" y="225"/>
                      </a:moveTo>
                      <a:lnTo>
                        <a:pt x="192" y="225"/>
                      </a:lnTo>
                      <a:lnTo>
                        <a:pt x="192" y="228"/>
                      </a:lnTo>
                      <a:lnTo>
                        <a:pt x="192" y="228"/>
                      </a:lnTo>
                      <a:lnTo>
                        <a:pt x="192" y="228"/>
                      </a:lnTo>
                      <a:lnTo>
                        <a:pt x="191" y="227"/>
                      </a:lnTo>
                      <a:lnTo>
                        <a:pt x="191" y="225"/>
                      </a:lnTo>
                      <a:close/>
                      <a:moveTo>
                        <a:pt x="2170" y="224"/>
                      </a:moveTo>
                      <a:lnTo>
                        <a:pt x="2172" y="224"/>
                      </a:lnTo>
                      <a:lnTo>
                        <a:pt x="2172" y="224"/>
                      </a:lnTo>
                      <a:lnTo>
                        <a:pt x="2172" y="224"/>
                      </a:lnTo>
                      <a:lnTo>
                        <a:pt x="2170" y="224"/>
                      </a:lnTo>
                      <a:lnTo>
                        <a:pt x="2170" y="224"/>
                      </a:lnTo>
                      <a:close/>
                      <a:moveTo>
                        <a:pt x="2177" y="223"/>
                      </a:moveTo>
                      <a:lnTo>
                        <a:pt x="2177" y="223"/>
                      </a:lnTo>
                      <a:lnTo>
                        <a:pt x="2177" y="223"/>
                      </a:lnTo>
                      <a:lnTo>
                        <a:pt x="2177" y="223"/>
                      </a:lnTo>
                      <a:lnTo>
                        <a:pt x="2177" y="224"/>
                      </a:lnTo>
                      <a:lnTo>
                        <a:pt x="2174" y="225"/>
                      </a:lnTo>
                      <a:lnTo>
                        <a:pt x="2176" y="223"/>
                      </a:lnTo>
                      <a:lnTo>
                        <a:pt x="2176" y="223"/>
                      </a:lnTo>
                      <a:lnTo>
                        <a:pt x="2177" y="223"/>
                      </a:lnTo>
                      <a:close/>
                      <a:moveTo>
                        <a:pt x="2093" y="211"/>
                      </a:moveTo>
                      <a:lnTo>
                        <a:pt x="2094" y="211"/>
                      </a:lnTo>
                      <a:lnTo>
                        <a:pt x="2094" y="214"/>
                      </a:lnTo>
                      <a:lnTo>
                        <a:pt x="2094" y="214"/>
                      </a:lnTo>
                      <a:lnTo>
                        <a:pt x="2094" y="212"/>
                      </a:lnTo>
                      <a:lnTo>
                        <a:pt x="2094" y="212"/>
                      </a:lnTo>
                      <a:lnTo>
                        <a:pt x="2093" y="212"/>
                      </a:lnTo>
                      <a:lnTo>
                        <a:pt x="2093" y="211"/>
                      </a:lnTo>
                      <a:close/>
                      <a:moveTo>
                        <a:pt x="2139" y="190"/>
                      </a:moveTo>
                      <a:lnTo>
                        <a:pt x="2138" y="191"/>
                      </a:lnTo>
                      <a:lnTo>
                        <a:pt x="2138" y="193"/>
                      </a:lnTo>
                      <a:lnTo>
                        <a:pt x="2136" y="194"/>
                      </a:lnTo>
                      <a:lnTo>
                        <a:pt x="2134" y="194"/>
                      </a:lnTo>
                      <a:lnTo>
                        <a:pt x="2134" y="193"/>
                      </a:lnTo>
                      <a:lnTo>
                        <a:pt x="2135" y="191"/>
                      </a:lnTo>
                      <a:lnTo>
                        <a:pt x="2136" y="191"/>
                      </a:lnTo>
                      <a:lnTo>
                        <a:pt x="2139" y="190"/>
                      </a:lnTo>
                      <a:close/>
                      <a:moveTo>
                        <a:pt x="2173" y="184"/>
                      </a:moveTo>
                      <a:lnTo>
                        <a:pt x="2174" y="185"/>
                      </a:lnTo>
                      <a:lnTo>
                        <a:pt x="2177" y="185"/>
                      </a:lnTo>
                      <a:lnTo>
                        <a:pt x="2177" y="187"/>
                      </a:lnTo>
                      <a:lnTo>
                        <a:pt x="2182" y="187"/>
                      </a:lnTo>
                      <a:lnTo>
                        <a:pt x="2182" y="191"/>
                      </a:lnTo>
                      <a:lnTo>
                        <a:pt x="2181" y="193"/>
                      </a:lnTo>
                      <a:lnTo>
                        <a:pt x="2181" y="193"/>
                      </a:lnTo>
                      <a:lnTo>
                        <a:pt x="2181" y="193"/>
                      </a:lnTo>
                      <a:lnTo>
                        <a:pt x="2182" y="193"/>
                      </a:lnTo>
                      <a:lnTo>
                        <a:pt x="2182" y="193"/>
                      </a:lnTo>
                      <a:lnTo>
                        <a:pt x="2183" y="195"/>
                      </a:lnTo>
                      <a:lnTo>
                        <a:pt x="2185" y="197"/>
                      </a:lnTo>
                      <a:lnTo>
                        <a:pt x="2185" y="198"/>
                      </a:lnTo>
                      <a:lnTo>
                        <a:pt x="2183" y="199"/>
                      </a:lnTo>
                      <a:lnTo>
                        <a:pt x="2182" y="201"/>
                      </a:lnTo>
                      <a:lnTo>
                        <a:pt x="2182" y="201"/>
                      </a:lnTo>
                      <a:lnTo>
                        <a:pt x="2182" y="203"/>
                      </a:lnTo>
                      <a:lnTo>
                        <a:pt x="2181" y="203"/>
                      </a:lnTo>
                      <a:lnTo>
                        <a:pt x="2181" y="204"/>
                      </a:lnTo>
                      <a:lnTo>
                        <a:pt x="2181" y="204"/>
                      </a:lnTo>
                      <a:lnTo>
                        <a:pt x="2181" y="208"/>
                      </a:lnTo>
                      <a:lnTo>
                        <a:pt x="2180" y="208"/>
                      </a:lnTo>
                      <a:lnTo>
                        <a:pt x="2180" y="211"/>
                      </a:lnTo>
                      <a:lnTo>
                        <a:pt x="2177" y="214"/>
                      </a:lnTo>
                      <a:lnTo>
                        <a:pt x="2177" y="215"/>
                      </a:lnTo>
                      <a:lnTo>
                        <a:pt x="2177" y="216"/>
                      </a:lnTo>
                      <a:lnTo>
                        <a:pt x="2174" y="216"/>
                      </a:lnTo>
                      <a:lnTo>
                        <a:pt x="2174" y="218"/>
                      </a:lnTo>
                      <a:lnTo>
                        <a:pt x="2173" y="218"/>
                      </a:lnTo>
                      <a:lnTo>
                        <a:pt x="2173" y="214"/>
                      </a:lnTo>
                      <a:lnTo>
                        <a:pt x="2173" y="210"/>
                      </a:lnTo>
                      <a:lnTo>
                        <a:pt x="2172" y="211"/>
                      </a:lnTo>
                      <a:lnTo>
                        <a:pt x="2172" y="212"/>
                      </a:lnTo>
                      <a:lnTo>
                        <a:pt x="2172" y="215"/>
                      </a:lnTo>
                      <a:lnTo>
                        <a:pt x="2168" y="214"/>
                      </a:lnTo>
                      <a:lnTo>
                        <a:pt x="2168" y="212"/>
                      </a:lnTo>
                      <a:lnTo>
                        <a:pt x="2169" y="212"/>
                      </a:lnTo>
                      <a:lnTo>
                        <a:pt x="2169" y="211"/>
                      </a:lnTo>
                      <a:lnTo>
                        <a:pt x="2168" y="211"/>
                      </a:lnTo>
                      <a:lnTo>
                        <a:pt x="2168" y="210"/>
                      </a:lnTo>
                      <a:lnTo>
                        <a:pt x="2168" y="208"/>
                      </a:lnTo>
                      <a:lnTo>
                        <a:pt x="2169" y="206"/>
                      </a:lnTo>
                      <a:lnTo>
                        <a:pt x="2169" y="204"/>
                      </a:lnTo>
                      <a:lnTo>
                        <a:pt x="2169" y="204"/>
                      </a:lnTo>
                      <a:lnTo>
                        <a:pt x="2169" y="204"/>
                      </a:lnTo>
                      <a:lnTo>
                        <a:pt x="2173" y="203"/>
                      </a:lnTo>
                      <a:lnTo>
                        <a:pt x="2173" y="201"/>
                      </a:lnTo>
                      <a:lnTo>
                        <a:pt x="2174" y="201"/>
                      </a:lnTo>
                      <a:lnTo>
                        <a:pt x="2173" y="195"/>
                      </a:lnTo>
                      <a:lnTo>
                        <a:pt x="2170" y="195"/>
                      </a:lnTo>
                      <a:lnTo>
                        <a:pt x="2173" y="201"/>
                      </a:lnTo>
                      <a:lnTo>
                        <a:pt x="2172" y="202"/>
                      </a:lnTo>
                      <a:lnTo>
                        <a:pt x="2172" y="202"/>
                      </a:lnTo>
                      <a:lnTo>
                        <a:pt x="2170" y="202"/>
                      </a:lnTo>
                      <a:lnTo>
                        <a:pt x="2170" y="201"/>
                      </a:lnTo>
                      <a:lnTo>
                        <a:pt x="2169" y="202"/>
                      </a:lnTo>
                      <a:lnTo>
                        <a:pt x="2168" y="202"/>
                      </a:lnTo>
                      <a:lnTo>
                        <a:pt x="2168" y="202"/>
                      </a:lnTo>
                      <a:lnTo>
                        <a:pt x="2166" y="201"/>
                      </a:lnTo>
                      <a:lnTo>
                        <a:pt x="2165" y="199"/>
                      </a:lnTo>
                      <a:lnTo>
                        <a:pt x="2164" y="197"/>
                      </a:lnTo>
                      <a:lnTo>
                        <a:pt x="2166" y="197"/>
                      </a:lnTo>
                      <a:lnTo>
                        <a:pt x="2166" y="199"/>
                      </a:lnTo>
                      <a:lnTo>
                        <a:pt x="2168" y="199"/>
                      </a:lnTo>
                      <a:lnTo>
                        <a:pt x="2168" y="197"/>
                      </a:lnTo>
                      <a:lnTo>
                        <a:pt x="2166" y="194"/>
                      </a:lnTo>
                      <a:lnTo>
                        <a:pt x="2164" y="194"/>
                      </a:lnTo>
                      <a:lnTo>
                        <a:pt x="2164" y="191"/>
                      </a:lnTo>
                      <a:lnTo>
                        <a:pt x="2164" y="191"/>
                      </a:lnTo>
                      <a:lnTo>
                        <a:pt x="2163" y="190"/>
                      </a:lnTo>
                      <a:lnTo>
                        <a:pt x="2164" y="190"/>
                      </a:lnTo>
                      <a:lnTo>
                        <a:pt x="2164" y="189"/>
                      </a:lnTo>
                      <a:lnTo>
                        <a:pt x="2166" y="189"/>
                      </a:lnTo>
                      <a:lnTo>
                        <a:pt x="2166" y="190"/>
                      </a:lnTo>
                      <a:lnTo>
                        <a:pt x="2169" y="189"/>
                      </a:lnTo>
                      <a:lnTo>
                        <a:pt x="2169" y="186"/>
                      </a:lnTo>
                      <a:lnTo>
                        <a:pt x="2172" y="187"/>
                      </a:lnTo>
                      <a:lnTo>
                        <a:pt x="2172" y="185"/>
                      </a:lnTo>
                      <a:lnTo>
                        <a:pt x="2173" y="185"/>
                      </a:lnTo>
                      <a:lnTo>
                        <a:pt x="2173" y="184"/>
                      </a:lnTo>
                      <a:close/>
                      <a:moveTo>
                        <a:pt x="2207" y="181"/>
                      </a:moveTo>
                      <a:lnTo>
                        <a:pt x="2208" y="181"/>
                      </a:lnTo>
                      <a:lnTo>
                        <a:pt x="2208" y="182"/>
                      </a:lnTo>
                      <a:lnTo>
                        <a:pt x="2207" y="182"/>
                      </a:lnTo>
                      <a:lnTo>
                        <a:pt x="2207" y="181"/>
                      </a:lnTo>
                      <a:close/>
                      <a:moveTo>
                        <a:pt x="2204" y="180"/>
                      </a:moveTo>
                      <a:lnTo>
                        <a:pt x="2206" y="184"/>
                      </a:lnTo>
                      <a:lnTo>
                        <a:pt x="2208" y="184"/>
                      </a:lnTo>
                      <a:lnTo>
                        <a:pt x="2208" y="187"/>
                      </a:lnTo>
                      <a:lnTo>
                        <a:pt x="2207" y="187"/>
                      </a:lnTo>
                      <a:lnTo>
                        <a:pt x="2206" y="190"/>
                      </a:lnTo>
                      <a:lnTo>
                        <a:pt x="2204" y="193"/>
                      </a:lnTo>
                      <a:lnTo>
                        <a:pt x="2203" y="193"/>
                      </a:lnTo>
                      <a:lnTo>
                        <a:pt x="2202" y="190"/>
                      </a:lnTo>
                      <a:lnTo>
                        <a:pt x="2200" y="191"/>
                      </a:lnTo>
                      <a:lnTo>
                        <a:pt x="2200" y="193"/>
                      </a:lnTo>
                      <a:lnTo>
                        <a:pt x="2197" y="193"/>
                      </a:lnTo>
                      <a:lnTo>
                        <a:pt x="2197" y="195"/>
                      </a:lnTo>
                      <a:lnTo>
                        <a:pt x="2195" y="198"/>
                      </a:lnTo>
                      <a:lnTo>
                        <a:pt x="2195" y="201"/>
                      </a:lnTo>
                      <a:lnTo>
                        <a:pt x="2190" y="197"/>
                      </a:lnTo>
                      <a:lnTo>
                        <a:pt x="2190" y="197"/>
                      </a:lnTo>
                      <a:lnTo>
                        <a:pt x="2190" y="194"/>
                      </a:lnTo>
                      <a:lnTo>
                        <a:pt x="2190" y="194"/>
                      </a:lnTo>
                      <a:lnTo>
                        <a:pt x="2190" y="194"/>
                      </a:lnTo>
                      <a:lnTo>
                        <a:pt x="2190" y="193"/>
                      </a:lnTo>
                      <a:lnTo>
                        <a:pt x="2189" y="193"/>
                      </a:lnTo>
                      <a:lnTo>
                        <a:pt x="2189" y="191"/>
                      </a:lnTo>
                      <a:lnTo>
                        <a:pt x="2187" y="191"/>
                      </a:lnTo>
                      <a:lnTo>
                        <a:pt x="2187" y="190"/>
                      </a:lnTo>
                      <a:lnTo>
                        <a:pt x="2189" y="189"/>
                      </a:lnTo>
                      <a:lnTo>
                        <a:pt x="2190" y="189"/>
                      </a:lnTo>
                      <a:lnTo>
                        <a:pt x="2190" y="187"/>
                      </a:lnTo>
                      <a:lnTo>
                        <a:pt x="2191" y="186"/>
                      </a:lnTo>
                      <a:lnTo>
                        <a:pt x="2191" y="185"/>
                      </a:lnTo>
                      <a:lnTo>
                        <a:pt x="2193" y="184"/>
                      </a:lnTo>
                      <a:lnTo>
                        <a:pt x="2195" y="182"/>
                      </a:lnTo>
                      <a:lnTo>
                        <a:pt x="2195" y="184"/>
                      </a:lnTo>
                      <a:lnTo>
                        <a:pt x="2197" y="184"/>
                      </a:lnTo>
                      <a:lnTo>
                        <a:pt x="2197" y="184"/>
                      </a:lnTo>
                      <a:lnTo>
                        <a:pt x="2197" y="184"/>
                      </a:lnTo>
                      <a:lnTo>
                        <a:pt x="2198" y="184"/>
                      </a:lnTo>
                      <a:lnTo>
                        <a:pt x="2198" y="184"/>
                      </a:lnTo>
                      <a:lnTo>
                        <a:pt x="2198" y="184"/>
                      </a:lnTo>
                      <a:lnTo>
                        <a:pt x="2198" y="184"/>
                      </a:lnTo>
                      <a:lnTo>
                        <a:pt x="2199" y="182"/>
                      </a:lnTo>
                      <a:lnTo>
                        <a:pt x="2199" y="182"/>
                      </a:lnTo>
                      <a:lnTo>
                        <a:pt x="2199" y="181"/>
                      </a:lnTo>
                      <a:lnTo>
                        <a:pt x="2204" y="180"/>
                      </a:lnTo>
                      <a:close/>
                      <a:moveTo>
                        <a:pt x="323" y="173"/>
                      </a:moveTo>
                      <a:lnTo>
                        <a:pt x="326" y="173"/>
                      </a:lnTo>
                      <a:lnTo>
                        <a:pt x="326" y="173"/>
                      </a:lnTo>
                      <a:lnTo>
                        <a:pt x="325" y="173"/>
                      </a:lnTo>
                      <a:lnTo>
                        <a:pt x="325" y="174"/>
                      </a:lnTo>
                      <a:lnTo>
                        <a:pt x="323" y="174"/>
                      </a:lnTo>
                      <a:lnTo>
                        <a:pt x="323" y="174"/>
                      </a:lnTo>
                      <a:lnTo>
                        <a:pt x="323" y="173"/>
                      </a:lnTo>
                      <a:close/>
                      <a:moveTo>
                        <a:pt x="2197" y="172"/>
                      </a:moveTo>
                      <a:lnTo>
                        <a:pt x="2197" y="173"/>
                      </a:lnTo>
                      <a:lnTo>
                        <a:pt x="2195" y="173"/>
                      </a:lnTo>
                      <a:lnTo>
                        <a:pt x="2195" y="174"/>
                      </a:lnTo>
                      <a:lnTo>
                        <a:pt x="2197" y="174"/>
                      </a:lnTo>
                      <a:lnTo>
                        <a:pt x="2197" y="176"/>
                      </a:lnTo>
                      <a:lnTo>
                        <a:pt x="2198" y="176"/>
                      </a:lnTo>
                      <a:lnTo>
                        <a:pt x="2198" y="174"/>
                      </a:lnTo>
                      <a:lnTo>
                        <a:pt x="2199" y="174"/>
                      </a:lnTo>
                      <a:lnTo>
                        <a:pt x="2198" y="172"/>
                      </a:lnTo>
                      <a:lnTo>
                        <a:pt x="2197" y="172"/>
                      </a:lnTo>
                      <a:close/>
                      <a:moveTo>
                        <a:pt x="2198" y="168"/>
                      </a:moveTo>
                      <a:lnTo>
                        <a:pt x="2199" y="168"/>
                      </a:lnTo>
                      <a:lnTo>
                        <a:pt x="2199" y="169"/>
                      </a:lnTo>
                      <a:lnTo>
                        <a:pt x="2198" y="169"/>
                      </a:lnTo>
                      <a:lnTo>
                        <a:pt x="2198" y="169"/>
                      </a:lnTo>
                      <a:lnTo>
                        <a:pt x="2198" y="169"/>
                      </a:lnTo>
                      <a:lnTo>
                        <a:pt x="2197" y="169"/>
                      </a:lnTo>
                      <a:lnTo>
                        <a:pt x="2197" y="168"/>
                      </a:lnTo>
                      <a:lnTo>
                        <a:pt x="2198" y="168"/>
                      </a:lnTo>
                      <a:lnTo>
                        <a:pt x="2198" y="168"/>
                      </a:lnTo>
                      <a:close/>
                      <a:moveTo>
                        <a:pt x="1253" y="167"/>
                      </a:moveTo>
                      <a:lnTo>
                        <a:pt x="1254" y="168"/>
                      </a:lnTo>
                      <a:lnTo>
                        <a:pt x="1254" y="168"/>
                      </a:lnTo>
                      <a:lnTo>
                        <a:pt x="1254" y="168"/>
                      </a:lnTo>
                      <a:lnTo>
                        <a:pt x="1253" y="168"/>
                      </a:lnTo>
                      <a:lnTo>
                        <a:pt x="1253" y="167"/>
                      </a:lnTo>
                      <a:close/>
                      <a:moveTo>
                        <a:pt x="1223" y="167"/>
                      </a:moveTo>
                      <a:lnTo>
                        <a:pt x="1224" y="167"/>
                      </a:lnTo>
                      <a:lnTo>
                        <a:pt x="1224" y="168"/>
                      </a:lnTo>
                      <a:lnTo>
                        <a:pt x="1225" y="168"/>
                      </a:lnTo>
                      <a:lnTo>
                        <a:pt x="1227" y="169"/>
                      </a:lnTo>
                      <a:lnTo>
                        <a:pt x="1234" y="169"/>
                      </a:lnTo>
                      <a:lnTo>
                        <a:pt x="1234" y="170"/>
                      </a:lnTo>
                      <a:lnTo>
                        <a:pt x="1242" y="169"/>
                      </a:lnTo>
                      <a:lnTo>
                        <a:pt x="1242" y="172"/>
                      </a:lnTo>
                      <a:lnTo>
                        <a:pt x="1245" y="172"/>
                      </a:lnTo>
                      <a:lnTo>
                        <a:pt x="1246" y="172"/>
                      </a:lnTo>
                      <a:lnTo>
                        <a:pt x="1246" y="173"/>
                      </a:lnTo>
                      <a:lnTo>
                        <a:pt x="1246" y="173"/>
                      </a:lnTo>
                      <a:lnTo>
                        <a:pt x="1245" y="173"/>
                      </a:lnTo>
                      <a:lnTo>
                        <a:pt x="1242" y="174"/>
                      </a:lnTo>
                      <a:lnTo>
                        <a:pt x="1241" y="174"/>
                      </a:lnTo>
                      <a:lnTo>
                        <a:pt x="1240" y="174"/>
                      </a:lnTo>
                      <a:lnTo>
                        <a:pt x="1240" y="174"/>
                      </a:lnTo>
                      <a:lnTo>
                        <a:pt x="1238" y="173"/>
                      </a:lnTo>
                      <a:lnTo>
                        <a:pt x="1238" y="173"/>
                      </a:lnTo>
                      <a:lnTo>
                        <a:pt x="1238" y="174"/>
                      </a:lnTo>
                      <a:lnTo>
                        <a:pt x="1237" y="174"/>
                      </a:lnTo>
                      <a:lnTo>
                        <a:pt x="1237" y="174"/>
                      </a:lnTo>
                      <a:lnTo>
                        <a:pt x="1233" y="174"/>
                      </a:lnTo>
                      <a:lnTo>
                        <a:pt x="1232" y="173"/>
                      </a:lnTo>
                      <a:lnTo>
                        <a:pt x="1228" y="172"/>
                      </a:lnTo>
                      <a:lnTo>
                        <a:pt x="1224" y="172"/>
                      </a:lnTo>
                      <a:lnTo>
                        <a:pt x="1220" y="170"/>
                      </a:lnTo>
                      <a:lnTo>
                        <a:pt x="1220" y="168"/>
                      </a:lnTo>
                      <a:lnTo>
                        <a:pt x="1221" y="168"/>
                      </a:lnTo>
                      <a:lnTo>
                        <a:pt x="1221" y="168"/>
                      </a:lnTo>
                      <a:lnTo>
                        <a:pt x="1223" y="168"/>
                      </a:lnTo>
                      <a:lnTo>
                        <a:pt x="1223" y="167"/>
                      </a:lnTo>
                      <a:close/>
                      <a:moveTo>
                        <a:pt x="1321" y="165"/>
                      </a:moveTo>
                      <a:lnTo>
                        <a:pt x="1321" y="165"/>
                      </a:lnTo>
                      <a:lnTo>
                        <a:pt x="1319" y="167"/>
                      </a:lnTo>
                      <a:lnTo>
                        <a:pt x="1317" y="168"/>
                      </a:lnTo>
                      <a:lnTo>
                        <a:pt x="1316" y="169"/>
                      </a:lnTo>
                      <a:lnTo>
                        <a:pt x="1316" y="170"/>
                      </a:lnTo>
                      <a:lnTo>
                        <a:pt x="1314" y="170"/>
                      </a:lnTo>
                      <a:lnTo>
                        <a:pt x="1314" y="170"/>
                      </a:lnTo>
                      <a:lnTo>
                        <a:pt x="1316" y="170"/>
                      </a:lnTo>
                      <a:lnTo>
                        <a:pt x="1316" y="172"/>
                      </a:lnTo>
                      <a:lnTo>
                        <a:pt x="1314" y="173"/>
                      </a:lnTo>
                      <a:lnTo>
                        <a:pt x="1314" y="173"/>
                      </a:lnTo>
                      <a:lnTo>
                        <a:pt x="1313" y="174"/>
                      </a:lnTo>
                      <a:lnTo>
                        <a:pt x="1313" y="174"/>
                      </a:lnTo>
                      <a:lnTo>
                        <a:pt x="1310" y="174"/>
                      </a:lnTo>
                      <a:lnTo>
                        <a:pt x="1310" y="176"/>
                      </a:lnTo>
                      <a:lnTo>
                        <a:pt x="1308" y="177"/>
                      </a:lnTo>
                      <a:lnTo>
                        <a:pt x="1304" y="177"/>
                      </a:lnTo>
                      <a:lnTo>
                        <a:pt x="1302" y="176"/>
                      </a:lnTo>
                      <a:lnTo>
                        <a:pt x="1301" y="176"/>
                      </a:lnTo>
                      <a:lnTo>
                        <a:pt x="1300" y="174"/>
                      </a:lnTo>
                      <a:lnTo>
                        <a:pt x="1299" y="173"/>
                      </a:lnTo>
                      <a:lnTo>
                        <a:pt x="1301" y="172"/>
                      </a:lnTo>
                      <a:lnTo>
                        <a:pt x="1302" y="170"/>
                      </a:lnTo>
                      <a:lnTo>
                        <a:pt x="1305" y="170"/>
                      </a:lnTo>
                      <a:lnTo>
                        <a:pt x="1306" y="170"/>
                      </a:lnTo>
                      <a:lnTo>
                        <a:pt x="1305" y="169"/>
                      </a:lnTo>
                      <a:lnTo>
                        <a:pt x="1308" y="169"/>
                      </a:lnTo>
                      <a:lnTo>
                        <a:pt x="1308" y="169"/>
                      </a:lnTo>
                      <a:lnTo>
                        <a:pt x="1308" y="169"/>
                      </a:lnTo>
                      <a:lnTo>
                        <a:pt x="1309" y="169"/>
                      </a:lnTo>
                      <a:lnTo>
                        <a:pt x="1309" y="169"/>
                      </a:lnTo>
                      <a:lnTo>
                        <a:pt x="1313" y="169"/>
                      </a:lnTo>
                      <a:lnTo>
                        <a:pt x="1313" y="168"/>
                      </a:lnTo>
                      <a:lnTo>
                        <a:pt x="1316" y="168"/>
                      </a:lnTo>
                      <a:lnTo>
                        <a:pt x="1317" y="167"/>
                      </a:lnTo>
                      <a:lnTo>
                        <a:pt x="1321" y="165"/>
                      </a:lnTo>
                      <a:close/>
                      <a:moveTo>
                        <a:pt x="1209" y="155"/>
                      </a:moveTo>
                      <a:lnTo>
                        <a:pt x="1211" y="155"/>
                      </a:lnTo>
                      <a:lnTo>
                        <a:pt x="1211" y="155"/>
                      </a:lnTo>
                      <a:lnTo>
                        <a:pt x="1211" y="155"/>
                      </a:lnTo>
                      <a:lnTo>
                        <a:pt x="1211" y="157"/>
                      </a:lnTo>
                      <a:lnTo>
                        <a:pt x="1209" y="157"/>
                      </a:lnTo>
                      <a:lnTo>
                        <a:pt x="1209" y="155"/>
                      </a:lnTo>
                      <a:close/>
                      <a:moveTo>
                        <a:pt x="1245" y="152"/>
                      </a:moveTo>
                      <a:lnTo>
                        <a:pt x="1246" y="152"/>
                      </a:lnTo>
                      <a:lnTo>
                        <a:pt x="1246" y="152"/>
                      </a:lnTo>
                      <a:lnTo>
                        <a:pt x="1245" y="152"/>
                      </a:lnTo>
                      <a:lnTo>
                        <a:pt x="1245" y="152"/>
                      </a:lnTo>
                      <a:lnTo>
                        <a:pt x="1245" y="152"/>
                      </a:lnTo>
                      <a:close/>
                      <a:moveTo>
                        <a:pt x="1257" y="152"/>
                      </a:moveTo>
                      <a:lnTo>
                        <a:pt x="1257" y="152"/>
                      </a:lnTo>
                      <a:lnTo>
                        <a:pt x="1257" y="152"/>
                      </a:lnTo>
                      <a:lnTo>
                        <a:pt x="1255" y="153"/>
                      </a:lnTo>
                      <a:lnTo>
                        <a:pt x="1255" y="153"/>
                      </a:lnTo>
                      <a:lnTo>
                        <a:pt x="1255" y="153"/>
                      </a:lnTo>
                      <a:lnTo>
                        <a:pt x="1254" y="152"/>
                      </a:lnTo>
                      <a:lnTo>
                        <a:pt x="1255" y="152"/>
                      </a:lnTo>
                      <a:lnTo>
                        <a:pt x="1257" y="152"/>
                      </a:lnTo>
                      <a:close/>
                      <a:moveTo>
                        <a:pt x="1247" y="151"/>
                      </a:moveTo>
                      <a:lnTo>
                        <a:pt x="1249" y="151"/>
                      </a:lnTo>
                      <a:lnTo>
                        <a:pt x="1249" y="152"/>
                      </a:lnTo>
                      <a:lnTo>
                        <a:pt x="1247" y="152"/>
                      </a:lnTo>
                      <a:lnTo>
                        <a:pt x="1247" y="151"/>
                      </a:lnTo>
                      <a:close/>
                      <a:moveTo>
                        <a:pt x="2135" y="151"/>
                      </a:moveTo>
                      <a:lnTo>
                        <a:pt x="2135" y="151"/>
                      </a:lnTo>
                      <a:lnTo>
                        <a:pt x="2135" y="151"/>
                      </a:lnTo>
                      <a:lnTo>
                        <a:pt x="2136" y="151"/>
                      </a:lnTo>
                      <a:lnTo>
                        <a:pt x="2136" y="153"/>
                      </a:lnTo>
                      <a:lnTo>
                        <a:pt x="2135" y="153"/>
                      </a:lnTo>
                      <a:lnTo>
                        <a:pt x="2135" y="151"/>
                      </a:lnTo>
                      <a:close/>
                      <a:moveTo>
                        <a:pt x="1245" y="142"/>
                      </a:moveTo>
                      <a:lnTo>
                        <a:pt x="1247" y="142"/>
                      </a:lnTo>
                      <a:lnTo>
                        <a:pt x="1247" y="143"/>
                      </a:lnTo>
                      <a:lnTo>
                        <a:pt x="1245" y="143"/>
                      </a:lnTo>
                      <a:lnTo>
                        <a:pt x="1245" y="142"/>
                      </a:lnTo>
                      <a:close/>
                      <a:moveTo>
                        <a:pt x="334" y="136"/>
                      </a:moveTo>
                      <a:lnTo>
                        <a:pt x="335" y="136"/>
                      </a:lnTo>
                      <a:lnTo>
                        <a:pt x="335" y="138"/>
                      </a:lnTo>
                      <a:lnTo>
                        <a:pt x="335" y="139"/>
                      </a:lnTo>
                      <a:lnTo>
                        <a:pt x="334" y="140"/>
                      </a:lnTo>
                      <a:lnTo>
                        <a:pt x="334" y="140"/>
                      </a:lnTo>
                      <a:lnTo>
                        <a:pt x="334" y="139"/>
                      </a:lnTo>
                      <a:lnTo>
                        <a:pt x="334" y="136"/>
                      </a:lnTo>
                      <a:close/>
                      <a:moveTo>
                        <a:pt x="1123" y="136"/>
                      </a:moveTo>
                      <a:lnTo>
                        <a:pt x="1124" y="138"/>
                      </a:lnTo>
                      <a:lnTo>
                        <a:pt x="1128" y="136"/>
                      </a:lnTo>
                      <a:lnTo>
                        <a:pt x="1128" y="138"/>
                      </a:lnTo>
                      <a:lnTo>
                        <a:pt x="1130" y="138"/>
                      </a:lnTo>
                      <a:lnTo>
                        <a:pt x="1130" y="139"/>
                      </a:lnTo>
                      <a:lnTo>
                        <a:pt x="1141" y="138"/>
                      </a:lnTo>
                      <a:lnTo>
                        <a:pt x="1143" y="136"/>
                      </a:lnTo>
                      <a:lnTo>
                        <a:pt x="1145" y="136"/>
                      </a:lnTo>
                      <a:lnTo>
                        <a:pt x="1145" y="138"/>
                      </a:lnTo>
                      <a:lnTo>
                        <a:pt x="1145" y="139"/>
                      </a:lnTo>
                      <a:lnTo>
                        <a:pt x="1144" y="139"/>
                      </a:lnTo>
                      <a:lnTo>
                        <a:pt x="1144" y="139"/>
                      </a:lnTo>
                      <a:lnTo>
                        <a:pt x="1144" y="142"/>
                      </a:lnTo>
                      <a:lnTo>
                        <a:pt x="1145" y="143"/>
                      </a:lnTo>
                      <a:lnTo>
                        <a:pt x="1145" y="144"/>
                      </a:lnTo>
                      <a:lnTo>
                        <a:pt x="1144" y="144"/>
                      </a:lnTo>
                      <a:lnTo>
                        <a:pt x="1144" y="147"/>
                      </a:lnTo>
                      <a:lnTo>
                        <a:pt x="1143" y="148"/>
                      </a:lnTo>
                      <a:lnTo>
                        <a:pt x="1143" y="150"/>
                      </a:lnTo>
                      <a:lnTo>
                        <a:pt x="1143" y="150"/>
                      </a:lnTo>
                      <a:lnTo>
                        <a:pt x="1143" y="150"/>
                      </a:lnTo>
                      <a:lnTo>
                        <a:pt x="1143" y="150"/>
                      </a:lnTo>
                      <a:lnTo>
                        <a:pt x="1143" y="152"/>
                      </a:lnTo>
                      <a:lnTo>
                        <a:pt x="1140" y="152"/>
                      </a:lnTo>
                      <a:lnTo>
                        <a:pt x="1139" y="151"/>
                      </a:lnTo>
                      <a:lnTo>
                        <a:pt x="1137" y="151"/>
                      </a:lnTo>
                      <a:lnTo>
                        <a:pt x="1136" y="148"/>
                      </a:lnTo>
                      <a:lnTo>
                        <a:pt x="1134" y="148"/>
                      </a:lnTo>
                      <a:lnTo>
                        <a:pt x="1134" y="147"/>
                      </a:lnTo>
                      <a:lnTo>
                        <a:pt x="1130" y="147"/>
                      </a:lnTo>
                      <a:lnTo>
                        <a:pt x="1130" y="146"/>
                      </a:lnTo>
                      <a:lnTo>
                        <a:pt x="1128" y="144"/>
                      </a:lnTo>
                      <a:lnTo>
                        <a:pt x="1126" y="143"/>
                      </a:lnTo>
                      <a:lnTo>
                        <a:pt x="1124" y="143"/>
                      </a:lnTo>
                      <a:lnTo>
                        <a:pt x="1124" y="143"/>
                      </a:lnTo>
                      <a:lnTo>
                        <a:pt x="1123" y="142"/>
                      </a:lnTo>
                      <a:lnTo>
                        <a:pt x="1123" y="142"/>
                      </a:lnTo>
                      <a:lnTo>
                        <a:pt x="1120" y="142"/>
                      </a:lnTo>
                      <a:lnTo>
                        <a:pt x="1120" y="139"/>
                      </a:lnTo>
                      <a:lnTo>
                        <a:pt x="1120" y="136"/>
                      </a:lnTo>
                      <a:lnTo>
                        <a:pt x="1123" y="136"/>
                      </a:lnTo>
                      <a:close/>
                      <a:moveTo>
                        <a:pt x="1192" y="135"/>
                      </a:moveTo>
                      <a:lnTo>
                        <a:pt x="1194" y="135"/>
                      </a:lnTo>
                      <a:lnTo>
                        <a:pt x="1195" y="136"/>
                      </a:lnTo>
                      <a:lnTo>
                        <a:pt x="1196" y="136"/>
                      </a:lnTo>
                      <a:lnTo>
                        <a:pt x="1196" y="136"/>
                      </a:lnTo>
                      <a:lnTo>
                        <a:pt x="1196" y="136"/>
                      </a:lnTo>
                      <a:lnTo>
                        <a:pt x="1195" y="138"/>
                      </a:lnTo>
                      <a:lnTo>
                        <a:pt x="1195" y="138"/>
                      </a:lnTo>
                      <a:lnTo>
                        <a:pt x="1195" y="138"/>
                      </a:lnTo>
                      <a:lnTo>
                        <a:pt x="1194" y="138"/>
                      </a:lnTo>
                      <a:lnTo>
                        <a:pt x="1194" y="136"/>
                      </a:lnTo>
                      <a:lnTo>
                        <a:pt x="1194" y="136"/>
                      </a:lnTo>
                      <a:lnTo>
                        <a:pt x="1192" y="136"/>
                      </a:lnTo>
                      <a:lnTo>
                        <a:pt x="1192" y="135"/>
                      </a:lnTo>
                      <a:close/>
                      <a:moveTo>
                        <a:pt x="1242" y="132"/>
                      </a:moveTo>
                      <a:lnTo>
                        <a:pt x="1244" y="132"/>
                      </a:lnTo>
                      <a:lnTo>
                        <a:pt x="1244" y="134"/>
                      </a:lnTo>
                      <a:lnTo>
                        <a:pt x="1244" y="135"/>
                      </a:lnTo>
                      <a:lnTo>
                        <a:pt x="1244" y="135"/>
                      </a:lnTo>
                      <a:lnTo>
                        <a:pt x="1245" y="135"/>
                      </a:lnTo>
                      <a:lnTo>
                        <a:pt x="1242" y="135"/>
                      </a:lnTo>
                      <a:lnTo>
                        <a:pt x="1242" y="132"/>
                      </a:lnTo>
                      <a:close/>
                      <a:moveTo>
                        <a:pt x="1247" y="123"/>
                      </a:moveTo>
                      <a:lnTo>
                        <a:pt x="1247" y="125"/>
                      </a:lnTo>
                      <a:lnTo>
                        <a:pt x="1247" y="126"/>
                      </a:lnTo>
                      <a:lnTo>
                        <a:pt x="1249" y="126"/>
                      </a:lnTo>
                      <a:lnTo>
                        <a:pt x="1247" y="127"/>
                      </a:lnTo>
                      <a:lnTo>
                        <a:pt x="1246" y="127"/>
                      </a:lnTo>
                      <a:lnTo>
                        <a:pt x="1246" y="126"/>
                      </a:lnTo>
                      <a:lnTo>
                        <a:pt x="1245" y="126"/>
                      </a:lnTo>
                      <a:lnTo>
                        <a:pt x="1245" y="125"/>
                      </a:lnTo>
                      <a:lnTo>
                        <a:pt x="1245" y="125"/>
                      </a:lnTo>
                      <a:lnTo>
                        <a:pt x="1244" y="125"/>
                      </a:lnTo>
                      <a:lnTo>
                        <a:pt x="1244" y="123"/>
                      </a:lnTo>
                      <a:lnTo>
                        <a:pt x="1247" y="123"/>
                      </a:lnTo>
                      <a:close/>
                      <a:moveTo>
                        <a:pt x="1024" y="119"/>
                      </a:moveTo>
                      <a:lnTo>
                        <a:pt x="1024" y="119"/>
                      </a:lnTo>
                      <a:lnTo>
                        <a:pt x="1024" y="121"/>
                      </a:lnTo>
                      <a:lnTo>
                        <a:pt x="1024" y="122"/>
                      </a:lnTo>
                      <a:lnTo>
                        <a:pt x="1022" y="122"/>
                      </a:lnTo>
                      <a:lnTo>
                        <a:pt x="1022" y="123"/>
                      </a:lnTo>
                      <a:lnTo>
                        <a:pt x="1021" y="123"/>
                      </a:lnTo>
                      <a:lnTo>
                        <a:pt x="1021" y="123"/>
                      </a:lnTo>
                      <a:lnTo>
                        <a:pt x="1021" y="122"/>
                      </a:lnTo>
                      <a:lnTo>
                        <a:pt x="1021" y="122"/>
                      </a:lnTo>
                      <a:lnTo>
                        <a:pt x="1021" y="122"/>
                      </a:lnTo>
                      <a:lnTo>
                        <a:pt x="1022" y="121"/>
                      </a:lnTo>
                      <a:lnTo>
                        <a:pt x="1024" y="119"/>
                      </a:lnTo>
                      <a:close/>
                      <a:moveTo>
                        <a:pt x="1483" y="118"/>
                      </a:moveTo>
                      <a:lnTo>
                        <a:pt x="1483" y="118"/>
                      </a:lnTo>
                      <a:lnTo>
                        <a:pt x="1483" y="119"/>
                      </a:lnTo>
                      <a:lnTo>
                        <a:pt x="1484" y="119"/>
                      </a:lnTo>
                      <a:lnTo>
                        <a:pt x="1484" y="119"/>
                      </a:lnTo>
                      <a:lnTo>
                        <a:pt x="1484" y="121"/>
                      </a:lnTo>
                      <a:lnTo>
                        <a:pt x="1483" y="121"/>
                      </a:lnTo>
                      <a:lnTo>
                        <a:pt x="1483" y="121"/>
                      </a:lnTo>
                      <a:lnTo>
                        <a:pt x="1482" y="122"/>
                      </a:lnTo>
                      <a:lnTo>
                        <a:pt x="1482" y="119"/>
                      </a:lnTo>
                      <a:lnTo>
                        <a:pt x="1483" y="118"/>
                      </a:lnTo>
                      <a:close/>
                      <a:moveTo>
                        <a:pt x="1189" y="118"/>
                      </a:moveTo>
                      <a:lnTo>
                        <a:pt x="1189" y="118"/>
                      </a:lnTo>
                      <a:lnTo>
                        <a:pt x="1189" y="119"/>
                      </a:lnTo>
                      <a:lnTo>
                        <a:pt x="1190" y="119"/>
                      </a:lnTo>
                      <a:lnTo>
                        <a:pt x="1190" y="119"/>
                      </a:lnTo>
                      <a:lnTo>
                        <a:pt x="1190" y="119"/>
                      </a:lnTo>
                      <a:lnTo>
                        <a:pt x="1189" y="119"/>
                      </a:lnTo>
                      <a:lnTo>
                        <a:pt x="1189" y="119"/>
                      </a:lnTo>
                      <a:lnTo>
                        <a:pt x="1189" y="118"/>
                      </a:lnTo>
                      <a:close/>
                      <a:moveTo>
                        <a:pt x="1041" y="113"/>
                      </a:moveTo>
                      <a:lnTo>
                        <a:pt x="1041" y="113"/>
                      </a:lnTo>
                      <a:lnTo>
                        <a:pt x="1042" y="113"/>
                      </a:lnTo>
                      <a:lnTo>
                        <a:pt x="1042" y="115"/>
                      </a:lnTo>
                      <a:lnTo>
                        <a:pt x="1042" y="115"/>
                      </a:lnTo>
                      <a:lnTo>
                        <a:pt x="1043" y="115"/>
                      </a:lnTo>
                      <a:lnTo>
                        <a:pt x="1043" y="117"/>
                      </a:lnTo>
                      <a:lnTo>
                        <a:pt x="1045" y="118"/>
                      </a:lnTo>
                      <a:lnTo>
                        <a:pt x="1042" y="118"/>
                      </a:lnTo>
                      <a:lnTo>
                        <a:pt x="1041" y="119"/>
                      </a:lnTo>
                      <a:lnTo>
                        <a:pt x="1039" y="122"/>
                      </a:lnTo>
                      <a:lnTo>
                        <a:pt x="1038" y="122"/>
                      </a:lnTo>
                      <a:lnTo>
                        <a:pt x="1037" y="118"/>
                      </a:lnTo>
                      <a:lnTo>
                        <a:pt x="1038" y="117"/>
                      </a:lnTo>
                      <a:lnTo>
                        <a:pt x="1038" y="115"/>
                      </a:lnTo>
                      <a:lnTo>
                        <a:pt x="1038" y="114"/>
                      </a:lnTo>
                      <a:lnTo>
                        <a:pt x="1037" y="114"/>
                      </a:lnTo>
                      <a:lnTo>
                        <a:pt x="1038" y="114"/>
                      </a:lnTo>
                      <a:lnTo>
                        <a:pt x="1038" y="113"/>
                      </a:lnTo>
                      <a:lnTo>
                        <a:pt x="1039" y="113"/>
                      </a:lnTo>
                      <a:lnTo>
                        <a:pt x="1041" y="113"/>
                      </a:lnTo>
                      <a:close/>
                      <a:moveTo>
                        <a:pt x="1055" y="113"/>
                      </a:moveTo>
                      <a:lnTo>
                        <a:pt x="1056" y="113"/>
                      </a:lnTo>
                      <a:lnTo>
                        <a:pt x="1058" y="115"/>
                      </a:lnTo>
                      <a:lnTo>
                        <a:pt x="1055" y="115"/>
                      </a:lnTo>
                      <a:lnTo>
                        <a:pt x="1055" y="115"/>
                      </a:lnTo>
                      <a:lnTo>
                        <a:pt x="1054" y="114"/>
                      </a:lnTo>
                      <a:lnTo>
                        <a:pt x="1052" y="114"/>
                      </a:lnTo>
                      <a:lnTo>
                        <a:pt x="1054" y="113"/>
                      </a:lnTo>
                      <a:lnTo>
                        <a:pt x="1055" y="113"/>
                      </a:lnTo>
                      <a:close/>
                      <a:moveTo>
                        <a:pt x="1093" y="100"/>
                      </a:moveTo>
                      <a:lnTo>
                        <a:pt x="1093" y="100"/>
                      </a:lnTo>
                      <a:lnTo>
                        <a:pt x="1093" y="100"/>
                      </a:lnTo>
                      <a:lnTo>
                        <a:pt x="1094" y="101"/>
                      </a:lnTo>
                      <a:lnTo>
                        <a:pt x="1096" y="101"/>
                      </a:lnTo>
                      <a:lnTo>
                        <a:pt x="1096" y="102"/>
                      </a:lnTo>
                      <a:lnTo>
                        <a:pt x="1096" y="104"/>
                      </a:lnTo>
                      <a:lnTo>
                        <a:pt x="1097" y="105"/>
                      </a:lnTo>
                      <a:lnTo>
                        <a:pt x="1098" y="106"/>
                      </a:lnTo>
                      <a:lnTo>
                        <a:pt x="1098" y="108"/>
                      </a:lnTo>
                      <a:lnTo>
                        <a:pt x="1098" y="110"/>
                      </a:lnTo>
                      <a:lnTo>
                        <a:pt x="1097" y="112"/>
                      </a:lnTo>
                      <a:lnTo>
                        <a:pt x="1097" y="114"/>
                      </a:lnTo>
                      <a:lnTo>
                        <a:pt x="1097" y="117"/>
                      </a:lnTo>
                      <a:lnTo>
                        <a:pt x="1097" y="119"/>
                      </a:lnTo>
                      <a:lnTo>
                        <a:pt x="1096" y="122"/>
                      </a:lnTo>
                      <a:lnTo>
                        <a:pt x="1096" y="123"/>
                      </a:lnTo>
                      <a:lnTo>
                        <a:pt x="1096" y="125"/>
                      </a:lnTo>
                      <a:lnTo>
                        <a:pt x="1093" y="125"/>
                      </a:lnTo>
                      <a:lnTo>
                        <a:pt x="1093" y="126"/>
                      </a:lnTo>
                      <a:lnTo>
                        <a:pt x="1092" y="126"/>
                      </a:lnTo>
                      <a:lnTo>
                        <a:pt x="1090" y="126"/>
                      </a:lnTo>
                      <a:lnTo>
                        <a:pt x="1090" y="126"/>
                      </a:lnTo>
                      <a:lnTo>
                        <a:pt x="1088" y="126"/>
                      </a:lnTo>
                      <a:lnTo>
                        <a:pt x="1088" y="123"/>
                      </a:lnTo>
                      <a:lnTo>
                        <a:pt x="1086" y="123"/>
                      </a:lnTo>
                      <a:lnTo>
                        <a:pt x="1086" y="122"/>
                      </a:lnTo>
                      <a:lnTo>
                        <a:pt x="1086" y="122"/>
                      </a:lnTo>
                      <a:lnTo>
                        <a:pt x="1085" y="110"/>
                      </a:lnTo>
                      <a:lnTo>
                        <a:pt x="1085" y="110"/>
                      </a:lnTo>
                      <a:lnTo>
                        <a:pt x="1085" y="109"/>
                      </a:lnTo>
                      <a:lnTo>
                        <a:pt x="1084" y="108"/>
                      </a:lnTo>
                      <a:lnTo>
                        <a:pt x="1084" y="108"/>
                      </a:lnTo>
                      <a:lnTo>
                        <a:pt x="1084" y="106"/>
                      </a:lnTo>
                      <a:lnTo>
                        <a:pt x="1084" y="106"/>
                      </a:lnTo>
                      <a:lnTo>
                        <a:pt x="1084" y="105"/>
                      </a:lnTo>
                      <a:lnTo>
                        <a:pt x="1085" y="105"/>
                      </a:lnTo>
                      <a:lnTo>
                        <a:pt x="1086" y="102"/>
                      </a:lnTo>
                      <a:lnTo>
                        <a:pt x="1088" y="102"/>
                      </a:lnTo>
                      <a:lnTo>
                        <a:pt x="1089" y="101"/>
                      </a:lnTo>
                      <a:lnTo>
                        <a:pt x="1090" y="101"/>
                      </a:lnTo>
                      <a:lnTo>
                        <a:pt x="1090" y="101"/>
                      </a:lnTo>
                      <a:lnTo>
                        <a:pt x="1092" y="100"/>
                      </a:lnTo>
                      <a:lnTo>
                        <a:pt x="1093" y="100"/>
                      </a:lnTo>
                      <a:close/>
                      <a:moveTo>
                        <a:pt x="2262" y="98"/>
                      </a:moveTo>
                      <a:lnTo>
                        <a:pt x="2262" y="100"/>
                      </a:lnTo>
                      <a:lnTo>
                        <a:pt x="2262" y="100"/>
                      </a:lnTo>
                      <a:lnTo>
                        <a:pt x="2262" y="101"/>
                      </a:lnTo>
                      <a:lnTo>
                        <a:pt x="2262" y="102"/>
                      </a:lnTo>
                      <a:lnTo>
                        <a:pt x="2263" y="102"/>
                      </a:lnTo>
                      <a:lnTo>
                        <a:pt x="2263" y="102"/>
                      </a:lnTo>
                      <a:lnTo>
                        <a:pt x="2267" y="104"/>
                      </a:lnTo>
                      <a:lnTo>
                        <a:pt x="2267" y="104"/>
                      </a:lnTo>
                      <a:lnTo>
                        <a:pt x="2269" y="105"/>
                      </a:lnTo>
                      <a:lnTo>
                        <a:pt x="2269" y="106"/>
                      </a:lnTo>
                      <a:lnTo>
                        <a:pt x="2270" y="109"/>
                      </a:lnTo>
                      <a:lnTo>
                        <a:pt x="2270" y="109"/>
                      </a:lnTo>
                      <a:lnTo>
                        <a:pt x="2270" y="110"/>
                      </a:lnTo>
                      <a:lnTo>
                        <a:pt x="2271" y="110"/>
                      </a:lnTo>
                      <a:lnTo>
                        <a:pt x="2271" y="112"/>
                      </a:lnTo>
                      <a:lnTo>
                        <a:pt x="2272" y="112"/>
                      </a:lnTo>
                      <a:lnTo>
                        <a:pt x="2272" y="122"/>
                      </a:lnTo>
                      <a:lnTo>
                        <a:pt x="2272" y="122"/>
                      </a:lnTo>
                      <a:lnTo>
                        <a:pt x="2272" y="123"/>
                      </a:lnTo>
                      <a:lnTo>
                        <a:pt x="2271" y="125"/>
                      </a:lnTo>
                      <a:lnTo>
                        <a:pt x="2271" y="125"/>
                      </a:lnTo>
                      <a:lnTo>
                        <a:pt x="2271" y="126"/>
                      </a:lnTo>
                      <a:lnTo>
                        <a:pt x="2270" y="129"/>
                      </a:lnTo>
                      <a:lnTo>
                        <a:pt x="2269" y="129"/>
                      </a:lnTo>
                      <a:lnTo>
                        <a:pt x="2269" y="130"/>
                      </a:lnTo>
                      <a:lnTo>
                        <a:pt x="2269" y="131"/>
                      </a:lnTo>
                      <a:lnTo>
                        <a:pt x="2269" y="132"/>
                      </a:lnTo>
                      <a:lnTo>
                        <a:pt x="2265" y="132"/>
                      </a:lnTo>
                      <a:lnTo>
                        <a:pt x="2263" y="138"/>
                      </a:lnTo>
                      <a:lnTo>
                        <a:pt x="2263" y="143"/>
                      </a:lnTo>
                      <a:lnTo>
                        <a:pt x="2263" y="146"/>
                      </a:lnTo>
                      <a:lnTo>
                        <a:pt x="2265" y="146"/>
                      </a:lnTo>
                      <a:lnTo>
                        <a:pt x="2263" y="146"/>
                      </a:lnTo>
                      <a:lnTo>
                        <a:pt x="2263" y="150"/>
                      </a:lnTo>
                      <a:lnTo>
                        <a:pt x="2263" y="150"/>
                      </a:lnTo>
                      <a:lnTo>
                        <a:pt x="2263" y="151"/>
                      </a:lnTo>
                      <a:lnTo>
                        <a:pt x="2262" y="151"/>
                      </a:lnTo>
                      <a:lnTo>
                        <a:pt x="2262" y="153"/>
                      </a:lnTo>
                      <a:lnTo>
                        <a:pt x="2262" y="153"/>
                      </a:lnTo>
                      <a:lnTo>
                        <a:pt x="2262" y="155"/>
                      </a:lnTo>
                      <a:lnTo>
                        <a:pt x="2261" y="155"/>
                      </a:lnTo>
                      <a:lnTo>
                        <a:pt x="2261" y="155"/>
                      </a:lnTo>
                      <a:lnTo>
                        <a:pt x="2262" y="155"/>
                      </a:lnTo>
                      <a:lnTo>
                        <a:pt x="2262" y="157"/>
                      </a:lnTo>
                      <a:lnTo>
                        <a:pt x="2262" y="157"/>
                      </a:lnTo>
                      <a:lnTo>
                        <a:pt x="2262" y="161"/>
                      </a:lnTo>
                      <a:lnTo>
                        <a:pt x="2259" y="163"/>
                      </a:lnTo>
                      <a:lnTo>
                        <a:pt x="2259" y="163"/>
                      </a:lnTo>
                      <a:lnTo>
                        <a:pt x="2261" y="164"/>
                      </a:lnTo>
                      <a:lnTo>
                        <a:pt x="2262" y="164"/>
                      </a:lnTo>
                      <a:lnTo>
                        <a:pt x="2265" y="165"/>
                      </a:lnTo>
                      <a:lnTo>
                        <a:pt x="2265" y="167"/>
                      </a:lnTo>
                      <a:lnTo>
                        <a:pt x="2262" y="168"/>
                      </a:lnTo>
                      <a:lnTo>
                        <a:pt x="2261" y="170"/>
                      </a:lnTo>
                      <a:lnTo>
                        <a:pt x="2261" y="172"/>
                      </a:lnTo>
                      <a:lnTo>
                        <a:pt x="2259" y="174"/>
                      </a:lnTo>
                      <a:lnTo>
                        <a:pt x="2257" y="176"/>
                      </a:lnTo>
                      <a:lnTo>
                        <a:pt x="2257" y="173"/>
                      </a:lnTo>
                      <a:lnTo>
                        <a:pt x="2255" y="170"/>
                      </a:lnTo>
                      <a:lnTo>
                        <a:pt x="2257" y="169"/>
                      </a:lnTo>
                      <a:lnTo>
                        <a:pt x="2257" y="169"/>
                      </a:lnTo>
                      <a:lnTo>
                        <a:pt x="2258" y="168"/>
                      </a:lnTo>
                      <a:lnTo>
                        <a:pt x="2258" y="167"/>
                      </a:lnTo>
                      <a:lnTo>
                        <a:pt x="2258" y="165"/>
                      </a:lnTo>
                      <a:lnTo>
                        <a:pt x="2258" y="165"/>
                      </a:lnTo>
                      <a:lnTo>
                        <a:pt x="2258" y="165"/>
                      </a:lnTo>
                      <a:lnTo>
                        <a:pt x="2257" y="165"/>
                      </a:lnTo>
                      <a:lnTo>
                        <a:pt x="2255" y="165"/>
                      </a:lnTo>
                      <a:lnTo>
                        <a:pt x="2254" y="169"/>
                      </a:lnTo>
                      <a:lnTo>
                        <a:pt x="2254" y="169"/>
                      </a:lnTo>
                      <a:lnTo>
                        <a:pt x="2254" y="172"/>
                      </a:lnTo>
                      <a:lnTo>
                        <a:pt x="2254" y="172"/>
                      </a:lnTo>
                      <a:lnTo>
                        <a:pt x="2254" y="174"/>
                      </a:lnTo>
                      <a:lnTo>
                        <a:pt x="2253" y="174"/>
                      </a:lnTo>
                      <a:lnTo>
                        <a:pt x="2253" y="173"/>
                      </a:lnTo>
                      <a:lnTo>
                        <a:pt x="2252" y="173"/>
                      </a:lnTo>
                      <a:lnTo>
                        <a:pt x="2250" y="173"/>
                      </a:lnTo>
                      <a:lnTo>
                        <a:pt x="2250" y="173"/>
                      </a:lnTo>
                      <a:lnTo>
                        <a:pt x="2250" y="173"/>
                      </a:lnTo>
                      <a:lnTo>
                        <a:pt x="2250" y="173"/>
                      </a:lnTo>
                      <a:lnTo>
                        <a:pt x="2250" y="173"/>
                      </a:lnTo>
                      <a:lnTo>
                        <a:pt x="2250" y="176"/>
                      </a:lnTo>
                      <a:lnTo>
                        <a:pt x="2249" y="178"/>
                      </a:lnTo>
                      <a:lnTo>
                        <a:pt x="2249" y="181"/>
                      </a:lnTo>
                      <a:lnTo>
                        <a:pt x="2248" y="181"/>
                      </a:lnTo>
                      <a:lnTo>
                        <a:pt x="2248" y="181"/>
                      </a:lnTo>
                      <a:lnTo>
                        <a:pt x="2248" y="180"/>
                      </a:lnTo>
                      <a:lnTo>
                        <a:pt x="2246" y="180"/>
                      </a:lnTo>
                      <a:lnTo>
                        <a:pt x="2246" y="176"/>
                      </a:lnTo>
                      <a:lnTo>
                        <a:pt x="2245" y="176"/>
                      </a:lnTo>
                      <a:lnTo>
                        <a:pt x="2244" y="177"/>
                      </a:lnTo>
                      <a:lnTo>
                        <a:pt x="2244" y="177"/>
                      </a:lnTo>
                      <a:lnTo>
                        <a:pt x="2241" y="177"/>
                      </a:lnTo>
                      <a:lnTo>
                        <a:pt x="2241" y="180"/>
                      </a:lnTo>
                      <a:lnTo>
                        <a:pt x="2238" y="180"/>
                      </a:lnTo>
                      <a:lnTo>
                        <a:pt x="2237" y="180"/>
                      </a:lnTo>
                      <a:lnTo>
                        <a:pt x="2236" y="178"/>
                      </a:lnTo>
                      <a:lnTo>
                        <a:pt x="2236" y="178"/>
                      </a:lnTo>
                      <a:lnTo>
                        <a:pt x="2236" y="178"/>
                      </a:lnTo>
                      <a:lnTo>
                        <a:pt x="2236" y="178"/>
                      </a:lnTo>
                      <a:lnTo>
                        <a:pt x="2235" y="180"/>
                      </a:lnTo>
                      <a:lnTo>
                        <a:pt x="2235" y="180"/>
                      </a:lnTo>
                      <a:lnTo>
                        <a:pt x="2233" y="181"/>
                      </a:lnTo>
                      <a:lnTo>
                        <a:pt x="2231" y="181"/>
                      </a:lnTo>
                      <a:lnTo>
                        <a:pt x="2231" y="180"/>
                      </a:lnTo>
                      <a:lnTo>
                        <a:pt x="2232" y="180"/>
                      </a:lnTo>
                      <a:lnTo>
                        <a:pt x="2232" y="178"/>
                      </a:lnTo>
                      <a:lnTo>
                        <a:pt x="2232" y="177"/>
                      </a:lnTo>
                      <a:lnTo>
                        <a:pt x="2228" y="177"/>
                      </a:lnTo>
                      <a:lnTo>
                        <a:pt x="2228" y="177"/>
                      </a:lnTo>
                      <a:lnTo>
                        <a:pt x="2225" y="177"/>
                      </a:lnTo>
                      <a:lnTo>
                        <a:pt x="2225" y="180"/>
                      </a:lnTo>
                      <a:lnTo>
                        <a:pt x="2227" y="180"/>
                      </a:lnTo>
                      <a:lnTo>
                        <a:pt x="2227" y="182"/>
                      </a:lnTo>
                      <a:lnTo>
                        <a:pt x="2225" y="182"/>
                      </a:lnTo>
                      <a:lnTo>
                        <a:pt x="2224" y="185"/>
                      </a:lnTo>
                      <a:lnTo>
                        <a:pt x="2223" y="185"/>
                      </a:lnTo>
                      <a:lnTo>
                        <a:pt x="2221" y="187"/>
                      </a:lnTo>
                      <a:lnTo>
                        <a:pt x="2220" y="187"/>
                      </a:lnTo>
                      <a:lnTo>
                        <a:pt x="2219" y="189"/>
                      </a:lnTo>
                      <a:lnTo>
                        <a:pt x="2217" y="190"/>
                      </a:lnTo>
                      <a:lnTo>
                        <a:pt x="2216" y="190"/>
                      </a:lnTo>
                      <a:lnTo>
                        <a:pt x="2214" y="190"/>
                      </a:lnTo>
                      <a:lnTo>
                        <a:pt x="2214" y="190"/>
                      </a:lnTo>
                      <a:lnTo>
                        <a:pt x="2212" y="189"/>
                      </a:lnTo>
                      <a:lnTo>
                        <a:pt x="2212" y="187"/>
                      </a:lnTo>
                      <a:lnTo>
                        <a:pt x="2211" y="186"/>
                      </a:lnTo>
                      <a:lnTo>
                        <a:pt x="2211" y="185"/>
                      </a:lnTo>
                      <a:lnTo>
                        <a:pt x="2211" y="185"/>
                      </a:lnTo>
                      <a:lnTo>
                        <a:pt x="2211" y="184"/>
                      </a:lnTo>
                      <a:lnTo>
                        <a:pt x="2211" y="182"/>
                      </a:lnTo>
                      <a:lnTo>
                        <a:pt x="2211" y="181"/>
                      </a:lnTo>
                      <a:lnTo>
                        <a:pt x="2211" y="181"/>
                      </a:lnTo>
                      <a:lnTo>
                        <a:pt x="2212" y="181"/>
                      </a:lnTo>
                      <a:lnTo>
                        <a:pt x="2212" y="180"/>
                      </a:lnTo>
                      <a:lnTo>
                        <a:pt x="2214" y="180"/>
                      </a:lnTo>
                      <a:lnTo>
                        <a:pt x="2214" y="178"/>
                      </a:lnTo>
                      <a:lnTo>
                        <a:pt x="2210" y="178"/>
                      </a:lnTo>
                      <a:lnTo>
                        <a:pt x="2210" y="177"/>
                      </a:lnTo>
                      <a:lnTo>
                        <a:pt x="2207" y="177"/>
                      </a:lnTo>
                      <a:lnTo>
                        <a:pt x="2207" y="177"/>
                      </a:lnTo>
                      <a:lnTo>
                        <a:pt x="2203" y="178"/>
                      </a:lnTo>
                      <a:lnTo>
                        <a:pt x="2203" y="178"/>
                      </a:lnTo>
                      <a:lnTo>
                        <a:pt x="2203" y="178"/>
                      </a:lnTo>
                      <a:lnTo>
                        <a:pt x="2202" y="178"/>
                      </a:lnTo>
                      <a:lnTo>
                        <a:pt x="2200" y="178"/>
                      </a:lnTo>
                      <a:lnTo>
                        <a:pt x="2200" y="178"/>
                      </a:lnTo>
                      <a:lnTo>
                        <a:pt x="2200" y="178"/>
                      </a:lnTo>
                      <a:lnTo>
                        <a:pt x="2199" y="178"/>
                      </a:lnTo>
                      <a:lnTo>
                        <a:pt x="2198" y="180"/>
                      </a:lnTo>
                      <a:lnTo>
                        <a:pt x="2195" y="180"/>
                      </a:lnTo>
                      <a:lnTo>
                        <a:pt x="2195" y="181"/>
                      </a:lnTo>
                      <a:lnTo>
                        <a:pt x="2194" y="181"/>
                      </a:lnTo>
                      <a:lnTo>
                        <a:pt x="2194" y="181"/>
                      </a:lnTo>
                      <a:lnTo>
                        <a:pt x="2193" y="181"/>
                      </a:lnTo>
                      <a:lnTo>
                        <a:pt x="2191" y="181"/>
                      </a:lnTo>
                      <a:lnTo>
                        <a:pt x="2190" y="181"/>
                      </a:lnTo>
                      <a:lnTo>
                        <a:pt x="2189" y="181"/>
                      </a:lnTo>
                      <a:lnTo>
                        <a:pt x="2187" y="184"/>
                      </a:lnTo>
                      <a:lnTo>
                        <a:pt x="2186" y="184"/>
                      </a:lnTo>
                      <a:lnTo>
                        <a:pt x="2186" y="184"/>
                      </a:lnTo>
                      <a:lnTo>
                        <a:pt x="2185" y="184"/>
                      </a:lnTo>
                      <a:lnTo>
                        <a:pt x="2176" y="184"/>
                      </a:lnTo>
                      <a:lnTo>
                        <a:pt x="2174" y="181"/>
                      </a:lnTo>
                      <a:lnTo>
                        <a:pt x="2176" y="181"/>
                      </a:lnTo>
                      <a:lnTo>
                        <a:pt x="2176" y="180"/>
                      </a:lnTo>
                      <a:lnTo>
                        <a:pt x="2176" y="180"/>
                      </a:lnTo>
                      <a:lnTo>
                        <a:pt x="2177" y="178"/>
                      </a:lnTo>
                      <a:lnTo>
                        <a:pt x="2177" y="178"/>
                      </a:lnTo>
                      <a:lnTo>
                        <a:pt x="2178" y="181"/>
                      </a:lnTo>
                      <a:lnTo>
                        <a:pt x="2186" y="178"/>
                      </a:lnTo>
                      <a:lnTo>
                        <a:pt x="2187" y="177"/>
                      </a:lnTo>
                      <a:lnTo>
                        <a:pt x="2187" y="174"/>
                      </a:lnTo>
                      <a:lnTo>
                        <a:pt x="2189" y="173"/>
                      </a:lnTo>
                      <a:lnTo>
                        <a:pt x="2190" y="173"/>
                      </a:lnTo>
                      <a:lnTo>
                        <a:pt x="2191" y="172"/>
                      </a:lnTo>
                      <a:lnTo>
                        <a:pt x="2193" y="172"/>
                      </a:lnTo>
                      <a:lnTo>
                        <a:pt x="2193" y="169"/>
                      </a:lnTo>
                      <a:lnTo>
                        <a:pt x="2194" y="169"/>
                      </a:lnTo>
                      <a:lnTo>
                        <a:pt x="2195" y="169"/>
                      </a:lnTo>
                      <a:lnTo>
                        <a:pt x="2197" y="168"/>
                      </a:lnTo>
                      <a:lnTo>
                        <a:pt x="2197" y="172"/>
                      </a:lnTo>
                      <a:lnTo>
                        <a:pt x="2198" y="170"/>
                      </a:lnTo>
                      <a:lnTo>
                        <a:pt x="2198" y="170"/>
                      </a:lnTo>
                      <a:lnTo>
                        <a:pt x="2199" y="169"/>
                      </a:lnTo>
                      <a:lnTo>
                        <a:pt x="2199" y="169"/>
                      </a:lnTo>
                      <a:lnTo>
                        <a:pt x="2204" y="169"/>
                      </a:lnTo>
                      <a:lnTo>
                        <a:pt x="2206" y="167"/>
                      </a:lnTo>
                      <a:lnTo>
                        <a:pt x="2207" y="167"/>
                      </a:lnTo>
                      <a:lnTo>
                        <a:pt x="2208" y="167"/>
                      </a:lnTo>
                      <a:lnTo>
                        <a:pt x="2210" y="167"/>
                      </a:lnTo>
                      <a:lnTo>
                        <a:pt x="2212" y="167"/>
                      </a:lnTo>
                      <a:lnTo>
                        <a:pt x="2212" y="168"/>
                      </a:lnTo>
                      <a:lnTo>
                        <a:pt x="2214" y="168"/>
                      </a:lnTo>
                      <a:lnTo>
                        <a:pt x="2215" y="169"/>
                      </a:lnTo>
                      <a:lnTo>
                        <a:pt x="2216" y="169"/>
                      </a:lnTo>
                      <a:lnTo>
                        <a:pt x="2217" y="167"/>
                      </a:lnTo>
                      <a:lnTo>
                        <a:pt x="2220" y="165"/>
                      </a:lnTo>
                      <a:lnTo>
                        <a:pt x="2220" y="164"/>
                      </a:lnTo>
                      <a:lnTo>
                        <a:pt x="2219" y="164"/>
                      </a:lnTo>
                      <a:lnTo>
                        <a:pt x="2219" y="160"/>
                      </a:lnTo>
                      <a:lnTo>
                        <a:pt x="2221" y="160"/>
                      </a:lnTo>
                      <a:lnTo>
                        <a:pt x="2221" y="156"/>
                      </a:lnTo>
                      <a:lnTo>
                        <a:pt x="2223" y="156"/>
                      </a:lnTo>
                      <a:lnTo>
                        <a:pt x="2223" y="153"/>
                      </a:lnTo>
                      <a:lnTo>
                        <a:pt x="2224" y="153"/>
                      </a:lnTo>
                      <a:lnTo>
                        <a:pt x="2224" y="148"/>
                      </a:lnTo>
                      <a:lnTo>
                        <a:pt x="2225" y="147"/>
                      </a:lnTo>
                      <a:lnTo>
                        <a:pt x="2228" y="144"/>
                      </a:lnTo>
                      <a:lnTo>
                        <a:pt x="2231" y="143"/>
                      </a:lnTo>
                      <a:lnTo>
                        <a:pt x="2229" y="146"/>
                      </a:lnTo>
                      <a:lnTo>
                        <a:pt x="2229" y="147"/>
                      </a:lnTo>
                      <a:lnTo>
                        <a:pt x="2228" y="148"/>
                      </a:lnTo>
                      <a:lnTo>
                        <a:pt x="2225" y="148"/>
                      </a:lnTo>
                      <a:lnTo>
                        <a:pt x="2225" y="151"/>
                      </a:lnTo>
                      <a:lnTo>
                        <a:pt x="2227" y="151"/>
                      </a:lnTo>
                      <a:lnTo>
                        <a:pt x="2227" y="152"/>
                      </a:lnTo>
                      <a:lnTo>
                        <a:pt x="2227" y="152"/>
                      </a:lnTo>
                      <a:lnTo>
                        <a:pt x="2228" y="153"/>
                      </a:lnTo>
                      <a:lnTo>
                        <a:pt x="2228" y="153"/>
                      </a:lnTo>
                      <a:lnTo>
                        <a:pt x="2229" y="153"/>
                      </a:lnTo>
                      <a:lnTo>
                        <a:pt x="2229" y="153"/>
                      </a:lnTo>
                      <a:lnTo>
                        <a:pt x="2229" y="153"/>
                      </a:lnTo>
                      <a:lnTo>
                        <a:pt x="2232" y="152"/>
                      </a:lnTo>
                      <a:lnTo>
                        <a:pt x="2232" y="151"/>
                      </a:lnTo>
                      <a:lnTo>
                        <a:pt x="2232" y="151"/>
                      </a:lnTo>
                      <a:lnTo>
                        <a:pt x="2232" y="151"/>
                      </a:lnTo>
                      <a:lnTo>
                        <a:pt x="2236" y="150"/>
                      </a:lnTo>
                      <a:lnTo>
                        <a:pt x="2236" y="150"/>
                      </a:lnTo>
                      <a:lnTo>
                        <a:pt x="2238" y="150"/>
                      </a:lnTo>
                      <a:lnTo>
                        <a:pt x="2238" y="147"/>
                      </a:lnTo>
                      <a:lnTo>
                        <a:pt x="2240" y="147"/>
                      </a:lnTo>
                      <a:lnTo>
                        <a:pt x="2240" y="146"/>
                      </a:lnTo>
                      <a:lnTo>
                        <a:pt x="2241" y="146"/>
                      </a:lnTo>
                      <a:lnTo>
                        <a:pt x="2241" y="143"/>
                      </a:lnTo>
                      <a:lnTo>
                        <a:pt x="2245" y="139"/>
                      </a:lnTo>
                      <a:lnTo>
                        <a:pt x="2245" y="138"/>
                      </a:lnTo>
                      <a:lnTo>
                        <a:pt x="2250" y="135"/>
                      </a:lnTo>
                      <a:lnTo>
                        <a:pt x="2250" y="134"/>
                      </a:lnTo>
                      <a:lnTo>
                        <a:pt x="2250" y="134"/>
                      </a:lnTo>
                      <a:lnTo>
                        <a:pt x="2250" y="132"/>
                      </a:lnTo>
                      <a:lnTo>
                        <a:pt x="2252" y="132"/>
                      </a:lnTo>
                      <a:lnTo>
                        <a:pt x="2252" y="130"/>
                      </a:lnTo>
                      <a:lnTo>
                        <a:pt x="2253" y="130"/>
                      </a:lnTo>
                      <a:lnTo>
                        <a:pt x="2254" y="125"/>
                      </a:lnTo>
                      <a:lnTo>
                        <a:pt x="2254" y="125"/>
                      </a:lnTo>
                      <a:lnTo>
                        <a:pt x="2254" y="123"/>
                      </a:lnTo>
                      <a:lnTo>
                        <a:pt x="2255" y="122"/>
                      </a:lnTo>
                      <a:lnTo>
                        <a:pt x="2257" y="121"/>
                      </a:lnTo>
                      <a:lnTo>
                        <a:pt x="2257" y="118"/>
                      </a:lnTo>
                      <a:lnTo>
                        <a:pt x="2257" y="117"/>
                      </a:lnTo>
                      <a:lnTo>
                        <a:pt x="2254" y="117"/>
                      </a:lnTo>
                      <a:lnTo>
                        <a:pt x="2253" y="118"/>
                      </a:lnTo>
                      <a:lnTo>
                        <a:pt x="2253" y="117"/>
                      </a:lnTo>
                      <a:lnTo>
                        <a:pt x="2253" y="117"/>
                      </a:lnTo>
                      <a:lnTo>
                        <a:pt x="2253" y="117"/>
                      </a:lnTo>
                      <a:lnTo>
                        <a:pt x="2254" y="115"/>
                      </a:lnTo>
                      <a:lnTo>
                        <a:pt x="2255" y="114"/>
                      </a:lnTo>
                      <a:lnTo>
                        <a:pt x="2255" y="112"/>
                      </a:lnTo>
                      <a:lnTo>
                        <a:pt x="2255" y="109"/>
                      </a:lnTo>
                      <a:lnTo>
                        <a:pt x="2254" y="109"/>
                      </a:lnTo>
                      <a:lnTo>
                        <a:pt x="2255" y="106"/>
                      </a:lnTo>
                      <a:lnTo>
                        <a:pt x="2257" y="106"/>
                      </a:lnTo>
                      <a:lnTo>
                        <a:pt x="2257" y="105"/>
                      </a:lnTo>
                      <a:lnTo>
                        <a:pt x="2258" y="104"/>
                      </a:lnTo>
                      <a:lnTo>
                        <a:pt x="2259" y="101"/>
                      </a:lnTo>
                      <a:lnTo>
                        <a:pt x="2258" y="100"/>
                      </a:lnTo>
                      <a:lnTo>
                        <a:pt x="2261" y="100"/>
                      </a:lnTo>
                      <a:lnTo>
                        <a:pt x="2262" y="98"/>
                      </a:lnTo>
                      <a:close/>
                      <a:moveTo>
                        <a:pt x="359" y="98"/>
                      </a:moveTo>
                      <a:lnTo>
                        <a:pt x="364" y="98"/>
                      </a:lnTo>
                      <a:lnTo>
                        <a:pt x="364" y="98"/>
                      </a:lnTo>
                      <a:lnTo>
                        <a:pt x="369" y="98"/>
                      </a:lnTo>
                      <a:lnTo>
                        <a:pt x="369" y="98"/>
                      </a:lnTo>
                      <a:lnTo>
                        <a:pt x="369" y="98"/>
                      </a:lnTo>
                      <a:lnTo>
                        <a:pt x="368" y="98"/>
                      </a:lnTo>
                      <a:lnTo>
                        <a:pt x="368" y="100"/>
                      </a:lnTo>
                      <a:lnTo>
                        <a:pt x="368" y="100"/>
                      </a:lnTo>
                      <a:lnTo>
                        <a:pt x="366" y="101"/>
                      </a:lnTo>
                      <a:lnTo>
                        <a:pt x="365" y="101"/>
                      </a:lnTo>
                      <a:lnTo>
                        <a:pt x="364" y="102"/>
                      </a:lnTo>
                      <a:lnTo>
                        <a:pt x="363" y="101"/>
                      </a:lnTo>
                      <a:lnTo>
                        <a:pt x="363" y="101"/>
                      </a:lnTo>
                      <a:lnTo>
                        <a:pt x="360" y="102"/>
                      </a:lnTo>
                      <a:lnTo>
                        <a:pt x="357" y="102"/>
                      </a:lnTo>
                      <a:lnTo>
                        <a:pt x="357" y="104"/>
                      </a:lnTo>
                      <a:lnTo>
                        <a:pt x="352" y="104"/>
                      </a:lnTo>
                      <a:lnTo>
                        <a:pt x="352" y="101"/>
                      </a:lnTo>
                      <a:lnTo>
                        <a:pt x="353" y="101"/>
                      </a:lnTo>
                      <a:lnTo>
                        <a:pt x="353" y="101"/>
                      </a:lnTo>
                      <a:lnTo>
                        <a:pt x="355" y="100"/>
                      </a:lnTo>
                      <a:lnTo>
                        <a:pt x="356" y="100"/>
                      </a:lnTo>
                      <a:lnTo>
                        <a:pt x="356" y="100"/>
                      </a:lnTo>
                      <a:lnTo>
                        <a:pt x="357" y="100"/>
                      </a:lnTo>
                      <a:lnTo>
                        <a:pt x="357" y="98"/>
                      </a:lnTo>
                      <a:lnTo>
                        <a:pt x="359" y="98"/>
                      </a:lnTo>
                      <a:lnTo>
                        <a:pt x="359" y="98"/>
                      </a:lnTo>
                      <a:close/>
                      <a:moveTo>
                        <a:pt x="2269" y="96"/>
                      </a:moveTo>
                      <a:lnTo>
                        <a:pt x="2269" y="98"/>
                      </a:lnTo>
                      <a:lnTo>
                        <a:pt x="2266" y="98"/>
                      </a:lnTo>
                      <a:lnTo>
                        <a:pt x="2266" y="97"/>
                      </a:lnTo>
                      <a:lnTo>
                        <a:pt x="2267" y="96"/>
                      </a:lnTo>
                      <a:lnTo>
                        <a:pt x="2269" y="96"/>
                      </a:lnTo>
                      <a:close/>
                      <a:moveTo>
                        <a:pt x="387" y="87"/>
                      </a:moveTo>
                      <a:lnTo>
                        <a:pt x="387" y="88"/>
                      </a:lnTo>
                      <a:lnTo>
                        <a:pt x="385" y="88"/>
                      </a:lnTo>
                      <a:lnTo>
                        <a:pt x="385" y="87"/>
                      </a:lnTo>
                      <a:lnTo>
                        <a:pt x="387" y="87"/>
                      </a:lnTo>
                      <a:close/>
                      <a:moveTo>
                        <a:pt x="0" y="85"/>
                      </a:moveTo>
                      <a:lnTo>
                        <a:pt x="1" y="85"/>
                      </a:lnTo>
                      <a:lnTo>
                        <a:pt x="1" y="88"/>
                      </a:lnTo>
                      <a:lnTo>
                        <a:pt x="3" y="89"/>
                      </a:lnTo>
                      <a:lnTo>
                        <a:pt x="5" y="89"/>
                      </a:lnTo>
                      <a:lnTo>
                        <a:pt x="5" y="88"/>
                      </a:lnTo>
                      <a:lnTo>
                        <a:pt x="5" y="88"/>
                      </a:lnTo>
                      <a:lnTo>
                        <a:pt x="6" y="88"/>
                      </a:lnTo>
                      <a:lnTo>
                        <a:pt x="6" y="89"/>
                      </a:lnTo>
                      <a:lnTo>
                        <a:pt x="6" y="91"/>
                      </a:lnTo>
                      <a:lnTo>
                        <a:pt x="6" y="92"/>
                      </a:lnTo>
                      <a:lnTo>
                        <a:pt x="8" y="92"/>
                      </a:lnTo>
                      <a:lnTo>
                        <a:pt x="8" y="95"/>
                      </a:lnTo>
                      <a:lnTo>
                        <a:pt x="8" y="95"/>
                      </a:lnTo>
                      <a:lnTo>
                        <a:pt x="6" y="96"/>
                      </a:lnTo>
                      <a:lnTo>
                        <a:pt x="5" y="96"/>
                      </a:lnTo>
                      <a:lnTo>
                        <a:pt x="3" y="93"/>
                      </a:lnTo>
                      <a:lnTo>
                        <a:pt x="0" y="91"/>
                      </a:lnTo>
                      <a:lnTo>
                        <a:pt x="0" y="88"/>
                      </a:lnTo>
                      <a:lnTo>
                        <a:pt x="0" y="85"/>
                      </a:lnTo>
                      <a:close/>
                      <a:moveTo>
                        <a:pt x="1092" y="76"/>
                      </a:moveTo>
                      <a:lnTo>
                        <a:pt x="1093" y="76"/>
                      </a:lnTo>
                      <a:lnTo>
                        <a:pt x="1096" y="84"/>
                      </a:lnTo>
                      <a:lnTo>
                        <a:pt x="1096" y="84"/>
                      </a:lnTo>
                      <a:lnTo>
                        <a:pt x="1096" y="87"/>
                      </a:lnTo>
                      <a:lnTo>
                        <a:pt x="1096" y="88"/>
                      </a:lnTo>
                      <a:lnTo>
                        <a:pt x="1094" y="88"/>
                      </a:lnTo>
                      <a:lnTo>
                        <a:pt x="1094" y="92"/>
                      </a:lnTo>
                      <a:lnTo>
                        <a:pt x="1092" y="97"/>
                      </a:lnTo>
                      <a:lnTo>
                        <a:pt x="1092" y="97"/>
                      </a:lnTo>
                      <a:lnTo>
                        <a:pt x="1092" y="97"/>
                      </a:lnTo>
                      <a:lnTo>
                        <a:pt x="1090" y="97"/>
                      </a:lnTo>
                      <a:lnTo>
                        <a:pt x="1089" y="96"/>
                      </a:lnTo>
                      <a:lnTo>
                        <a:pt x="1088" y="95"/>
                      </a:lnTo>
                      <a:lnTo>
                        <a:pt x="1085" y="93"/>
                      </a:lnTo>
                      <a:lnTo>
                        <a:pt x="1085" y="92"/>
                      </a:lnTo>
                      <a:lnTo>
                        <a:pt x="1085" y="89"/>
                      </a:lnTo>
                      <a:lnTo>
                        <a:pt x="1085" y="88"/>
                      </a:lnTo>
                      <a:lnTo>
                        <a:pt x="1085" y="88"/>
                      </a:lnTo>
                      <a:lnTo>
                        <a:pt x="1085" y="87"/>
                      </a:lnTo>
                      <a:lnTo>
                        <a:pt x="1085" y="87"/>
                      </a:lnTo>
                      <a:lnTo>
                        <a:pt x="1085" y="87"/>
                      </a:lnTo>
                      <a:lnTo>
                        <a:pt x="1085" y="83"/>
                      </a:lnTo>
                      <a:lnTo>
                        <a:pt x="1088" y="81"/>
                      </a:lnTo>
                      <a:lnTo>
                        <a:pt x="1089" y="80"/>
                      </a:lnTo>
                      <a:lnTo>
                        <a:pt x="1092" y="79"/>
                      </a:lnTo>
                      <a:lnTo>
                        <a:pt x="1092" y="76"/>
                      </a:lnTo>
                      <a:close/>
                      <a:moveTo>
                        <a:pt x="2317" y="70"/>
                      </a:moveTo>
                      <a:lnTo>
                        <a:pt x="2320" y="71"/>
                      </a:lnTo>
                      <a:lnTo>
                        <a:pt x="2320" y="71"/>
                      </a:lnTo>
                      <a:lnTo>
                        <a:pt x="2320" y="71"/>
                      </a:lnTo>
                      <a:lnTo>
                        <a:pt x="2318" y="72"/>
                      </a:lnTo>
                      <a:lnTo>
                        <a:pt x="2318" y="72"/>
                      </a:lnTo>
                      <a:lnTo>
                        <a:pt x="2318" y="72"/>
                      </a:lnTo>
                      <a:lnTo>
                        <a:pt x="2318" y="71"/>
                      </a:lnTo>
                      <a:lnTo>
                        <a:pt x="2317" y="71"/>
                      </a:lnTo>
                      <a:lnTo>
                        <a:pt x="2317" y="71"/>
                      </a:lnTo>
                      <a:lnTo>
                        <a:pt x="2317" y="70"/>
                      </a:lnTo>
                      <a:close/>
                      <a:moveTo>
                        <a:pt x="2313" y="63"/>
                      </a:moveTo>
                      <a:lnTo>
                        <a:pt x="2316" y="63"/>
                      </a:lnTo>
                      <a:lnTo>
                        <a:pt x="2314" y="64"/>
                      </a:lnTo>
                      <a:lnTo>
                        <a:pt x="2313" y="66"/>
                      </a:lnTo>
                      <a:lnTo>
                        <a:pt x="2312" y="66"/>
                      </a:lnTo>
                      <a:lnTo>
                        <a:pt x="2310" y="67"/>
                      </a:lnTo>
                      <a:lnTo>
                        <a:pt x="2310" y="68"/>
                      </a:lnTo>
                      <a:lnTo>
                        <a:pt x="2310" y="70"/>
                      </a:lnTo>
                      <a:lnTo>
                        <a:pt x="2309" y="71"/>
                      </a:lnTo>
                      <a:lnTo>
                        <a:pt x="2308" y="71"/>
                      </a:lnTo>
                      <a:lnTo>
                        <a:pt x="2308" y="70"/>
                      </a:lnTo>
                      <a:lnTo>
                        <a:pt x="2309" y="68"/>
                      </a:lnTo>
                      <a:lnTo>
                        <a:pt x="2310" y="66"/>
                      </a:lnTo>
                      <a:lnTo>
                        <a:pt x="2312" y="64"/>
                      </a:lnTo>
                      <a:lnTo>
                        <a:pt x="2313" y="63"/>
                      </a:lnTo>
                      <a:close/>
                      <a:moveTo>
                        <a:pt x="332" y="55"/>
                      </a:moveTo>
                      <a:lnTo>
                        <a:pt x="332" y="55"/>
                      </a:lnTo>
                      <a:lnTo>
                        <a:pt x="332" y="60"/>
                      </a:lnTo>
                      <a:lnTo>
                        <a:pt x="330" y="60"/>
                      </a:lnTo>
                      <a:lnTo>
                        <a:pt x="330" y="63"/>
                      </a:lnTo>
                      <a:lnTo>
                        <a:pt x="330" y="63"/>
                      </a:lnTo>
                      <a:lnTo>
                        <a:pt x="330" y="64"/>
                      </a:lnTo>
                      <a:lnTo>
                        <a:pt x="330" y="64"/>
                      </a:lnTo>
                      <a:lnTo>
                        <a:pt x="328" y="66"/>
                      </a:lnTo>
                      <a:lnTo>
                        <a:pt x="328" y="67"/>
                      </a:lnTo>
                      <a:lnTo>
                        <a:pt x="328" y="67"/>
                      </a:lnTo>
                      <a:lnTo>
                        <a:pt x="328" y="67"/>
                      </a:lnTo>
                      <a:lnTo>
                        <a:pt x="328" y="70"/>
                      </a:lnTo>
                      <a:lnTo>
                        <a:pt x="325" y="70"/>
                      </a:lnTo>
                      <a:lnTo>
                        <a:pt x="322" y="71"/>
                      </a:lnTo>
                      <a:lnTo>
                        <a:pt x="321" y="72"/>
                      </a:lnTo>
                      <a:lnTo>
                        <a:pt x="317" y="71"/>
                      </a:lnTo>
                      <a:lnTo>
                        <a:pt x="315" y="72"/>
                      </a:lnTo>
                      <a:lnTo>
                        <a:pt x="311" y="72"/>
                      </a:lnTo>
                      <a:lnTo>
                        <a:pt x="311" y="71"/>
                      </a:lnTo>
                      <a:lnTo>
                        <a:pt x="310" y="71"/>
                      </a:lnTo>
                      <a:lnTo>
                        <a:pt x="309" y="71"/>
                      </a:lnTo>
                      <a:lnTo>
                        <a:pt x="308" y="72"/>
                      </a:lnTo>
                      <a:lnTo>
                        <a:pt x="306" y="72"/>
                      </a:lnTo>
                      <a:lnTo>
                        <a:pt x="305" y="72"/>
                      </a:lnTo>
                      <a:lnTo>
                        <a:pt x="302" y="72"/>
                      </a:lnTo>
                      <a:lnTo>
                        <a:pt x="301" y="72"/>
                      </a:lnTo>
                      <a:lnTo>
                        <a:pt x="302" y="75"/>
                      </a:lnTo>
                      <a:lnTo>
                        <a:pt x="304" y="76"/>
                      </a:lnTo>
                      <a:lnTo>
                        <a:pt x="301" y="79"/>
                      </a:lnTo>
                      <a:lnTo>
                        <a:pt x="301" y="80"/>
                      </a:lnTo>
                      <a:lnTo>
                        <a:pt x="298" y="81"/>
                      </a:lnTo>
                      <a:lnTo>
                        <a:pt x="298" y="83"/>
                      </a:lnTo>
                      <a:lnTo>
                        <a:pt x="297" y="83"/>
                      </a:lnTo>
                      <a:lnTo>
                        <a:pt x="296" y="84"/>
                      </a:lnTo>
                      <a:lnTo>
                        <a:pt x="293" y="84"/>
                      </a:lnTo>
                      <a:lnTo>
                        <a:pt x="293" y="84"/>
                      </a:lnTo>
                      <a:lnTo>
                        <a:pt x="292" y="84"/>
                      </a:lnTo>
                      <a:lnTo>
                        <a:pt x="291" y="85"/>
                      </a:lnTo>
                      <a:lnTo>
                        <a:pt x="289" y="85"/>
                      </a:lnTo>
                      <a:lnTo>
                        <a:pt x="289" y="87"/>
                      </a:lnTo>
                      <a:lnTo>
                        <a:pt x="288" y="87"/>
                      </a:lnTo>
                      <a:lnTo>
                        <a:pt x="288" y="87"/>
                      </a:lnTo>
                      <a:lnTo>
                        <a:pt x="281" y="88"/>
                      </a:lnTo>
                      <a:lnTo>
                        <a:pt x="280" y="91"/>
                      </a:lnTo>
                      <a:lnTo>
                        <a:pt x="279" y="92"/>
                      </a:lnTo>
                      <a:lnTo>
                        <a:pt x="276" y="93"/>
                      </a:lnTo>
                      <a:lnTo>
                        <a:pt x="276" y="93"/>
                      </a:lnTo>
                      <a:lnTo>
                        <a:pt x="273" y="93"/>
                      </a:lnTo>
                      <a:lnTo>
                        <a:pt x="273" y="95"/>
                      </a:lnTo>
                      <a:lnTo>
                        <a:pt x="268" y="95"/>
                      </a:lnTo>
                      <a:lnTo>
                        <a:pt x="268" y="93"/>
                      </a:lnTo>
                      <a:lnTo>
                        <a:pt x="267" y="93"/>
                      </a:lnTo>
                      <a:lnTo>
                        <a:pt x="267" y="93"/>
                      </a:lnTo>
                      <a:lnTo>
                        <a:pt x="270" y="93"/>
                      </a:lnTo>
                      <a:lnTo>
                        <a:pt x="270" y="92"/>
                      </a:lnTo>
                      <a:lnTo>
                        <a:pt x="267" y="92"/>
                      </a:lnTo>
                      <a:lnTo>
                        <a:pt x="267" y="91"/>
                      </a:lnTo>
                      <a:lnTo>
                        <a:pt x="267" y="91"/>
                      </a:lnTo>
                      <a:lnTo>
                        <a:pt x="266" y="91"/>
                      </a:lnTo>
                      <a:lnTo>
                        <a:pt x="266" y="89"/>
                      </a:lnTo>
                      <a:lnTo>
                        <a:pt x="266" y="89"/>
                      </a:lnTo>
                      <a:lnTo>
                        <a:pt x="264" y="89"/>
                      </a:lnTo>
                      <a:lnTo>
                        <a:pt x="263" y="91"/>
                      </a:lnTo>
                      <a:lnTo>
                        <a:pt x="263" y="87"/>
                      </a:lnTo>
                      <a:lnTo>
                        <a:pt x="266" y="85"/>
                      </a:lnTo>
                      <a:lnTo>
                        <a:pt x="267" y="85"/>
                      </a:lnTo>
                      <a:lnTo>
                        <a:pt x="270" y="80"/>
                      </a:lnTo>
                      <a:lnTo>
                        <a:pt x="270" y="78"/>
                      </a:lnTo>
                      <a:lnTo>
                        <a:pt x="270" y="78"/>
                      </a:lnTo>
                      <a:lnTo>
                        <a:pt x="270" y="78"/>
                      </a:lnTo>
                      <a:lnTo>
                        <a:pt x="272" y="78"/>
                      </a:lnTo>
                      <a:lnTo>
                        <a:pt x="272" y="79"/>
                      </a:lnTo>
                      <a:lnTo>
                        <a:pt x="271" y="80"/>
                      </a:lnTo>
                      <a:lnTo>
                        <a:pt x="270" y="81"/>
                      </a:lnTo>
                      <a:lnTo>
                        <a:pt x="268" y="83"/>
                      </a:lnTo>
                      <a:lnTo>
                        <a:pt x="268" y="85"/>
                      </a:lnTo>
                      <a:lnTo>
                        <a:pt x="273" y="85"/>
                      </a:lnTo>
                      <a:lnTo>
                        <a:pt x="275" y="84"/>
                      </a:lnTo>
                      <a:lnTo>
                        <a:pt x="276" y="84"/>
                      </a:lnTo>
                      <a:lnTo>
                        <a:pt x="276" y="84"/>
                      </a:lnTo>
                      <a:lnTo>
                        <a:pt x="277" y="83"/>
                      </a:lnTo>
                      <a:lnTo>
                        <a:pt x="279" y="81"/>
                      </a:lnTo>
                      <a:lnTo>
                        <a:pt x="279" y="81"/>
                      </a:lnTo>
                      <a:lnTo>
                        <a:pt x="279" y="81"/>
                      </a:lnTo>
                      <a:lnTo>
                        <a:pt x="279" y="81"/>
                      </a:lnTo>
                      <a:lnTo>
                        <a:pt x="279" y="81"/>
                      </a:lnTo>
                      <a:lnTo>
                        <a:pt x="280" y="81"/>
                      </a:lnTo>
                      <a:lnTo>
                        <a:pt x="280" y="80"/>
                      </a:lnTo>
                      <a:lnTo>
                        <a:pt x="281" y="80"/>
                      </a:lnTo>
                      <a:lnTo>
                        <a:pt x="284" y="78"/>
                      </a:lnTo>
                      <a:lnTo>
                        <a:pt x="291" y="78"/>
                      </a:lnTo>
                      <a:lnTo>
                        <a:pt x="291" y="76"/>
                      </a:lnTo>
                      <a:lnTo>
                        <a:pt x="292" y="75"/>
                      </a:lnTo>
                      <a:lnTo>
                        <a:pt x="292" y="75"/>
                      </a:lnTo>
                      <a:lnTo>
                        <a:pt x="293" y="74"/>
                      </a:lnTo>
                      <a:lnTo>
                        <a:pt x="298" y="74"/>
                      </a:lnTo>
                      <a:lnTo>
                        <a:pt x="298" y="75"/>
                      </a:lnTo>
                      <a:lnTo>
                        <a:pt x="300" y="75"/>
                      </a:lnTo>
                      <a:lnTo>
                        <a:pt x="301" y="74"/>
                      </a:lnTo>
                      <a:lnTo>
                        <a:pt x="301" y="72"/>
                      </a:lnTo>
                      <a:lnTo>
                        <a:pt x="300" y="71"/>
                      </a:lnTo>
                      <a:lnTo>
                        <a:pt x="297" y="71"/>
                      </a:lnTo>
                      <a:lnTo>
                        <a:pt x="297" y="70"/>
                      </a:lnTo>
                      <a:lnTo>
                        <a:pt x="298" y="68"/>
                      </a:lnTo>
                      <a:lnTo>
                        <a:pt x="298" y="68"/>
                      </a:lnTo>
                      <a:lnTo>
                        <a:pt x="300" y="68"/>
                      </a:lnTo>
                      <a:lnTo>
                        <a:pt x="300" y="67"/>
                      </a:lnTo>
                      <a:lnTo>
                        <a:pt x="300" y="67"/>
                      </a:lnTo>
                      <a:lnTo>
                        <a:pt x="304" y="66"/>
                      </a:lnTo>
                      <a:lnTo>
                        <a:pt x="304" y="64"/>
                      </a:lnTo>
                      <a:lnTo>
                        <a:pt x="315" y="64"/>
                      </a:lnTo>
                      <a:lnTo>
                        <a:pt x="315" y="66"/>
                      </a:lnTo>
                      <a:lnTo>
                        <a:pt x="317" y="66"/>
                      </a:lnTo>
                      <a:lnTo>
                        <a:pt x="318" y="67"/>
                      </a:lnTo>
                      <a:lnTo>
                        <a:pt x="319" y="67"/>
                      </a:lnTo>
                      <a:lnTo>
                        <a:pt x="321" y="66"/>
                      </a:lnTo>
                      <a:lnTo>
                        <a:pt x="322" y="64"/>
                      </a:lnTo>
                      <a:lnTo>
                        <a:pt x="323" y="64"/>
                      </a:lnTo>
                      <a:lnTo>
                        <a:pt x="323" y="63"/>
                      </a:lnTo>
                      <a:lnTo>
                        <a:pt x="321" y="64"/>
                      </a:lnTo>
                      <a:lnTo>
                        <a:pt x="319" y="64"/>
                      </a:lnTo>
                      <a:lnTo>
                        <a:pt x="318" y="63"/>
                      </a:lnTo>
                      <a:lnTo>
                        <a:pt x="318" y="62"/>
                      </a:lnTo>
                      <a:lnTo>
                        <a:pt x="315" y="62"/>
                      </a:lnTo>
                      <a:lnTo>
                        <a:pt x="314" y="60"/>
                      </a:lnTo>
                      <a:lnTo>
                        <a:pt x="314" y="60"/>
                      </a:lnTo>
                      <a:lnTo>
                        <a:pt x="314" y="60"/>
                      </a:lnTo>
                      <a:lnTo>
                        <a:pt x="319" y="59"/>
                      </a:lnTo>
                      <a:lnTo>
                        <a:pt x="319" y="60"/>
                      </a:lnTo>
                      <a:lnTo>
                        <a:pt x="321" y="60"/>
                      </a:lnTo>
                      <a:lnTo>
                        <a:pt x="321" y="60"/>
                      </a:lnTo>
                      <a:lnTo>
                        <a:pt x="327" y="60"/>
                      </a:lnTo>
                      <a:lnTo>
                        <a:pt x="328" y="59"/>
                      </a:lnTo>
                      <a:lnTo>
                        <a:pt x="331" y="58"/>
                      </a:lnTo>
                      <a:lnTo>
                        <a:pt x="332" y="55"/>
                      </a:lnTo>
                      <a:close/>
                      <a:moveTo>
                        <a:pt x="301" y="55"/>
                      </a:moveTo>
                      <a:lnTo>
                        <a:pt x="301" y="55"/>
                      </a:lnTo>
                      <a:lnTo>
                        <a:pt x="301" y="58"/>
                      </a:lnTo>
                      <a:lnTo>
                        <a:pt x="302" y="58"/>
                      </a:lnTo>
                      <a:lnTo>
                        <a:pt x="301" y="59"/>
                      </a:lnTo>
                      <a:lnTo>
                        <a:pt x="301" y="59"/>
                      </a:lnTo>
                      <a:lnTo>
                        <a:pt x="301" y="60"/>
                      </a:lnTo>
                      <a:lnTo>
                        <a:pt x="300" y="60"/>
                      </a:lnTo>
                      <a:lnTo>
                        <a:pt x="298" y="60"/>
                      </a:lnTo>
                      <a:lnTo>
                        <a:pt x="298" y="60"/>
                      </a:lnTo>
                      <a:lnTo>
                        <a:pt x="298" y="59"/>
                      </a:lnTo>
                      <a:lnTo>
                        <a:pt x="298" y="58"/>
                      </a:lnTo>
                      <a:lnTo>
                        <a:pt x="300" y="57"/>
                      </a:lnTo>
                      <a:lnTo>
                        <a:pt x="301" y="55"/>
                      </a:lnTo>
                      <a:close/>
                      <a:moveTo>
                        <a:pt x="356" y="53"/>
                      </a:moveTo>
                      <a:lnTo>
                        <a:pt x="356" y="53"/>
                      </a:lnTo>
                      <a:lnTo>
                        <a:pt x="357" y="54"/>
                      </a:lnTo>
                      <a:lnTo>
                        <a:pt x="356" y="57"/>
                      </a:lnTo>
                      <a:lnTo>
                        <a:pt x="356" y="59"/>
                      </a:lnTo>
                      <a:lnTo>
                        <a:pt x="355" y="59"/>
                      </a:lnTo>
                      <a:lnTo>
                        <a:pt x="356" y="53"/>
                      </a:lnTo>
                      <a:close/>
                      <a:moveTo>
                        <a:pt x="462" y="47"/>
                      </a:moveTo>
                      <a:lnTo>
                        <a:pt x="463" y="47"/>
                      </a:lnTo>
                      <a:lnTo>
                        <a:pt x="463" y="49"/>
                      </a:lnTo>
                      <a:lnTo>
                        <a:pt x="462" y="49"/>
                      </a:lnTo>
                      <a:lnTo>
                        <a:pt x="462" y="47"/>
                      </a:lnTo>
                      <a:close/>
                      <a:moveTo>
                        <a:pt x="280" y="47"/>
                      </a:moveTo>
                      <a:lnTo>
                        <a:pt x="280" y="50"/>
                      </a:lnTo>
                      <a:lnTo>
                        <a:pt x="283" y="50"/>
                      </a:lnTo>
                      <a:lnTo>
                        <a:pt x="283" y="49"/>
                      </a:lnTo>
                      <a:lnTo>
                        <a:pt x="280" y="47"/>
                      </a:lnTo>
                      <a:close/>
                      <a:moveTo>
                        <a:pt x="2334" y="46"/>
                      </a:moveTo>
                      <a:lnTo>
                        <a:pt x="2335" y="46"/>
                      </a:lnTo>
                      <a:lnTo>
                        <a:pt x="2335" y="47"/>
                      </a:lnTo>
                      <a:lnTo>
                        <a:pt x="2335" y="47"/>
                      </a:lnTo>
                      <a:lnTo>
                        <a:pt x="2335" y="51"/>
                      </a:lnTo>
                      <a:lnTo>
                        <a:pt x="2335" y="53"/>
                      </a:lnTo>
                      <a:lnTo>
                        <a:pt x="2334" y="54"/>
                      </a:lnTo>
                      <a:lnTo>
                        <a:pt x="2333" y="54"/>
                      </a:lnTo>
                      <a:lnTo>
                        <a:pt x="2333" y="55"/>
                      </a:lnTo>
                      <a:lnTo>
                        <a:pt x="2330" y="55"/>
                      </a:lnTo>
                      <a:lnTo>
                        <a:pt x="2327" y="57"/>
                      </a:lnTo>
                      <a:lnTo>
                        <a:pt x="2326" y="57"/>
                      </a:lnTo>
                      <a:lnTo>
                        <a:pt x="2325" y="58"/>
                      </a:lnTo>
                      <a:lnTo>
                        <a:pt x="2322" y="59"/>
                      </a:lnTo>
                      <a:lnTo>
                        <a:pt x="2321" y="60"/>
                      </a:lnTo>
                      <a:lnTo>
                        <a:pt x="2321" y="60"/>
                      </a:lnTo>
                      <a:lnTo>
                        <a:pt x="2321" y="60"/>
                      </a:lnTo>
                      <a:lnTo>
                        <a:pt x="2320" y="60"/>
                      </a:lnTo>
                      <a:lnTo>
                        <a:pt x="2320" y="60"/>
                      </a:lnTo>
                      <a:lnTo>
                        <a:pt x="2320" y="59"/>
                      </a:lnTo>
                      <a:lnTo>
                        <a:pt x="2320" y="59"/>
                      </a:lnTo>
                      <a:lnTo>
                        <a:pt x="2321" y="59"/>
                      </a:lnTo>
                      <a:lnTo>
                        <a:pt x="2321" y="59"/>
                      </a:lnTo>
                      <a:lnTo>
                        <a:pt x="2321" y="59"/>
                      </a:lnTo>
                      <a:lnTo>
                        <a:pt x="2321" y="58"/>
                      </a:lnTo>
                      <a:lnTo>
                        <a:pt x="2324" y="57"/>
                      </a:lnTo>
                      <a:lnTo>
                        <a:pt x="2325" y="54"/>
                      </a:lnTo>
                      <a:lnTo>
                        <a:pt x="2326" y="54"/>
                      </a:lnTo>
                      <a:lnTo>
                        <a:pt x="2326" y="54"/>
                      </a:lnTo>
                      <a:lnTo>
                        <a:pt x="2327" y="53"/>
                      </a:lnTo>
                      <a:lnTo>
                        <a:pt x="2327" y="53"/>
                      </a:lnTo>
                      <a:lnTo>
                        <a:pt x="2330" y="51"/>
                      </a:lnTo>
                      <a:lnTo>
                        <a:pt x="2330" y="54"/>
                      </a:lnTo>
                      <a:lnTo>
                        <a:pt x="2331" y="54"/>
                      </a:lnTo>
                      <a:lnTo>
                        <a:pt x="2331" y="54"/>
                      </a:lnTo>
                      <a:lnTo>
                        <a:pt x="2331" y="53"/>
                      </a:lnTo>
                      <a:lnTo>
                        <a:pt x="2334" y="46"/>
                      </a:lnTo>
                      <a:close/>
                      <a:moveTo>
                        <a:pt x="2272" y="46"/>
                      </a:moveTo>
                      <a:lnTo>
                        <a:pt x="2272" y="47"/>
                      </a:lnTo>
                      <a:lnTo>
                        <a:pt x="2274" y="47"/>
                      </a:lnTo>
                      <a:lnTo>
                        <a:pt x="2274" y="49"/>
                      </a:lnTo>
                      <a:lnTo>
                        <a:pt x="2275" y="49"/>
                      </a:lnTo>
                      <a:lnTo>
                        <a:pt x="2276" y="53"/>
                      </a:lnTo>
                      <a:lnTo>
                        <a:pt x="2278" y="53"/>
                      </a:lnTo>
                      <a:lnTo>
                        <a:pt x="2278" y="53"/>
                      </a:lnTo>
                      <a:lnTo>
                        <a:pt x="2279" y="54"/>
                      </a:lnTo>
                      <a:lnTo>
                        <a:pt x="2279" y="54"/>
                      </a:lnTo>
                      <a:lnTo>
                        <a:pt x="2280" y="57"/>
                      </a:lnTo>
                      <a:lnTo>
                        <a:pt x="2282" y="59"/>
                      </a:lnTo>
                      <a:lnTo>
                        <a:pt x="2283" y="62"/>
                      </a:lnTo>
                      <a:lnTo>
                        <a:pt x="2284" y="64"/>
                      </a:lnTo>
                      <a:lnTo>
                        <a:pt x="2291" y="66"/>
                      </a:lnTo>
                      <a:lnTo>
                        <a:pt x="2291" y="66"/>
                      </a:lnTo>
                      <a:lnTo>
                        <a:pt x="2293" y="64"/>
                      </a:lnTo>
                      <a:lnTo>
                        <a:pt x="2295" y="64"/>
                      </a:lnTo>
                      <a:lnTo>
                        <a:pt x="2295" y="64"/>
                      </a:lnTo>
                      <a:lnTo>
                        <a:pt x="2296" y="66"/>
                      </a:lnTo>
                      <a:lnTo>
                        <a:pt x="2296" y="67"/>
                      </a:lnTo>
                      <a:lnTo>
                        <a:pt x="2296" y="67"/>
                      </a:lnTo>
                      <a:lnTo>
                        <a:pt x="2297" y="68"/>
                      </a:lnTo>
                      <a:lnTo>
                        <a:pt x="2299" y="68"/>
                      </a:lnTo>
                      <a:lnTo>
                        <a:pt x="2301" y="68"/>
                      </a:lnTo>
                      <a:lnTo>
                        <a:pt x="2304" y="68"/>
                      </a:lnTo>
                      <a:lnTo>
                        <a:pt x="2304" y="70"/>
                      </a:lnTo>
                      <a:lnTo>
                        <a:pt x="2303" y="71"/>
                      </a:lnTo>
                      <a:lnTo>
                        <a:pt x="2303" y="72"/>
                      </a:lnTo>
                      <a:lnTo>
                        <a:pt x="2304" y="72"/>
                      </a:lnTo>
                      <a:lnTo>
                        <a:pt x="2304" y="72"/>
                      </a:lnTo>
                      <a:lnTo>
                        <a:pt x="2304" y="72"/>
                      </a:lnTo>
                      <a:lnTo>
                        <a:pt x="2305" y="72"/>
                      </a:lnTo>
                      <a:lnTo>
                        <a:pt x="2305" y="75"/>
                      </a:lnTo>
                      <a:lnTo>
                        <a:pt x="2307" y="75"/>
                      </a:lnTo>
                      <a:lnTo>
                        <a:pt x="2307" y="75"/>
                      </a:lnTo>
                      <a:lnTo>
                        <a:pt x="2307" y="76"/>
                      </a:lnTo>
                      <a:lnTo>
                        <a:pt x="2305" y="76"/>
                      </a:lnTo>
                      <a:lnTo>
                        <a:pt x="2303" y="78"/>
                      </a:lnTo>
                      <a:lnTo>
                        <a:pt x="2301" y="78"/>
                      </a:lnTo>
                      <a:lnTo>
                        <a:pt x="2299" y="78"/>
                      </a:lnTo>
                      <a:lnTo>
                        <a:pt x="2299" y="80"/>
                      </a:lnTo>
                      <a:lnTo>
                        <a:pt x="2297" y="79"/>
                      </a:lnTo>
                      <a:lnTo>
                        <a:pt x="2296" y="79"/>
                      </a:lnTo>
                      <a:lnTo>
                        <a:pt x="2293" y="78"/>
                      </a:lnTo>
                      <a:lnTo>
                        <a:pt x="2288" y="80"/>
                      </a:lnTo>
                      <a:lnTo>
                        <a:pt x="2284" y="88"/>
                      </a:lnTo>
                      <a:lnTo>
                        <a:pt x="2276" y="88"/>
                      </a:lnTo>
                      <a:lnTo>
                        <a:pt x="2276" y="88"/>
                      </a:lnTo>
                      <a:lnTo>
                        <a:pt x="2276" y="88"/>
                      </a:lnTo>
                      <a:lnTo>
                        <a:pt x="2275" y="88"/>
                      </a:lnTo>
                      <a:lnTo>
                        <a:pt x="2275" y="85"/>
                      </a:lnTo>
                      <a:lnTo>
                        <a:pt x="2274" y="85"/>
                      </a:lnTo>
                      <a:lnTo>
                        <a:pt x="2272" y="83"/>
                      </a:lnTo>
                      <a:lnTo>
                        <a:pt x="2270" y="83"/>
                      </a:lnTo>
                      <a:lnTo>
                        <a:pt x="2269" y="83"/>
                      </a:lnTo>
                      <a:lnTo>
                        <a:pt x="2267" y="84"/>
                      </a:lnTo>
                      <a:lnTo>
                        <a:pt x="2267" y="84"/>
                      </a:lnTo>
                      <a:lnTo>
                        <a:pt x="2267" y="84"/>
                      </a:lnTo>
                      <a:lnTo>
                        <a:pt x="2266" y="84"/>
                      </a:lnTo>
                      <a:lnTo>
                        <a:pt x="2266" y="84"/>
                      </a:lnTo>
                      <a:lnTo>
                        <a:pt x="2265" y="83"/>
                      </a:lnTo>
                      <a:lnTo>
                        <a:pt x="2265" y="83"/>
                      </a:lnTo>
                      <a:lnTo>
                        <a:pt x="2263" y="83"/>
                      </a:lnTo>
                      <a:lnTo>
                        <a:pt x="2263" y="84"/>
                      </a:lnTo>
                      <a:lnTo>
                        <a:pt x="2261" y="84"/>
                      </a:lnTo>
                      <a:lnTo>
                        <a:pt x="2261" y="88"/>
                      </a:lnTo>
                      <a:lnTo>
                        <a:pt x="2265" y="88"/>
                      </a:lnTo>
                      <a:lnTo>
                        <a:pt x="2265" y="89"/>
                      </a:lnTo>
                      <a:lnTo>
                        <a:pt x="2266" y="91"/>
                      </a:lnTo>
                      <a:lnTo>
                        <a:pt x="2267" y="91"/>
                      </a:lnTo>
                      <a:lnTo>
                        <a:pt x="2267" y="91"/>
                      </a:lnTo>
                      <a:lnTo>
                        <a:pt x="2267" y="91"/>
                      </a:lnTo>
                      <a:lnTo>
                        <a:pt x="2267" y="92"/>
                      </a:lnTo>
                      <a:lnTo>
                        <a:pt x="2267" y="92"/>
                      </a:lnTo>
                      <a:lnTo>
                        <a:pt x="2267" y="92"/>
                      </a:lnTo>
                      <a:lnTo>
                        <a:pt x="2263" y="92"/>
                      </a:lnTo>
                      <a:lnTo>
                        <a:pt x="2262" y="93"/>
                      </a:lnTo>
                      <a:lnTo>
                        <a:pt x="2259" y="95"/>
                      </a:lnTo>
                      <a:lnTo>
                        <a:pt x="2259" y="95"/>
                      </a:lnTo>
                      <a:lnTo>
                        <a:pt x="2257" y="95"/>
                      </a:lnTo>
                      <a:lnTo>
                        <a:pt x="2257" y="88"/>
                      </a:lnTo>
                      <a:lnTo>
                        <a:pt x="2255" y="88"/>
                      </a:lnTo>
                      <a:lnTo>
                        <a:pt x="2255" y="85"/>
                      </a:lnTo>
                      <a:lnTo>
                        <a:pt x="2254" y="81"/>
                      </a:lnTo>
                      <a:lnTo>
                        <a:pt x="2255" y="81"/>
                      </a:lnTo>
                      <a:lnTo>
                        <a:pt x="2257" y="80"/>
                      </a:lnTo>
                      <a:lnTo>
                        <a:pt x="2258" y="80"/>
                      </a:lnTo>
                      <a:lnTo>
                        <a:pt x="2259" y="76"/>
                      </a:lnTo>
                      <a:lnTo>
                        <a:pt x="2258" y="75"/>
                      </a:lnTo>
                      <a:lnTo>
                        <a:pt x="2258" y="75"/>
                      </a:lnTo>
                      <a:lnTo>
                        <a:pt x="2258" y="75"/>
                      </a:lnTo>
                      <a:lnTo>
                        <a:pt x="2258" y="74"/>
                      </a:lnTo>
                      <a:lnTo>
                        <a:pt x="2259" y="74"/>
                      </a:lnTo>
                      <a:lnTo>
                        <a:pt x="2259" y="75"/>
                      </a:lnTo>
                      <a:lnTo>
                        <a:pt x="2262" y="75"/>
                      </a:lnTo>
                      <a:lnTo>
                        <a:pt x="2263" y="76"/>
                      </a:lnTo>
                      <a:lnTo>
                        <a:pt x="2265" y="76"/>
                      </a:lnTo>
                      <a:lnTo>
                        <a:pt x="2266" y="78"/>
                      </a:lnTo>
                      <a:lnTo>
                        <a:pt x="2267" y="76"/>
                      </a:lnTo>
                      <a:lnTo>
                        <a:pt x="2269" y="76"/>
                      </a:lnTo>
                      <a:lnTo>
                        <a:pt x="2269" y="68"/>
                      </a:lnTo>
                      <a:lnTo>
                        <a:pt x="2271" y="67"/>
                      </a:lnTo>
                      <a:lnTo>
                        <a:pt x="2271" y="62"/>
                      </a:lnTo>
                      <a:lnTo>
                        <a:pt x="2271" y="60"/>
                      </a:lnTo>
                      <a:lnTo>
                        <a:pt x="2272" y="58"/>
                      </a:lnTo>
                      <a:lnTo>
                        <a:pt x="2272" y="57"/>
                      </a:lnTo>
                      <a:lnTo>
                        <a:pt x="2271" y="55"/>
                      </a:lnTo>
                      <a:lnTo>
                        <a:pt x="2270" y="53"/>
                      </a:lnTo>
                      <a:lnTo>
                        <a:pt x="2269" y="50"/>
                      </a:lnTo>
                      <a:lnTo>
                        <a:pt x="2269" y="50"/>
                      </a:lnTo>
                      <a:lnTo>
                        <a:pt x="2269" y="49"/>
                      </a:lnTo>
                      <a:lnTo>
                        <a:pt x="2272" y="46"/>
                      </a:lnTo>
                      <a:close/>
                      <a:moveTo>
                        <a:pt x="347" y="43"/>
                      </a:moveTo>
                      <a:lnTo>
                        <a:pt x="351" y="45"/>
                      </a:lnTo>
                      <a:lnTo>
                        <a:pt x="351" y="45"/>
                      </a:lnTo>
                      <a:lnTo>
                        <a:pt x="353" y="45"/>
                      </a:lnTo>
                      <a:lnTo>
                        <a:pt x="351" y="46"/>
                      </a:lnTo>
                      <a:lnTo>
                        <a:pt x="348" y="47"/>
                      </a:lnTo>
                      <a:lnTo>
                        <a:pt x="345" y="49"/>
                      </a:lnTo>
                      <a:lnTo>
                        <a:pt x="344" y="49"/>
                      </a:lnTo>
                      <a:lnTo>
                        <a:pt x="344" y="49"/>
                      </a:lnTo>
                      <a:lnTo>
                        <a:pt x="347" y="47"/>
                      </a:lnTo>
                      <a:lnTo>
                        <a:pt x="348" y="47"/>
                      </a:lnTo>
                      <a:lnTo>
                        <a:pt x="348" y="45"/>
                      </a:lnTo>
                      <a:lnTo>
                        <a:pt x="345" y="45"/>
                      </a:lnTo>
                      <a:lnTo>
                        <a:pt x="345" y="43"/>
                      </a:lnTo>
                      <a:lnTo>
                        <a:pt x="347" y="43"/>
                      </a:lnTo>
                      <a:lnTo>
                        <a:pt x="347" y="43"/>
                      </a:lnTo>
                      <a:close/>
                      <a:moveTo>
                        <a:pt x="237" y="41"/>
                      </a:moveTo>
                      <a:lnTo>
                        <a:pt x="237" y="42"/>
                      </a:lnTo>
                      <a:lnTo>
                        <a:pt x="237" y="43"/>
                      </a:lnTo>
                      <a:lnTo>
                        <a:pt x="237" y="43"/>
                      </a:lnTo>
                      <a:lnTo>
                        <a:pt x="238" y="43"/>
                      </a:lnTo>
                      <a:lnTo>
                        <a:pt x="238" y="42"/>
                      </a:lnTo>
                      <a:lnTo>
                        <a:pt x="238" y="42"/>
                      </a:lnTo>
                      <a:lnTo>
                        <a:pt x="238" y="42"/>
                      </a:lnTo>
                      <a:lnTo>
                        <a:pt x="238" y="42"/>
                      </a:lnTo>
                      <a:lnTo>
                        <a:pt x="238" y="41"/>
                      </a:lnTo>
                      <a:lnTo>
                        <a:pt x="238" y="41"/>
                      </a:lnTo>
                      <a:lnTo>
                        <a:pt x="238" y="41"/>
                      </a:lnTo>
                      <a:lnTo>
                        <a:pt x="237" y="41"/>
                      </a:lnTo>
                      <a:close/>
                      <a:moveTo>
                        <a:pt x="268" y="40"/>
                      </a:moveTo>
                      <a:lnTo>
                        <a:pt x="270" y="42"/>
                      </a:lnTo>
                      <a:lnTo>
                        <a:pt x="271" y="42"/>
                      </a:lnTo>
                      <a:lnTo>
                        <a:pt x="273" y="43"/>
                      </a:lnTo>
                      <a:lnTo>
                        <a:pt x="276" y="43"/>
                      </a:lnTo>
                      <a:lnTo>
                        <a:pt x="279" y="45"/>
                      </a:lnTo>
                      <a:lnTo>
                        <a:pt x="279" y="43"/>
                      </a:lnTo>
                      <a:lnTo>
                        <a:pt x="279" y="43"/>
                      </a:lnTo>
                      <a:lnTo>
                        <a:pt x="279" y="43"/>
                      </a:lnTo>
                      <a:lnTo>
                        <a:pt x="279" y="43"/>
                      </a:lnTo>
                      <a:lnTo>
                        <a:pt x="279" y="43"/>
                      </a:lnTo>
                      <a:lnTo>
                        <a:pt x="276" y="42"/>
                      </a:lnTo>
                      <a:lnTo>
                        <a:pt x="275" y="41"/>
                      </a:lnTo>
                      <a:lnTo>
                        <a:pt x="272" y="41"/>
                      </a:lnTo>
                      <a:lnTo>
                        <a:pt x="268" y="40"/>
                      </a:lnTo>
                      <a:close/>
                      <a:moveTo>
                        <a:pt x="2350" y="38"/>
                      </a:moveTo>
                      <a:lnTo>
                        <a:pt x="2350" y="41"/>
                      </a:lnTo>
                      <a:lnTo>
                        <a:pt x="2348" y="41"/>
                      </a:lnTo>
                      <a:lnTo>
                        <a:pt x="2348" y="45"/>
                      </a:lnTo>
                      <a:lnTo>
                        <a:pt x="2347" y="45"/>
                      </a:lnTo>
                      <a:lnTo>
                        <a:pt x="2346" y="46"/>
                      </a:lnTo>
                      <a:lnTo>
                        <a:pt x="2343" y="47"/>
                      </a:lnTo>
                      <a:lnTo>
                        <a:pt x="2343" y="47"/>
                      </a:lnTo>
                      <a:lnTo>
                        <a:pt x="2342" y="47"/>
                      </a:lnTo>
                      <a:lnTo>
                        <a:pt x="2343" y="45"/>
                      </a:lnTo>
                      <a:lnTo>
                        <a:pt x="2344" y="45"/>
                      </a:lnTo>
                      <a:lnTo>
                        <a:pt x="2344" y="43"/>
                      </a:lnTo>
                      <a:lnTo>
                        <a:pt x="2344" y="42"/>
                      </a:lnTo>
                      <a:lnTo>
                        <a:pt x="2344" y="41"/>
                      </a:lnTo>
                      <a:lnTo>
                        <a:pt x="2346" y="41"/>
                      </a:lnTo>
                      <a:lnTo>
                        <a:pt x="2346" y="41"/>
                      </a:lnTo>
                      <a:lnTo>
                        <a:pt x="2347" y="41"/>
                      </a:lnTo>
                      <a:lnTo>
                        <a:pt x="2347" y="41"/>
                      </a:lnTo>
                      <a:lnTo>
                        <a:pt x="2347" y="40"/>
                      </a:lnTo>
                      <a:lnTo>
                        <a:pt x="2350" y="38"/>
                      </a:lnTo>
                      <a:close/>
                      <a:moveTo>
                        <a:pt x="263" y="38"/>
                      </a:moveTo>
                      <a:lnTo>
                        <a:pt x="263" y="40"/>
                      </a:lnTo>
                      <a:lnTo>
                        <a:pt x="263" y="40"/>
                      </a:lnTo>
                      <a:lnTo>
                        <a:pt x="264" y="40"/>
                      </a:lnTo>
                      <a:lnTo>
                        <a:pt x="264" y="38"/>
                      </a:lnTo>
                      <a:lnTo>
                        <a:pt x="263" y="38"/>
                      </a:lnTo>
                      <a:close/>
                      <a:moveTo>
                        <a:pt x="213" y="8"/>
                      </a:moveTo>
                      <a:lnTo>
                        <a:pt x="213" y="9"/>
                      </a:lnTo>
                      <a:lnTo>
                        <a:pt x="213" y="9"/>
                      </a:lnTo>
                      <a:lnTo>
                        <a:pt x="215" y="9"/>
                      </a:lnTo>
                      <a:lnTo>
                        <a:pt x="215" y="9"/>
                      </a:lnTo>
                      <a:lnTo>
                        <a:pt x="215" y="8"/>
                      </a:lnTo>
                      <a:lnTo>
                        <a:pt x="215" y="8"/>
                      </a:lnTo>
                      <a:lnTo>
                        <a:pt x="215" y="8"/>
                      </a:lnTo>
                      <a:lnTo>
                        <a:pt x="215" y="8"/>
                      </a:lnTo>
                      <a:lnTo>
                        <a:pt x="215" y="8"/>
                      </a:lnTo>
                      <a:lnTo>
                        <a:pt x="213" y="8"/>
                      </a:lnTo>
                      <a:close/>
                      <a:moveTo>
                        <a:pt x="224" y="2"/>
                      </a:moveTo>
                      <a:lnTo>
                        <a:pt x="224" y="3"/>
                      </a:lnTo>
                      <a:lnTo>
                        <a:pt x="225" y="3"/>
                      </a:lnTo>
                      <a:lnTo>
                        <a:pt x="225" y="3"/>
                      </a:lnTo>
                      <a:lnTo>
                        <a:pt x="224" y="2"/>
                      </a:lnTo>
                      <a:close/>
                      <a:moveTo>
                        <a:pt x="222" y="0"/>
                      </a:moveTo>
                      <a:lnTo>
                        <a:pt x="226" y="2"/>
                      </a:lnTo>
                      <a:lnTo>
                        <a:pt x="226" y="0"/>
                      </a:lnTo>
                      <a:lnTo>
                        <a:pt x="230" y="0"/>
                      </a:lnTo>
                      <a:lnTo>
                        <a:pt x="232" y="2"/>
                      </a:lnTo>
                      <a:lnTo>
                        <a:pt x="233" y="2"/>
                      </a:lnTo>
                      <a:lnTo>
                        <a:pt x="233" y="2"/>
                      </a:lnTo>
                      <a:lnTo>
                        <a:pt x="234" y="0"/>
                      </a:lnTo>
                      <a:lnTo>
                        <a:pt x="234" y="0"/>
                      </a:lnTo>
                      <a:lnTo>
                        <a:pt x="236" y="0"/>
                      </a:lnTo>
                      <a:lnTo>
                        <a:pt x="237" y="4"/>
                      </a:lnTo>
                      <a:lnTo>
                        <a:pt x="237" y="4"/>
                      </a:lnTo>
                      <a:lnTo>
                        <a:pt x="237" y="7"/>
                      </a:lnTo>
                      <a:lnTo>
                        <a:pt x="238" y="7"/>
                      </a:lnTo>
                      <a:lnTo>
                        <a:pt x="238" y="8"/>
                      </a:lnTo>
                      <a:lnTo>
                        <a:pt x="239" y="9"/>
                      </a:lnTo>
                      <a:lnTo>
                        <a:pt x="241" y="11"/>
                      </a:lnTo>
                      <a:lnTo>
                        <a:pt x="242" y="12"/>
                      </a:lnTo>
                      <a:lnTo>
                        <a:pt x="242" y="13"/>
                      </a:lnTo>
                      <a:lnTo>
                        <a:pt x="247" y="13"/>
                      </a:lnTo>
                      <a:lnTo>
                        <a:pt x="247" y="13"/>
                      </a:lnTo>
                      <a:lnTo>
                        <a:pt x="249" y="13"/>
                      </a:lnTo>
                      <a:lnTo>
                        <a:pt x="249" y="13"/>
                      </a:lnTo>
                      <a:lnTo>
                        <a:pt x="250" y="15"/>
                      </a:lnTo>
                      <a:lnTo>
                        <a:pt x="250" y="15"/>
                      </a:lnTo>
                      <a:lnTo>
                        <a:pt x="250" y="16"/>
                      </a:lnTo>
                      <a:lnTo>
                        <a:pt x="250" y="16"/>
                      </a:lnTo>
                      <a:lnTo>
                        <a:pt x="250" y="19"/>
                      </a:lnTo>
                      <a:lnTo>
                        <a:pt x="251" y="19"/>
                      </a:lnTo>
                      <a:lnTo>
                        <a:pt x="253" y="20"/>
                      </a:lnTo>
                      <a:lnTo>
                        <a:pt x="254" y="21"/>
                      </a:lnTo>
                      <a:lnTo>
                        <a:pt x="253" y="23"/>
                      </a:lnTo>
                      <a:lnTo>
                        <a:pt x="253" y="25"/>
                      </a:lnTo>
                      <a:lnTo>
                        <a:pt x="254" y="25"/>
                      </a:lnTo>
                      <a:lnTo>
                        <a:pt x="255" y="30"/>
                      </a:lnTo>
                      <a:lnTo>
                        <a:pt x="259" y="32"/>
                      </a:lnTo>
                      <a:lnTo>
                        <a:pt x="260" y="34"/>
                      </a:lnTo>
                      <a:lnTo>
                        <a:pt x="263" y="34"/>
                      </a:lnTo>
                      <a:lnTo>
                        <a:pt x="263" y="36"/>
                      </a:lnTo>
                      <a:lnTo>
                        <a:pt x="264" y="36"/>
                      </a:lnTo>
                      <a:lnTo>
                        <a:pt x="264" y="34"/>
                      </a:lnTo>
                      <a:lnTo>
                        <a:pt x="264" y="34"/>
                      </a:lnTo>
                      <a:lnTo>
                        <a:pt x="264" y="36"/>
                      </a:lnTo>
                      <a:lnTo>
                        <a:pt x="271" y="36"/>
                      </a:lnTo>
                      <a:lnTo>
                        <a:pt x="271" y="36"/>
                      </a:lnTo>
                      <a:lnTo>
                        <a:pt x="272" y="36"/>
                      </a:lnTo>
                      <a:lnTo>
                        <a:pt x="272" y="37"/>
                      </a:lnTo>
                      <a:lnTo>
                        <a:pt x="277" y="37"/>
                      </a:lnTo>
                      <a:lnTo>
                        <a:pt x="279" y="38"/>
                      </a:lnTo>
                      <a:lnTo>
                        <a:pt x="281" y="40"/>
                      </a:lnTo>
                      <a:lnTo>
                        <a:pt x="283" y="38"/>
                      </a:lnTo>
                      <a:lnTo>
                        <a:pt x="285" y="38"/>
                      </a:lnTo>
                      <a:lnTo>
                        <a:pt x="288" y="37"/>
                      </a:lnTo>
                      <a:lnTo>
                        <a:pt x="288" y="38"/>
                      </a:lnTo>
                      <a:lnTo>
                        <a:pt x="288" y="40"/>
                      </a:lnTo>
                      <a:lnTo>
                        <a:pt x="289" y="40"/>
                      </a:lnTo>
                      <a:lnTo>
                        <a:pt x="289" y="40"/>
                      </a:lnTo>
                      <a:lnTo>
                        <a:pt x="291" y="40"/>
                      </a:lnTo>
                      <a:lnTo>
                        <a:pt x="291" y="41"/>
                      </a:lnTo>
                      <a:lnTo>
                        <a:pt x="292" y="41"/>
                      </a:lnTo>
                      <a:lnTo>
                        <a:pt x="292" y="42"/>
                      </a:lnTo>
                      <a:lnTo>
                        <a:pt x="296" y="42"/>
                      </a:lnTo>
                      <a:lnTo>
                        <a:pt x="296" y="46"/>
                      </a:lnTo>
                      <a:lnTo>
                        <a:pt x="296" y="49"/>
                      </a:lnTo>
                      <a:lnTo>
                        <a:pt x="297" y="50"/>
                      </a:lnTo>
                      <a:lnTo>
                        <a:pt x="300" y="51"/>
                      </a:lnTo>
                      <a:lnTo>
                        <a:pt x="298" y="54"/>
                      </a:lnTo>
                      <a:lnTo>
                        <a:pt x="297" y="54"/>
                      </a:lnTo>
                      <a:lnTo>
                        <a:pt x="297" y="54"/>
                      </a:lnTo>
                      <a:lnTo>
                        <a:pt x="296" y="54"/>
                      </a:lnTo>
                      <a:lnTo>
                        <a:pt x="296" y="54"/>
                      </a:lnTo>
                      <a:lnTo>
                        <a:pt x="296" y="54"/>
                      </a:lnTo>
                      <a:lnTo>
                        <a:pt x="294" y="54"/>
                      </a:lnTo>
                      <a:lnTo>
                        <a:pt x="294" y="55"/>
                      </a:lnTo>
                      <a:lnTo>
                        <a:pt x="296" y="55"/>
                      </a:lnTo>
                      <a:lnTo>
                        <a:pt x="296" y="57"/>
                      </a:lnTo>
                      <a:lnTo>
                        <a:pt x="296" y="57"/>
                      </a:lnTo>
                      <a:lnTo>
                        <a:pt x="296" y="58"/>
                      </a:lnTo>
                      <a:lnTo>
                        <a:pt x="293" y="58"/>
                      </a:lnTo>
                      <a:lnTo>
                        <a:pt x="292" y="58"/>
                      </a:lnTo>
                      <a:lnTo>
                        <a:pt x="292" y="57"/>
                      </a:lnTo>
                      <a:lnTo>
                        <a:pt x="288" y="55"/>
                      </a:lnTo>
                      <a:lnTo>
                        <a:pt x="288" y="55"/>
                      </a:lnTo>
                      <a:lnTo>
                        <a:pt x="287" y="55"/>
                      </a:lnTo>
                      <a:lnTo>
                        <a:pt x="287" y="54"/>
                      </a:lnTo>
                      <a:lnTo>
                        <a:pt x="285" y="54"/>
                      </a:lnTo>
                      <a:lnTo>
                        <a:pt x="285" y="54"/>
                      </a:lnTo>
                      <a:lnTo>
                        <a:pt x="285" y="53"/>
                      </a:lnTo>
                      <a:lnTo>
                        <a:pt x="284" y="53"/>
                      </a:lnTo>
                      <a:lnTo>
                        <a:pt x="284" y="55"/>
                      </a:lnTo>
                      <a:lnTo>
                        <a:pt x="283" y="55"/>
                      </a:lnTo>
                      <a:lnTo>
                        <a:pt x="281" y="57"/>
                      </a:lnTo>
                      <a:lnTo>
                        <a:pt x="280" y="58"/>
                      </a:lnTo>
                      <a:lnTo>
                        <a:pt x="279" y="59"/>
                      </a:lnTo>
                      <a:lnTo>
                        <a:pt x="279" y="59"/>
                      </a:lnTo>
                      <a:lnTo>
                        <a:pt x="277" y="64"/>
                      </a:lnTo>
                      <a:lnTo>
                        <a:pt x="279" y="64"/>
                      </a:lnTo>
                      <a:lnTo>
                        <a:pt x="277" y="71"/>
                      </a:lnTo>
                      <a:lnTo>
                        <a:pt x="275" y="72"/>
                      </a:lnTo>
                      <a:lnTo>
                        <a:pt x="273" y="75"/>
                      </a:lnTo>
                      <a:lnTo>
                        <a:pt x="272" y="72"/>
                      </a:lnTo>
                      <a:lnTo>
                        <a:pt x="271" y="70"/>
                      </a:lnTo>
                      <a:lnTo>
                        <a:pt x="271" y="66"/>
                      </a:lnTo>
                      <a:lnTo>
                        <a:pt x="270" y="63"/>
                      </a:lnTo>
                      <a:lnTo>
                        <a:pt x="268" y="63"/>
                      </a:lnTo>
                      <a:lnTo>
                        <a:pt x="268" y="63"/>
                      </a:lnTo>
                      <a:lnTo>
                        <a:pt x="268" y="63"/>
                      </a:lnTo>
                      <a:lnTo>
                        <a:pt x="264" y="63"/>
                      </a:lnTo>
                      <a:lnTo>
                        <a:pt x="264" y="64"/>
                      </a:lnTo>
                      <a:lnTo>
                        <a:pt x="260" y="67"/>
                      </a:lnTo>
                      <a:lnTo>
                        <a:pt x="260" y="67"/>
                      </a:lnTo>
                      <a:lnTo>
                        <a:pt x="260" y="66"/>
                      </a:lnTo>
                      <a:lnTo>
                        <a:pt x="260" y="67"/>
                      </a:lnTo>
                      <a:lnTo>
                        <a:pt x="260" y="66"/>
                      </a:lnTo>
                      <a:lnTo>
                        <a:pt x="260" y="66"/>
                      </a:lnTo>
                      <a:lnTo>
                        <a:pt x="260" y="64"/>
                      </a:lnTo>
                      <a:lnTo>
                        <a:pt x="262" y="62"/>
                      </a:lnTo>
                      <a:lnTo>
                        <a:pt x="263" y="58"/>
                      </a:lnTo>
                      <a:lnTo>
                        <a:pt x="264" y="55"/>
                      </a:lnTo>
                      <a:lnTo>
                        <a:pt x="264" y="53"/>
                      </a:lnTo>
                      <a:lnTo>
                        <a:pt x="263" y="53"/>
                      </a:lnTo>
                      <a:lnTo>
                        <a:pt x="263" y="51"/>
                      </a:lnTo>
                      <a:lnTo>
                        <a:pt x="262" y="50"/>
                      </a:lnTo>
                      <a:lnTo>
                        <a:pt x="262" y="49"/>
                      </a:lnTo>
                      <a:lnTo>
                        <a:pt x="263" y="47"/>
                      </a:lnTo>
                      <a:lnTo>
                        <a:pt x="263" y="47"/>
                      </a:lnTo>
                      <a:lnTo>
                        <a:pt x="262" y="47"/>
                      </a:lnTo>
                      <a:lnTo>
                        <a:pt x="262" y="46"/>
                      </a:lnTo>
                      <a:lnTo>
                        <a:pt x="260" y="45"/>
                      </a:lnTo>
                      <a:lnTo>
                        <a:pt x="258" y="43"/>
                      </a:lnTo>
                      <a:lnTo>
                        <a:pt x="256" y="43"/>
                      </a:lnTo>
                      <a:lnTo>
                        <a:pt x="254" y="41"/>
                      </a:lnTo>
                      <a:lnTo>
                        <a:pt x="253" y="41"/>
                      </a:lnTo>
                      <a:lnTo>
                        <a:pt x="251" y="42"/>
                      </a:lnTo>
                      <a:lnTo>
                        <a:pt x="250" y="42"/>
                      </a:lnTo>
                      <a:lnTo>
                        <a:pt x="250" y="42"/>
                      </a:lnTo>
                      <a:lnTo>
                        <a:pt x="250" y="45"/>
                      </a:lnTo>
                      <a:lnTo>
                        <a:pt x="249" y="46"/>
                      </a:lnTo>
                      <a:lnTo>
                        <a:pt x="249" y="46"/>
                      </a:lnTo>
                      <a:lnTo>
                        <a:pt x="247" y="46"/>
                      </a:lnTo>
                      <a:lnTo>
                        <a:pt x="247" y="46"/>
                      </a:lnTo>
                      <a:lnTo>
                        <a:pt x="246" y="47"/>
                      </a:lnTo>
                      <a:lnTo>
                        <a:pt x="246" y="49"/>
                      </a:lnTo>
                      <a:lnTo>
                        <a:pt x="245" y="50"/>
                      </a:lnTo>
                      <a:lnTo>
                        <a:pt x="243" y="51"/>
                      </a:lnTo>
                      <a:lnTo>
                        <a:pt x="243" y="51"/>
                      </a:lnTo>
                      <a:lnTo>
                        <a:pt x="243" y="51"/>
                      </a:lnTo>
                      <a:lnTo>
                        <a:pt x="242" y="51"/>
                      </a:lnTo>
                      <a:lnTo>
                        <a:pt x="242" y="50"/>
                      </a:lnTo>
                      <a:lnTo>
                        <a:pt x="241" y="50"/>
                      </a:lnTo>
                      <a:lnTo>
                        <a:pt x="241" y="51"/>
                      </a:lnTo>
                      <a:lnTo>
                        <a:pt x="239" y="53"/>
                      </a:lnTo>
                      <a:lnTo>
                        <a:pt x="239" y="55"/>
                      </a:lnTo>
                      <a:lnTo>
                        <a:pt x="239" y="57"/>
                      </a:lnTo>
                      <a:lnTo>
                        <a:pt x="239" y="59"/>
                      </a:lnTo>
                      <a:lnTo>
                        <a:pt x="238" y="60"/>
                      </a:lnTo>
                      <a:lnTo>
                        <a:pt x="238" y="60"/>
                      </a:lnTo>
                      <a:lnTo>
                        <a:pt x="237" y="60"/>
                      </a:lnTo>
                      <a:lnTo>
                        <a:pt x="237" y="71"/>
                      </a:lnTo>
                      <a:lnTo>
                        <a:pt x="238" y="71"/>
                      </a:lnTo>
                      <a:lnTo>
                        <a:pt x="238" y="72"/>
                      </a:lnTo>
                      <a:lnTo>
                        <a:pt x="238" y="72"/>
                      </a:lnTo>
                      <a:lnTo>
                        <a:pt x="238" y="78"/>
                      </a:lnTo>
                      <a:lnTo>
                        <a:pt x="238" y="78"/>
                      </a:lnTo>
                      <a:lnTo>
                        <a:pt x="238" y="79"/>
                      </a:lnTo>
                      <a:lnTo>
                        <a:pt x="237" y="80"/>
                      </a:lnTo>
                      <a:lnTo>
                        <a:pt x="236" y="84"/>
                      </a:lnTo>
                      <a:lnTo>
                        <a:pt x="234" y="84"/>
                      </a:lnTo>
                      <a:lnTo>
                        <a:pt x="234" y="87"/>
                      </a:lnTo>
                      <a:lnTo>
                        <a:pt x="234" y="87"/>
                      </a:lnTo>
                      <a:lnTo>
                        <a:pt x="233" y="88"/>
                      </a:lnTo>
                      <a:lnTo>
                        <a:pt x="232" y="89"/>
                      </a:lnTo>
                      <a:lnTo>
                        <a:pt x="229" y="89"/>
                      </a:lnTo>
                      <a:lnTo>
                        <a:pt x="228" y="88"/>
                      </a:lnTo>
                      <a:lnTo>
                        <a:pt x="226" y="88"/>
                      </a:lnTo>
                      <a:lnTo>
                        <a:pt x="225" y="81"/>
                      </a:lnTo>
                      <a:lnTo>
                        <a:pt x="225" y="81"/>
                      </a:lnTo>
                      <a:lnTo>
                        <a:pt x="225" y="78"/>
                      </a:lnTo>
                      <a:lnTo>
                        <a:pt x="224" y="78"/>
                      </a:lnTo>
                      <a:lnTo>
                        <a:pt x="224" y="75"/>
                      </a:lnTo>
                      <a:lnTo>
                        <a:pt x="224" y="75"/>
                      </a:lnTo>
                      <a:lnTo>
                        <a:pt x="224" y="72"/>
                      </a:lnTo>
                      <a:lnTo>
                        <a:pt x="224" y="72"/>
                      </a:lnTo>
                      <a:lnTo>
                        <a:pt x="224" y="71"/>
                      </a:lnTo>
                      <a:lnTo>
                        <a:pt x="224" y="71"/>
                      </a:lnTo>
                      <a:lnTo>
                        <a:pt x="224" y="67"/>
                      </a:lnTo>
                      <a:lnTo>
                        <a:pt x="225" y="67"/>
                      </a:lnTo>
                      <a:lnTo>
                        <a:pt x="225" y="62"/>
                      </a:lnTo>
                      <a:lnTo>
                        <a:pt x="226" y="62"/>
                      </a:lnTo>
                      <a:lnTo>
                        <a:pt x="226" y="60"/>
                      </a:lnTo>
                      <a:lnTo>
                        <a:pt x="228" y="60"/>
                      </a:lnTo>
                      <a:lnTo>
                        <a:pt x="229" y="54"/>
                      </a:lnTo>
                      <a:lnTo>
                        <a:pt x="230" y="54"/>
                      </a:lnTo>
                      <a:lnTo>
                        <a:pt x="230" y="53"/>
                      </a:lnTo>
                      <a:lnTo>
                        <a:pt x="230" y="50"/>
                      </a:lnTo>
                      <a:lnTo>
                        <a:pt x="229" y="51"/>
                      </a:lnTo>
                      <a:lnTo>
                        <a:pt x="226" y="53"/>
                      </a:lnTo>
                      <a:lnTo>
                        <a:pt x="226" y="54"/>
                      </a:lnTo>
                      <a:lnTo>
                        <a:pt x="225" y="57"/>
                      </a:lnTo>
                      <a:lnTo>
                        <a:pt x="222" y="57"/>
                      </a:lnTo>
                      <a:lnTo>
                        <a:pt x="224" y="54"/>
                      </a:lnTo>
                      <a:lnTo>
                        <a:pt x="224" y="53"/>
                      </a:lnTo>
                      <a:lnTo>
                        <a:pt x="225" y="50"/>
                      </a:lnTo>
                      <a:lnTo>
                        <a:pt x="226" y="50"/>
                      </a:lnTo>
                      <a:lnTo>
                        <a:pt x="228" y="46"/>
                      </a:lnTo>
                      <a:lnTo>
                        <a:pt x="229" y="46"/>
                      </a:lnTo>
                      <a:lnTo>
                        <a:pt x="230" y="42"/>
                      </a:lnTo>
                      <a:lnTo>
                        <a:pt x="230" y="42"/>
                      </a:lnTo>
                      <a:lnTo>
                        <a:pt x="232" y="42"/>
                      </a:lnTo>
                      <a:lnTo>
                        <a:pt x="232" y="40"/>
                      </a:lnTo>
                      <a:lnTo>
                        <a:pt x="234" y="40"/>
                      </a:lnTo>
                      <a:lnTo>
                        <a:pt x="234" y="41"/>
                      </a:lnTo>
                      <a:lnTo>
                        <a:pt x="236" y="41"/>
                      </a:lnTo>
                      <a:lnTo>
                        <a:pt x="236" y="40"/>
                      </a:lnTo>
                      <a:lnTo>
                        <a:pt x="237" y="40"/>
                      </a:lnTo>
                      <a:lnTo>
                        <a:pt x="238" y="40"/>
                      </a:lnTo>
                      <a:lnTo>
                        <a:pt x="238" y="40"/>
                      </a:lnTo>
                      <a:lnTo>
                        <a:pt x="239" y="40"/>
                      </a:lnTo>
                      <a:lnTo>
                        <a:pt x="241" y="38"/>
                      </a:lnTo>
                      <a:lnTo>
                        <a:pt x="243" y="38"/>
                      </a:lnTo>
                      <a:lnTo>
                        <a:pt x="243" y="38"/>
                      </a:lnTo>
                      <a:lnTo>
                        <a:pt x="243" y="38"/>
                      </a:lnTo>
                      <a:lnTo>
                        <a:pt x="243" y="37"/>
                      </a:lnTo>
                      <a:lnTo>
                        <a:pt x="245" y="36"/>
                      </a:lnTo>
                      <a:lnTo>
                        <a:pt x="246" y="37"/>
                      </a:lnTo>
                      <a:lnTo>
                        <a:pt x="249" y="38"/>
                      </a:lnTo>
                      <a:lnTo>
                        <a:pt x="250" y="38"/>
                      </a:lnTo>
                      <a:lnTo>
                        <a:pt x="253" y="38"/>
                      </a:lnTo>
                      <a:lnTo>
                        <a:pt x="253" y="37"/>
                      </a:lnTo>
                      <a:lnTo>
                        <a:pt x="255" y="37"/>
                      </a:lnTo>
                      <a:lnTo>
                        <a:pt x="255" y="38"/>
                      </a:lnTo>
                      <a:lnTo>
                        <a:pt x="259" y="38"/>
                      </a:lnTo>
                      <a:lnTo>
                        <a:pt x="258" y="37"/>
                      </a:lnTo>
                      <a:lnTo>
                        <a:pt x="256" y="34"/>
                      </a:lnTo>
                      <a:lnTo>
                        <a:pt x="255" y="33"/>
                      </a:lnTo>
                      <a:lnTo>
                        <a:pt x="250" y="33"/>
                      </a:lnTo>
                      <a:lnTo>
                        <a:pt x="250" y="28"/>
                      </a:lnTo>
                      <a:lnTo>
                        <a:pt x="249" y="28"/>
                      </a:lnTo>
                      <a:lnTo>
                        <a:pt x="249" y="28"/>
                      </a:lnTo>
                      <a:lnTo>
                        <a:pt x="247" y="28"/>
                      </a:lnTo>
                      <a:lnTo>
                        <a:pt x="247" y="29"/>
                      </a:lnTo>
                      <a:lnTo>
                        <a:pt x="246" y="29"/>
                      </a:lnTo>
                      <a:lnTo>
                        <a:pt x="246" y="29"/>
                      </a:lnTo>
                      <a:lnTo>
                        <a:pt x="239" y="30"/>
                      </a:lnTo>
                      <a:lnTo>
                        <a:pt x="238" y="32"/>
                      </a:lnTo>
                      <a:lnTo>
                        <a:pt x="233" y="32"/>
                      </a:lnTo>
                      <a:lnTo>
                        <a:pt x="233" y="33"/>
                      </a:lnTo>
                      <a:lnTo>
                        <a:pt x="232" y="32"/>
                      </a:lnTo>
                      <a:lnTo>
                        <a:pt x="232" y="32"/>
                      </a:lnTo>
                      <a:lnTo>
                        <a:pt x="228" y="32"/>
                      </a:lnTo>
                      <a:lnTo>
                        <a:pt x="226" y="28"/>
                      </a:lnTo>
                      <a:lnTo>
                        <a:pt x="226" y="28"/>
                      </a:lnTo>
                      <a:lnTo>
                        <a:pt x="225" y="25"/>
                      </a:lnTo>
                      <a:lnTo>
                        <a:pt x="221" y="26"/>
                      </a:lnTo>
                      <a:lnTo>
                        <a:pt x="219" y="26"/>
                      </a:lnTo>
                      <a:lnTo>
                        <a:pt x="219" y="26"/>
                      </a:lnTo>
                      <a:lnTo>
                        <a:pt x="217" y="26"/>
                      </a:lnTo>
                      <a:lnTo>
                        <a:pt x="219" y="25"/>
                      </a:lnTo>
                      <a:lnTo>
                        <a:pt x="219" y="24"/>
                      </a:lnTo>
                      <a:lnTo>
                        <a:pt x="220" y="24"/>
                      </a:lnTo>
                      <a:lnTo>
                        <a:pt x="220" y="24"/>
                      </a:lnTo>
                      <a:lnTo>
                        <a:pt x="220" y="24"/>
                      </a:lnTo>
                      <a:lnTo>
                        <a:pt x="221" y="24"/>
                      </a:lnTo>
                      <a:lnTo>
                        <a:pt x="222" y="23"/>
                      </a:lnTo>
                      <a:lnTo>
                        <a:pt x="224" y="21"/>
                      </a:lnTo>
                      <a:lnTo>
                        <a:pt x="224" y="21"/>
                      </a:lnTo>
                      <a:lnTo>
                        <a:pt x="225" y="21"/>
                      </a:lnTo>
                      <a:lnTo>
                        <a:pt x="224" y="19"/>
                      </a:lnTo>
                      <a:lnTo>
                        <a:pt x="221" y="19"/>
                      </a:lnTo>
                      <a:lnTo>
                        <a:pt x="220" y="20"/>
                      </a:lnTo>
                      <a:lnTo>
                        <a:pt x="219" y="20"/>
                      </a:lnTo>
                      <a:lnTo>
                        <a:pt x="216" y="21"/>
                      </a:lnTo>
                      <a:lnTo>
                        <a:pt x="216" y="24"/>
                      </a:lnTo>
                      <a:lnTo>
                        <a:pt x="215" y="24"/>
                      </a:lnTo>
                      <a:lnTo>
                        <a:pt x="211" y="26"/>
                      </a:lnTo>
                      <a:lnTo>
                        <a:pt x="205" y="28"/>
                      </a:lnTo>
                      <a:lnTo>
                        <a:pt x="204" y="29"/>
                      </a:lnTo>
                      <a:lnTo>
                        <a:pt x="200" y="29"/>
                      </a:lnTo>
                      <a:lnTo>
                        <a:pt x="200" y="29"/>
                      </a:lnTo>
                      <a:lnTo>
                        <a:pt x="199" y="28"/>
                      </a:lnTo>
                      <a:lnTo>
                        <a:pt x="198" y="28"/>
                      </a:lnTo>
                      <a:lnTo>
                        <a:pt x="198" y="26"/>
                      </a:lnTo>
                      <a:lnTo>
                        <a:pt x="198" y="26"/>
                      </a:lnTo>
                      <a:lnTo>
                        <a:pt x="195" y="26"/>
                      </a:lnTo>
                      <a:lnTo>
                        <a:pt x="192" y="28"/>
                      </a:lnTo>
                      <a:lnTo>
                        <a:pt x="191" y="28"/>
                      </a:lnTo>
                      <a:lnTo>
                        <a:pt x="191" y="28"/>
                      </a:lnTo>
                      <a:lnTo>
                        <a:pt x="191" y="26"/>
                      </a:lnTo>
                      <a:lnTo>
                        <a:pt x="188" y="26"/>
                      </a:lnTo>
                      <a:lnTo>
                        <a:pt x="190" y="24"/>
                      </a:lnTo>
                      <a:lnTo>
                        <a:pt x="191" y="24"/>
                      </a:lnTo>
                      <a:lnTo>
                        <a:pt x="192" y="24"/>
                      </a:lnTo>
                      <a:lnTo>
                        <a:pt x="194" y="21"/>
                      </a:lnTo>
                      <a:lnTo>
                        <a:pt x="196" y="21"/>
                      </a:lnTo>
                      <a:lnTo>
                        <a:pt x="196" y="20"/>
                      </a:lnTo>
                      <a:lnTo>
                        <a:pt x="199" y="19"/>
                      </a:lnTo>
                      <a:lnTo>
                        <a:pt x="201" y="17"/>
                      </a:lnTo>
                      <a:lnTo>
                        <a:pt x="204" y="16"/>
                      </a:lnTo>
                      <a:lnTo>
                        <a:pt x="204" y="16"/>
                      </a:lnTo>
                      <a:lnTo>
                        <a:pt x="207" y="15"/>
                      </a:lnTo>
                      <a:lnTo>
                        <a:pt x="208" y="13"/>
                      </a:lnTo>
                      <a:lnTo>
                        <a:pt x="209" y="13"/>
                      </a:lnTo>
                      <a:lnTo>
                        <a:pt x="211" y="11"/>
                      </a:lnTo>
                      <a:lnTo>
                        <a:pt x="212" y="11"/>
                      </a:lnTo>
                      <a:lnTo>
                        <a:pt x="212" y="7"/>
                      </a:lnTo>
                      <a:lnTo>
                        <a:pt x="212" y="7"/>
                      </a:lnTo>
                      <a:lnTo>
                        <a:pt x="212" y="7"/>
                      </a:lnTo>
                      <a:lnTo>
                        <a:pt x="216" y="7"/>
                      </a:lnTo>
                      <a:lnTo>
                        <a:pt x="216" y="7"/>
                      </a:lnTo>
                      <a:lnTo>
                        <a:pt x="217" y="6"/>
                      </a:lnTo>
                      <a:lnTo>
                        <a:pt x="217" y="6"/>
                      </a:lnTo>
                      <a:lnTo>
                        <a:pt x="219" y="6"/>
                      </a:lnTo>
                      <a:lnTo>
                        <a:pt x="219" y="3"/>
                      </a:lnTo>
                      <a:lnTo>
                        <a:pt x="220" y="3"/>
                      </a:lnTo>
                      <a:lnTo>
                        <a:pt x="220" y="3"/>
                      </a:lnTo>
                      <a:lnTo>
                        <a:pt x="220" y="2"/>
                      </a:lnTo>
                      <a:lnTo>
                        <a:pt x="220" y="2"/>
                      </a:lnTo>
                      <a:lnTo>
                        <a:pt x="221" y="4"/>
                      </a:lnTo>
                      <a:lnTo>
                        <a:pt x="220" y="4"/>
                      </a:lnTo>
                      <a:lnTo>
                        <a:pt x="221" y="4"/>
                      </a:lnTo>
                      <a:lnTo>
                        <a:pt x="221" y="4"/>
                      </a:lnTo>
                      <a:lnTo>
                        <a:pt x="221" y="4"/>
                      </a:lnTo>
                      <a:lnTo>
                        <a:pt x="221" y="6"/>
                      </a:lnTo>
                      <a:lnTo>
                        <a:pt x="222" y="3"/>
                      </a:lnTo>
                      <a:lnTo>
                        <a:pt x="222" y="3"/>
                      </a:lnTo>
                      <a:lnTo>
                        <a:pt x="221" y="2"/>
                      </a:lnTo>
                      <a:lnTo>
                        <a:pt x="221" y="2"/>
                      </a:lnTo>
                      <a:lnTo>
                        <a:pt x="222" y="2"/>
                      </a:lnTo>
                      <a:lnTo>
                        <a:pt x="22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7" name="Freeform 23"/>
                <p:cNvSpPr>
                  <a:spLocks noEditPoints="1"/>
                </p:cNvSpPr>
                <p:nvPr/>
              </p:nvSpPr>
              <p:spPr bwMode="auto">
                <a:xfrm>
                  <a:off x="3149600" y="1853067"/>
                  <a:ext cx="5502275" cy="214313"/>
                </a:xfrm>
                <a:custGeom>
                  <a:avLst/>
                  <a:gdLst>
                    <a:gd name="T0" fmla="*/ 1149 w 3466"/>
                    <a:gd name="T1" fmla="*/ 132 h 135"/>
                    <a:gd name="T2" fmla="*/ 963 w 3466"/>
                    <a:gd name="T3" fmla="*/ 123 h 135"/>
                    <a:gd name="T4" fmla="*/ 1124 w 3466"/>
                    <a:gd name="T5" fmla="*/ 127 h 135"/>
                    <a:gd name="T6" fmla="*/ 1143 w 3466"/>
                    <a:gd name="T7" fmla="*/ 123 h 135"/>
                    <a:gd name="T8" fmla="*/ 1140 w 3466"/>
                    <a:gd name="T9" fmla="*/ 122 h 135"/>
                    <a:gd name="T10" fmla="*/ 586 w 3466"/>
                    <a:gd name="T11" fmla="*/ 113 h 135"/>
                    <a:gd name="T12" fmla="*/ 1112 w 3466"/>
                    <a:gd name="T13" fmla="*/ 77 h 135"/>
                    <a:gd name="T14" fmla="*/ 570 w 3466"/>
                    <a:gd name="T15" fmla="*/ 75 h 135"/>
                    <a:gd name="T16" fmla="*/ 893 w 3466"/>
                    <a:gd name="T17" fmla="*/ 81 h 135"/>
                    <a:gd name="T18" fmla="*/ 548 w 3466"/>
                    <a:gd name="T19" fmla="*/ 69 h 135"/>
                    <a:gd name="T20" fmla="*/ 581 w 3466"/>
                    <a:gd name="T21" fmla="*/ 94 h 135"/>
                    <a:gd name="T22" fmla="*/ 546 w 3466"/>
                    <a:gd name="T23" fmla="*/ 77 h 135"/>
                    <a:gd name="T24" fmla="*/ 3276 w 3466"/>
                    <a:gd name="T25" fmla="*/ 64 h 135"/>
                    <a:gd name="T26" fmla="*/ 1033 w 3466"/>
                    <a:gd name="T27" fmla="*/ 67 h 135"/>
                    <a:gd name="T28" fmla="*/ 3304 w 3466"/>
                    <a:gd name="T29" fmla="*/ 58 h 135"/>
                    <a:gd name="T30" fmla="*/ 1178 w 3466"/>
                    <a:gd name="T31" fmla="*/ 81 h 135"/>
                    <a:gd name="T32" fmla="*/ 1194 w 3466"/>
                    <a:gd name="T33" fmla="*/ 84 h 135"/>
                    <a:gd name="T34" fmla="*/ 1209 w 3466"/>
                    <a:gd name="T35" fmla="*/ 94 h 135"/>
                    <a:gd name="T36" fmla="*/ 1221 w 3466"/>
                    <a:gd name="T37" fmla="*/ 97 h 135"/>
                    <a:gd name="T38" fmla="*/ 1217 w 3466"/>
                    <a:gd name="T39" fmla="*/ 110 h 135"/>
                    <a:gd name="T40" fmla="*/ 1200 w 3466"/>
                    <a:gd name="T41" fmla="*/ 109 h 135"/>
                    <a:gd name="T42" fmla="*/ 1181 w 3466"/>
                    <a:gd name="T43" fmla="*/ 103 h 135"/>
                    <a:gd name="T44" fmla="*/ 1166 w 3466"/>
                    <a:gd name="T45" fmla="*/ 93 h 135"/>
                    <a:gd name="T46" fmla="*/ 1169 w 3466"/>
                    <a:gd name="T47" fmla="*/ 82 h 135"/>
                    <a:gd name="T48" fmla="*/ 3263 w 3466"/>
                    <a:gd name="T49" fmla="*/ 59 h 135"/>
                    <a:gd name="T50" fmla="*/ 3368 w 3466"/>
                    <a:gd name="T51" fmla="*/ 51 h 135"/>
                    <a:gd name="T52" fmla="*/ 794 w 3466"/>
                    <a:gd name="T53" fmla="*/ 51 h 135"/>
                    <a:gd name="T54" fmla="*/ 98 w 3466"/>
                    <a:gd name="T55" fmla="*/ 52 h 135"/>
                    <a:gd name="T56" fmla="*/ 51 w 3466"/>
                    <a:gd name="T57" fmla="*/ 48 h 135"/>
                    <a:gd name="T58" fmla="*/ 3210 w 3466"/>
                    <a:gd name="T59" fmla="*/ 43 h 135"/>
                    <a:gd name="T60" fmla="*/ 162 w 3466"/>
                    <a:gd name="T61" fmla="*/ 42 h 135"/>
                    <a:gd name="T62" fmla="*/ 1063 w 3466"/>
                    <a:gd name="T63" fmla="*/ 46 h 135"/>
                    <a:gd name="T64" fmla="*/ 0 w 3466"/>
                    <a:gd name="T65" fmla="*/ 37 h 135"/>
                    <a:gd name="T66" fmla="*/ 523 w 3466"/>
                    <a:gd name="T67" fmla="*/ 37 h 135"/>
                    <a:gd name="T68" fmla="*/ 501 w 3466"/>
                    <a:gd name="T69" fmla="*/ 39 h 135"/>
                    <a:gd name="T70" fmla="*/ 789 w 3466"/>
                    <a:gd name="T71" fmla="*/ 51 h 135"/>
                    <a:gd name="T72" fmla="*/ 1110 w 3466"/>
                    <a:gd name="T73" fmla="*/ 31 h 135"/>
                    <a:gd name="T74" fmla="*/ 2963 w 3466"/>
                    <a:gd name="T75" fmla="*/ 48 h 135"/>
                    <a:gd name="T76" fmla="*/ 2967 w 3466"/>
                    <a:gd name="T77" fmla="*/ 90 h 135"/>
                    <a:gd name="T78" fmla="*/ 2957 w 3466"/>
                    <a:gd name="T79" fmla="*/ 127 h 135"/>
                    <a:gd name="T80" fmla="*/ 2950 w 3466"/>
                    <a:gd name="T81" fmla="*/ 96 h 135"/>
                    <a:gd name="T82" fmla="*/ 191 w 3466"/>
                    <a:gd name="T83" fmla="*/ 27 h 135"/>
                    <a:gd name="T84" fmla="*/ 498 w 3466"/>
                    <a:gd name="T85" fmla="*/ 26 h 135"/>
                    <a:gd name="T86" fmla="*/ 1071 w 3466"/>
                    <a:gd name="T87" fmla="*/ 29 h 135"/>
                    <a:gd name="T88" fmla="*/ 2912 w 3466"/>
                    <a:gd name="T89" fmla="*/ 18 h 135"/>
                    <a:gd name="T90" fmla="*/ 815 w 3466"/>
                    <a:gd name="T91" fmla="*/ 46 h 135"/>
                    <a:gd name="T92" fmla="*/ 815 w 3466"/>
                    <a:gd name="T93" fmla="*/ 52 h 135"/>
                    <a:gd name="T94" fmla="*/ 797 w 3466"/>
                    <a:gd name="T95" fmla="*/ 29 h 135"/>
                    <a:gd name="T96" fmla="*/ 1797 w 3466"/>
                    <a:gd name="T97" fmla="*/ 20 h 135"/>
                    <a:gd name="T98" fmla="*/ 3437 w 3466"/>
                    <a:gd name="T99" fmla="*/ 20 h 135"/>
                    <a:gd name="T100" fmla="*/ 1030 w 3466"/>
                    <a:gd name="T101" fmla="*/ 16 h 135"/>
                    <a:gd name="T102" fmla="*/ 209 w 3466"/>
                    <a:gd name="T103" fmla="*/ 20 h 135"/>
                    <a:gd name="T104" fmla="*/ 1622 w 3466"/>
                    <a:gd name="T105" fmla="*/ 16 h 135"/>
                    <a:gd name="T106" fmla="*/ 1626 w 3466"/>
                    <a:gd name="T107" fmla="*/ 41 h 135"/>
                    <a:gd name="T108" fmla="*/ 1598 w 3466"/>
                    <a:gd name="T109" fmla="*/ 61 h 135"/>
                    <a:gd name="T110" fmla="*/ 1599 w 3466"/>
                    <a:gd name="T111" fmla="*/ 46 h 135"/>
                    <a:gd name="T112" fmla="*/ 1599 w 3466"/>
                    <a:gd name="T113" fmla="*/ 31 h 135"/>
                    <a:gd name="T114" fmla="*/ 1611 w 3466"/>
                    <a:gd name="T115" fmla="*/ 17 h 135"/>
                    <a:gd name="T116" fmla="*/ 498 w 3466"/>
                    <a:gd name="T117" fmla="*/ 9 h 135"/>
                    <a:gd name="T118" fmla="*/ 247 w 3466"/>
                    <a:gd name="T119" fmla="*/ 6 h 135"/>
                    <a:gd name="T120" fmla="*/ 1787 w 3466"/>
                    <a:gd name="T121" fmla="*/ 14 h 135"/>
                    <a:gd name="T122" fmla="*/ 1029 w 3466"/>
                    <a:gd name="T123" fmla="*/ 0 h 135"/>
                    <a:gd name="T124" fmla="*/ 3443 w 3466"/>
                    <a:gd name="T125" fmla="*/ 10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466" h="135">
                      <a:moveTo>
                        <a:pt x="2225" y="128"/>
                      </a:moveTo>
                      <a:lnTo>
                        <a:pt x="2226" y="130"/>
                      </a:lnTo>
                      <a:lnTo>
                        <a:pt x="2226" y="130"/>
                      </a:lnTo>
                      <a:lnTo>
                        <a:pt x="2225" y="130"/>
                      </a:lnTo>
                      <a:lnTo>
                        <a:pt x="2225" y="128"/>
                      </a:lnTo>
                      <a:close/>
                      <a:moveTo>
                        <a:pt x="1078" y="128"/>
                      </a:moveTo>
                      <a:lnTo>
                        <a:pt x="1078" y="128"/>
                      </a:lnTo>
                      <a:lnTo>
                        <a:pt x="1078" y="130"/>
                      </a:lnTo>
                      <a:lnTo>
                        <a:pt x="1078" y="130"/>
                      </a:lnTo>
                      <a:lnTo>
                        <a:pt x="1078" y="128"/>
                      </a:lnTo>
                      <a:close/>
                      <a:moveTo>
                        <a:pt x="1150" y="123"/>
                      </a:moveTo>
                      <a:lnTo>
                        <a:pt x="1152" y="124"/>
                      </a:lnTo>
                      <a:lnTo>
                        <a:pt x="1152" y="124"/>
                      </a:lnTo>
                      <a:lnTo>
                        <a:pt x="1152" y="124"/>
                      </a:lnTo>
                      <a:lnTo>
                        <a:pt x="1153" y="124"/>
                      </a:lnTo>
                      <a:lnTo>
                        <a:pt x="1153" y="127"/>
                      </a:lnTo>
                      <a:lnTo>
                        <a:pt x="1150" y="127"/>
                      </a:lnTo>
                      <a:lnTo>
                        <a:pt x="1150" y="128"/>
                      </a:lnTo>
                      <a:lnTo>
                        <a:pt x="1150" y="128"/>
                      </a:lnTo>
                      <a:lnTo>
                        <a:pt x="1152" y="128"/>
                      </a:lnTo>
                      <a:lnTo>
                        <a:pt x="1152" y="128"/>
                      </a:lnTo>
                      <a:lnTo>
                        <a:pt x="1152" y="128"/>
                      </a:lnTo>
                      <a:lnTo>
                        <a:pt x="1152" y="128"/>
                      </a:lnTo>
                      <a:lnTo>
                        <a:pt x="1152" y="128"/>
                      </a:lnTo>
                      <a:lnTo>
                        <a:pt x="1153" y="128"/>
                      </a:lnTo>
                      <a:lnTo>
                        <a:pt x="1153" y="128"/>
                      </a:lnTo>
                      <a:lnTo>
                        <a:pt x="1153" y="130"/>
                      </a:lnTo>
                      <a:lnTo>
                        <a:pt x="1153" y="130"/>
                      </a:lnTo>
                      <a:lnTo>
                        <a:pt x="1150" y="130"/>
                      </a:lnTo>
                      <a:lnTo>
                        <a:pt x="1150" y="131"/>
                      </a:lnTo>
                      <a:lnTo>
                        <a:pt x="1149" y="131"/>
                      </a:lnTo>
                      <a:lnTo>
                        <a:pt x="1149" y="132"/>
                      </a:lnTo>
                      <a:lnTo>
                        <a:pt x="1148" y="133"/>
                      </a:lnTo>
                      <a:lnTo>
                        <a:pt x="1145" y="133"/>
                      </a:lnTo>
                      <a:lnTo>
                        <a:pt x="1144" y="133"/>
                      </a:lnTo>
                      <a:lnTo>
                        <a:pt x="1144" y="133"/>
                      </a:lnTo>
                      <a:lnTo>
                        <a:pt x="1144" y="133"/>
                      </a:lnTo>
                      <a:lnTo>
                        <a:pt x="1144" y="131"/>
                      </a:lnTo>
                      <a:lnTo>
                        <a:pt x="1145" y="131"/>
                      </a:lnTo>
                      <a:lnTo>
                        <a:pt x="1146" y="128"/>
                      </a:lnTo>
                      <a:lnTo>
                        <a:pt x="1144" y="128"/>
                      </a:lnTo>
                      <a:lnTo>
                        <a:pt x="1145" y="127"/>
                      </a:lnTo>
                      <a:lnTo>
                        <a:pt x="1146" y="126"/>
                      </a:lnTo>
                      <a:lnTo>
                        <a:pt x="1146" y="126"/>
                      </a:lnTo>
                      <a:lnTo>
                        <a:pt x="1148" y="126"/>
                      </a:lnTo>
                      <a:lnTo>
                        <a:pt x="1150" y="126"/>
                      </a:lnTo>
                      <a:lnTo>
                        <a:pt x="1150" y="123"/>
                      </a:lnTo>
                      <a:close/>
                      <a:moveTo>
                        <a:pt x="3034" y="123"/>
                      </a:moveTo>
                      <a:lnTo>
                        <a:pt x="3035" y="123"/>
                      </a:lnTo>
                      <a:lnTo>
                        <a:pt x="3035" y="123"/>
                      </a:lnTo>
                      <a:lnTo>
                        <a:pt x="3034" y="123"/>
                      </a:lnTo>
                      <a:lnTo>
                        <a:pt x="3034" y="123"/>
                      </a:lnTo>
                      <a:lnTo>
                        <a:pt x="3034" y="123"/>
                      </a:lnTo>
                      <a:close/>
                      <a:moveTo>
                        <a:pt x="967" y="122"/>
                      </a:moveTo>
                      <a:lnTo>
                        <a:pt x="970" y="122"/>
                      </a:lnTo>
                      <a:lnTo>
                        <a:pt x="971" y="122"/>
                      </a:lnTo>
                      <a:lnTo>
                        <a:pt x="972" y="123"/>
                      </a:lnTo>
                      <a:lnTo>
                        <a:pt x="971" y="124"/>
                      </a:lnTo>
                      <a:lnTo>
                        <a:pt x="971" y="124"/>
                      </a:lnTo>
                      <a:lnTo>
                        <a:pt x="971" y="126"/>
                      </a:lnTo>
                      <a:lnTo>
                        <a:pt x="970" y="126"/>
                      </a:lnTo>
                      <a:lnTo>
                        <a:pt x="970" y="124"/>
                      </a:lnTo>
                      <a:lnTo>
                        <a:pt x="966" y="124"/>
                      </a:lnTo>
                      <a:lnTo>
                        <a:pt x="963" y="123"/>
                      </a:lnTo>
                      <a:lnTo>
                        <a:pt x="963" y="122"/>
                      </a:lnTo>
                      <a:lnTo>
                        <a:pt x="967" y="122"/>
                      </a:lnTo>
                      <a:lnTo>
                        <a:pt x="967" y="122"/>
                      </a:lnTo>
                      <a:close/>
                      <a:moveTo>
                        <a:pt x="3039" y="118"/>
                      </a:moveTo>
                      <a:lnTo>
                        <a:pt x="3039" y="119"/>
                      </a:lnTo>
                      <a:lnTo>
                        <a:pt x="3038" y="122"/>
                      </a:lnTo>
                      <a:lnTo>
                        <a:pt x="3037" y="123"/>
                      </a:lnTo>
                      <a:lnTo>
                        <a:pt x="3035" y="123"/>
                      </a:lnTo>
                      <a:lnTo>
                        <a:pt x="3035" y="122"/>
                      </a:lnTo>
                      <a:lnTo>
                        <a:pt x="3037" y="120"/>
                      </a:lnTo>
                      <a:lnTo>
                        <a:pt x="3037" y="118"/>
                      </a:lnTo>
                      <a:lnTo>
                        <a:pt x="3039" y="118"/>
                      </a:lnTo>
                      <a:close/>
                      <a:moveTo>
                        <a:pt x="1114" y="115"/>
                      </a:moveTo>
                      <a:lnTo>
                        <a:pt x="1112" y="118"/>
                      </a:lnTo>
                      <a:lnTo>
                        <a:pt x="1112" y="120"/>
                      </a:lnTo>
                      <a:lnTo>
                        <a:pt x="1115" y="120"/>
                      </a:lnTo>
                      <a:lnTo>
                        <a:pt x="1115" y="122"/>
                      </a:lnTo>
                      <a:lnTo>
                        <a:pt x="1118" y="122"/>
                      </a:lnTo>
                      <a:lnTo>
                        <a:pt x="1118" y="120"/>
                      </a:lnTo>
                      <a:lnTo>
                        <a:pt x="1119" y="120"/>
                      </a:lnTo>
                      <a:lnTo>
                        <a:pt x="1119" y="123"/>
                      </a:lnTo>
                      <a:lnTo>
                        <a:pt x="1128" y="122"/>
                      </a:lnTo>
                      <a:lnTo>
                        <a:pt x="1128" y="123"/>
                      </a:lnTo>
                      <a:lnTo>
                        <a:pt x="1127" y="123"/>
                      </a:lnTo>
                      <a:lnTo>
                        <a:pt x="1127" y="124"/>
                      </a:lnTo>
                      <a:lnTo>
                        <a:pt x="1128" y="126"/>
                      </a:lnTo>
                      <a:lnTo>
                        <a:pt x="1129" y="126"/>
                      </a:lnTo>
                      <a:lnTo>
                        <a:pt x="1128" y="127"/>
                      </a:lnTo>
                      <a:lnTo>
                        <a:pt x="1127" y="128"/>
                      </a:lnTo>
                      <a:lnTo>
                        <a:pt x="1126" y="128"/>
                      </a:lnTo>
                      <a:lnTo>
                        <a:pt x="1124" y="127"/>
                      </a:lnTo>
                      <a:lnTo>
                        <a:pt x="1124" y="127"/>
                      </a:lnTo>
                      <a:lnTo>
                        <a:pt x="1124" y="126"/>
                      </a:lnTo>
                      <a:lnTo>
                        <a:pt x="1124" y="126"/>
                      </a:lnTo>
                      <a:lnTo>
                        <a:pt x="1126" y="124"/>
                      </a:lnTo>
                      <a:lnTo>
                        <a:pt x="1126" y="123"/>
                      </a:lnTo>
                      <a:lnTo>
                        <a:pt x="1124" y="123"/>
                      </a:lnTo>
                      <a:lnTo>
                        <a:pt x="1124" y="124"/>
                      </a:lnTo>
                      <a:lnTo>
                        <a:pt x="1122" y="124"/>
                      </a:lnTo>
                      <a:lnTo>
                        <a:pt x="1122" y="126"/>
                      </a:lnTo>
                      <a:lnTo>
                        <a:pt x="1120" y="126"/>
                      </a:lnTo>
                      <a:lnTo>
                        <a:pt x="1118" y="126"/>
                      </a:lnTo>
                      <a:lnTo>
                        <a:pt x="1115" y="124"/>
                      </a:lnTo>
                      <a:lnTo>
                        <a:pt x="1114" y="124"/>
                      </a:lnTo>
                      <a:lnTo>
                        <a:pt x="1112" y="122"/>
                      </a:lnTo>
                      <a:lnTo>
                        <a:pt x="1110" y="122"/>
                      </a:lnTo>
                      <a:lnTo>
                        <a:pt x="1110" y="119"/>
                      </a:lnTo>
                      <a:lnTo>
                        <a:pt x="1110" y="119"/>
                      </a:lnTo>
                      <a:lnTo>
                        <a:pt x="1110" y="118"/>
                      </a:lnTo>
                      <a:lnTo>
                        <a:pt x="1111" y="118"/>
                      </a:lnTo>
                      <a:lnTo>
                        <a:pt x="1112" y="116"/>
                      </a:lnTo>
                      <a:lnTo>
                        <a:pt x="1112" y="116"/>
                      </a:lnTo>
                      <a:lnTo>
                        <a:pt x="1111" y="116"/>
                      </a:lnTo>
                      <a:lnTo>
                        <a:pt x="1112" y="115"/>
                      </a:lnTo>
                      <a:lnTo>
                        <a:pt x="1114" y="115"/>
                      </a:lnTo>
                      <a:close/>
                      <a:moveTo>
                        <a:pt x="1152" y="114"/>
                      </a:moveTo>
                      <a:lnTo>
                        <a:pt x="1152" y="114"/>
                      </a:lnTo>
                      <a:lnTo>
                        <a:pt x="1150" y="114"/>
                      </a:lnTo>
                      <a:lnTo>
                        <a:pt x="1150" y="116"/>
                      </a:lnTo>
                      <a:lnTo>
                        <a:pt x="1146" y="116"/>
                      </a:lnTo>
                      <a:lnTo>
                        <a:pt x="1145" y="119"/>
                      </a:lnTo>
                      <a:lnTo>
                        <a:pt x="1144" y="119"/>
                      </a:lnTo>
                      <a:lnTo>
                        <a:pt x="1144" y="122"/>
                      </a:lnTo>
                      <a:lnTo>
                        <a:pt x="1143" y="123"/>
                      </a:lnTo>
                      <a:lnTo>
                        <a:pt x="1141" y="124"/>
                      </a:lnTo>
                      <a:lnTo>
                        <a:pt x="1144" y="124"/>
                      </a:lnTo>
                      <a:lnTo>
                        <a:pt x="1143" y="126"/>
                      </a:lnTo>
                      <a:lnTo>
                        <a:pt x="1143" y="127"/>
                      </a:lnTo>
                      <a:lnTo>
                        <a:pt x="1141" y="128"/>
                      </a:lnTo>
                      <a:lnTo>
                        <a:pt x="1140" y="128"/>
                      </a:lnTo>
                      <a:lnTo>
                        <a:pt x="1140" y="131"/>
                      </a:lnTo>
                      <a:lnTo>
                        <a:pt x="1140" y="133"/>
                      </a:lnTo>
                      <a:lnTo>
                        <a:pt x="1141" y="133"/>
                      </a:lnTo>
                      <a:lnTo>
                        <a:pt x="1141" y="133"/>
                      </a:lnTo>
                      <a:lnTo>
                        <a:pt x="1141" y="133"/>
                      </a:lnTo>
                      <a:lnTo>
                        <a:pt x="1141" y="133"/>
                      </a:lnTo>
                      <a:lnTo>
                        <a:pt x="1141" y="133"/>
                      </a:lnTo>
                      <a:lnTo>
                        <a:pt x="1140" y="133"/>
                      </a:lnTo>
                      <a:lnTo>
                        <a:pt x="1140" y="135"/>
                      </a:lnTo>
                      <a:lnTo>
                        <a:pt x="1139" y="135"/>
                      </a:lnTo>
                      <a:lnTo>
                        <a:pt x="1139" y="133"/>
                      </a:lnTo>
                      <a:lnTo>
                        <a:pt x="1137" y="133"/>
                      </a:lnTo>
                      <a:lnTo>
                        <a:pt x="1136" y="132"/>
                      </a:lnTo>
                      <a:lnTo>
                        <a:pt x="1135" y="130"/>
                      </a:lnTo>
                      <a:lnTo>
                        <a:pt x="1135" y="127"/>
                      </a:lnTo>
                      <a:lnTo>
                        <a:pt x="1137" y="126"/>
                      </a:lnTo>
                      <a:lnTo>
                        <a:pt x="1137" y="126"/>
                      </a:lnTo>
                      <a:lnTo>
                        <a:pt x="1136" y="124"/>
                      </a:lnTo>
                      <a:lnTo>
                        <a:pt x="1136" y="123"/>
                      </a:lnTo>
                      <a:lnTo>
                        <a:pt x="1137" y="123"/>
                      </a:lnTo>
                      <a:lnTo>
                        <a:pt x="1139" y="122"/>
                      </a:lnTo>
                      <a:lnTo>
                        <a:pt x="1139" y="122"/>
                      </a:lnTo>
                      <a:lnTo>
                        <a:pt x="1139" y="122"/>
                      </a:lnTo>
                      <a:lnTo>
                        <a:pt x="1139" y="120"/>
                      </a:lnTo>
                      <a:lnTo>
                        <a:pt x="1139" y="122"/>
                      </a:lnTo>
                      <a:lnTo>
                        <a:pt x="1140" y="122"/>
                      </a:lnTo>
                      <a:lnTo>
                        <a:pt x="1140" y="120"/>
                      </a:lnTo>
                      <a:lnTo>
                        <a:pt x="1140" y="120"/>
                      </a:lnTo>
                      <a:lnTo>
                        <a:pt x="1140" y="118"/>
                      </a:lnTo>
                      <a:lnTo>
                        <a:pt x="1141" y="116"/>
                      </a:lnTo>
                      <a:lnTo>
                        <a:pt x="1143" y="114"/>
                      </a:lnTo>
                      <a:lnTo>
                        <a:pt x="1144" y="115"/>
                      </a:lnTo>
                      <a:lnTo>
                        <a:pt x="1145" y="116"/>
                      </a:lnTo>
                      <a:lnTo>
                        <a:pt x="1148" y="115"/>
                      </a:lnTo>
                      <a:lnTo>
                        <a:pt x="1150" y="115"/>
                      </a:lnTo>
                      <a:lnTo>
                        <a:pt x="1152" y="114"/>
                      </a:lnTo>
                      <a:close/>
                      <a:moveTo>
                        <a:pt x="1191" y="110"/>
                      </a:moveTo>
                      <a:lnTo>
                        <a:pt x="1194" y="110"/>
                      </a:lnTo>
                      <a:lnTo>
                        <a:pt x="1194" y="113"/>
                      </a:lnTo>
                      <a:lnTo>
                        <a:pt x="1192" y="114"/>
                      </a:lnTo>
                      <a:lnTo>
                        <a:pt x="1192" y="114"/>
                      </a:lnTo>
                      <a:lnTo>
                        <a:pt x="1192" y="114"/>
                      </a:lnTo>
                      <a:lnTo>
                        <a:pt x="1192" y="114"/>
                      </a:lnTo>
                      <a:lnTo>
                        <a:pt x="1191" y="113"/>
                      </a:lnTo>
                      <a:lnTo>
                        <a:pt x="1191" y="110"/>
                      </a:lnTo>
                      <a:lnTo>
                        <a:pt x="1191" y="110"/>
                      </a:lnTo>
                      <a:lnTo>
                        <a:pt x="1191" y="110"/>
                      </a:lnTo>
                      <a:lnTo>
                        <a:pt x="1191" y="110"/>
                      </a:lnTo>
                      <a:lnTo>
                        <a:pt x="1191" y="110"/>
                      </a:lnTo>
                      <a:lnTo>
                        <a:pt x="1191" y="110"/>
                      </a:lnTo>
                      <a:close/>
                      <a:moveTo>
                        <a:pt x="589" y="109"/>
                      </a:moveTo>
                      <a:lnTo>
                        <a:pt x="589" y="110"/>
                      </a:lnTo>
                      <a:lnTo>
                        <a:pt x="590" y="110"/>
                      </a:lnTo>
                      <a:lnTo>
                        <a:pt x="590" y="110"/>
                      </a:lnTo>
                      <a:lnTo>
                        <a:pt x="587" y="111"/>
                      </a:lnTo>
                      <a:lnTo>
                        <a:pt x="587" y="111"/>
                      </a:lnTo>
                      <a:lnTo>
                        <a:pt x="586" y="111"/>
                      </a:lnTo>
                      <a:lnTo>
                        <a:pt x="586" y="113"/>
                      </a:lnTo>
                      <a:lnTo>
                        <a:pt x="586" y="113"/>
                      </a:lnTo>
                      <a:lnTo>
                        <a:pt x="586" y="113"/>
                      </a:lnTo>
                      <a:lnTo>
                        <a:pt x="585" y="114"/>
                      </a:lnTo>
                      <a:lnTo>
                        <a:pt x="585" y="111"/>
                      </a:lnTo>
                      <a:lnTo>
                        <a:pt x="586" y="110"/>
                      </a:lnTo>
                      <a:lnTo>
                        <a:pt x="589" y="109"/>
                      </a:lnTo>
                      <a:close/>
                      <a:moveTo>
                        <a:pt x="1136" y="105"/>
                      </a:moveTo>
                      <a:lnTo>
                        <a:pt x="1136" y="106"/>
                      </a:lnTo>
                      <a:lnTo>
                        <a:pt x="1133" y="107"/>
                      </a:lnTo>
                      <a:lnTo>
                        <a:pt x="1133" y="107"/>
                      </a:lnTo>
                      <a:lnTo>
                        <a:pt x="1131" y="109"/>
                      </a:lnTo>
                      <a:lnTo>
                        <a:pt x="1131" y="107"/>
                      </a:lnTo>
                      <a:lnTo>
                        <a:pt x="1133" y="106"/>
                      </a:lnTo>
                      <a:lnTo>
                        <a:pt x="1133" y="106"/>
                      </a:lnTo>
                      <a:lnTo>
                        <a:pt x="1136" y="105"/>
                      </a:lnTo>
                      <a:close/>
                      <a:moveTo>
                        <a:pt x="3058" y="96"/>
                      </a:moveTo>
                      <a:lnTo>
                        <a:pt x="3058" y="96"/>
                      </a:lnTo>
                      <a:lnTo>
                        <a:pt x="3058" y="97"/>
                      </a:lnTo>
                      <a:lnTo>
                        <a:pt x="3058" y="97"/>
                      </a:lnTo>
                      <a:lnTo>
                        <a:pt x="3058" y="97"/>
                      </a:lnTo>
                      <a:lnTo>
                        <a:pt x="3058" y="96"/>
                      </a:lnTo>
                      <a:close/>
                      <a:moveTo>
                        <a:pt x="3064" y="86"/>
                      </a:moveTo>
                      <a:lnTo>
                        <a:pt x="3064" y="88"/>
                      </a:lnTo>
                      <a:lnTo>
                        <a:pt x="3064" y="89"/>
                      </a:lnTo>
                      <a:lnTo>
                        <a:pt x="3063" y="89"/>
                      </a:lnTo>
                      <a:lnTo>
                        <a:pt x="3063" y="89"/>
                      </a:lnTo>
                      <a:lnTo>
                        <a:pt x="3063" y="88"/>
                      </a:lnTo>
                      <a:lnTo>
                        <a:pt x="3063" y="88"/>
                      </a:lnTo>
                      <a:lnTo>
                        <a:pt x="3063" y="88"/>
                      </a:lnTo>
                      <a:lnTo>
                        <a:pt x="3064" y="86"/>
                      </a:lnTo>
                      <a:close/>
                      <a:moveTo>
                        <a:pt x="1109" y="77"/>
                      </a:moveTo>
                      <a:lnTo>
                        <a:pt x="1112" y="77"/>
                      </a:lnTo>
                      <a:lnTo>
                        <a:pt x="1115" y="78"/>
                      </a:lnTo>
                      <a:lnTo>
                        <a:pt x="1119" y="80"/>
                      </a:lnTo>
                      <a:lnTo>
                        <a:pt x="1123" y="81"/>
                      </a:lnTo>
                      <a:lnTo>
                        <a:pt x="1123" y="81"/>
                      </a:lnTo>
                      <a:lnTo>
                        <a:pt x="1124" y="81"/>
                      </a:lnTo>
                      <a:lnTo>
                        <a:pt x="1124" y="82"/>
                      </a:lnTo>
                      <a:lnTo>
                        <a:pt x="1124" y="82"/>
                      </a:lnTo>
                      <a:lnTo>
                        <a:pt x="1126" y="84"/>
                      </a:lnTo>
                      <a:lnTo>
                        <a:pt x="1126" y="84"/>
                      </a:lnTo>
                      <a:lnTo>
                        <a:pt x="1127" y="85"/>
                      </a:lnTo>
                      <a:lnTo>
                        <a:pt x="1127" y="85"/>
                      </a:lnTo>
                      <a:lnTo>
                        <a:pt x="1129" y="86"/>
                      </a:lnTo>
                      <a:lnTo>
                        <a:pt x="1131" y="88"/>
                      </a:lnTo>
                      <a:lnTo>
                        <a:pt x="1131" y="88"/>
                      </a:lnTo>
                      <a:lnTo>
                        <a:pt x="1132" y="88"/>
                      </a:lnTo>
                      <a:lnTo>
                        <a:pt x="1132" y="88"/>
                      </a:lnTo>
                      <a:lnTo>
                        <a:pt x="1132" y="89"/>
                      </a:lnTo>
                      <a:lnTo>
                        <a:pt x="1132" y="89"/>
                      </a:lnTo>
                      <a:lnTo>
                        <a:pt x="1131" y="90"/>
                      </a:lnTo>
                      <a:lnTo>
                        <a:pt x="1128" y="90"/>
                      </a:lnTo>
                      <a:lnTo>
                        <a:pt x="1127" y="89"/>
                      </a:lnTo>
                      <a:lnTo>
                        <a:pt x="1123" y="89"/>
                      </a:lnTo>
                      <a:lnTo>
                        <a:pt x="1123" y="88"/>
                      </a:lnTo>
                      <a:lnTo>
                        <a:pt x="1115" y="85"/>
                      </a:lnTo>
                      <a:lnTo>
                        <a:pt x="1115" y="84"/>
                      </a:lnTo>
                      <a:lnTo>
                        <a:pt x="1115" y="84"/>
                      </a:lnTo>
                      <a:lnTo>
                        <a:pt x="1112" y="81"/>
                      </a:lnTo>
                      <a:lnTo>
                        <a:pt x="1111" y="80"/>
                      </a:lnTo>
                      <a:lnTo>
                        <a:pt x="1109" y="80"/>
                      </a:lnTo>
                      <a:lnTo>
                        <a:pt x="1109" y="77"/>
                      </a:lnTo>
                      <a:close/>
                      <a:moveTo>
                        <a:pt x="570" y="75"/>
                      </a:moveTo>
                      <a:lnTo>
                        <a:pt x="570" y="75"/>
                      </a:lnTo>
                      <a:lnTo>
                        <a:pt x="572" y="76"/>
                      </a:lnTo>
                      <a:lnTo>
                        <a:pt x="573" y="77"/>
                      </a:lnTo>
                      <a:lnTo>
                        <a:pt x="574" y="80"/>
                      </a:lnTo>
                      <a:lnTo>
                        <a:pt x="572" y="78"/>
                      </a:lnTo>
                      <a:lnTo>
                        <a:pt x="570" y="77"/>
                      </a:lnTo>
                      <a:lnTo>
                        <a:pt x="570" y="75"/>
                      </a:lnTo>
                      <a:close/>
                      <a:moveTo>
                        <a:pt x="3076" y="73"/>
                      </a:moveTo>
                      <a:lnTo>
                        <a:pt x="3076" y="75"/>
                      </a:lnTo>
                      <a:lnTo>
                        <a:pt x="3076" y="75"/>
                      </a:lnTo>
                      <a:lnTo>
                        <a:pt x="3076" y="75"/>
                      </a:lnTo>
                      <a:lnTo>
                        <a:pt x="3076" y="76"/>
                      </a:lnTo>
                      <a:lnTo>
                        <a:pt x="3073" y="77"/>
                      </a:lnTo>
                      <a:lnTo>
                        <a:pt x="3072" y="77"/>
                      </a:lnTo>
                      <a:lnTo>
                        <a:pt x="3070" y="78"/>
                      </a:lnTo>
                      <a:lnTo>
                        <a:pt x="3068" y="76"/>
                      </a:lnTo>
                      <a:lnTo>
                        <a:pt x="3072" y="76"/>
                      </a:lnTo>
                      <a:lnTo>
                        <a:pt x="3073" y="75"/>
                      </a:lnTo>
                      <a:lnTo>
                        <a:pt x="3076" y="73"/>
                      </a:lnTo>
                      <a:close/>
                      <a:moveTo>
                        <a:pt x="895" y="73"/>
                      </a:moveTo>
                      <a:lnTo>
                        <a:pt x="896" y="75"/>
                      </a:lnTo>
                      <a:lnTo>
                        <a:pt x="898" y="77"/>
                      </a:lnTo>
                      <a:lnTo>
                        <a:pt x="899" y="80"/>
                      </a:lnTo>
                      <a:lnTo>
                        <a:pt x="899" y="82"/>
                      </a:lnTo>
                      <a:lnTo>
                        <a:pt x="899" y="82"/>
                      </a:lnTo>
                      <a:lnTo>
                        <a:pt x="898" y="84"/>
                      </a:lnTo>
                      <a:lnTo>
                        <a:pt x="896" y="84"/>
                      </a:lnTo>
                      <a:lnTo>
                        <a:pt x="896" y="82"/>
                      </a:lnTo>
                      <a:lnTo>
                        <a:pt x="895" y="82"/>
                      </a:lnTo>
                      <a:lnTo>
                        <a:pt x="894" y="82"/>
                      </a:lnTo>
                      <a:lnTo>
                        <a:pt x="894" y="82"/>
                      </a:lnTo>
                      <a:lnTo>
                        <a:pt x="893" y="81"/>
                      </a:lnTo>
                      <a:lnTo>
                        <a:pt x="893" y="81"/>
                      </a:lnTo>
                      <a:lnTo>
                        <a:pt x="894" y="81"/>
                      </a:lnTo>
                      <a:lnTo>
                        <a:pt x="894" y="80"/>
                      </a:lnTo>
                      <a:lnTo>
                        <a:pt x="893" y="80"/>
                      </a:lnTo>
                      <a:lnTo>
                        <a:pt x="893" y="81"/>
                      </a:lnTo>
                      <a:lnTo>
                        <a:pt x="891" y="81"/>
                      </a:lnTo>
                      <a:lnTo>
                        <a:pt x="890" y="78"/>
                      </a:lnTo>
                      <a:lnTo>
                        <a:pt x="891" y="77"/>
                      </a:lnTo>
                      <a:lnTo>
                        <a:pt x="891" y="75"/>
                      </a:lnTo>
                      <a:lnTo>
                        <a:pt x="893" y="75"/>
                      </a:lnTo>
                      <a:lnTo>
                        <a:pt x="894" y="73"/>
                      </a:lnTo>
                      <a:lnTo>
                        <a:pt x="895" y="73"/>
                      </a:lnTo>
                      <a:close/>
                      <a:moveTo>
                        <a:pt x="561" y="72"/>
                      </a:moveTo>
                      <a:lnTo>
                        <a:pt x="564" y="72"/>
                      </a:lnTo>
                      <a:lnTo>
                        <a:pt x="564" y="73"/>
                      </a:lnTo>
                      <a:lnTo>
                        <a:pt x="563" y="73"/>
                      </a:lnTo>
                      <a:lnTo>
                        <a:pt x="563" y="72"/>
                      </a:lnTo>
                      <a:lnTo>
                        <a:pt x="561" y="72"/>
                      </a:lnTo>
                      <a:lnTo>
                        <a:pt x="561" y="72"/>
                      </a:lnTo>
                      <a:close/>
                      <a:moveTo>
                        <a:pt x="1669" y="71"/>
                      </a:moveTo>
                      <a:lnTo>
                        <a:pt x="1671" y="71"/>
                      </a:lnTo>
                      <a:lnTo>
                        <a:pt x="1671" y="71"/>
                      </a:lnTo>
                      <a:lnTo>
                        <a:pt x="1670" y="71"/>
                      </a:lnTo>
                      <a:lnTo>
                        <a:pt x="1670" y="72"/>
                      </a:lnTo>
                      <a:lnTo>
                        <a:pt x="1670" y="72"/>
                      </a:lnTo>
                      <a:lnTo>
                        <a:pt x="1669" y="72"/>
                      </a:lnTo>
                      <a:lnTo>
                        <a:pt x="1669" y="71"/>
                      </a:lnTo>
                      <a:close/>
                      <a:moveTo>
                        <a:pt x="539" y="65"/>
                      </a:moveTo>
                      <a:lnTo>
                        <a:pt x="539" y="67"/>
                      </a:lnTo>
                      <a:lnTo>
                        <a:pt x="542" y="67"/>
                      </a:lnTo>
                      <a:lnTo>
                        <a:pt x="543" y="68"/>
                      </a:lnTo>
                      <a:lnTo>
                        <a:pt x="548" y="69"/>
                      </a:lnTo>
                      <a:lnTo>
                        <a:pt x="548" y="69"/>
                      </a:lnTo>
                      <a:lnTo>
                        <a:pt x="551" y="69"/>
                      </a:lnTo>
                      <a:lnTo>
                        <a:pt x="551" y="71"/>
                      </a:lnTo>
                      <a:lnTo>
                        <a:pt x="552" y="71"/>
                      </a:lnTo>
                      <a:lnTo>
                        <a:pt x="555" y="71"/>
                      </a:lnTo>
                      <a:lnTo>
                        <a:pt x="557" y="71"/>
                      </a:lnTo>
                      <a:lnTo>
                        <a:pt x="559" y="71"/>
                      </a:lnTo>
                      <a:lnTo>
                        <a:pt x="560" y="71"/>
                      </a:lnTo>
                      <a:lnTo>
                        <a:pt x="560" y="72"/>
                      </a:lnTo>
                      <a:lnTo>
                        <a:pt x="563" y="73"/>
                      </a:lnTo>
                      <a:lnTo>
                        <a:pt x="563" y="75"/>
                      </a:lnTo>
                      <a:lnTo>
                        <a:pt x="564" y="76"/>
                      </a:lnTo>
                      <a:lnTo>
                        <a:pt x="567" y="76"/>
                      </a:lnTo>
                      <a:lnTo>
                        <a:pt x="567" y="80"/>
                      </a:lnTo>
                      <a:lnTo>
                        <a:pt x="577" y="82"/>
                      </a:lnTo>
                      <a:lnTo>
                        <a:pt x="580" y="86"/>
                      </a:lnTo>
                      <a:lnTo>
                        <a:pt x="581" y="86"/>
                      </a:lnTo>
                      <a:lnTo>
                        <a:pt x="581" y="88"/>
                      </a:lnTo>
                      <a:lnTo>
                        <a:pt x="582" y="89"/>
                      </a:lnTo>
                      <a:lnTo>
                        <a:pt x="584" y="90"/>
                      </a:lnTo>
                      <a:lnTo>
                        <a:pt x="584" y="92"/>
                      </a:lnTo>
                      <a:lnTo>
                        <a:pt x="584" y="92"/>
                      </a:lnTo>
                      <a:lnTo>
                        <a:pt x="585" y="92"/>
                      </a:lnTo>
                      <a:lnTo>
                        <a:pt x="586" y="93"/>
                      </a:lnTo>
                      <a:lnTo>
                        <a:pt x="586" y="94"/>
                      </a:lnTo>
                      <a:lnTo>
                        <a:pt x="586" y="96"/>
                      </a:lnTo>
                      <a:lnTo>
                        <a:pt x="584" y="96"/>
                      </a:lnTo>
                      <a:lnTo>
                        <a:pt x="584" y="96"/>
                      </a:lnTo>
                      <a:lnTo>
                        <a:pt x="584" y="96"/>
                      </a:lnTo>
                      <a:lnTo>
                        <a:pt x="582" y="96"/>
                      </a:lnTo>
                      <a:lnTo>
                        <a:pt x="582" y="96"/>
                      </a:lnTo>
                      <a:lnTo>
                        <a:pt x="581" y="96"/>
                      </a:lnTo>
                      <a:lnTo>
                        <a:pt x="581" y="94"/>
                      </a:lnTo>
                      <a:lnTo>
                        <a:pt x="573" y="94"/>
                      </a:lnTo>
                      <a:lnTo>
                        <a:pt x="572" y="93"/>
                      </a:lnTo>
                      <a:lnTo>
                        <a:pt x="569" y="93"/>
                      </a:lnTo>
                      <a:lnTo>
                        <a:pt x="569" y="92"/>
                      </a:lnTo>
                      <a:lnTo>
                        <a:pt x="568" y="92"/>
                      </a:lnTo>
                      <a:lnTo>
                        <a:pt x="567" y="90"/>
                      </a:lnTo>
                      <a:lnTo>
                        <a:pt x="565" y="90"/>
                      </a:lnTo>
                      <a:lnTo>
                        <a:pt x="565" y="89"/>
                      </a:lnTo>
                      <a:lnTo>
                        <a:pt x="565" y="88"/>
                      </a:lnTo>
                      <a:lnTo>
                        <a:pt x="567" y="88"/>
                      </a:lnTo>
                      <a:lnTo>
                        <a:pt x="565" y="86"/>
                      </a:lnTo>
                      <a:lnTo>
                        <a:pt x="563" y="86"/>
                      </a:lnTo>
                      <a:lnTo>
                        <a:pt x="563" y="86"/>
                      </a:lnTo>
                      <a:lnTo>
                        <a:pt x="560" y="85"/>
                      </a:lnTo>
                      <a:lnTo>
                        <a:pt x="560" y="84"/>
                      </a:lnTo>
                      <a:lnTo>
                        <a:pt x="560" y="82"/>
                      </a:lnTo>
                      <a:lnTo>
                        <a:pt x="559" y="82"/>
                      </a:lnTo>
                      <a:lnTo>
                        <a:pt x="557" y="82"/>
                      </a:lnTo>
                      <a:lnTo>
                        <a:pt x="557" y="81"/>
                      </a:lnTo>
                      <a:lnTo>
                        <a:pt x="556" y="81"/>
                      </a:lnTo>
                      <a:lnTo>
                        <a:pt x="556" y="81"/>
                      </a:lnTo>
                      <a:lnTo>
                        <a:pt x="552" y="82"/>
                      </a:lnTo>
                      <a:lnTo>
                        <a:pt x="552" y="81"/>
                      </a:lnTo>
                      <a:lnTo>
                        <a:pt x="551" y="81"/>
                      </a:lnTo>
                      <a:lnTo>
                        <a:pt x="552" y="80"/>
                      </a:lnTo>
                      <a:lnTo>
                        <a:pt x="552" y="80"/>
                      </a:lnTo>
                      <a:lnTo>
                        <a:pt x="552" y="77"/>
                      </a:lnTo>
                      <a:lnTo>
                        <a:pt x="550" y="76"/>
                      </a:lnTo>
                      <a:lnTo>
                        <a:pt x="547" y="76"/>
                      </a:lnTo>
                      <a:lnTo>
                        <a:pt x="546" y="76"/>
                      </a:lnTo>
                      <a:lnTo>
                        <a:pt x="546" y="77"/>
                      </a:lnTo>
                      <a:lnTo>
                        <a:pt x="546" y="77"/>
                      </a:lnTo>
                      <a:lnTo>
                        <a:pt x="544" y="76"/>
                      </a:lnTo>
                      <a:lnTo>
                        <a:pt x="543" y="76"/>
                      </a:lnTo>
                      <a:lnTo>
                        <a:pt x="543" y="75"/>
                      </a:lnTo>
                      <a:lnTo>
                        <a:pt x="543" y="75"/>
                      </a:lnTo>
                      <a:lnTo>
                        <a:pt x="543" y="75"/>
                      </a:lnTo>
                      <a:lnTo>
                        <a:pt x="543" y="76"/>
                      </a:lnTo>
                      <a:lnTo>
                        <a:pt x="539" y="77"/>
                      </a:lnTo>
                      <a:lnTo>
                        <a:pt x="539" y="76"/>
                      </a:lnTo>
                      <a:lnTo>
                        <a:pt x="539" y="76"/>
                      </a:lnTo>
                      <a:lnTo>
                        <a:pt x="538" y="75"/>
                      </a:lnTo>
                      <a:lnTo>
                        <a:pt x="538" y="72"/>
                      </a:lnTo>
                      <a:lnTo>
                        <a:pt x="538" y="72"/>
                      </a:lnTo>
                      <a:lnTo>
                        <a:pt x="538" y="72"/>
                      </a:lnTo>
                      <a:lnTo>
                        <a:pt x="538" y="71"/>
                      </a:lnTo>
                      <a:lnTo>
                        <a:pt x="536" y="69"/>
                      </a:lnTo>
                      <a:lnTo>
                        <a:pt x="536" y="68"/>
                      </a:lnTo>
                      <a:lnTo>
                        <a:pt x="536" y="67"/>
                      </a:lnTo>
                      <a:lnTo>
                        <a:pt x="538" y="65"/>
                      </a:lnTo>
                      <a:lnTo>
                        <a:pt x="539" y="65"/>
                      </a:lnTo>
                      <a:close/>
                      <a:moveTo>
                        <a:pt x="1187" y="65"/>
                      </a:moveTo>
                      <a:lnTo>
                        <a:pt x="1188" y="65"/>
                      </a:lnTo>
                      <a:lnTo>
                        <a:pt x="1188" y="65"/>
                      </a:lnTo>
                      <a:lnTo>
                        <a:pt x="1187" y="65"/>
                      </a:lnTo>
                      <a:lnTo>
                        <a:pt x="1187" y="65"/>
                      </a:lnTo>
                      <a:lnTo>
                        <a:pt x="1187" y="65"/>
                      </a:lnTo>
                      <a:close/>
                      <a:moveTo>
                        <a:pt x="3276" y="61"/>
                      </a:moveTo>
                      <a:lnTo>
                        <a:pt x="3278" y="61"/>
                      </a:lnTo>
                      <a:lnTo>
                        <a:pt x="3278" y="63"/>
                      </a:lnTo>
                      <a:lnTo>
                        <a:pt x="3279" y="63"/>
                      </a:lnTo>
                      <a:lnTo>
                        <a:pt x="3279" y="63"/>
                      </a:lnTo>
                      <a:lnTo>
                        <a:pt x="3279" y="64"/>
                      </a:lnTo>
                      <a:lnTo>
                        <a:pt x="3276" y="64"/>
                      </a:lnTo>
                      <a:lnTo>
                        <a:pt x="3276" y="63"/>
                      </a:lnTo>
                      <a:lnTo>
                        <a:pt x="3276" y="63"/>
                      </a:lnTo>
                      <a:lnTo>
                        <a:pt x="3276" y="63"/>
                      </a:lnTo>
                      <a:lnTo>
                        <a:pt x="3276" y="61"/>
                      </a:lnTo>
                      <a:close/>
                      <a:moveTo>
                        <a:pt x="1043" y="61"/>
                      </a:moveTo>
                      <a:lnTo>
                        <a:pt x="1043" y="63"/>
                      </a:lnTo>
                      <a:lnTo>
                        <a:pt x="1042" y="64"/>
                      </a:lnTo>
                      <a:lnTo>
                        <a:pt x="1040" y="65"/>
                      </a:lnTo>
                      <a:lnTo>
                        <a:pt x="1039" y="65"/>
                      </a:lnTo>
                      <a:lnTo>
                        <a:pt x="1040" y="63"/>
                      </a:lnTo>
                      <a:lnTo>
                        <a:pt x="1043" y="61"/>
                      </a:lnTo>
                      <a:close/>
                      <a:moveTo>
                        <a:pt x="1716" y="59"/>
                      </a:moveTo>
                      <a:lnTo>
                        <a:pt x="1720" y="60"/>
                      </a:lnTo>
                      <a:lnTo>
                        <a:pt x="1720" y="60"/>
                      </a:lnTo>
                      <a:lnTo>
                        <a:pt x="1720" y="61"/>
                      </a:lnTo>
                      <a:lnTo>
                        <a:pt x="1720" y="61"/>
                      </a:lnTo>
                      <a:lnTo>
                        <a:pt x="1720" y="61"/>
                      </a:lnTo>
                      <a:lnTo>
                        <a:pt x="1717" y="61"/>
                      </a:lnTo>
                      <a:lnTo>
                        <a:pt x="1716" y="61"/>
                      </a:lnTo>
                      <a:lnTo>
                        <a:pt x="1716" y="60"/>
                      </a:lnTo>
                      <a:lnTo>
                        <a:pt x="1716" y="59"/>
                      </a:lnTo>
                      <a:close/>
                      <a:moveTo>
                        <a:pt x="1037" y="59"/>
                      </a:moveTo>
                      <a:lnTo>
                        <a:pt x="1038" y="59"/>
                      </a:lnTo>
                      <a:lnTo>
                        <a:pt x="1038" y="59"/>
                      </a:lnTo>
                      <a:lnTo>
                        <a:pt x="1038" y="59"/>
                      </a:lnTo>
                      <a:lnTo>
                        <a:pt x="1039" y="59"/>
                      </a:lnTo>
                      <a:lnTo>
                        <a:pt x="1038" y="61"/>
                      </a:lnTo>
                      <a:lnTo>
                        <a:pt x="1037" y="63"/>
                      </a:lnTo>
                      <a:lnTo>
                        <a:pt x="1037" y="64"/>
                      </a:lnTo>
                      <a:lnTo>
                        <a:pt x="1034" y="65"/>
                      </a:lnTo>
                      <a:lnTo>
                        <a:pt x="1034" y="67"/>
                      </a:lnTo>
                      <a:lnTo>
                        <a:pt x="1033" y="67"/>
                      </a:lnTo>
                      <a:lnTo>
                        <a:pt x="1033" y="67"/>
                      </a:lnTo>
                      <a:lnTo>
                        <a:pt x="1031" y="67"/>
                      </a:lnTo>
                      <a:lnTo>
                        <a:pt x="1031" y="68"/>
                      </a:lnTo>
                      <a:lnTo>
                        <a:pt x="1031" y="68"/>
                      </a:lnTo>
                      <a:lnTo>
                        <a:pt x="1030" y="68"/>
                      </a:lnTo>
                      <a:lnTo>
                        <a:pt x="1026" y="68"/>
                      </a:lnTo>
                      <a:lnTo>
                        <a:pt x="1026" y="67"/>
                      </a:lnTo>
                      <a:lnTo>
                        <a:pt x="1029" y="67"/>
                      </a:lnTo>
                      <a:lnTo>
                        <a:pt x="1030" y="64"/>
                      </a:lnTo>
                      <a:lnTo>
                        <a:pt x="1031" y="63"/>
                      </a:lnTo>
                      <a:lnTo>
                        <a:pt x="1033" y="61"/>
                      </a:lnTo>
                      <a:lnTo>
                        <a:pt x="1035" y="60"/>
                      </a:lnTo>
                      <a:lnTo>
                        <a:pt x="1037" y="59"/>
                      </a:lnTo>
                      <a:close/>
                      <a:moveTo>
                        <a:pt x="3312" y="58"/>
                      </a:moveTo>
                      <a:lnTo>
                        <a:pt x="3312" y="58"/>
                      </a:lnTo>
                      <a:lnTo>
                        <a:pt x="3313" y="59"/>
                      </a:lnTo>
                      <a:lnTo>
                        <a:pt x="3312" y="59"/>
                      </a:lnTo>
                      <a:lnTo>
                        <a:pt x="3312" y="59"/>
                      </a:lnTo>
                      <a:lnTo>
                        <a:pt x="3312" y="60"/>
                      </a:lnTo>
                      <a:lnTo>
                        <a:pt x="3309" y="60"/>
                      </a:lnTo>
                      <a:lnTo>
                        <a:pt x="3309" y="59"/>
                      </a:lnTo>
                      <a:lnTo>
                        <a:pt x="3310" y="59"/>
                      </a:lnTo>
                      <a:lnTo>
                        <a:pt x="3310" y="59"/>
                      </a:lnTo>
                      <a:lnTo>
                        <a:pt x="3312" y="58"/>
                      </a:lnTo>
                      <a:close/>
                      <a:moveTo>
                        <a:pt x="3304" y="58"/>
                      </a:moveTo>
                      <a:lnTo>
                        <a:pt x="3305" y="58"/>
                      </a:lnTo>
                      <a:lnTo>
                        <a:pt x="3306" y="59"/>
                      </a:lnTo>
                      <a:lnTo>
                        <a:pt x="3308" y="59"/>
                      </a:lnTo>
                      <a:lnTo>
                        <a:pt x="3308" y="59"/>
                      </a:lnTo>
                      <a:lnTo>
                        <a:pt x="3308" y="61"/>
                      </a:lnTo>
                      <a:lnTo>
                        <a:pt x="3304" y="61"/>
                      </a:lnTo>
                      <a:lnTo>
                        <a:pt x="3304" y="58"/>
                      </a:lnTo>
                      <a:close/>
                      <a:moveTo>
                        <a:pt x="1183" y="55"/>
                      </a:moveTo>
                      <a:lnTo>
                        <a:pt x="1183" y="56"/>
                      </a:lnTo>
                      <a:lnTo>
                        <a:pt x="1184" y="56"/>
                      </a:lnTo>
                      <a:lnTo>
                        <a:pt x="1186" y="56"/>
                      </a:lnTo>
                      <a:lnTo>
                        <a:pt x="1186" y="56"/>
                      </a:lnTo>
                      <a:lnTo>
                        <a:pt x="1188" y="55"/>
                      </a:lnTo>
                      <a:lnTo>
                        <a:pt x="1188" y="58"/>
                      </a:lnTo>
                      <a:lnTo>
                        <a:pt x="1187" y="58"/>
                      </a:lnTo>
                      <a:lnTo>
                        <a:pt x="1186" y="58"/>
                      </a:lnTo>
                      <a:lnTo>
                        <a:pt x="1186" y="59"/>
                      </a:lnTo>
                      <a:lnTo>
                        <a:pt x="1183" y="59"/>
                      </a:lnTo>
                      <a:lnTo>
                        <a:pt x="1183" y="60"/>
                      </a:lnTo>
                      <a:lnTo>
                        <a:pt x="1186" y="60"/>
                      </a:lnTo>
                      <a:lnTo>
                        <a:pt x="1186" y="63"/>
                      </a:lnTo>
                      <a:lnTo>
                        <a:pt x="1184" y="64"/>
                      </a:lnTo>
                      <a:lnTo>
                        <a:pt x="1183" y="64"/>
                      </a:lnTo>
                      <a:lnTo>
                        <a:pt x="1183" y="65"/>
                      </a:lnTo>
                      <a:lnTo>
                        <a:pt x="1181" y="64"/>
                      </a:lnTo>
                      <a:lnTo>
                        <a:pt x="1181" y="71"/>
                      </a:lnTo>
                      <a:lnTo>
                        <a:pt x="1178" y="72"/>
                      </a:lnTo>
                      <a:lnTo>
                        <a:pt x="1178" y="75"/>
                      </a:lnTo>
                      <a:lnTo>
                        <a:pt x="1178" y="75"/>
                      </a:lnTo>
                      <a:lnTo>
                        <a:pt x="1178" y="76"/>
                      </a:lnTo>
                      <a:lnTo>
                        <a:pt x="1178" y="76"/>
                      </a:lnTo>
                      <a:lnTo>
                        <a:pt x="1178" y="76"/>
                      </a:lnTo>
                      <a:lnTo>
                        <a:pt x="1178" y="77"/>
                      </a:lnTo>
                      <a:lnTo>
                        <a:pt x="1178" y="77"/>
                      </a:lnTo>
                      <a:lnTo>
                        <a:pt x="1179" y="80"/>
                      </a:lnTo>
                      <a:lnTo>
                        <a:pt x="1178" y="80"/>
                      </a:lnTo>
                      <a:lnTo>
                        <a:pt x="1178" y="81"/>
                      </a:lnTo>
                      <a:lnTo>
                        <a:pt x="1178" y="81"/>
                      </a:lnTo>
                      <a:lnTo>
                        <a:pt x="1178" y="81"/>
                      </a:lnTo>
                      <a:lnTo>
                        <a:pt x="1178" y="81"/>
                      </a:lnTo>
                      <a:lnTo>
                        <a:pt x="1178" y="81"/>
                      </a:lnTo>
                      <a:lnTo>
                        <a:pt x="1179" y="81"/>
                      </a:lnTo>
                      <a:lnTo>
                        <a:pt x="1179" y="81"/>
                      </a:lnTo>
                      <a:lnTo>
                        <a:pt x="1179" y="78"/>
                      </a:lnTo>
                      <a:lnTo>
                        <a:pt x="1181" y="78"/>
                      </a:lnTo>
                      <a:lnTo>
                        <a:pt x="1181" y="77"/>
                      </a:lnTo>
                      <a:lnTo>
                        <a:pt x="1182" y="77"/>
                      </a:lnTo>
                      <a:lnTo>
                        <a:pt x="1182" y="76"/>
                      </a:lnTo>
                      <a:lnTo>
                        <a:pt x="1183" y="76"/>
                      </a:lnTo>
                      <a:lnTo>
                        <a:pt x="1183" y="75"/>
                      </a:lnTo>
                      <a:lnTo>
                        <a:pt x="1184" y="75"/>
                      </a:lnTo>
                      <a:lnTo>
                        <a:pt x="1184" y="76"/>
                      </a:lnTo>
                      <a:lnTo>
                        <a:pt x="1187" y="76"/>
                      </a:lnTo>
                      <a:lnTo>
                        <a:pt x="1188" y="77"/>
                      </a:lnTo>
                      <a:lnTo>
                        <a:pt x="1190" y="77"/>
                      </a:lnTo>
                      <a:lnTo>
                        <a:pt x="1188" y="77"/>
                      </a:lnTo>
                      <a:lnTo>
                        <a:pt x="1188" y="77"/>
                      </a:lnTo>
                      <a:lnTo>
                        <a:pt x="1188" y="77"/>
                      </a:lnTo>
                      <a:lnTo>
                        <a:pt x="1188" y="78"/>
                      </a:lnTo>
                      <a:lnTo>
                        <a:pt x="1187" y="80"/>
                      </a:lnTo>
                      <a:lnTo>
                        <a:pt x="1184" y="81"/>
                      </a:lnTo>
                      <a:lnTo>
                        <a:pt x="1187" y="81"/>
                      </a:lnTo>
                      <a:lnTo>
                        <a:pt x="1187" y="81"/>
                      </a:lnTo>
                      <a:lnTo>
                        <a:pt x="1190" y="81"/>
                      </a:lnTo>
                      <a:lnTo>
                        <a:pt x="1188" y="84"/>
                      </a:lnTo>
                      <a:lnTo>
                        <a:pt x="1190" y="84"/>
                      </a:lnTo>
                      <a:lnTo>
                        <a:pt x="1190" y="82"/>
                      </a:lnTo>
                      <a:lnTo>
                        <a:pt x="1192" y="82"/>
                      </a:lnTo>
                      <a:lnTo>
                        <a:pt x="1194" y="85"/>
                      </a:lnTo>
                      <a:lnTo>
                        <a:pt x="1194" y="84"/>
                      </a:lnTo>
                      <a:lnTo>
                        <a:pt x="1194" y="84"/>
                      </a:lnTo>
                      <a:lnTo>
                        <a:pt x="1194" y="84"/>
                      </a:lnTo>
                      <a:lnTo>
                        <a:pt x="1195" y="84"/>
                      </a:lnTo>
                      <a:lnTo>
                        <a:pt x="1194" y="81"/>
                      </a:lnTo>
                      <a:lnTo>
                        <a:pt x="1198" y="82"/>
                      </a:lnTo>
                      <a:lnTo>
                        <a:pt x="1198" y="81"/>
                      </a:lnTo>
                      <a:lnTo>
                        <a:pt x="1199" y="81"/>
                      </a:lnTo>
                      <a:lnTo>
                        <a:pt x="1200" y="80"/>
                      </a:lnTo>
                      <a:lnTo>
                        <a:pt x="1200" y="80"/>
                      </a:lnTo>
                      <a:lnTo>
                        <a:pt x="1200" y="81"/>
                      </a:lnTo>
                      <a:lnTo>
                        <a:pt x="1200" y="81"/>
                      </a:lnTo>
                      <a:lnTo>
                        <a:pt x="1200" y="81"/>
                      </a:lnTo>
                      <a:lnTo>
                        <a:pt x="1200" y="82"/>
                      </a:lnTo>
                      <a:lnTo>
                        <a:pt x="1204" y="82"/>
                      </a:lnTo>
                      <a:lnTo>
                        <a:pt x="1204" y="80"/>
                      </a:lnTo>
                      <a:lnTo>
                        <a:pt x="1205" y="80"/>
                      </a:lnTo>
                      <a:lnTo>
                        <a:pt x="1207" y="81"/>
                      </a:lnTo>
                      <a:lnTo>
                        <a:pt x="1208" y="82"/>
                      </a:lnTo>
                      <a:lnTo>
                        <a:pt x="1208" y="84"/>
                      </a:lnTo>
                      <a:lnTo>
                        <a:pt x="1207" y="86"/>
                      </a:lnTo>
                      <a:lnTo>
                        <a:pt x="1205" y="88"/>
                      </a:lnTo>
                      <a:lnTo>
                        <a:pt x="1204" y="88"/>
                      </a:lnTo>
                      <a:lnTo>
                        <a:pt x="1205" y="89"/>
                      </a:lnTo>
                      <a:lnTo>
                        <a:pt x="1205" y="89"/>
                      </a:lnTo>
                      <a:lnTo>
                        <a:pt x="1207" y="89"/>
                      </a:lnTo>
                      <a:lnTo>
                        <a:pt x="1207" y="92"/>
                      </a:lnTo>
                      <a:lnTo>
                        <a:pt x="1208" y="92"/>
                      </a:lnTo>
                      <a:lnTo>
                        <a:pt x="1209" y="90"/>
                      </a:lnTo>
                      <a:lnTo>
                        <a:pt x="1209" y="90"/>
                      </a:lnTo>
                      <a:lnTo>
                        <a:pt x="1209" y="92"/>
                      </a:lnTo>
                      <a:lnTo>
                        <a:pt x="1208" y="93"/>
                      </a:lnTo>
                      <a:lnTo>
                        <a:pt x="1208" y="94"/>
                      </a:lnTo>
                      <a:lnTo>
                        <a:pt x="1209" y="94"/>
                      </a:lnTo>
                      <a:lnTo>
                        <a:pt x="1209" y="96"/>
                      </a:lnTo>
                      <a:lnTo>
                        <a:pt x="1209" y="94"/>
                      </a:lnTo>
                      <a:lnTo>
                        <a:pt x="1211" y="94"/>
                      </a:lnTo>
                      <a:lnTo>
                        <a:pt x="1211" y="94"/>
                      </a:lnTo>
                      <a:lnTo>
                        <a:pt x="1212" y="94"/>
                      </a:lnTo>
                      <a:lnTo>
                        <a:pt x="1212" y="93"/>
                      </a:lnTo>
                      <a:lnTo>
                        <a:pt x="1215" y="94"/>
                      </a:lnTo>
                      <a:lnTo>
                        <a:pt x="1216" y="92"/>
                      </a:lnTo>
                      <a:lnTo>
                        <a:pt x="1216" y="92"/>
                      </a:lnTo>
                      <a:lnTo>
                        <a:pt x="1216" y="93"/>
                      </a:lnTo>
                      <a:lnTo>
                        <a:pt x="1218" y="92"/>
                      </a:lnTo>
                      <a:lnTo>
                        <a:pt x="1218" y="93"/>
                      </a:lnTo>
                      <a:lnTo>
                        <a:pt x="1217" y="94"/>
                      </a:lnTo>
                      <a:lnTo>
                        <a:pt x="1216" y="96"/>
                      </a:lnTo>
                      <a:lnTo>
                        <a:pt x="1215" y="97"/>
                      </a:lnTo>
                      <a:lnTo>
                        <a:pt x="1215" y="98"/>
                      </a:lnTo>
                      <a:lnTo>
                        <a:pt x="1215" y="98"/>
                      </a:lnTo>
                      <a:lnTo>
                        <a:pt x="1216" y="99"/>
                      </a:lnTo>
                      <a:lnTo>
                        <a:pt x="1217" y="99"/>
                      </a:lnTo>
                      <a:lnTo>
                        <a:pt x="1216" y="101"/>
                      </a:lnTo>
                      <a:lnTo>
                        <a:pt x="1215" y="102"/>
                      </a:lnTo>
                      <a:lnTo>
                        <a:pt x="1213" y="102"/>
                      </a:lnTo>
                      <a:lnTo>
                        <a:pt x="1213" y="103"/>
                      </a:lnTo>
                      <a:lnTo>
                        <a:pt x="1215" y="103"/>
                      </a:lnTo>
                      <a:lnTo>
                        <a:pt x="1215" y="105"/>
                      </a:lnTo>
                      <a:lnTo>
                        <a:pt x="1217" y="105"/>
                      </a:lnTo>
                      <a:lnTo>
                        <a:pt x="1218" y="105"/>
                      </a:lnTo>
                      <a:lnTo>
                        <a:pt x="1218" y="101"/>
                      </a:lnTo>
                      <a:lnTo>
                        <a:pt x="1220" y="99"/>
                      </a:lnTo>
                      <a:lnTo>
                        <a:pt x="1221" y="98"/>
                      </a:lnTo>
                      <a:lnTo>
                        <a:pt x="1221" y="97"/>
                      </a:lnTo>
                      <a:lnTo>
                        <a:pt x="1221" y="97"/>
                      </a:lnTo>
                      <a:lnTo>
                        <a:pt x="1221" y="97"/>
                      </a:lnTo>
                      <a:lnTo>
                        <a:pt x="1222" y="97"/>
                      </a:lnTo>
                      <a:lnTo>
                        <a:pt x="1222" y="99"/>
                      </a:lnTo>
                      <a:lnTo>
                        <a:pt x="1221" y="101"/>
                      </a:lnTo>
                      <a:lnTo>
                        <a:pt x="1220" y="102"/>
                      </a:lnTo>
                      <a:lnTo>
                        <a:pt x="1220" y="106"/>
                      </a:lnTo>
                      <a:lnTo>
                        <a:pt x="1222" y="106"/>
                      </a:lnTo>
                      <a:lnTo>
                        <a:pt x="1222" y="106"/>
                      </a:lnTo>
                      <a:lnTo>
                        <a:pt x="1222" y="106"/>
                      </a:lnTo>
                      <a:lnTo>
                        <a:pt x="1224" y="105"/>
                      </a:lnTo>
                      <a:lnTo>
                        <a:pt x="1224" y="103"/>
                      </a:lnTo>
                      <a:lnTo>
                        <a:pt x="1222" y="103"/>
                      </a:lnTo>
                      <a:lnTo>
                        <a:pt x="1224" y="102"/>
                      </a:lnTo>
                      <a:lnTo>
                        <a:pt x="1225" y="102"/>
                      </a:lnTo>
                      <a:lnTo>
                        <a:pt x="1225" y="103"/>
                      </a:lnTo>
                      <a:lnTo>
                        <a:pt x="1224" y="105"/>
                      </a:lnTo>
                      <a:lnTo>
                        <a:pt x="1224" y="105"/>
                      </a:lnTo>
                      <a:lnTo>
                        <a:pt x="1224" y="106"/>
                      </a:lnTo>
                      <a:lnTo>
                        <a:pt x="1222" y="106"/>
                      </a:lnTo>
                      <a:lnTo>
                        <a:pt x="1222" y="110"/>
                      </a:lnTo>
                      <a:lnTo>
                        <a:pt x="1222" y="110"/>
                      </a:lnTo>
                      <a:lnTo>
                        <a:pt x="1222" y="111"/>
                      </a:lnTo>
                      <a:lnTo>
                        <a:pt x="1221" y="113"/>
                      </a:lnTo>
                      <a:lnTo>
                        <a:pt x="1220" y="113"/>
                      </a:lnTo>
                      <a:lnTo>
                        <a:pt x="1217" y="114"/>
                      </a:lnTo>
                      <a:lnTo>
                        <a:pt x="1217" y="114"/>
                      </a:lnTo>
                      <a:lnTo>
                        <a:pt x="1217" y="114"/>
                      </a:lnTo>
                      <a:lnTo>
                        <a:pt x="1216" y="114"/>
                      </a:lnTo>
                      <a:lnTo>
                        <a:pt x="1216" y="113"/>
                      </a:lnTo>
                      <a:lnTo>
                        <a:pt x="1217" y="111"/>
                      </a:lnTo>
                      <a:lnTo>
                        <a:pt x="1217" y="110"/>
                      </a:lnTo>
                      <a:lnTo>
                        <a:pt x="1217" y="110"/>
                      </a:lnTo>
                      <a:lnTo>
                        <a:pt x="1216" y="109"/>
                      </a:lnTo>
                      <a:lnTo>
                        <a:pt x="1215" y="109"/>
                      </a:lnTo>
                      <a:lnTo>
                        <a:pt x="1213" y="110"/>
                      </a:lnTo>
                      <a:lnTo>
                        <a:pt x="1212" y="113"/>
                      </a:lnTo>
                      <a:lnTo>
                        <a:pt x="1212" y="113"/>
                      </a:lnTo>
                      <a:lnTo>
                        <a:pt x="1211" y="113"/>
                      </a:lnTo>
                      <a:lnTo>
                        <a:pt x="1211" y="113"/>
                      </a:lnTo>
                      <a:lnTo>
                        <a:pt x="1211" y="113"/>
                      </a:lnTo>
                      <a:lnTo>
                        <a:pt x="1211" y="107"/>
                      </a:lnTo>
                      <a:lnTo>
                        <a:pt x="1212" y="107"/>
                      </a:lnTo>
                      <a:lnTo>
                        <a:pt x="1213" y="107"/>
                      </a:lnTo>
                      <a:lnTo>
                        <a:pt x="1213" y="107"/>
                      </a:lnTo>
                      <a:lnTo>
                        <a:pt x="1213" y="107"/>
                      </a:lnTo>
                      <a:lnTo>
                        <a:pt x="1213" y="105"/>
                      </a:lnTo>
                      <a:lnTo>
                        <a:pt x="1212" y="103"/>
                      </a:lnTo>
                      <a:lnTo>
                        <a:pt x="1211" y="102"/>
                      </a:lnTo>
                      <a:lnTo>
                        <a:pt x="1211" y="101"/>
                      </a:lnTo>
                      <a:lnTo>
                        <a:pt x="1209" y="101"/>
                      </a:lnTo>
                      <a:lnTo>
                        <a:pt x="1209" y="102"/>
                      </a:lnTo>
                      <a:lnTo>
                        <a:pt x="1208" y="103"/>
                      </a:lnTo>
                      <a:lnTo>
                        <a:pt x="1208" y="105"/>
                      </a:lnTo>
                      <a:lnTo>
                        <a:pt x="1205" y="105"/>
                      </a:lnTo>
                      <a:lnTo>
                        <a:pt x="1204" y="105"/>
                      </a:lnTo>
                      <a:lnTo>
                        <a:pt x="1203" y="106"/>
                      </a:lnTo>
                      <a:lnTo>
                        <a:pt x="1204" y="109"/>
                      </a:lnTo>
                      <a:lnTo>
                        <a:pt x="1203" y="109"/>
                      </a:lnTo>
                      <a:lnTo>
                        <a:pt x="1201" y="110"/>
                      </a:lnTo>
                      <a:lnTo>
                        <a:pt x="1199" y="111"/>
                      </a:lnTo>
                      <a:lnTo>
                        <a:pt x="1196" y="113"/>
                      </a:lnTo>
                      <a:lnTo>
                        <a:pt x="1198" y="110"/>
                      </a:lnTo>
                      <a:lnTo>
                        <a:pt x="1198" y="109"/>
                      </a:lnTo>
                      <a:lnTo>
                        <a:pt x="1200" y="109"/>
                      </a:lnTo>
                      <a:lnTo>
                        <a:pt x="1200" y="106"/>
                      </a:lnTo>
                      <a:lnTo>
                        <a:pt x="1201" y="106"/>
                      </a:lnTo>
                      <a:lnTo>
                        <a:pt x="1203" y="103"/>
                      </a:lnTo>
                      <a:lnTo>
                        <a:pt x="1204" y="103"/>
                      </a:lnTo>
                      <a:lnTo>
                        <a:pt x="1204" y="101"/>
                      </a:lnTo>
                      <a:lnTo>
                        <a:pt x="1203" y="101"/>
                      </a:lnTo>
                      <a:lnTo>
                        <a:pt x="1203" y="102"/>
                      </a:lnTo>
                      <a:lnTo>
                        <a:pt x="1201" y="102"/>
                      </a:lnTo>
                      <a:lnTo>
                        <a:pt x="1200" y="103"/>
                      </a:lnTo>
                      <a:lnTo>
                        <a:pt x="1200" y="105"/>
                      </a:lnTo>
                      <a:lnTo>
                        <a:pt x="1199" y="105"/>
                      </a:lnTo>
                      <a:lnTo>
                        <a:pt x="1196" y="105"/>
                      </a:lnTo>
                      <a:lnTo>
                        <a:pt x="1196" y="105"/>
                      </a:lnTo>
                      <a:lnTo>
                        <a:pt x="1198" y="103"/>
                      </a:lnTo>
                      <a:lnTo>
                        <a:pt x="1198" y="101"/>
                      </a:lnTo>
                      <a:lnTo>
                        <a:pt x="1194" y="101"/>
                      </a:lnTo>
                      <a:lnTo>
                        <a:pt x="1194" y="102"/>
                      </a:lnTo>
                      <a:lnTo>
                        <a:pt x="1190" y="102"/>
                      </a:lnTo>
                      <a:lnTo>
                        <a:pt x="1190" y="103"/>
                      </a:lnTo>
                      <a:lnTo>
                        <a:pt x="1190" y="103"/>
                      </a:lnTo>
                      <a:lnTo>
                        <a:pt x="1190" y="102"/>
                      </a:lnTo>
                      <a:lnTo>
                        <a:pt x="1184" y="103"/>
                      </a:lnTo>
                      <a:lnTo>
                        <a:pt x="1184" y="101"/>
                      </a:lnTo>
                      <a:lnTo>
                        <a:pt x="1184" y="101"/>
                      </a:lnTo>
                      <a:lnTo>
                        <a:pt x="1184" y="101"/>
                      </a:lnTo>
                      <a:lnTo>
                        <a:pt x="1184" y="101"/>
                      </a:lnTo>
                      <a:lnTo>
                        <a:pt x="1183" y="102"/>
                      </a:lnTo>
                      <a:lnTo>
                        <a:pt x="1183" y="102"/>
                      </a:lnTo>
                      <a:lnTo>
                        <a:pt x="1183" y="102"/>
                      </a:lnTo>
                      <a:lnTo>
                        <a:pt x="1183" y="103"/>
                      </a:lnTo>
                      <a:lnTo>
                        <a:pt x="1181" y="103"/>
                      </a:lnTo>
                      <a:lnTo>
                        <a:pt x="1181" y="103"/>
                      </a:lnTo>
                      <a:lnTo>
                        <a:pt x="1181" y="103"/>
                      </a:lnTo>
                      <a:lnTo>
                        <a:pt x="1179" y="103"/>
                      </a:lnTo>
                      <a:lnTo>
                        <a:pt x="1179" y="102"/>
                      </a:lnTo>
                      <a:lnTo>
                        <a:pt x="1177" y="102"/>
                      </a:lnTo>
                      <a:lnTo>
                        <a:pt x="1177" y="102"/>
                      </a:lnTo>
                      <a:lnTo>
                        <a:pt x="1177" y="102"/>
                      </a:lnTo>
                      <a:lnTo>
                        <a:pt x="1177" y="102"/>
                      </a:lnTo>
                      <a:lnTo>
                        <a:pt x="1175" y="102"/>
                      </a:lnTo>
                      <a:lnTo>
                        <a:pt x="1175" y="102"/>
                      </a:lnTo>
                      <a:lnTo>
                        <a:pt x="1174" y="102"/>
                      </a:lnTo>
                      <a:lnTo>
                        <a:pt x="1174" y="102"/>
                      </a:lnTo>
                      <a:lnTo>
                        <a:pt x="1174" y="102"/>
                      </a:lnTo>
                      <a:lnTo>
                        <a:pt x="1173" y="102"/>
                      </a:lnTo>
                      <a:lnTo>
                        <a:pt x="1173" y="102"/>
                      </a:lnTo>
                      <a:lnTo>
                        <a:pt x="1171" y="102"/>
                      </a:lnTo>
                      <a:lnTo>
                        <a:pt x="1167" y="102"/>
                      </a:lnTo>
                      <a:lnTo>
                        <a:pt x="1167" y="102"/>
                      </a:lnTo>
                      <a:lnTo>
                        <a:pt x="1165" y="102"/>
                      </a:lnTo>
                      <a:lnTo>
                        <a:pt x="1163" y="103"/>
                      </a:lnTo>
                      <a:lnTo>
                        <a:pt x="1161" y="105"/>
                      </a:lnTo>
                      <a:lnTo>
                        <a:pt x="1161" y="103"/>
                      </a:lnTo>
                      <a:lnTo>
                        <a:pt x="1160" y="103"/>
                      </a:lnTo>
                      <a:lnTo>
                        <a:pt x="1157" y="99"/>
                      </a:lnTo>
                      <a:lnTo>
                        <a:pt x="1158" y="99"/>
                      </a:lnTo>
                      <a:lnTo>
                        <a:pt x="1160" y="98"/>
                      </a:lnTo>
                      <a:lnTo>
                        <a:pt x="1161" y="97"/>
                      </a:lnTo>
                      <a:lnTo>
                        <a:pt x="1163" y="96"/>
                      </a:lnTo>
                      <a:lnTo>
                        <a:pt x="1163" y="93"/>
                      </a:lnTo>
                      <a:lnTo>
                        <a:pt x="1165" y="93"/>
                      </a:lnTo>
                      <a:lnTo>
                        <a:pt x="1165" y="94"/>
                      </a:lnTo>
                      <a:lnTo>
                        <a:pt x="1166" y="93"/>
                      </a:lnTo>
                      <a:lnTo>
                        <a:pt x="1166" y="93"/>
                      </a:lnTo>
                      <a:lnTo>
                        <a:pt x="1166" y="93"/>
                      </a:lnTo>
                      <a:lnTo>
                        <a:pt x="1166" y="93"/>
                      </a:lnTo>
                      <a:lnTo>
                        <a:pt x="1166" y="93"/>
                      </a:lnTo>
                      <a:lnTo>
                        <a:pt x="1166" y="92"/>
                      </a:lnTo>
                      <a:lnTo>
                        <a:pt x="1165" y="92"/>
                      </a:lnTo>
                      <a:lnTo>
                        <a:pt x="1163" y="92"/>
                      </a:lnTo>
                      <a:lnTo>
                        <a:pt x="1162" y="92"/>
                      </a:lnTo>
                      <a:lnTo>
                        <a:pt x="1161" y="92"/>
                      </a:lnTo>
                      <a:lnTo>
                        <a:pt x="1161" y="90"/>
                      </a:lnTo>
                      <a:lnTo>
                        <a:pt x="1161" y="90"/>
                      </a:lnTo>
                      <a:lnTo>
                        <a:pt x="1161" y="89"/>
                      </a:lnTo>
                      <a:lnTo>
                        <a:pt x="1163" y="89"/>
                      </a:lnTo>
                      <a:lnTo>
                        <a:pt x="1163" y="90"/>
                      </a:lnTo>
                      <a:lnTo>
                        <a:pt x="1163" y="90"/>
                      </a:lnTo>
                      <a:lnTo>
                        <a:pt x="1163" y="89"/>
                      </a:lnTo>
                      <a:lnTo>
                        <a:pt x="1163" y="89"/>
                      </a:lnTo>
                      <a:lnTo>
                        <a:pt x="1166" y="90"/>
                      </a:lnTo>
                      <a:lnTo>
                        <a:pt x="1165" y="89"/>
                      </a:lnTo>
                      <a:lnTo>
                        <a:pt x="1165" y="88"/>
                      </a:lnTo>
                      <a:lnTo>
                        <a:pt x="1165" y="88"/>
                      </a:lnTo>
                      <a:lnTo>
                        <a:pt x="1165" y="88"/>
                      </a:lnTo>
                      <a:lnTo>
                        <a:pt x="1166" y="85"/>
                      </a:lnTo>
                      <a:lnTo>
                        <a:pt x="1167" y="85"/>
                      </a:lnTo>
                      <a:lnTo>
                        <a:pt x="1169" y="86"/>
                      </a:lnTo>
                      <a:lnTo>
                        <a:pt x="1170" y="86"/>
                      </a:lnTo>
                      <a:lnTo>
                        <a:pt x="1170" y="88"/>
                      </a:lnTo>
                      <a:lnTo>
                        <a:pt x="1171" y="85"/>
                      </a:lnTo>
                      <a:lnTo>
                        <a:pt x="1171" y="85"/>
                      </a:lnTo>
                      <a:lnTo>
                        <a:pt x="1173" y="85"/>
                      </a:lnTo>
                      <a:lnTo>
                        <a:pt x="1173" y="84"/>
                      </a:lnTo>
                      <a:lnTo>
                        <a:pt x="1171" y="82"/>
                      </a:lnTo>
                      <a:lnTo>
                        <a:pt x="1169" y="82"/>
                      </a:lnTo>
                      <a:lnTo>
                        <a:pt x="1167" y="81"/>
                      </a:lnTo>
                      <a:lnTo>
                        <a:pt x="1169" y="81"/>
                      </a:lnTo>
                      <a:lnTo>
                        <a:pt x="1169" y="80"/>
                      </a:lnTo>
                      <a:lnTo>
                        <a:pt x="1170" y="80"/>
                      </a:lnTo>
                      <a:lnTo>
                        <a:pt x="1170" y="80"/>
                      </a:lnTo>
                      <a:lnTo>
                        <a:pt x="1171" y="73"/>
                      </a:lnTo>
                      <a:lnTo>
                        <a:pt x="1170" y="73"/>
                      </a:lnTo>
                      <a:lnTo>
                        <a:pt x="1170" y="71"/>
                      </a:lnTo>
                      <a:lnTo>
                        <a:pt x="1171" y="71"/>
                      </a:lnTo>
                      <a:lnTo>
                        <a:pt x="1171" y="69"/>
                      </a:lnTo>
                      <a:lnTo>
                        <a:pt x="1171" y="69"/>
                      </a:lnTo>
                      <a:lnTo>
                        <a:pt x="1171" y="68"/>
                      </a:lnTo>
                      <a:lnTo>
                        <a:pt x="1171" y="68"/>
                      </a:lnTo>
                      <a:lnTo>
                        <a:pt x="1171" y="68"/>
                      </a:lnTo>
                      <a:lnTo>
                        <a:pt x="1171" y="67"/>
                      </a:lnTo>
                      <a:lnTo>
                        <a:pt x="1171" y="67"/>
                      </a:lnTo>
                      <a:lnTo>
                        <a:pt x="1171" y="64"/>
                      </a:lnTo>
                      <a:lnTo>
                        <a:pt x="1174" y="63"/>
                      </a:lnTo>
                      <a:lnTo>
                        <a:pt x="1177" y="63"/>
                      </a:lnTo>
                      <a:lnTo>
                        <a:pt x="1175" y="61"/>
                      </a:lnTo>
                      <a:lnTo>
                        <a:pt x="1175" y="61"/>
                      </a:lnTo>
                      <a:lnTo>
                        <a:pt x="1175" y="60"/>
                      </a:lnTo>
                      <a:lnTo>
                        <a:pt x="1177" y="59"/>
                      </a:lnTo>
                      <a:lnTo>
                        <a:pt x="1177" y="58"/>
                      </a:lnTo>
                      <a:lnTo>
                        <a:pt x="1178" y="58"/>
                      </a:lnTo>
                      <a:lnTo>
                        <a:pt x="1181" y="56"/>
                      </a:lnTo>
                      <a:lnTo>
                        <a:pt x="1183" y="55"/>
                      </a:lnTo>
                      <a:close/>
                      <a:moveTo>
                        <a:pt x="3265" y="55"/>
                      </a:moveTo>
                      <a:lnTo>
                        <a:pt x="3265" y="56"/>
                      </a:lnTo>
                      <a:lnTo>
                        <a:pt x="3265" y="58"/>
                      </a:lnTo>
                      <a:lnTo>
                        <a:pt x="3263" y="59"/>
                      </a:lnTo>
                      <a:lnTo>
                        <a:pt x="3263" y="59"/>
                      </a:lnTo>
                      <a:lnTo>
                        <a:pt x="3262" y="59"/>
                      </a:lnTo>
                      <a:lnTo>
                        <a:pt x="3262" y="58"/>
                      </a:lnTo>
                      <a:lnTo>
                        <a:pt x="3263" y="56"/>
                      </a:lnTo>
                      <a:lnTo>
                        <a:pt x="3265" y="55"/>
                      </a:lnTo>
                      <a:close/>
                      <a:moveTo>
                        <a:pt x="63" y="54"/>
                      </a:moveTo>
                      <a:lnTo>
                        <a:pt x="64" y="54"/>
                      </a:lnTo>
                      <a:lnTo>
                        <a:pt x="65" y="55"/>
                      </a:lnTo>
                      <a:lnTo>
                        <a:pt x="66" y="58"/>
                      </a:lnTo>
                      <a:lnTo>
                        <a:pt x="66" y="58"/>
                      </a:lnTo>
                      <a:lnTo>
                        <a:pt x="66" y="58"/>
                      </a:lnTo>
                      <a:lnTo>
                        <a:pt x="65" y="58"/>
                      </a:lnTo>
                      <a:lnTo>
                        <a:pt x="64" y="56"/>
                      </a:lnTo>
                      <a:lnTo>
                        <a:pt x="63" y="56"/>
                      </a:lnTo>
                      <a:lnTo>
                        <a:pt x="63" y="56"/>
                      </a:lnTo>
                      <a:lnTo>
                        <a:pt x="61" y="55"/>
                      </a:lnTo>
                      <a:lnTo>
                        <a:pt x="63" y="54"/>
                      </a:lnTo>
                      <a:close/>
                      <a:moveTo>
                        <a:pt x="3337" y="52"/>
                      </a:moveTo>
                      <a:lnTo>
                        <a:pt x="3337" y="54"/>
                      </a:lnTo>
                      <a:lnTo>
                        <a:pt x="3337" y="54"/>
                      </a:lnTo>
                      <a:lnTo>
                        <a:pt x="3337" y="56"/>
                      </a:lnTo>
                      <a:lnTo>
                        <a:pt x="3331" y="56"/>
                      </a:lnTo>
                      <a:lnTo>
                        <a:pt x="3331" y="55"/>
                      </a:lnTo>
                      <a:lnTo>
                        <a:pt x="3334" y="54"/>
                      </a:lnTo>
                      <a:lnTo>
                        <a:pt x="3335" y="54"/>
                      </a:lnTo>
                      <a:lnTo>
                        <a:pt x="3337" y="52"/>
                      </a:lnTo>
                      <a:close/>
                      <a:moveTo>
                        <a:pt x="3369" y="51"/>
                      </a:moveTo>
                      <a:lnTo>
                        <a:pt x="3369" y="52"/>
                      </a:lnTo>
                      <a:lnTo>
                        <a:pt x="3367" y="52"/>
                      </a:lnTo>
                      <a:lnTo>
                        <a:pt x="3367" y="51"/>
                      </a:lnTo>
                      <a:lnTo>
                        <a:pt x="3368" y="51"/>
                      </a:lnTo>
                      <a:lnTo>
                        <a:pt x="3368" y="51"/>
                      </a:lnTo>
                      <a:lnTo>
                        <a:pt x="3368" y="51"/>
                      </a:lnTo>
                      <a:lnTo>
                        <a:pt x="3369" y="51"/>
                      </a:lnTo>
                      <a:close/>
                      <a:moveTo>
                        <a:pt x="796" y="51"/>
                      </a:moveTo>
                      <a:lnTo>
                        <a:pt x="797" y="52"/>
                      </a:lnTo>
                      <a:lnTo>
                        <a:pt x="798" y="52"/>
                      </a:lnTo>
                      <a:lnTo>
                        <a:pt x="798" y="54"/>
                      </a:lnTo>
                      <a:lnTo>
                        <a:pt x="798" y="54"/>
                      </a:lnTo>
                      <a:lnTo>
                        <a:pt x="798" y="55"/>
                      </a:lnTo>
                      <a:lnTo>
                        <a:pt x="801" y="54"/>
                      </a:lnTo>
                      <a:lnTo>
                        <a:pt x="801" y="58"/>
                      </a:lnTo>
                      <a:lnTo>
                        <a:pt x="801" y="59"/>
                      </a:lnTo>
                      <a:lnTo>
                        <a:pt x="802" y="60"/>
                      </a:lnTo>
                      <a:lnTo>
                        <a:pt x="803" y="61"/>
                      </a:lnTo>
                      <a:lnTo>
                        <a:pt x="805" y="65"/>
                      </a:lnTo>
                      <a:lnTo>
                        <a:pt x="806" y="67"/>
                      </a:lnTo>
                      <a:lnTo>
                        <a:pt x="807" y="68"/>
                      </a:lnTo>
                      <a:lnTo>
                        <a:pt x="807" y="69"/>
                      </a:lnTo>
                      <a:lnTo>
                        <a:pt x="806" y="71"/>
                      </a:lnTo>
                      <a:lnTo>
                        <a:pt x="806" y="72"/>
                      </a:lnTo>
                      <a:lnTo>
                        <a:pt x="802" y="72"/>
                      </a:lnTo>
                      <a:lnTo>
                        <a:pt x="801" y="61"/>
                      </a:lnTo>
                      <a:lnTo>
                        <a:pt x="798" y="61"/>
                      </a:lnTo>
                      <a:lnTo>
                        <a:pt x="798" y="59"/>
                      </a:lnTo>
                      <a:lnTo>
                        <a:pt x="797" y="58"/>
                      </a:lnTo>
                      <a:lnTo>
                        <a:pt x="796" y="56"/>
                      </a:lnTo>
                      <a:lnTo>
                        <a:pt x="794" y="56"/>
                      </a:lnTo>
                      <a:lnTo>
                        <a:pt x="794" y="55"/>
                      </a:lnTo>
                      <a:lnTo>
                        <a:pt x="794" y="54"/>
                      </a:lnTo>
                      <a:lnTo>
                        <a:pt x="793" y="54"/>
                      </a:lnTo>
                      <a:lnTo>
                        <a:pt x="793" y="51"/>
                      </a:lnTo>
                      <a:lnTo>
                        <a:pt x="794" y="51"/>
                      </a:lnTo>
                      <a:lnTo>
                        <a:pt x="794" y="51"/>
                      </a:lnTo>
                      <a:lnTo>
                        <a:pt x="794" y="51"/>
                      </a:lnTo>
                      <a:lnTo>
                        <a:pt x="796" y="51"/>
                      </a:lnTo>
                      <a:close/>
                      <a:moveTo>
                        <a:pt x="91" y="50"/>
                      </a:moveTo>
                      <a:lnTo>
                        <a:pt x="95" y="50"/>
                      </a:lnTo>
                      <a:lnTo>
                        <a:pt x="95" y="51"/>
                      </a:lnTo>
                      <a:lnTo>
                        <a:pt x="94" y="51"/>
                      </a:lnTo>
                      <a:lnTo>
                        <a:pt x="94" y="52"/>
                      </a:lnTo>
                      <a:lnTo>
                        <a:pt x="94" y="52"/>
                      </a:lnTo>
                      <a:lnTo>
                        <a:pt x="94" y="52"/>
                      </a:lnTo>
                      <a:lnTo>
                        <a:pt x="94" y="54"/>
                      </a:lnTo>
                      <a:lnTo>
                        <a:pt x="93" y="54"/>
                      </a:lnTo>
                      <a:lnTo>
                        <a:pt x="93" y="52"/>
                      </a:lnTo>
                      <a:lnTo>
                        <a:pt x="93" y="51"/>
                      </a:lnTo>
                      <a:lnTo>
                        <a:pt x="91" y="50"/>
                      </a:lnTo>
                      <a:close/>
                      <a:moveTo>
                        <a:pt x="127" y="50"/>
                      </a:moveTo>
                      <a:lnTo>
                        <a:pt x="129" y="50"/>
                      </a:lnTo>
                      <a:lnTo>
                        <a:pt x="129" y="50"/>
                      </a:lnTo>
                      <a:lnTo>
                        <a:pt x="127" y="50"/>
                      </a:lnTo>
                      <a:lnTo>
                        <a:pt x="127" y="50"/>
                      </a:lnTo>
                      <a:close/>
                      <a:moveTo>
                        <a:pt x="103" y="50"/>
                      </a:moveTo>
                      <a:lnTo>
                        <a:pt x="104" y="50"/>
                      </a:lnTo>
                      <a:lnTo>
                        <a:pt x="103" y="54"/>
                      </a:lnTo>
                      <a:lnTo>
                        <a:pt x="102" y="54"/>
                      </a:lnTo>
                      <a:lnTo>
                        <a:pt x="102" y="51"/>
                      </a:lnTo>
                      <a:lnTo>
                        <a:pt x="102" y="51"/>
                      </a:lnTo>
                      <a:lnTo>
                        <a:pt x="102" y="50"/>
                      </a:lnTo>
                      <a:lnTo>
                        <a:pt x="103" y="50"/>
                      </a:lnTo>
                      <a:close/>
                      <a:moveTo>
                        <a:pt x="99" y="50"/>
                      </a:moveTo>
                      <a:lnTo>
                        <a:pt x="101" y="50"/>
                      </a:lnTo>
                      <a:lnTo>
                        <a:pt x="99" y="52"/>
                      </a:lnTo>
                      <a:lnTo>
                        <a:pt x="98" y="52"/>
                      </a:lnTo>
                      <a:lnTo>
                        <a:pt x="98" y="52"/>
                      </a:lnTo>
                      <a:lnTo>
                        <a:pt x="98" y="52"/>
                      </a:lnTo>
                      <a:lnTo>
                        <a:pt x="98" y="51"/>
                      </a:lnTo>
                      <a:lnTo>
                        <a:pt x="98" y="50"/>
                      </a:lnTo>
                      <a:lnTo>
                        <a:pt x="99" y="50"/>
                      </a:lnTo>
                      <a:close/>
                      <a:moveTo>
                        <a:pt x="535" y="48"/>
                      </a:moveTo>
                      <a:lnTo>
                        <a:pt x="536" y="48"/>
                      </a:lnTo>
                      <a:lnTo>
                        <a:pt x="536" y="51"/>
                      </a:lnTo>
                      <a:lnTo>
                        <a:pt x="535" y="51"/>
                      </a:lnTo>
                      <a:lnTo>
                        <a:pt x="535" y="48"/>
                      </a:lnTo>
                      <a:close/>
                      <a:moveTo>
                        <a:pt x="133" y="48"/>
                      </a:moveTo>
                      <a:lnTo>
                        <a:pt x="135" y="48"/>
                      </a:lnTo>
                      <a:lnTo>
                        <a:pt x="136" y="50"/>
                      </a:lnTo>
                      <a:lnTo>
                        <a:pt x="136" y="50"/>
                      </a:lnTo>
                      <a:lnTo>
                        <a:pt x="133" y="50"/>
                      </a:lnTo>
                      <a:lnTo>
                        <a:pt x="133" y="48"/>
                      </a:lnTo>
                      <a:close/>
                      <a:moveTo>
                        <a:pt x="68" y="48"/>
                      </a:moveTo>
                      <a:lnTo>
                        <a:pt x="70" y="48"/>
                      </a:lnTo>
                      <a:lnTo>
                        <a:pt x="70" y="50"/>
                      </a:lnTo>
                      <a:lnTo>
                        <a:pt x="70" y="51"/>
                      </a:lnTo>
                      <a:lnTo>
                        <a:pt x="68" y="51"/>
                      </a:lnTo>
                      <a:lnTo>
                        <a:pt x="68" y="50"/>
                      </a:lnTo>
                      <a:lnTo>
                        <a:pt x="68" y="48"/>
                      </a:lnTo>
                      <a:lnTo>
                        <a:pt x="68" y="48"/>
                      </a:lnTo>
                      <a:lnTo>
                        <a:pt x="68" y="48"/>
                      </a:lnTo>
                      <a:close/>
                      <a:moveTo>
                        <a:pt x="52" y="48"/>
                      </a:moveTo>
                      <a:lnTo>
                        <a:pt x="52" y="50"/>
                      </a:lnTo>
                      <a:lnTo>
                        <a:pt x="52" y="51"/>
                      </a:lnTo>
                      <a:lnTo>
                        <a:pt x="52" y="51"/>
                      </a:lnTo>
                      <a:lnTo>
                        <a:pt x="52" y="51"/>
                      </a:lnTo>
                      <a:lnTo>
                        <a:pt x="49" y="51"/>
                      </a:lnTo>
                      <a:lnTo>
                        <a:pt x="49" y="50"/>
                      </a:lnTo>
                      <a:lnTo>
                        <a:pt x="51" y="48"/>
                      </a:lnTo>
                      <a:lnTo>
                        <a:pt x="51" y="48"/>
                      </a:lnTo>
                      <a:lnTo>
                        <a:pt x="51" y="48"/>
                      </a:lnTo>
                      <a:lnTo>
                        <a:pt x="52" y="48"/>
                      </a:lnTo>
                      <a:close/>
                      <a:moveTo>
                        <a:pt x="1602" y="46"/>
                      </a:moveTo>
                      <a:lnTo>
                        <a:pt x="1602" y="46"/>
                      </a:lnTo>
                      <a:lnTo>
                        <a:pt x="1602" y="47"/>
                      </a:lnTo>
                      <a:lnTo>
                        <a:pt x="1601" y="48"/>
                      </a:lnTo>
                      <a:lnTo>
                        <a:pt x="1602" y="48"/>
                      </a:lnTo>
                      <a:lnTo>
                        <a:pt x="1603" y="47"/>
                      </a:lnTo>
                      <a:lnTo>
                        <a:pt x="1603" y="47"/>
                      </a:lnTo>
                      <a:lnTo>
                        <a:pt x="1603" y="47"/>
                      </a:lnTo>
                      <a:lnTo>
                        <a:pt x="1605" y="46"/>
                      </a:lnTo>
                      <a:lnTo>
                        <a:pt x="1602" y="46"/>
                      </a:lnTo>
                      <a:close/>
                      <a:moveTo>
                        <a:pt x="531" y="44"/>
                      </a:moveTo>
                      <a:lnTo>
                        <a:pt x="533" y="44"/>
                      </a:lnTo>
                      <a:lnTo>
                        <a:pt x="533" y="46"/>
                      </a:lnTo>
                      <a:lnTo>
                        <a:pt x="533" y="46"/>
                      </a:lnTo>
                      <a:lnTo>
                        <a:pt x="533" y="46"/>
                      </a:lnTo>
                      <a:lnTo>
                        <a:pt x="531" y="46"/>
                      </a:lnTo>
                      <a:lnTo>
                        <a:pt x="531" y="46"/>
                      </a:lnTo>
                      <a:lnTo>
                        <a:pt x="531" y="46"/>
                      </a:lnTo>
                      <a:lnTo>
                        <a:pt x="531" y="44"/>
                      </a:lnTo>
                      <a:lnTo>
                        <a:pt x="531" y="44"/>
                      </a:lnTo>
                      <a:close/>
                      <a:moveTo>
                        <a:pt x="121" y="44"/>
                      </a:moveTo>
                      <a:lnTo>
                        <a:pt x="124" y="44"/>
                      </a:lnTo>
                      <a:lnTo>
                        <a:pt x="124" y="46"/>
                      </a:lnTo>
                      <a:lnTo>
                        <a:pt x="123" y="46"/>
                      </a:lnTo>
                      <a:lnTo>
                        <a:pt x="121" y="48"/>
                      </a:lnTo>
                      <a:lnTo>
                        <a:pt x="119" y="48"/>
                      </a:lnTo>
                      <a:lnTo>
                        <a:pt x="119" y="47"/>
                      </a:lnTo>
                      <a:lnTo>
                        <a:pt x="121" y="47"/>
                      </a:lnTo>
                      <a:lnTo>
                        <a:pt x="121" y="44"/>
                      </a:lnTo>
                      <a:close/>
                      <a:moveTo>
                        <a:pt x="3210" y="43"/>
                      </a:moveTo>
                      <a:lnTo>
                        <a:pt x="3211" y="44"/>
                      </a:lnTo>
                      <a:lnTo>
                        <a:pt x="3214" y="44"/>
                      </a:lnTo>
                      <a:lnTo>
                        <a:pt x="3216" y="44"/>
                      </a:lnTo>
                      <a:lnTo>
                        <a:pt x="3216" y="46"/>
                      </a:lnTo>
                      <a:lnTo>
                        <a:pt x="3212" y="47"/>
                      </a:lnTo>
                      <a:lnTo>
                        <a:pt x="3212" y="46"/>
                      </a:lnTo>
                      <a:lnTo>
                        <a:pt x="3211" y="46"/>
                      </a:lnTo>
                      <a:lnTo>
                        <a:pt x="3211" y="44"/>
                      </a:lnTo>
                      <a:lnTo>
                        <a:pt x="3210" y="44"/>
                      </a:lnTo>
                      <a:lnTo>
                        <a:pt x="3210" y="43"/>
                      </a:lnTo>
                      <a:close/>
                      <a:moveTo>
                        <a:pt x="157" y="43"/>
                      </a:moveTo>
                      <a:lnTo>
                        <a:pt x="157" y="44"/>
                      </a:lnTo>
                      <a:lnTo>
                        <a:pt x="154" y="44"/>
                      </a:lnTo>
                      <a:lnTo>
                        <a:pt x="154" y="43"/>
                      </a:lnTo>
                      <a:lnTo>
                        <a:pt x="154" y="43"/>
                      </a:lnTo>
                      <a:lnTo>
                        <a:pt x="155" y="43"/>
                      </a:lnTo>
                      <a:lnTo>
                        <a:pt x="155" y="43"/>
                      </a:lnTo>
                      <a:lnTo>
                        <a:pt x="157" y="43"/>
                      </a:lnTo>
                      <a:close/>
                      <a:moveTo>
                        <a:pt x="2639" y="42"/>
                      </a:moveTo>
                      <a:lnTo>
                        <a:pt x="2640" y="42"/>
                      </a:lnTo>
                      <a:lnTo>
                        <a:pt x="2640" y="42"/>
                      </a:lnTo>
                      <a:lnTo>
                        <a:pt x="2640" y="42"/>
                      </a:lnTo>
                      <a:lnTo>
                        <a:pt x="2639" y="43"/>
                      </a:lnTo>
                      <a:lnTo>
                        <a:pt x="2639" y="43"/>
                      </a:lnTo>
                      <a:lnTo>
                        <a:pt x="2639" y="43"/>
                      </a:lnTo>
                      <a:lnTo>
                        <a:pt x="2639" y="42"/>
                      </a:lnTo>
                      <a:close/>
                      <a:moveTo>
                        <a:pt x="161" y="41"/>
                      </a:moveTo>
                      <a:lnTo>
                        <a:pt x="162" y="41"/>
                      </a:lnTo>
                      <a:lnTo>
                        <a:pt x="162" y="42"/>
                      </a:lnTo>
                      <a:lnTo>
                        <a:pt x="162" y="42"/>
                      </a:lnTo>
                      <a:lnTo>
                        <a:pt x="162" y="42"/>
                      </a:lnTo>
                      <a:lnTo>
                        <a:pt x="162" y="42"/>
                      </a:lnTo>
                      <a:lnTo>
                        <a:pt x="162" y="42"/>
                      </a:lnTo>
                      <a:lnTo>
                        <a:pt x="162" y="42"/>
                      </a:lnTo>
                      <a:lnTo>
                        <a:pt x="161" y="42"/>
                      </a:lnTo>
                      <a:lnTo>
                        <a:pt x="161" y="42"/>
                      </a:lnTo>
                      <a:lnTo>
                        <a:pt x="161" y="41"/>
                      </a:lnTo>
                      <a:close/>
                      <a:moveTo>
                        <a:pt x="3393" y="38"/>
                      </a:moveTo>
                      <a:lnTo>
                        <a:pt x="3394" y="38"/>
                      </a:lnTo>
                      <a:lnTo>
                        <a:pt x="3390" y="43"/>
                      </a:lnTo>
                      <a:lnTo>
                        <a:pt x="3389" y="44"/>
                      </a:lnTo>
                      <a:lnTo>
                        <a:pt x="3389" y="47"/>
                      </a:lnTo>
                      <a:lnTo>
                        <a:pt x="3386" y="47"/>
                      </a:lnTo>
                      <a:lnTo>
                        <a:pt x="3386" y="48"/>
                      </a:lnTo>
                      <a:lnTo>
                        <a:pt x="3385" y="48"/>
                      </a:lnTo>
                      <a:lnTo>
                        <a:pt x="3385" y="47"/>
                      </a:lnTo>
                      <a:lnTo>
                        <a:pt x="3386" y="46"/>
                      </a:lnTo>
                      <a:lnTo>
                        <a:pt x="3388" y="42"/>
                      </a:lnTo>
                      <a:lnTo>
                        <a:pt x="3390" y="42"/>
                      </a:lnTo>
                      <a:lnTo>
                        <a:pt x="3390" y="41"/>
                      </a:lnTo>
                      <a:lnTo>
                        <a:pt x="3389" y="41"/>
                      </a:lnTo>
                      <a:lnTo>
                        <a:pt x="3389" y="41"/>
                      </a:lnTo>
                      <a:lnTo>
                        <a:pt x="3389" y="39"/>
                      </a:lnTo>
                      <a:lnTo>
                        <a:pt x="3392" y="39"/>
                      </a:lnTo>
                      <a:lnTo>
                        <a:pt x="3393" y="38"/>
                      </a:lnTo>
                      <a:lnTo>
                        <a:pt x="3393" y="38"/>
                      </a:lnTo>
                      <a:close/>
                      <a:moveTo>
                        <a:pt x="1065" y="38"/>
                      </a:moveTo>
                      <a:lnTo>
                        <a:pt x="1067" y="39"/>
                      </a:lnTo>
                      <a:lnTo>
                        <a:pt x="1067" y="42"/>
                      </a:lnTo>
                      <a:lnTo>
                        <a:pt x="1065" y="44"/>
                      </a:lnTo>
                      <a:lnTo>
                        <a:pt x="1065" y="44"/>
                      </a:lnTo>
                      <a:lnTo>
                        <a:pt x="1063" y="44"/>
                      </a:lnTo>
                      <a:lnTo>
                        <a:pt x="1063" y="44"/>
                      </a:lnTo>
                      <a:lnTo>
                        <a:pt x="1063" y="46"/>
                      </a:lnTo>
                      <a:lnTo>
                        <a:pt x="1061" y="46"/>
                      </a:lnTo>
                      <a:lnTo>
                        <a:pt x="1061" y="46"/>
                      </a:lnTo>
                      <a:lnTo>
                        <a:pt x="1061" y="46"/>
                      </a:lnTo>
                      <a:lnTo>
                        <a:pt x="1061" y="46"/>
                      </a:lnTo>
                      <a:lnTo>
                        <a:pt x="1060" y="46"/>
                      </a:lnTo>
                      <a:lnTo>
                        <a:pt x="1061" y="43"/>
                      </a:lnTo>
                      <a:lnTo>
                        <a:pt x="1063" y="41"/>
                      </a:lnTo>
                      <a:lnTo>
                        <a:pt x="1064" y="39"/>
                      </a:lnTo>
                      <a:lnTo>
                        <a:pt x="1065" y="38"/>
                      </a:lnTo>
                      <a:close/>
                      <a:moveTo>
                        <a:pt x="958" y="37"/>
                      </a:moveTo>
                      <a:lnTo>
                        <a:pt x="958" y="38"/>
                      </a:lnTo>
                      <a:lnTo>
                        <a:pt x="959" y="39"/>
                      </a:lnTo>
                      <a:lnTo>
                        <a:pt x="961" y="39"/>
                      </a:lnTo>
                      <a:lnTo>
                        <a:pt x="962" y="41"/>
                      </a:lnTo>
                      <a:lnTo>
                        <a:pt x="962" y="43"/>
                      </a:lnTo>
                      <a:lnTo>
                        <a:pt x="959" y="42"/>
                      </a:lnTo>
                      <a:lnTo>
                        <a:pt x="957" y="42"/>
                      </a:lnTo>
                      <a:lnTo>
                        <a:pt x="954" y="41"/>
                      </a:lnTo>
                      <a:lnTo>
                        <a:pt x="954" y="41"/>
                      </a:lnTo>
                      <a:lnTo>
                        <a:pt x="954" y="39"/>
                      </a:lnTo>
                      <a:lnTo>
                        <a:pt x="953" y="39"/>
                      </a:lnTo>
                      <a:lnTo>
                        <a:pt x="954" y="39"/>
                      </a:lnTo>
                      <a:lnTo>
                        <a:pt x="954" y="38"/>
                      </a:lnTo>
                      <a:lnTo>
                        <a:pt x="954" y="38"/>
                      </a:lnTo>
                      <a:lnTo>
                        <a:pt x="958" y="37"/>
                      </a:lnTo>
                      <a:close/>
                      <a:moveTo>
                        <a:pt x="1" y="37"/>
                      </a:moveTo>
                      <a:lnTo>
                        <a:pt x="2" y="37"/>
                      </a:lnTo>
                      <a:lnTo>
                        <a:pt x="2" y="38"/>
                      </a:lnTo>
                      <a:lnTo>
                        <a:pt x="1" y="38"/>
                      </a:lnTo>
                      <a:lnTo>
                        <a:pt x="1" y="38"/>
                      </a:lnTo>
                      <a:lnTo>
                        <a:pt x="1" y="38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1" y="37"/>
                      </a:lnTo>
                      <a:lnTo>
                        <a:pt x="1" y="37"/>
                      </a:lnTo>
                      <a:close/>
                      <a:moveTo>
                        <a:pt x="3403" y="37"/>
                      </a:moveTo>
                      <a:lnTo>
                        <a:pt x="3405" y="37"/>
                      </a:lnTo>
                      <a:lnTo>
                        <a:pt x="3406" y="37"/>
                      </a:lnTo>
                      <a:lnTo>
                        <a:pt x="3405" y="39"/>
                      </a:lnTo>
                      <a:lnTo>
                        <a:pt x="3403" y="41"/>
                      </a:lnTo>
                      <a:lnTo>
                        <a:pt x="3403" y="42"/>
                      </a:lnTo>
                      <a:lnTo>
                        <a:pt x="3401" y="42"/>
                      </a:lnTo>
                      <a:lnTo>
                        <a:pt x="3399" y="43"/>
                      </a:lnTo>
                      <a:lnTo>
                        <a:pt x="3398" y="42"/>
                      </a:lnTo>
                      <a:lnTo>
                        <a:pt x="3399" y="42"/>
                      </a:lnTo>
                      <a:lnTo>
                        <a:pt x="3401" y="41"/>
                      </a:lnTo>
                      <a:lnTo>
                        <a:pt x="3402" y="38"/>
                      </a:lnTo>
                      <a:lnTo>
                        <a:pt x="3402" y="38"/>
                      </a:lnTo>
                      <a:lnTo>
                        <a:pt x="3402" y="38"/>
                      </a:lnTo>
                      <a:lnTo>
                        <a:pt x="3402" y="37"/>
                      </a:lnTo>
                      <a:lnTo>
                        <a:pt x="3403" y="37"/>
                      </a:lnTo>
                      <a:lnTo>
                        <a:pt x="3403" y="37"/>
                      </a:lnTo>
                      <a:close/>
                      <a:moveTo>
                        <a:pt x="1739" y="37"/>
                      </a:moveTo>
                      <a:lnTo>
                        <a:pt x="1739" y="38"/>
                      </a:lnTo>
                      <a:lnTo>
                        <a:pt x="1736" y="38"/>
                      </a:lnTo>
                      <a:lnTo>
                        <a:pt x="1736" y="38"/>
                      </a:lnTo>
                      <a:lnTo>
                        <a:pt x="1736" y="38"/>
                      </a:lnTo>
                      <a:lnTo>
                        <a:pt x="1736" y="37"/>
                      </a:lnTo>
                      <a:lnTo>
                        <a:pt x="1739" y="37"/>
                      </a:lnTo>
                      <a:close/>
                      <a:moveTo>
                        <a:pt x="523" y="35"/>
                      </a:moveTo>
                      <a:lnTo>
                        <a:pt x="525" y="35"/>
                      </a:lnTo>
                      <a:lnTo>
                        <a:pt x="525" y="37"/>
                      </a:lnTo>
                      <a:lnTo>
                        <a:pt x="523" y="37"/>
                      </a:lnTo>
                      <a:lnTo>
                        <a:pt x="523" y="37"/>
                      </a:lnTo>
                      <a:lnTo>
                        <a:pt x="523" y="35"/>
                      </a:lnTo>
                      <a:close/>
                      <a:moveTo>
                        <a:pt x="504" y="35"/>
                      </a:moveTo>
                      <a:lnTo>
                        <a:pt x="505" y="35"/>
                      </a:lnTo>
                      <a:lnTo>
                        <a:pt x="505" y="35"/>
                      </a:lnTo>
                      <a:lnTo>
                        <a:pt x="505" y="35"/>
                      </a:lnTo>
                      <a:lnTo>
                        <a:pt x="506" y="37"/>
                      </a:lnTo>
                      <a:lnTo>
                        <a:pt x="506" y="38"/>
                      </a:lnTo>
                      <a:lnTo>
                        <a:pt x="506" y="38"/>
                      </a:lnTo>
                      <a:lnTo>
                        <a:pt x="506" y="38"/>
                      </a:lnTo>
                      <a:lnTo>
                        <a:pt x="508" y="38"/>
                      </a:lnTo>
                      <a:lnTo>
                        <a:pt x="508" y="39"/>
                      </a:lnTo>
                      <a:lnTo>
                        <a:pt x="509" y="41"/>
                      </a:lnTo>
                      <a:lnTo>
                        <a:pt x="508" y="42"/>
                      </a:lnTo>
                      <a:lnTo>
                        <a:pt x="508" y="42"/>
                      </a:lnTo>
                      <a:lnTo>
                        <a:pt x="508" y="42"/>
                      </a:lnTo>
                      <a:lnTo>
                        <a:pt x="509" y="43"/>
                      </a:lnTo>
                      <a:lnTo>
                        <a:pt x="510" y="43"/>
                      </a:lnTo>
                      <a:lnTo>
                        <a:pt x="510" y="43"/>
                      </a:lnTo>
                      <a:lnTo>
                        <a:pt x="510" y="43"/>
                      </a:lnTo>
                      <a:lnTo>
                        <a:pt x="509" y="44"/>
                      </a:lnTo>
                      <a:lnTo>
                        <a:pt x="508" y="44"/>
                      </a:lnTo>
                      <a:lnTo>
                        <a:pt x="509" y="47"/>
                      </a:lnTo>
                      <a:lnTo>
                        <a:pt x="509" y="47"/>
                      </a:lnTo>
                      <a:lnTo>
                        <a:pt x="510" y="50"/>
                      </a:lnTo>
                      <a:lnTo>
                        <a:pt x="508" y="48"/>
                      </a:lnTo>
                      <a:lnTo>
                        <a:pt x="508" y="48"/>
                      </a:lnTo>
                      <a:lnTo>
                        <a:pt x="506" y="47"/>
                      </a:lnTo>
                      <a:lnTo>
                        <a:pt x="504" y="46"/>
                      </a:lnTo>
                      <a:lnTo>
                        <a:pt x="502" y="44"/>
                      </a:lnTo>
                      <a:lnTo>
                        <a:pt x="501" y="42"/>
                      </a:lnTo>
                      <a:lnTo>
                        <a:pt x="500" y="39"/>
                      </a:lnTo>
                      <a:lnTo>
                        <a:pt x="501" y="39"/>
                      </a:lnTo>
                      <a:lnTo>
                        <a:pt x="501" y="39"/>
                      </a:lnTo>
                      <a:lnTo>
                        <a:pt x="501" y="39"/>
                      </a:lnTo>
                      <a:lnTo>
                        <a:pt x="500" y="39"/>
                      </a:lnTo>
                      <a:lnTo>
                        <a:pt x="500" y="37"/>
                      </a:lnTo>
                      <a:lnTo>
                        <a:pt x="501" y="37"/>
                      </a:lnTo>
                      <a:lnTo>
                        <a:pt x="501" y="37"/>
                      </a:lnTo>
                      <a:lnTo>
                        <a:pt x="502" y="37"/>
                      </a:lnTo>
                      <a:lnTo>
                        <a:pt x="502" y="37"/>
                      </a:lnTo>
                      <a:lnTo>
                        <a:pt x="504" y="35"/>
                      </a:lnTo>
                      <a:close/>
                      <a:moveTo>
                        <a:pt x="180" y="31"/>
                      </a:moveTo>
                      <a:lnTo>
                        <a:pt x="180" y="34"/>
                      </a:lnTo>
                      <a:lnTo>
                        <a:pt x="178" y="35"/>
                      </a:lnTo>
                      <a:lnTo>
                        <a:pt x="175" y="37"/>
                      </a:lnTo>
                      <a:lnTo>
                        <a:pt x="175" y="39"/>
                      </a:lnTo>
                      <a:lnTo>
                        <a:pt x="174" y="39"/>
                      </a:lnTo>
                      <a:lnTo>
                        <a:pt x="174" y="35"/>
                      </a:lnTo>
                      <a:lnTo>
                        <a:pt x="176" y="34"/>
                      </a:lnTo>
                      <a:lnTo>
                        <a:pt x="176" y="33"/>
                      </a:lnTo>
                      <a:lnTo>
                        <a:pt x="180" y="31"/>
                      </a:lnTo>
                      <a:close/>
                      <a:moveTo>
                        <a:pt x="786" y="31"/>
                      </a:moveTo>
                      <a:lnTo>
                        <a:pt x="789" y="31"/>
                      </a:lnTo>
                      <a:lnTo>
                        <a:pt x="789" y="31"/>
                      </a:lnTo>
                      <a:lnTo>
                        <a:pt x="789" y="33"/>
                      </a:lnTo>
                      <a:lnTo>
                        <a:pt x="789" y="34"/>
                      </a:lnTo>
                      <a:lnTo>
                        <a:pt x="788" y="34"/>
                      </a:lnTo>
                      <a:lnTo>
                        <a:pt x="790" y="37"/>
                      </a:lnTo>
                      <a:lnTo>
                        <a:pt x="792" y="37"/>
                      </a:lnTo>
                      <a:lnTo>
                        <a:pt x="792" y="42"/>
                      </a:lnTo>
                      <a:lnTo>
                        <a:pt x="792" y="46"/>
                      </a:lnTo>
                      <a:lnTo>
                        <a:pt x="792" y="51"/>
                      </a:lnTo>
                      <a:lnTo>
                        <a:pt x="790" y="51"/>
                      </a:lnTo>
                      <a:lnTo>
                        <a:pt x="789" y="51"/>
                      </a:lnTo>
                      <a:lnTo>
                        <a:pt x="788" y="48"/>
                      </a:lnTo>
                      <a:lnTo>
                        <a:pt x="786" y="48"/>
                      </a:lnTo>
                      <a:lnTo>
                        <a:pt x="786" y="47"/>
                      </a:lnTo>
                      <a:lnTo>
                        <a:pt x="788" y="46"/>
                      </a:lnTo>
                      <a:lnTo>
                        <a:pt x="788" y="44"/>
                      </a:lnTo>
                      <a:lnTo>
                        <a:pt x="788" y="42"/>
                      </a:lnTo>
                      <a:lnTo>
                        <a:pt x="788" y="41"/>
                      </a:lnTo>
                      <a:lnTo>
                        <a:pt x="786" y="39"/>
                      </a:lnTo>
                      <a:lnTo>
                        <a:pt x="786" y="39"/>
                      </a:lnTo>
                      <a:lnTo>
                        <a:pt x="785" y="39"/>
                      </a:lnTo>
                      <a:lnTo>
                        <a:pt x="785" y="38"/>
                      </a:lnTo>
                      <a:lnTo>
                        <a:pt x="784" y="37"/>
                      </a:lnTo>
                      <a:lnTo>
                        <a:pt x="783" y="37"/>
                      </a:lnTo>
                      <a:lnTo>
                        <a:pt x="783" y="35"/>
                      </a:lnTo>
                      <a:lnTo>
                        <a:pt x="781" y="35"/>
                      </a:lnTo>
                      <a:lnTo>
                        <a:pt x="781" y="35"/>
                      </a:lnTo>
                      <a:lnTo>
                        <a:pt x="781" y="35"/>
                      </a:lnTo>
                      <a:lnTo>
                        <a:pt x="781" y="35"/>
                      </a:lnTo>
                      <a:lnTo>
                        <a:pt x="781" y="35"/>
                      </a:lnTo>
                      <a:lnTo>
                        <a:pt x="784" y="34"/>
                      </a:lnTo>
                      <a:lnTo>
                        <a:pt x="786" y="34"/>
                      </a:lnTo>
                      <a:lnTo>
                        <a:pt x="788" y="34"/>
                      </a:lnTo>
                      <a:lnTo>
                        <a:pt x="786" y="34"/>
                      </a:lnTo>
                      <a:lnTo>
                        <a:pt x="786" y="33"/>
                      </a:lnTo>
                      <a:lnTo>
                        <a:pt x="786" y="31"/>
                      </a:lnTo>
                      <a:lnTo>
                        <a:pt x="786" y="31"/>
                      </a:lnTo>
                      <a:lnTo>
                        <a:pt x="786" y="31"/>
                      </a:lnTo>
                      <a:lnTo>
                        <a:pt x="786" y="31"/>
                      </a:lnTo>
                      <a:lnTo>
                        <a:pt x="786" y="31"/>
                      </a:lnTo>
                      <a:lnTo>
                        <a:pt x="786" y="31"/>
                      </a:lnTo>
                      <a:close/>
                      <a:moveTo>
                        <a:pt x="1109" y="30"/>
                      </a:moveTo>
                      <a:lnTo>
                        <a:pt x="1110" y="31"/>
                      </a:lnTo>
                      <a:lnTo>
                        <a:pt x="1111" y="31"/>
                      </a:lnTo>
                      <a:lnTo>
                        <a:pt x="1112" y="33"/>
                      </a:lnTo>
                      <a:lnTo>
                        <a:pt x="1114" y="33"/>
                      </a:lnTo>
                      <a:lnTo>
                        <a:pt x="1114" y="35"/>
                      </a:lnTo>
                      <a:lnTo>
                        <a:pt x="1112" y="35"/>
                      </a:lnTo>
                      <a:lnTo>
                        <a:pt x="1110" y="37"/>
                      </a:lnTo>
                      <a:lnTo>
                        <a:pt x="1110" y="35"/>
                      </a:lnTo>
                      <a:lnTo>
                        <a:pt x="1109" y="34"/>
                      </a:lnTo>
                      <a:lnTo>
                        <a:pt x="1109" y="33"/>
                      </a:lnTo>
                      <a:lnTo>
                        <a:pt x="1109" y="30"/>
                      </a:lnTo>
                      <a:close/>
                      <a:moveTo>
                        <a:pt x="533" y="29"/>
                      </a:moveTo>
                      <a:lnTo>
                        <a:pt x="533" y="29"/>
                      </a:lnTo>
                      <a:lnTo>
                        <a:pt x="533" y="30"/>
                      </a:lnTo>
                      <a:lnTo>
                        <a:pt x="533" y="30"/>
                      </a:lnTo>
                      <a:lnTo>
                        <a:pt x="533" y="29"/>
                      </a:lnTo>
                      <a:close/>
                      <a:moveTo>
                        <a:pt x="2958" y="29"/>
                      </a:moveTo>
                      <a:lnTo>
                        <a:pt x="2960" y="29"/>
                      </a:lnTo>
                      <a:lnTo>
                        <a:pt x="2960" y="30"/>
                      </a:lnTo>
                      <a:lnTo>
                        <a:pt x="2960" y="31"/>
                      </a:lnTo>
                      <a:lnTo>
                        <a:pt x="2961" y="31"/>
                      </a:lnTo>
                      <a:lnTo>
                        <a:pt x="2961" y="33"/>
                      </a:lnTo>
                      <a:lnTo>
                        <a:pt x="2961" y="33"/>
                      </a:lnTo>
                      <a:lnTo>
                        <a:pt x="2961" y="37"/>
                      </a:lnTo>
                      <a:lnTo>
                        <a:pt x="2960" y="38"/>
                      </a:lnTo>
                      <a:lnTo>
                        <a:pt x="2961" y="39"/>
                      </a:lnTo>
                      <a:lnTo>
                        <a:pt x="2960" y="39"/>
                      </a:lnTo>
                      <a:lnTo>
                        <a:pt x="2960" y="43"/>
                      </a:lnTo>
                      <a:lnTo>
                        <a:pt x="2961" y="43"/>
                      </a:lnTo>
                      <a:lnTo>
                        <a:pt x="2961" y="44"/>
                      </a:lnTo>
                      <a:lnTo>
                        <a:pt x="2961" y="44"/>
                      </a:lnTo>
                      <a:lnTo>
                        <a:pt x="2962" y="47"/>
                      </a:lnTo>
                      <a:lnTo>
                        <a:pt x="2963" y="48"/>
                      </a:lnTo>
                      <a:lnTo>
                        <a:pt x="2963" y="50"/>
                      </a:lnTo>
                      <a:lnTo>
                        <a:pt x="2965" y="50"/>
                      </a:lnTo>
                      <a:lnTo>
                        <a:pt x="2965" y="51"/>
                      </a:lnTo>
                      <a:lnTo>
                        <a:pt x="2963" y="54"/>
                      </a:lnTo>
                      <a:lnTo>
                        <a:pt x="2963" y="56"/>
                      </a:lnTo>
                      <a:lnTo>
                        <a:pt x="2962" y="58"/>
                      </a:lnTo>
                      <a:lnTo>
                        <a:pt x="2962" y="60"/>
                      </a:lnTo>
                      <a:lnTo>
                        <a:pt x="2963" y="60"/>
                      </a:lnTo>
                      <a:lnTo>
                        <a:pt x="2962" y="69"/>
                      </a:lnTo>
                      <a:lnTo>
                        <a:pt x="2963" y="69"/>
                      </a:lnTo>
                      <a:lnTo>
                        <a:pt x="2963" y="71"/>
                      </a:lnTo>
                      <a:lnTo>
                        <a:pt x="2965" y="72"/>
                      </a:lnTo>
                      <a:lnTo>
                        <a:pt x="2965" y="76"/>
                      </a:lnTo>
                      <a:lnTo>
                        <a:pt x="2965" y="77"/>
                      </a:lnTo>
                      <a:lnTo>
                        <a:pt x="2963" y="77"/>
                      </a:lnTo>
                      <a:lnTo>
                        <a:pt x="2963" y="81"/>
                      </a:lnTo>
                      <a:lnTo>
                        <a:pt x="2965" y="82"/>
                      </a:lnTo>
                      <a:lnTo>
                        <a:pt x="2966" y="85"/>
                      </a:lnTo>
                      <a:lnTo>
                        <a:pt x="2969" y="85"/>
                      </a:lnTo>
                      <a:lnTo>
                        <a:pt x="2969" y="86"/>
                      </a:lnTo>
                      <a:lnTo>
                        <a:pt x="2970" y="88"/>
                      </a:lnTo>
                      <a:lnTo>
                        <a:pt x="2970" y="90"/>
                      </a:lnTo>
                      <a:lnTo>
                        <a:pt x="2971" y="90"/>
                      </a:lnTo>
                      <a:lnTo>
                        <a:pt x="2971" y="90"/>
                      </a:lnTo>
                      <a:lnTo>
                        <a:pt x="2971" y="92"/>
                      </a:lnTo>
                      <a:lnTo>
                        <a:pt x="2973" y="92"/>
                      </a:lnTo>
                      <a:lnTo>
                        <a:pt x="2973" y="96"/>
                      </a:lnTo>
                      <a:lnTo>
                        <a:pt x="2971" y="96"/>
                      </a:lnTo>
                      <a:lnTo>
                        <a:pt x="2970" y="93"/>
                      </a:lnTo>
                      <a:lnTo>
                        <a:pt x="2969" y="92"/>
                      </a:lnTo>
                      <a:lnTo>
                        <a:pt x="2969" y="90"/>
                      </a:lnTo>
                      <a:lnTo>
                        <a:pt x="2967" y="90"/>
                      </a:lnTo>
                      <a:lnTo>
                        <a:pt x="2966" y="89"/>
                      </a:lnTo>
                      <a:lnTo>
                        <a:pt x="2961" y="90"/>
                      </a:lnTo>
                      <a:lnTo>
                        <a:pt x="2961" y="90"/>
                      </a:lnTo>
                      <a:lnTo>
                        <a:pt x="2961" y="92"/>
                      </a:lnTo>
                      <a:lnTo>
                        <a:pt x="2960" y="94"/>
                      </a:lnTo>
                      <a:lnTo>
                        <a:pt x="2958" y="96"/>
                      </a:lnTo>
                      <a:lnTo>
                        <a:pt x="2958" y="101"/>
                      </a:lnTo>
                      <a:lnTo>
                        <a:pt x="2958" y="101"/>
                      </a:lnTo>
                      <a:lnTo>
                        <a:pt x="2958" y="103"/>
                      </a:lnTo>
                      <a:lnTo>
                        <a:pt x="2957" y="105"/>
                      </a:lnTo>
                      <a:lnTo>
                        <a:pt x="2956" y="113"/>
                      </a:lnTo>
                      <a:lnTo>
                        <a:pt x="2956" y="113"/>
                      </a:lnTo>
                      <a:lnTo>
                        <a:pt x="2956" y="113"/>
                      </a:lnTo>
                      <a:lnTo>
                        <a:pt x="2956" y="114"/>
                      </a:lnTo>
                      <a:lnTo>
                        <a:pt x="2956" y="114"/>
                      </a:lnTo>
                      <a:lnTo>
                        <a:pt x="2956" y="116"/>
                      </a:lnTo>
                      <a:lnTo>
                        <a:pt x="2957" y="116"/>
                      </a:lnTo>
                      <a:lnTo>
                        <a:pt x="2957" y="119"/>
                      </a:lnTo>
                      <a:lnTo>
                        <a:pt x="2958" y="119"/>
                      </a:lnTo>
                      <a:lnTo>
                        <a:pt x="2958" y="122"/>
                      </a:lnTo>
                      <a:lnTo>
                        <a:pt x="2958" y="122"/>
                      </a:lnTo>
                      <a:lnTo>
                        <a:pt x="2960" y="124"/>
                      </a:lnTo>
                      <a:lnTo>
                        <a:pt x="2961" y="124"/>
                      </a:lnTo>
                      <a:lnTo>
                        <a:pt x="2961" y="128"/>
                      </a:lnTo>
                      <a:lnTo>
                        <a:pt x="2962" y="128"/>
                      </a:lnTo>
                      <a:lnTo>
                        <a:pt x="2962" y="130"/>
                      </a:lnTo>
                      <a:lnTo>
                        <a:pt x="2963" y="130"/>
                      </a:lnTo>
                      <a:lnTo>
                        <a:pt x="2962" y="133"/>
                      </a:lnTo>
                      <a:lnTo>
                        <a:pt x="2961" y="133"/>
                      </a:lnTo>
                      <a:lnTo>
                        <a:pt x="2961" y="131"/>
                      </a:lnTo>
                      <a:lnTo>
                        <a:pt x="2958" y="130"/>
                      </a:lnTo>
                      <a:lnTo>
                        <a:pt x="2957" y="127"/>
                      </a:lnTo>
                      <a:lnTo>
                        <a:pt x="2956" y="124"/>
                      </a:lnTo>
                      <a:lnTo>
                        <a:pt x="2953" y="124"/>
                      </a:lnTo>
                      <a:lnTo>
                        <a:pt x="2953" y="126"/>
                      </a:lnTo>
                      <a:lnTo>
                        <a:pt x="2952" y="127"/>
                      </a:lnTo>
                      <a:lnTo>
                        <a:pt x="2952" y="128"/>
                      </a:lnTo>
                      <a:lnTo>
                        <a:pt x="2950" y="128"/>
                      </a:lnTo>
                      <a:lnTo>
                        <a:pt x="2950" y="131"/>
                      </a:lnTo>
                      <a:lnTo>
                        <a:pt x="2950" y="132"/>
                      </a:lnTo>
                      <a:lnTo>
                        <a:pt x="2950" y="132"/>
                      </a:lnTo>
                      <a:lnTo>
                        <a:pt x="2948" y="132"/>
                      </a:lnTo>
                      <a:lnTo>
                        <a:pt x="2948" y="132"/>
                      </a:lnTo>
                      <a:lnTo>
                        <a:pt x="2949" y="132"/>
                      </a:lnTo>
                      <a:lnTo>
                        <a:pt x="2949" y="128"/>
                      </a:lnTo>
                      <a:lnTo>
                        <a:pt x="2949" y="128"/>
                      </a:lnTo>
                      <a:lnTo>
                        <a:pt x="2949" y="124"/>
                      </a:lnTo>
                      <a:lnTo>
                        <a:pt x="2950" y="124"/>
                      </a:lnTo>
                      <a:lnTo>
                        <a:pt x="2950" y="120"/>
                      </a:lnTo>
                      <a:lnTo>
                        <a:pt x="2950" y="120"/>
                      </a:lnTo>
                      <a:lnTo>
                        <a:pt x="2950" y="116"/>
                      </a:lnTo>
                      <a:lnTo>
                        <a:pt x="2950" y="116"/>
                      </a:lnTo>
                      <a:lnTo>
                        <a:pt x="2950" y="115"/>
                      </a:lnTo>
                      <a:lnTo>
                        <a:pt x="2952" y="115"/>
                      </a:lnTo>
                      <a:lnTo>
                        <a:pt x="2952" y="109"/>
                      </a:lnTo>
                      <a:lnTo>
                        <a:pt x="2952" y="106"/>
                      </a:lnTo>
                      <a:lnTo>
                        <a:pt x="2950" y="105"/>
                      </a:lnTo>
                      <a:lnTo>
                        <a:pt x="2950" y="102"/>
                      </a:lnTo>
                      <a:lnTo>
                        <a:pt x="2950" y="101"/>
                      </a:lnTo>
                      <a:lnTo>
                        <a:pt x="2950" y="101"/>
                      </a:lnTo>
                      <a:lnTo>
                        <a:pt x="2950" y="99"/>
                      </a:lnTo>
                      <a:lnTo>
                        <a:pt x="2952" y="99"/>
                      </a:lnTo>
                      <a:lnTo>
                        <a:pt x="2952" y="98"/>
                      </a:lnTo>
                      <a:lnTo>
                        <a:pt x="2950" y="96"/>
                      </a:lnTo>
                      <a:lnTo>
                        <a:pt x="2950" y="94"/>
                      </a:lnTo>
                      <a:lnTo>
                        <a:pt x="2950" y="92"/>
                      </a:lnTo>
                      <a:lnTo>
                        <a:pt x="2952" y="92"/>
                      </a:lnTo>
                      <a:lnTo>
                        <a:pt x="2952" y="84"/>
                      </a:lnTo>
                      <a:lnTo>
                        <a:pt x="2952" y="84"/>
                      </a:lnTo>
                      <a:lnTo>
                        <a:pt x="2952" y="76"/>
                      </a:lnTo>
                      <a:lnTo>
                        <a:pt x="2950" y="76"/>
                      </a:lnTo>
                      <a:lnTo>
                        <a:pt x="2952" y="69"/>
                      </a:lnTo>
                      <a:lnTo>
                        <a:pt x="2950" y="69"/>
                      </a:lnTo>
                      <a:lnTo>
                        <a:pt x="2950" y="67"/>
                      </a:lnTo>
                      <a:lnTo>
                        <a:pt x="2950" y="67"/>
                      </a:lnTo>
                      <a:lnTo>
                        <a:pt x="2950" y="65"/>
                      </a:lnTo>
                      <a:lnTo>
                        <a:pt x="2949" y="65"/>
                      </a:lnTo>
                      <a:lnTo>
                        <a:pt x="2949" y="59"/>
                      </a:lnTo>
                      <a:lnTo>
                        <a:pt x="2949" y="59"/>
                      </a:lnTo>
                      <a:lnTo>
                        <a:pt x="2949" y="56"/>
                      </a:lnTo>
                      <a:lnTo>
                        <a:pt x="2950" y="56"/>
                      </a:lnTo>
                      <a:lnTo>
                        <a:pt x="2949" y="50"/>
                      </a:lnTo>
                      <a:lnTo>
                        <a:pt x="2952" y="48"/>
                      </a:lnTo>
                      <a:lnTo>
                        <a:pt x="2952" y="46"/>
                      </a:lnTo>
                      <a:lnTo>
                        <a:pt x="2952" y="46"/>
                      </a:lnTo>
                      <a:lnTo>
                        <a:pt x="2953" y="44"/>
                      </a:lnTo>
                      <a:lnTo>
                        <a:pt x="2954" y="44"/>
                      </a:lnTo>
                      <a:lnTo>
                        <a:pt x="2956" y="43"/>
                      </a:lnTo>
                      <a:lnTo>
                        <a:pt x="2957" y="43"/>
                      </a:lnTo>
                      <a:lnTo>
                        <a:pt x="2957" y="39"/>
                      </a:lnTo>
                      <a:lnTo>
                        <a:pt x="2956" y="39"/>
                      </a:lnTo>
                      <a:lnTo>
                        <a:pt x="2954" y="31"/>
                      </a:lnTo>
                      <a:lnTo>
                        <a:pt x="2957" y="31"/>
                      </a:lnTo>
                      <a:lnTo>
                        <a:pt x="2958" y="30"/>
                      </a:lnTo>
                      <a:lnTo>
                        <a:pt x="2958" y="29"/>
                      </a:lnTo>
                      <a:close/>
                      <a:moveTo>
                        <a:pt x="191" y="27"/>
                      </a:moveTo>
                      <a:lnTo>
                        <a:pt x="192" y="29"/>
                      </a:lnTo>
                      <a:lnTo>
                        <a:pt x="192" y="29"/>
                      </a:lnTo>
                      <a:lnTo>
                        <a:pt x="193" y="29"/>
                      </a:lnTo>
                      <a:lnTo>
                        <a:pt x="192" y="31"/>
                      </a:lnTo>
                      <a:lnTo>
                        <a:pt x="190" y="34"/>
                      </a:lnTo>
                      <a:lnTo>
                        <a:pt x="187" y="35"/>
                      </a:lnTo>
                      <a:lnTo>
                        <a:pt x="184" y="35"/>
                      </a:lnTo>
                      <a:lnTo>
                        <a:pt x="184" y="34"/>
                      </a:lnTo>
                      <a:lnTo>
                        <a:pt x="187" y="34"/>
                      </a:lnTo>
                      <a:lnTo>
                        <a:pt x="188" y="33"/>
                      </a:lnTo>
                      <a:lnTo>
                        <a:pt x="190" y="31"/>
                      </a:lnTo>
                      <a:lnTo>
                        <a:pt x="188" y="30"/>
                      </a:lnTo>
                      <a:lnTo>
                        <a:pt x="187" y="29"/>
                      </a:lnTo>
                      <a:lnTo>
                        <a:pt x="188" y="29"/>
                      </a:lnTo>
                      <a:lnTo>
                        <a:pt x="188" y="29"/>
                      </a:lnTo>
                      <a:lnTo>
                        <a:pt x="191" y="27"/>
                      </a:lnTo>
                      <a:close/>
                      <a:moveTo>
                        <a:pt x="517" y="26"/>
                      </a:moveTo>
                      <a:lnTo>
                        <a:pt x="519" y="26"/>
                      </a:lnTo>
                      <a:lnTo>
                        <a:pt x="519" y="27"/>
                      </a:lnTo>
                      <a:lnTo>
                        <a:pt x="518" y="27"/>
                      </a:lnTo>
                      <a:lnTo>
                        <a:pt x="518" y="27"/>
                      </a:lnTo>
                      <a:lnTo>
                        <a:pt x="517" y="27"/>
                      </a:lnTo>
                      <a:lnTo>
                        <a:pt x="517" y="27"/>
                      </a:lnTo>
                      <a:lnTo>
                        <a:pt x="517" y="27"/>
                      </a:lnTo>
                      <a:lnTo>
                        <a:pt x="517" y="26"/>
                      </a:lnTo>
                      <a:lnTo>
                        <a:pt x="517" y="26"/>
                      </a:lnTo>
                      <a:close/>
                      <a:moveTo>
                        <a:pt x="495" y="25"/>
                      </a:moveTo>
                      <a:lnTo>
                        <a:pt x="496" y="25"/>
                      </a:lnTo>
                      <a:lnTo>
                        <a:pt x="497" y="25"/>
                      </a:lnTo>
                      <a:lnTo>
                        <a:pt x="498" y="26"/>
                      </a:lnTo>
                      <a:lnTo>
                        <a:pt x="498" y="26"/>
                      </a:lnTo>
                      <a:lnTo>
                        <a:pt x="498" y="26"/>
                      </a:lnTo>
                      <a:lnTo>
                        <a:pt x="500" y="26"/>
                      </a:lnTo>
                      <a:lnTo>
                        <a:pt x="500" y="25"/>
                      </a:lnTo>
                      <a:lnTo>
                        <a:pt x="504" y="25"/>
                      </a:lnTo>
                      <a:lnTo>
                        <a:pt x="505" y="25"/>
                      </a:lnTo>
                      <a:lnTo>
                        <a:pt x="505" y="25"/>
                      </a:lnTo>
                      <a:lnTo>
                        <a:pt x="505" y="27"/>
                      </a:lnTo>
                      <a:lnTo>
                        <a:pt x="504" y="30"/>
                      </a:lnTo>
                      <a:lnTo>
                        <a:pt x="504" y="34"/>
                      </a:lnTo>
                      <a:lnTo>
                        <a:pt x="502" y="34"/>
                      </a:lnTo>
                      <a:lnTo>
                        <a:pt x="502" y="35"/>
                      </a:lnTo>
                      <a:lnTo>
                        <a:pt x="501" y="35"/>
                      </a:lnTo>
                      <a:lnTo>
                        <a:pt x="501" y="35"/>
                      </a:lnTo>
                      <a:lnTo>
                        <a:pt x="500" y="37"/>
                      </a:lnTo>
                      <a:lnTo>
                        <a:pt x="498" y="37"/>
                      </a:lnTo>
                      <a:lnTo>
                        <a:pt x="497" y="37"/>
                      </a:lnTo>
                      <a:lnTo>
                        <a:pt x="497" y="35"/>
                      </a:lnTo>
                      <a:lnTo>
                        <a:pt x="497" y="34"/>
                      </a:lnTo>
                      <a:lnTo>
                        <a:pt x="497" y="34"/>
                      </a:lnTo>
                      <a:lnTo>
                        <a:pt x="496" y="34"/>
                      </a:lnTo>
                      <a:lnTo>
                        <a:pt x="496" y="34"/>
                      </a:lnTo>
                      <a:lnTo>
                        <a:pt x="496" y="34"/>
                      </a:lnTo>
                      <a:lnTo>
                        <a:pt x="496" y="30"/>
                      </a:lnTo>
                      <a:lnTo>
                        <a:pt x="495" y="29"/>
                      </a:lnTo>
                      <a:lnTo>
                        <a:pt x="495" y="25"/>
                      </a:lnTo>
                      <a:close/>
                      <a:moveTo>
                        <a:pt x="1073" y="21"/>
                      </a:moveTo>
                      <a:lnTo>
                        <a:pt x="1074" y="21"/>
                      </a:lnTo>
                      <a:lnTo>
                        <a:pt x="1074" y="26"/>
                      </a:lnTo>
                      <a:lnTo>
                        <a:pt x="1073" y="26"/>
                      </a:lnTo>
                      <a:lnTo>
                        <a:pt x="1073" y="27"/>
                      </a:lnTo>
                      <a:lnTo>
                        <a:pt x="1073" y="29"/>
                      </a:lnTo>
                      <a:lnTo>
                        <a:pt x="1073" y="29"/>
                      </a:lnTo>
                      <a:lnTo>
                        <a:pt x="1071" y="29"/>
                      </a:lnTo>
                      <a:lnTo>
                        <a:pt x="1071" y="30"/>
                      </a:lnTo>
                      <a:lnTo>
                        <a:pt x="1071" y="30"/>
                      </a:lnTo>
                      <a:lnTo>
                        <a:pt x="1071" y="25"/>
                      </a:lnTo>
                      <a:lnTo>
                        <a:pt x="1073" y="24"/>
                      </a:lnTo>
                      <a:lnTo>
                        <a:pt x="1073" y="21"/>
                      </a:lnTo>
                      <a:lnTo>
                        <a:pt x="1073" y="21"/>
                      </a:lnTo>
                      <a:lnTo>
                        <a:pt x="1073" y="21"/>
                      </a:lnTo>
                      <a:close/>
                      <a:moveTo>
                        <a:pt x="3431" y="20"/>
                      </a:moveTo>
                      <a:lnTo>
                        <a:pt x="3431" y="21"/>
                      </a:lnTo>
                      <a:lnTo>
                        <a:pt x="3432" y="21"/>
                      </a:lnTo>
                      <a:lnTo>
                        <a:pt x="3433" y="22"/>
                      </a:lnTo>
                      <a:lnTo>
                        <a:pt x="3433" y="24"/>
                      </a:lnTo>
                      <a:lnTo>
                        <a:pt x="3432" y="24"/>
                      </a:lnTo>
                      <a:lnTo>
                        <a:pt x="3432" y="24"/>
                      </a:lnTo>
                      <a:lnTo>
                        <a:pt x="3431" y="25"/>
                      </a:lnTo>
                      <a:lnTo>
                        <a:pt x="3431" y="25"/>
                      </a:lnTo>
                      <a:lnTo>
                        <a:pt x="3424" y="25"/>
                      </a:lnTo>
                      <a:lnTo>
                        <a:pt x="3424" y="26"/>
                      </a:lnTo>
                      <a:lnTo>
                        <a:pt x="3423" y="26"/>
                      </a:lnTo>
                      <a:lnTo>
                        <a:pt x="3423" y="27"/>
                      </a:lnTo>
                      <a:lnTo>
                        <a:pt x="3422" y="27"/>
                      </a:lnTo>
                      <a:lnTo>
                        <a:pt x="3419" y="27"/>
                      </a:lnTo>
                      <a:lnTo>
                        <a:pt x="3419" y="26"/>
                      </a:lnTo>
                      <a:lnTo>
                        <a:pt x="3422" y="24"/>
                      </a:lnTo>
                      <a:lnTo>
                        <a:pt x="3423" y="21"/>
                      </a:lnTo>
                      <a:lnTo>
                        <a:pt x="3426" y="21"/>
                      </a:lnTo>
                      <a:lnTo>
                        <a:pt x="3428" y="21"/>
                      </a:lnTo>
                      <a:lnTo>
                        <a:pt x="3431" y="20"/>
                      </a:lnTo>
                      <a:close/>
                      <a:moveTo>
                        <a:pt x="2911" y="18"/>
                      </a:moveTo>
                      <a:lnTo>
                        <a:pt x="2911" y="18"/>
                      </a:lnTo>
                      <a:lnTo>
                        <a:pt x="2911" y="18"/>
                      </a:lnTo>
                      <a:lnTo>
                        <a:pt x="2912" y="18"/>
                      </a:lnTo>
                      <a:lnTo>
                        <a:pt x="2912" y="20"/>
                      </a:lnTo>
                      <a:lnTo>
                        <a:pt x="2914" y="21"/>
                      </a:lnTo>
                      <a:lnTo>
                        <a:pt x="2915" y="22"/>
                      </a:lnTo>
                      <a:lnTo>
                        <a:pt x="2914" y="22"/>
                      </a:lnTo>
                      <a:lnTo>
                        <a:pt x="2912" y="25"/>
                      </a:lnTo>
                      <a:lnTo>
                        <a:pt x="2910" y="25"/>
                      </a:lnTo>
                      <a:lnTo>
                        <a:pt x="2907" y="24"/>
                      </a:lnTo>
                      <a:lnTo>
                        <a:pt x="2907" y="21"/>
                      </a:lnTo>
                      <a:lnTo>
                        <a:pt x="2909" y="20"/>
                      </a:lnTo>
                      <a:lnTo>
                        <a:pt x="2911" y="18"/>
                      </a:lnTo>
                      <a:close/>
                      <a:moveTo>
                        <a:pt x="805" y="18"/>
                      </a:moveTo>
                      <a:lnTo>
                        <a:pt x="805" y="18"/>
                      </a:lnTo>
                      <a:lnTo>
                        <a:pt x="805" y="21"/>
                      </a:lnTo>
                      <a:lnTo>
                        <a:pt x="807" y="21"/>
                      </a:lnTo>
                      <a:lnTo>
                        <a:pt x="807" y="24"/>
                      </a:lnTo>
                      <a:lnTo>
                        <a:pt x="807" y="26"/>
                      </a:lnTo>
                      <a:lnTo>
                        <a:pt x="807" y="29"/>
                      </a:lnTo>
                      <a:lnTo>
                        <a:pt x="809" y="29"/>
                      </a:lnTo>
                      <a:lnTo>
                        <a:pt x="809" y="31"/>
                      </a:lnTo>
                      <a:lnTo>
                        <a:pt x="809" y="31"/>
                      </a:lnTo>
                      <a:lnTo>
                        <a:pt x="809" y="33"/>
                      </a:lnTo>
                      <a:lnTo>
                        <a:pt x="810" y="33"/>
                      </a:lnTo>
                      <a:lnTo>
                        <a:pt x="810" y="35"/>
                      </a:lnTo>
                      <a:lnTo>
                        <a:pt x="813" y="37"/>
                      </a:lnTo>
                      <a:lnTo>
                        <a:pt x="813" y="39"/>
                      </a:lnTo>
                      <a:lnTo>
                        <a:pt x="814" y="39"/>
                      </a:lnTo>
                      <a:lnTo>
                        <a:pt x="814" y="42"/>
                      </a:lnTo>
                      <a:lnTo>
                        <a:pt x="815" y="43"/>
                      </a:lnTo>
                      <a:lnTo>
                        <a:pt x="815" y="44"/>
                      </a:lnTo>
                      <a:lnTo>
                        <a:pt x="815" y="44"/>
                      </a:lnTo>
                      <a:lnTo>
                        <a:pt x="815" y="46"/>
                      </a:lnTo>
                      <a:lnTo>
                        <a:pt x="815" y="46"/>
                      </a:lnTo>
                      <a:lnTo>
                        <a:pt x="815" y="47"/>
                      </a:lnTo>
                      <a:lnTo>
                        <a:pt x="817" y="47"/>
                      </a:lnTo>
                      <a:lnTo>
                        <a:pt x="817" y="51"/>
                      </a:lnTo>
                      <a:lnTo>
                        <a:pt x="819" y="52"/>
                      </a:lnTo>
                      <a:lnTo>
                        <a:pt x="821" y="54"/>
                      </a:lnTo>
                      <a:lnTo>
                        <a:pt x="822" y="55"/>
                      </a:lnTo>
                      <a:lnTo>
                        <a:pt x="823" y="55"/>
                      </a:lnTo>
                      <a:lnTo>
                        <a:pt x="826" y="55"/>
                      </a:lnTo>
                      <a:lnTo>
                        <a:pt x="824" y="58"/>
                      </a:lnTo>
                      <a:lnTo>
                        <a:pt x="823" y="59"/>
                      </a:lnTo>
                      <a:lnTo>
                        <a:pt x="823" y="60"/>
                      </a:lnTo>
                      <a:lnTo>
                        <a:pt x="823" y="63"/>
                      </a:lnTo>
                      <a:lnTo>
                        <a:pt x="824" y="63"/>
                      </a:lnTo>
                      <a:lnTo>
                        <a:pt x="824" y="65"/>
                      </a:lnTo>
                      <a:lnTo>
                        <a:pt x="824" y="65"/>
                      </a:lnTo>
                      <a:lnTo>
                        <a:pt x="824" y="67"/>
                      </a:lnTo>
                      <a:lnTo>
                        <a:pt x="822" y="67"/>
                      </a:lnTo>
                      <a:lnTo>
                        <a:pt x="822" y="69"/>
                      </a:lnTo>
                      <a:lnTo>
                        <a:pt x="818" y="69"/>
                      </a:lnTo>
                      <a:lnTo>
                        <a:pt x="818" y="64"/>
                      </a:lnTo>
                      <a:lnTo>
                        <a:pt x="817" y="64"/>
                      </a:lnTo>
                      <a:lnTo>
                        <a:pt x="817" y="60"/>
                      </a:lnTo>
                      <a:lnTo>
                        <a:pt x="818" y="60"/>
                      </a:lnTo>
                      <a:lnTo>
                        <a:pt x="818" y="60"/>
                      </a:lnTo>
                      <a:lnTo>
                        <a:pt x="818" y="59"/>
                      </a:lnTo>
                      <a:lnTo>
                        <a:pt x="817" y="59"/>
                      </a:lnTo>
                      <a:lnTo>
                        <a:pt x="817" y="59"/>
                      </a:lnTo>
                      <a:lnTo>
                        <a:pt x="817" y="55"/>
                      </a:lnTo>
                      <a:lnTo>
                        <a:pt x="814" y="55"/>
                      </a:lnTo>
                      <a:lnTo>
                        <a:pt x="814" y="55"/>
                      </a:lnTo>
                      <a:lnTo>
                        <a:pt x="815" y="55"/>
                      </a:lnTo>
                      <a:lnTo>
                        <a:pt x="815" y="52"/>
                      </a:lnTo>
                      <a:lnTo>
                        <a:pt x="814" y="51"/>
                      </a:lnTo>
                      <a:lnTo>
                        <a:pt x="810" y="51"/>
                      </a:lnTo>
                      <a:lnTo>
                        <a:pt x="810" y="48"/>
                      </a:lnTo>
                      <a:lnTo>
                        <a:pt x="810" y="48"/>
                      </a:lnTo>
                      <a:lnTo>
                        <a:pt x="811" y="47"/>
                      </a:lnTo>
                      <a:lnTo>
                        <a:pt x="811" y="47"/>
                      </a:lnTo>
                      <a:lnTo>
                        <a:pt x="811" y="46"/>
                      </a:lnTo>
                      <a:lnTo>
                        <a:pt x="810" y="46"/>
                      </a:lnTo>
                      <a:lnTo>
                        <a:pt x="810" y="44"/>
                      </a:lnTo>
                      <a:lnTo>
                        <a:pt x="810" y="43"/>
                      </a:lnTo>
                      <a:lnTo>
                        <a:pt x="809" y="44"/>
                      </a:lnTo>
                      <a:lnTo>
                        <a:pt x="807" y="44"/>
                      </a:lnTo>
                      <a:lnTo>
                        <a:pt x="807" y="44"/>
                      </a:lnTo>
                      <a:lnTo>
                        <a:pt x="805" y="43"/>
                      </a:lnTo>
                      <a:lnTo>
                        <a:pt x="802" y="41"/>
                      </a:lnTo>
                      <a:lnTo>
                        <a:pt x="800" y="39"/>
                      </a:lnTo>
                      <a:lnTo>
                        <a:pt x="800" y="38"/>
                      </a:lnTo>
                      <a:lnTo>
                        <a:pt x="800" y="38"/>
                      </a:lnTo>
                      <a:lnTo>
                        <a:pt x="798" y="38"/>
                      </a:lnTo>
                      <a:lnTo>
                        <a:pt x="798" y="35"/>
                      </a:lnTo>
                      <a:lnTo>
                        <a:pt x="800" y="35"/>
                      </a:lnTo>
                      <a:lnTo>
                        <a:pt x="801" y="34"/>
                      </a:lnTo>
                      <a:lnTo>
                        <a:pt x="801" y="34"/>
                      </a:lnTo>
                      <a:lnTo>
                        <a:pt x="797" y="34"/>
                      </a:lnTo>
                      <a:lnTo>
                        <a:pt x="797" y="33"/>
                      </a:lnTo>
                      <a:lnTo>
                        <a:pt x="796" y="33"/>
                      </a:lnTo>
                      <a:lnTo>
                        <a:pt x="796" y="31"/>
                      </a:lnTo>
                      <a:lnTo>
                        <a:pt x="794" y="31"/>
                      </a:lnTo>
                      <a:lnTo>
                        <a:pt x="794" y="30"/>
                      </a:lnTo>
                      <a:lnTo>
                        <a:pt x="796" y="30"/>
                      </a:lnTo>
                      <a:lnTo>
                        <a:pt x="796" y="29"/>
                      </a:lnTo>
                      <a:lnTo>
                        <a:pt x="797" y="29"/>
                      </a:lnTo>
                      <a:lnTo>
                        <a:pt x="797" y="26"/>
                      </a:lnTo>
                      <a:lnTo>
                        <a:pt x="798" y="25"/>
                      </a:lnTo>
                      <a:lnTo>
                        <a:pt x="800" y="22"/>
                      </a:lnTo>
                      <a:lnTo>
                        <a:pt x="800" y="22"/>
                      </a:lnTo>
                      <a:lnTo>
                        <a:pt x="800" y="22"/>
                      </a:lnTo>
                      <a:lnTo>
                        <a:pt x="801" y="22"/>
                      </a:lnTo>
                      <a:lnTo>
                        <a:pt x="803" y="22"/>
                      </a:lnTo>
                      <a:lnTo>
                        <a:pt x="803" y="22"/>
                      </a:lnTo>
                      <a:lnTo>
                        <a:pt x="803" y="20"/>
                      </a:lnTo>
                      <a:lnTo>
                        <a:pt x="803" y="20"/>
                      </a:lnTo>
                      <a:lnTo>
                        <a:pt x="803" y="20"/>
                      </a:lnTo>
                      <a:lnTo>
                        <a:pt x="803" y="20"/>
                      </a:lnTo>
                      <a:lnTo>
                        <a:pt x="803" y="18"/>
                      </a:lnTo>
                      <a:lnTo>
                        <a:pt x="805" y="18"/>
                      </a:lnTo>
                      <a:lnTo>
                        <a:pt x="805" y="18"/>
                      </a:lnTo>
                      <a:lnTo>
                        <a:pt x="805" y="18"/>
                      </a:lnTo>
                      <a:lnTo>
                        <a:pt x="805" y="18"/>
                      </a:lnTo>
                      <a:lnTo>
                        <a:pt x="805" y="18"/>
                      </a:lnTo>
                      <a:close/>
                      <a:moveTo>
                        <a:pt x="3462" y="17"/>
                      </a:moveTo>
                      <a:lnTo>
                        <a:pt x="3465" y="17"/>
                      </a:lnTo>
                      <a:lnTo>
                        <a:pt x="3462" y="22"/>
                      </a:lnTo>
                      <a:lnTo>
                        <a:pt x="3461" y="22"/>
                      </a:lnTo>
                      <a:lnTo>
                        <a:pt x="3461" y="22"/>
                      </a:lnTo>
                      <a:lnTo>
                        <a:pt x="3461" y="21"/>
                      </a:lnTo>
                      <a:lnTo>
                        <a:pt x="3460" y="21"/>
                      </a:lnTo>
                      <a:lnTo>
                        <a:pt x="3461" y="20"/>
                      </a:lnTo>
                      <a:lnTo>
                        <a:pt x="3462" y="18"/>
                      </a:lnTo>
                      <a:lnTo>
                        <a:pt x="3462" y="17"/>
                      </a:lnTo>
                      <a:close/>
                      <a:moveTo>
                        <a:pt x="1798" y="17"/>
                      </a:moveTo>
                      <a:lnTo>
                        <a:pt x="1798" y="18"/>
                      </a:lnTo>
                      <a:lnTo>
                        <a:pt x="1797" y="18"/>
                      </a:lnTo>
                      <a:lnTo>
                        <a:pt x="1797" y="20"/>
                      </a:lnTo>
                      <a:lnTo>
                        <a:pt x="1797" y="20"/>
                      </a:lnTo>
                      <a:lnTo>
                        <a:pt x="1794" y="21"/>
                      </a:lnTo>
                      <a:lnTo>
                        <a:pt x="1793" y="22"/>
                      </a:lnTo>
                      <a:lnTo>
                        <a:pt x="1792" y="22"/>
                      </a:lnTo>
                      <a:lnTo>
                        <a:pt x="1792" y="24"/>
                      </a:lnTo>
                      <a:lnTo>
                        <a:pt x="1792" y="24"/>
                      </a:lnTo>
                      <a:lnTo>
                        <a:pt x="1791" y="24"/>
                      </a:lnTo>
                      <a:lnTo>
                        <a:pt x="1789" y="24"/>
                      </a:lnTo>
                      <a:lnTo>
                        <a:pt x="1789" y="24"/>
                      </a:lnTo>
                      <a:lnTo>
                        <a:pt x="1789" y="24"/>
                      </a:lnTo>
                      <a:lnTo>
                        <a:pt x="1787" y="25"/>
                      </a:lnTo>
                      <a:lnTo>
                        <a:pt x="1785" y="24"/>
                      </a:lnTo>
                      <a:lnTo>
                        <a:pt x="1784" y="22"/>
                      </a:lnTo>
                      <a:lnTo>
                        <a:pt x="1784" y="21"/>
                      </a:lnTo>
                      <a:lnTo>
                        <a:pt x="1785" y="21"/>
                      </a:lnTo>
                      <a:lnTo>
                        <a:pt x="1784" y="18"/>
                      </a:lnTo>
                      <a:lnTo>
                        <a:pt x="1787" y="20"/>
                      </a:lnTo>
                      <a:lnTo>
                        <a:pt x="1788" y="20"/>
                      </a:lnTo>
                      <a:lnTo>
                        <a:pt x="1789" y="21"/>
                      </a:lnTo>
                      <a:lnTo>
                        <a:pt x="1789" y="20"/>
                      </a:lnTo>
                      <a:lnTo>
                        <a:pt x="1789" y="20"/>
                      </a:lnTo>
                      <a:lnTo>
                        <a:pt x="1792" y="18"/>
                      </a:lnTo>
                      <a:lnTo>
                        <a:pt x="1792" y="18"/>
                      </a:lnTo>
                      <a:lnTo>
                        <a:pt x="1798" y="17"/>
                      </a:lnTo>
                      <a:close/>
                      <a:moveTo>
                        <a:pt x="3437" y="17"/>
                      </a:moveTo>
                      <a:lnTo>
                        <a:pt x="3440" y="17"/>
                      </a:lnTo>
                      <a:lnTo>
                        <a:pt x="3440" y="20"/>
                      </a:lnTo>
                      <a:lnTo>
                        <a:pt x="3439" y="20"/>
                      </a:lnTo>
                      <a:lnTo>
                        <a:pt x="3439" y="20"/>
                      </a:lnTo>
                      <a:lnTo>
                        <a:pt x="3439" y="20"/>
                      </a:lnTo>
                      <a:lnTo>
                        <a:pt x="3439" y="18"/>
                      </a:lnTo>
                      <a:lnTo>
                        <a:pt x="3437" y="20"/>
                      </a:lnTo>
                      <a:lnTo>
                        <a:pt x="3437" y="17"/>
                      </a:lnTo>
                      <a:close/>
                      <a:moveTo>
                        <a:pt x="1781" y="17"/>
                      </a:moveTo>
                      <a:lnTo>
                        <a:pt x="1783" y="17"/>
                      </a:lnTo>
                      <a:lnTo>
                        <a:pt x="1783" y="20"/>
                      </a:lnTo>
                      <a:lnTo>
                        <a:pt x="1781" y="20"/>
                      </a:lnTo>
                      <a:lnTo>
                        <a:pt x="1781" y="22"/>
                      </a:lnTo>
                      <a:lnTo>
                        <a:pt x="1780" y="22"/>
                      </a:lnTo>
                      <a:lnTo>
                        <a:pt x="1780" y="22"/>
                      </a:lnTo>
                      <a:lnTo>
                        <a:pt x="1780" y="22"/>
                      </a:lnTo>
                      <a:lnTo>
                        <a:pt x="1779" y="22"/>
                      </a:lnTo>
                      <a:lnTo>
                        <a:pt x="1781" y="17"/>
                      </a:lnTo>
                      <a:close/>
                      <a:moveTo>
                        <a:pt x="3457" y="14"/>
                      </a:moveTo>
                      <a:lnTo>
                        <a:pt x="3460" y="14"/>
                      </a:lnTo>
                      <a:lnTo>
                        <a:pt x="3460" y="17"/>
                      </a:lnTo>
                      <a:lnTo>
                        <a:pt x="3458" y="17"/>
                      </a:lnTo>
                      <a:lnTo>
                        <a:pt x="3458" y="17"/>
                      </a:lnTo>
                      <a:lnTo>
                        <a:pt x="3458" y="17"/>
                      </a:lnTo>
                      <a:lnTo>
                        <a:pt x="3457" y="17"/>
                      </a:lnTo>
                      <a:lnTo>
                        <a:pt x="3457" y="16"/>
                      </a:lnTo>
                      <a:lnTo>
                        <a:pt x="3457" y="16"/>
                      </a:lnTo>
                      <a:lnTo>
                        <a:pt x="3457" y="14"/>
                      </a:lnTo>
                      <a:close/>
                      <a:moveTo>
                        <a:pt x="1030" y="14"/>
                      </a:moveTo>
                      <a:lnTo>
                        <a:pt x="1031" y="16"/>
                      </a:lnTo>
                      <a:lnTo>
                        <a:pt x="1031" y="16"/>
                      </a:lnTo>
                      <a:lnTo>
                        <a:pt x="1031" y="16"/>
                      </a:lnTo>
                      <a:lnTo>
                        <a:pt x="1031" y="16"/>
                      </a:lnTo>
                      <a:lnTo>
                        <a:pt x="1031" y="16"/>
                      </a:lnTo>
                      <a:lnTo>
                        <a:pt x="1031" y="16"/>
                      </a:lnTo>
                      <a:lnTo>
                        <a:pt x="1031" y="16"/>
                      </a:lnTo>
                      <a:lnTo>
                        <a:pt x="1031" y="16"/>
                      </a:lnTo>
                      <a:lnTo>
                        <a:pt x="1030" y="16"/>
                      </a:lnTo>
                      <a:lnTo>
                        <a:pt x="1030" y="16"/>
                      </a:lnTo>
                      <a:lnTo>
                        <a:pt x="1029" y="16"/>
                      </a:lnTo>
                      <a:lnTo>
                        <a:pt x="1030" y="16"/>
                      </a:lnTo>
                      <a:lnTo>
                        <a:pt x="1030" y="16"/>
                      </a:lnTo>
                      <a:lnTo>
                        <a:pt x="1030" y="14"/>
                      </a:lnTo>
                      <a:close/>
                      <a:moveTo>
                        <a:pt x="231" y="12"/>
                      </a:moveTo>
                      <a:lnTo>
                        <a:pt x="230" y="14"/>
                      </a:lnTo>
                      <a:lnTo>
                        <a:pt x="230" y="14"/>
                      </a:lnTo>
                      <a:lnTo>
                        <a:pt x="227" y="14"/>
                      </a:lnTo>
                      <a:lnTo>
                        <a:pt x="227" y="14"/>
                      </a:lnTo>
                      <a:lnTo>
                        <a:pt x="229" y="13"/>
                      </a:lnTo>
                      <a:lnTo>
                        <a:pt x="230" y="13"/>
                      </a:lnTo>
                      <a:lnTo>
                        <a:pt x="230" y="13"/>
                      </a:lnTo>
                      <a:lnTo>
                        <a:pt x="230" y="13"/>
                      </a:lnTo>
                      <a:lnTo>
                        <a:pt x="231" y="12"/>
                      </a:lnTo>
                      <a:close/>
                      <a:moveTo>
                        <a:pt x="220" y="12"/>
                      </a:moveTo>
                      <a:lnTo>
                        <a:pt x="221" y="13"/>
                      </a:lnTo>
                      <a:lnTo>
                        <a:pt x="221" y="13"/>
                      </a:lnTo>
                      <a:lnTo>
                        <a:pt x="221" y="14"/>
                      </a:lnTo>
                      <a:lnTo>
                        <a:pt x="221" y="14"/>
                      </a:lnTo>
                      <a:lnTo>
                        <a:pt x="221" y="14"/>
                      </a:lnTo>
                      <a:lnTo>
                        <a:pt x="221" y="14"/>
                      </a:lnTo>
                      <a:lnTo>
                        <a:pt x="221" y="14"/>
                      </a:lnTo>
                      <a:lnTo>
                        <a:pt x="220" y="16"/>
                      </a:lnTo>
                      <a:lnTo>
                        <a:pt x="218" y="16"/>
                      </a:lnTo>
                      <a:lnTo>
                        <a:pt x="218" y="16"/>
                      </a:lnTo>
                      <a:lnTo>
                        <a:pt x="217" y="16"/>
                      </a:lnTo>
                      <a:lnTo>
                        <a:pt x="214" y="16"/>
                      </a:lnTo>
                      <a:lnTo>
                        <a:pt x="214" y="17"/>
                      </a:lnTo>
                      <a:lnTo>
                        <a:pt x="212" y="17"/>
                      </a:lnTo>
                      <a:lnTo>
                        <a:pt x="212" y="18"/>
                      </a:lnTo>
                      <a:lnTo>
                        <a:pt x="210" y="18"/>
                      </a:lnTo>
                      <a:lnTo>
                        <a:pt x="209" y="20"/>
                      </a:lnTo>
                      <a:lnTo>
                        <a:pt x="207" y="20"/>
                      </a:lnTo>
                      <a:lnTo>
                        <a:pt x="208" y="17"/>
                      </a:lnTo>
                      <a:lnTo>
                        <a:pt x="208" y="17"/>
                      </a:lnTo>
                      <a:lnTo>
                        <a:pt x="209" y="17"/>
                      </a:lnTo>
                      <a:lnTo>
                        <a:pt x="210" y="16"/>
                      </a:lnTo>
                      <a:lnTo>
                        <a:pt x="210" y="13"/>
                      </a:lnTo>
                      <a:lnTo>
                        <a:pt x="213" y="13"/>
                      </a:lnTo>
                      <a:lnTo>
                        <a:pt x="216" y="13"/>
                      </a:lnTo>
                      <a:lnTo>
                        <a:pt x="217" y="12"/>
                      </a:lnTo>
                      <a:lnTo>
                        <a:pt x="220" y="12"/>
                      </a:lnTo>
                      <a:close/>
                      <a:moveTo>
                        <a:pt x="1815" y="10"/>
                      </a:moveTo>
                      <a:lnTo>
                        <a:pt x="1818" y="12"/>
                      </a:lnTo>
                      <a:lnTo>
                        <a:pt x="1819" y="12"/>
                      </a:lnTo>
                      <a:lnTo>
                        <a:pt x="1821" y="13"/>
                      </a:lnTo>
                      <a:lnTo>
                        <a:pt x="1821" y="16"/>
                      </a:lnTo>
                      <a:lnTo>
                        <a:pt x="1821" y="16"/>
                      </a:lnTo>
                      <a:lnTo>
                        <a:pt x="1818" y="16"/>
                      </a:lnTo>
                      <a:lnTo>
                        <a:pt x="1818" y="16"/>
                      </a:lnTo>
                      <a:lnTo>
                        <a:pt x="1817" y="14"/>
                      </a:lnTo>
                      <a:lnTo>
                        <a:pt x="1817" y="14"/>
                      </a:lnTo>
                      <a:lnTo>
                        <a:pt x="1815" y="13"/>
                      </a:lnTo>
                      <a:lnTo>
                        <a:pt x="1815" y="10"/>
                      </a:lnTo>
                      <a:close/>
                      <a:moveTo>
                        <a:pt x="1620" y="10"/>
                      </a:moveTo>
                      <a:lnTo>
                        <a:pt x="1620" y="10"/>
                      </a:lnTo>
                      <a:lnTo>
                        <a:pt x="1622" y="12"/>
                      </a:lnTo>
                      <a:lnTo>
                        <a:pt x="1622" y="12"/>
                      </a:lnTo>
                      <a:lnTo>
                        <a:pt x="1623" y="12"/>
                      </a:lnTo>
                      <a:lnTo>
                        <a:pt x="1623" y="14"/>
                      </a:lnTo>
                      <a:lnTo>
                        <a:pt x="1622" y="16"/>
                      </a:lnTo>
                      <a:lnTo>
                        <a:pt x="1620" y="16"/>
                      </a:lnTo>
                      <a:lnTo>
                        <a:pt x="1620" y="17"/>
                      </a:lnTo>
                      <a:lnTo>
                        <a:pt x="1622" y="16"/>
                      </a:lnTo>
                      <a:lnTo>
                        <a:pt x="1624" y="16"/>
                      </a:lnTo>
                      <a:lnTo>
                        <a:pt x="1626" y="14"/>
                      </a:lnTo>
                      <a:lnTo>
                        <a:pt x="1627" y="13"/>
                      </a:lnTo>
                      <a:lnTo>
                        <a:pt x="1630" y="13"/>
                      </a:lnTo>
                      <a:lnTo>
                        <a:pt x="1630" y="14"/>
                      </a:lnTo>
                      <a:lnTo>
                        <a:pt x="1631" y="14"/>
                      </a:lnTo>
                      <a:lnTo>
                        <a:pt x="1631" y="17"/>
                      </a:lnTo>
                      <a:lnTo>
                        <a:pt x="1630" y="18"/>
                      </a:lnTo>
                      <a:lnTo>
                        <a:pt x="1630" y="18"/>
                      </a:lnTo>
                      <a:lnTo>
                        <a:pt x="1632" y="18"/>
                      </a:lnTo>
                      <a:lnTo>
                        <a:pt x="1632" y="24"/>
                      </a:lnTo>
                      <a:lnTo>
                        <a:pt x="1635" y="24"/>
                      </a:lnTo>
                      <a:lnTo>
                        <a:pt x="1635" y="25"/>
                      </a:lnTo>
                      <a:lnTo>
                        <a:pt x="1632" y="26"/>
                      </a:lnTo>
                      <a:lnTo>
                        <a:pt x="1631" y="26"/>
                      </a:lnTo>
                      <a:lnTo>
                        <a:pt x="1628" y="26"/>
                      </a:lnTo>
                      <a:lnTo>
                        <a:pt x="1627" y="26"/>
                      </a:lnTo>
                      <a:lnTo>
                        <a:pt x="1627" y="27"/>
                      </a:lnTo>
                      <a:lnTo>
                        <a:pt x="1627" y="27"/>
                      </a:lnTo>
                      <a:lnTo>
                        <a:pt x="1627" y="29"/>
                      </a:lnTo>
                      <a:lnTo>
                        <a:pt x="1624" y="29"/>
                      </a:lnTo>
                      <a:lnTo>
                        <a:pt x="1626" y="33"/>
                      </a:lnTo>
                      <a:lnTo>
                        <a:pt x="1626" y="33"/>
                      </a:lnTo>
                      <a:lnTo>
                        <a:pt x="1624" y="34"/>
                      </a:lnTo>
                      <a:lnTo>
                        <a:pt x="1624" y="35"/>
                      </a:lnTo>
                      <a:lnTo>
                        <a:pt x="1626" y="35"/>
                      </a:lnTo>
                      <a:lnTo>
                        <a:pt x="1626" y="35"/>
                      </a:lnTo>
                      <a:lnTo>
                        <a:pt x="1624" y="35"/>
                      </a:lnTo>
                      <a:lnTo>
                        <a:pt x="1624" y="37"/>
                      </a:lnTo>
                      <a:lnTo>
                        <a:pt x="1626" y="37"/>
                      </a:lnTo>
                      <a:lnTo>
                        <a:pt x="1626" y="39"/>
                      </a:lnTo>
                      <a:lnTo>
                        <a:pt x="1626" y="41"/>
                      </a:lnTo>
                      <a:lnTo>
                        <a:pt x="1627" y="41"/>
                      </a:lnTo>
                      <a:lnTo>
                        <a:pt x="1627" y="43"/>
                      </a:lnTo>
                      <a:lnTo>
                        <a:pt x="1626" y="43"/>
                      </a:lnTo>
                      <a:lnTo>
                        <a:pt x="1627" y="47"/>
                      </a:lnTo>
                      <a:lnTo>
                        <a:pt x="1626" y="47"/>
                      </a:lnTo>
                      <a:lnTo>
                        <a:pt x="1627" y="48"/>
                      </a:lnTo>
                      <a:lnTo>
                        <a:pt x="1626" y="48"/>
                      </a:lnTo>
                      <a:lnTo>
                        <a:pt x="1623" y="48"/>
                      </a:lnTo>
                      <a:lnTo>
                        <a:pt x="1623" y="48"/>
                      </a:lnTo>
                      <a:lnTo>
                        <a:pt x="1624" y="50"/>
                      </a:lnTo>
                      <a:lnTo>
                        <a:pt x="1624" y="50"/>
                      </a:lnTo>
                      <a:lnTo>
                        <a:pt x="1624" y="51"/>
                      </a:lnTo>
                      <a:lnTo>
                        <a:pt x="1623" y="51"/>
                      </a:lnTo>
                      <a:lnTo>
                        <a:pt x="1623" y="51"/>
                      </a:lnTo>
                      <a:lnTo>
                        <a:pt x="1622" y="50"/>
                      </a:lnTo>
                      <a:lnTo>
                        <a:pt x="1622" y="51"/>
                      </a:lnTo>
                      <a:lnTo>
                        <a:pt x="1622" y="51"/>
                      </a:lnTo>
                      <a:lnTo>
                        <a:pt x="1622" y="52"/>
                      </a:lnTo>
                      <a:lnTo>
                        <a:pt x="1618" y="52"/>
                      </a:lnTo>
                      <a:lnTo>
                        <a:pt x="1618" y="54"/>
                      </a:lnTo>
                      <a:lnTo>
                        <a:pt x="1616" y="56"/>
                      </a:lnTo>
                      <a:lnTo>
                        <a:pt x="1615" y="56"/>
                      </a:lnTo>
                      <a:lnTo>
                        <a:pt x="1615" y="58"/>
                      </a:lnTo>
                      <a:lnTo>
                        <a:pt x="1611" y="56"/>
                      </a:lnTo>
                      <a:lnTo>
                        <a:pt x="1611" y="59"/>
                      </a:lnTo>
                      <a:lnTo>
                        <a:pt x="1609" y="60"/>
                      </a:lnTo>
                      <a:lnTo>
                        <a:pt x="1607" y="60"/>
                      </a:lnTo>
                      <a:lnTo>
                        <a:pt x="1605" y="63"/>
                      </a:lnTo>
                      <a:lnTo>
                        <a:pt x="1602" y="61"/>
                      </a:lnTo>
                      <a:lnTo>
                        <a:pt x="1602" y="59"/>
                      </a:lnTo>
                      <a:lnTo>
                        <a:pt x="1599" y="60"/>
                      </a:lnTo>
                      <a:lnTo>
                        <a:pt x="1598" y="61"/>
                      </a:lnTo>
                      <a:lnTo>
                        <a:pt x="1595" y="63"/>
                      </a:lnTo>
                      <a:lnTo>
                        <a:pt x="1595" y="60"/>
                      </a:lnTo>
                      <a:lnTo>
                        <a:pt x="1597" y="60"/>
                      </a:lnTo>
                      <a:lnTo>
                        <a:pt x="1598" y="60"/>
                      </a:lnTo>
                      <a:lnTo>
                        <a:pt x="1598" y="59"/>
                      </a:lnTo>
                      <a:lnTo>
                        <a:pt x="1598" y="59"/>
                      </a:lnTo>
                      <a:lnTo>
                        <a:pt x="1595" y="59"/>
                      </a:lnTo>
                      <a:lnTo>
                        <a:pt x="1594" y="59"/>
                      </a:lnTo>
                      <a:lnTo>
                        <a:pt x="1593" y="60"/>
                      </a:lnTo>
                      <a:lnTo>
                        <a:pt x="1593" y="59"/>
                      </a:lnTo>
                      <a:lnTo>
                        <a:pt x="1593" y="59"/>
                      </a:lnTo>
                      <a:lnTo>
                        <a:pt x="1593" y="58"/>
                      </a:lnTo>
                      <a:lnTo>
                        <a:pt x="1593" y="56"/>
                      </a:lnTo>
                      <a:lnTo>
                        <a:pt x="1594" y="56"/>
                      </a:lnTo>
                      <a:lnTo>
                        <a:pt x="1593" y="56"/>
                      </a:lnTo>
                      <a:lnTo>
                        <a:pt x="1592" y="55"/>
                      </a:lnTo>
                      <a:lnTo>
                        <a:pt x="1592" y="54"/>
                      </a:lnTo>
                      <a:lnTo>
                        <a:pt x="1593" y="54"/>
                      </a:lnTo>
                      <a:lnTo>
                        <a:pt x="1593" y="52"/>
                      </a:lnTo>
                      <a:lnTo>
                        <a:pt x="1594" y="54"/>
                      </a:lnTo>
                      <a:lnTo>
                        <a:pt x="1597" y="54"/>
                      </a:lnTo>
                      <a:lnTo>
                        <a:pt x="1597" y="52"/>
                      </a:lnTo>
                      <a:lnTo>
                        <a:pt x="1595" y="52"/>
                      </a:lnTo>
                      <a:lnTo>
                        <a:pt x="1595" y="51"/>
                      </a:lnTo>
                      <a:lnTo>
                        <a:pt x="1597" y="50"/>
                      </a:lnTo>
                      <a:lnTo>
                        <a:pt x="1598" y="50"/>
                      </a:lnTo>
                      <a:lnTo>
                        <a:pt x="1599" y="48"/>
                      </a:lnTo>
                      <a:lnTo>
                        <a:pt x="1599" y="48"/>
                      </a:lnTo>
                      <a:lnTo>
                        <a:pt x="1597" y="48"/>
                      </a:lnTo>
                      <a:lnTo>
                        <a:pt x="1597" y="47"/>
                      </a:lnTo>
                      <a:lnTo>
                        <a:pt x="1598" y="47"/>
                      </a:lnTo>
                      <a:lnTo>
                        <a:pt x="1599" y="46"/>
                      </a:lnTo>
                      <a:lnTo>
                        <a:pt x="1599" y="46"/>
                      </a:lnTo>
                      <a:lnTo>
                        <a:pt x="1599" y="44"/>
                      </a:lnTo>
                      <a:lnTo>
                        <a:pt x="1601" y="44"/>
                      </a:lnTo>
                      <a:lnTo>
                        <a:pt x="1601" y="41"/>
                      </a:lnTo>
                      <a:lnTo>
                        <a:pt x="1602" y="41"/>
                      </a:lnTo>
                      <a:lnTo>
                        <a:pt x="1602" y="39"/>
                      </a:lnTo>
                      <a:lnTo>
                        <a:pt x="1603" y="39"/>
                      </a:lnTo>
                      <a:lnTo>
                        <a:pt x="1605" y="38"/>
                      </a:lnTo>
                      <a:lnTo>
                        <a:pt x="1605" y="37"/>
                      </a:lnTo>
                      <a:lnTo>
                        <a:pt x="1605" y="37"/>
                      </a:lnTo>
                      <a:lnTo>
                        <a:pt x="1605" y="37"/>
                      </a:lnTo>
                      <a:lnTo>
                        <a:pt x="1603" y="35"/>
                      </a:lnTo>
                      <a:lnTo>
                        <a:pt x="1603" y="35"/>
                      </a:lnTo>
                      <a:lnTo>
                        <a:pt x="1603" y="38"/>
                      </a:lnTo>
                      <a:lnTo>
                        <a:pt x="1599" y="38"/>
                      </a:lnTo>
                      <a:lnTo>
                        <a:pt x="1599" y="39"/>
                      </a:lnTo>
                      <a:lnTo>
                        <a:pt x="1599" y="39"/>
                      </a:lnTo>
                      <a:lnTo>
                        <a:pt x="1598" y="38"/>
                      </a:lnTo>
                      <a:lnTo>
                        <a:pt x="1597" y="38"/>
                      </a:lnTo>
                      <a:lnTo>
                        <a:pt x="1597" y="38"/>
                      </a:lnTo>
                      <a:lnTo>
                        <a:pt x="1595" y="37"/>
                      </a:lnTo>
                      <a:lnTo>
                        <a:pt x="1593" y="37"/>
                      </a:lnTo>
                      <a:lnTo>
                        <a:pt x="1593" y="34"/>
                      </a:lnTo>
                      <a:lnTo>
                        <a:pt x="1595" y="34"/>
                      </a:lnTo>
                      <a:lnTo>
                        <a:pt x="1595" y="34"/>
                      </a:lnTo>
                      <a:lnTo>
                        <a:pt x="1595" y="34"/>
                      </a:lnTo>
                      <a:lnTo>
                        <a:pt x="1595" y="33"/>
                      </a:lnTo>
                      <a:lnTo>
                        <a:pt x="1595" y="33"/>
                      </a:lnTo>
                      <a:lnTo>
                        <a:pt x="1595" y="31"/>
                      </a:lnTo>
                      <a:lnTo>
                        <a:pt x="1597" y="31"/>
                      </a:lnTo>
                      <a:lnTo>
                        <a:pt x="1597" y="31"/>
                      </a:lnTo>
                      <a:lnTo>
                        <a:pt x="1599" y="31"/>
                      </a:lnTo>
                      <a:lnTo>
                        <a:pt x="1599" y="30"/>
                      </a:lnTo>
                      <a:lnTo>
                        <a:pt x="1601" y="30"/>
                      </a:lnTo>
                      <a:lnTo>
                        <a:pt x="1599" y="27"/>
                      </a:lnTo>
                      <a:lnTo>
                        <a:pt x="1598" y="27"/>
                      </a:lnTo>
                      <a:lnTo>
                        <a:pt x="1598" y="27"/>
                      </a:lnTo>
                      <a:lnTo>
                        <a:pt x="1597" y="27"/>
                      </a:lnTo>
                      <a:lnTo>
                        <a:pt x="1597" y="25"/>
                      </a:lnTo>
                      <a:lnTo>
                        <a:pt x="1598" y="25"/>
                      </a:lnTo>
                      <a:lnTo>
                        <a:pt x="1598" y="22"/>
                      </a:lnTo>
                      <a:lnTo>
                        <a:pt x="1599" y="22"/>
                      </a:lnTo>
                      <a:lnTo>
                        <a:pt x="1599" y="24"/>
                      </a:lnTo>
                      <a:lnTo>
                        <a:pt x="1599" y="25"/>
                      </a:lnTo>
                      <a:lnTo>
                        <a:pt x="1601" y="25"/>
                      </a:lnTo>
                      <a:lnTo>
                        <a:pt x="1602" y="24"/>
                      </a:lnTo>
                      <a:lnTo>
                        <a:pt x="1603" y="24"/>
                      </a:lnTo>
                      <a:lnTo>
                        <a:pt x="1605" y="24"/>
                      </a:lnTo>
                      <a:lnTo>
                        <a:pt x="1606" y="25"/>
                      </a:lnTo>
                      <a:lnTo>
                        <a:pt x="1607" y="25"/>
                      </a:lnTo>
                      <a:lnTo>
                        <a:pt x="1607" y="25"/>
                      </a:lnTo>
                      <a:lnTo>
                        <a:pt x="1607" y="25"/>
                      </a:lnTo>
                      <a:lnTo>
                        <a:pt x="1607" y="25"/>
                      </a:lnTo>
                      <a:lnTo>
                        <a:pt x="1609" y="25"/>
                      </a:lnTo>
                      <a:lnTo>
                        <a:pt x="1607" y="22"/>
                      </a:lnTo>
                      <a:lnTo>
                        <a:pt x="1609" y="22"/>
                      </a:lnTo>
                      <a:lnTo>
                        <a:pt x="1610" y="20"/>
                      </a:lnTo>
                      <a:lnTo>
                        <a:pt x="1611" y="20"/>
                      </a:lnTo>
                      <a:lnTo>
                        <a:pt x="1611" y="20"/>
                      </a:lnTo>
                      <a:lnTo>
                        <a:pt x="1611" y="20"/>
                      </a:lnTo>
                      <a:lnTo>
                        <a:pt x="1611" y="20"/>
                      </a:lnTo>
                      <a:lnTo>
                        <a:pt x="1613" y="18"/>
                      </a:lnTo>
                      <a:lnTo>
                        <a:pt x="1611" y="18"/>
                      </a:lnTo>
                      <a:lnTo>
                        <a:pt x="1611" y="17"/>
                      </a:lnTo>
                      <a:lnTo>
                        <a:pt x="1609" y="17"/>
                      </a:lnTo>
                      <a:lnTo>
                        <a:pt x="1610" y="16"/>
                      </a:lnTo>
                      <a:lnTo>
                        <a:pt x="1611" y="16"/>
                      </a:lnTo>
                      <a:lnTo>
                        <a:pt x="1611" y="13"/>
                      </a:lnTo>
                      <a:lnTo>
                        <a:pt x="1614" y="13"/>
                      </a:lnTo>
                      <a:lnTo>
                        <a:pt x="1616" y="12"/>
                      </a:lnTo>
                      <a:lnTo>
                        <a:pt x="1616" y="12"/>
                      </a:lnTo>
                      <a:lnTo>
                        <a:pt x="1616" y="13"/>
                      </a:lnTo>
                      <a:lnTo>
                        <a:pt x="1618" y="13"/>
                      </a:lnTo>
                      <a:lnTo>
                        <a:pt x="1620" y="13"/>
                      </a:lnTo>
                      <a:lnTo>
                        <a:pt x="1620" y="10"/>
                      </a:lnTo>
                      <a:close/>
                      <a:moveTo>
                        <a:pt x="1091" y="10"/>
                      </a:moveTo>
                      <a:lnTo>
                        <a:pt x="1093" y="10"/>
                      </a:lnTo>
                      <a:lnTo>
                        <a:pt x="1093" y="10"/>
                      </a:lnTo>
                      <a:lnTo>
                        <a:pt x="1093" y="10"/>
                      </a:lnTo>
                      <a:lnTo>
                        <a:pt x="1094" y="10"/>
                      </a:lnTo>
                      <a:lnTo>
                        <a:pt x="1094" y="13"/>
                      </a:lnTo>
                      <a:lnTo>
                        <a:pt x="1093" y="13"/>
                      </a:lnTo>
                      <a:lnTo>
                        <a:pt x="1091" y="10"/>
                      </a:lnTo>
                      <a:close/>
                      <a:moveTo>
                        <a:pt x="1779" y="9"/>
                      </a:moveTo>
                      <a:lnTo>
                        <a:pt x="1779" y="9"/>
                      </a:lnTo>
                      <a:lnTo>
                        <a:pt x="1780" y="12"/>
                      </a:lnTo>
                      <a:lnTo>
                        <a:pt x="1780" y="12"/>
                      </a:lnTo>
                      <a:lnTo>
                        <a:pt x="1780" y="16"/>
                      </a:lnTo>
                      <a:lnTo>
                        <a:pt x="1776" y="16"/>
                      </a:lnTo>
                      <a:lnTo>
                        <a:pt x="1776" y="14"/>
                      </a:lnTo>
                      <a:lnTo>
                        <a:pt x="1775" y="13"/>
                      </a:lnTo>
                      <a:lnTo>
                        <a:pt x="1774" y="13"/>
                      </a:lnTo>
                      <a:lnTo>
                        <a:pt x="1774" y="10"/>
                      </a:lnTo>
                      <a:lnTo>
                        <a:pt x="1776" y="10"/>
                      </a:lnTo>
                      <a:lnTo>
                        <a:pt x="1779" y="9"/>
                      </a:lnTo>
                      <a:close/>
                      <a:moveTo>
                        <a:pt x="498" y="9"/>
                      </a:moveTo>
                      <a:lnTo>
                        <a:pt x="500" y="9"/>
                      </a:lnTo>
                      <a:lnTo>
                        <a:pt x="500" y="10"/>
                      </a:lnTo>
                      <a:lnTo>
                        <a:pt x="498" y="10"/>
                      </a:lnTo>
                      <a:lnTo>
                        <a:pt x="498" y="9"/>
                      </a:lnTo>
                      <a:close/>
                      <a:moveTo>
                        <a:pt x="254" y="9"/>
                      </a:moveTo>
                      <a:lnTo>
                        <a:pt x="254" y="10"/>
                      </a:lnTo>
                      <a:lnTo>
                        <a:pt x="252" y="12"/>
                      </a:lnTo>
                      <a:lnTo>
                        <a:pt x="252" y="12"/>
                      </a:lnTo>
                      <a:lnTo>
                        <a:pt x="252" y="12"/>
                      </a:lnTo>
                      <a:lnTo>
                        <a:pt x="251" y="13"/>
                      </a:lnTo>
                      <a:lnTo>
                        <a:pt x="251" y="10"/>
                      </a:lnTo>
                      <a:lnTo>
                        <a:pt x="254" y="9"/>
                      </a:lnTo>
                      <a:close/>
                      <a:moveTo>
                        <a:pt x="1868" y="8"/>
                      </a:moveTo>
                      <a:lnTo>
                        <a:pt x="1869" y="8"/>
                      </a:lnTo>
                      <a:lnTo>
                        <a:pt x="1869" y="9"/>
                      </a:lnTo>
                      <a:lnTo>
                        <a:pt x="1868" y="9"/>
                      </a:lnTo>
                      <a:lnTo>
                        <a:pt x="1868" y="8"/>
                      </a:lnTo>
                      <a:close/>
                      <a:moveTo>
                        <a:pt x="1633" y="8"/>
                      </a:moveTo>
                      <a:lnTo>
                        <a:pt x="1635" y="8"/>
                      </a:lnTo>
                      <a:lnTo>
                        <a:pt x="1635" y="10"/>
                      </a:lnTo>
                      <a:lnTo>
                        <a:pt x="1632" y="10"/>
                      </a:lnTo>
                      <a:lnTo>
                        <a:pt x="1633" y="9"/>
                      </a:lnTo>
                      <a:lnTo>
                        <a:pt x="1633" y="8"/>
                      </a:lnTo>
                      <a:close/>
                      <a:moveTo>
                        <a:pt x="1628" y="8"/>
                      </a:moveTo>
                      <a:lnTo>
                        <a:pt x="1628" y="8"/>
                      </a:lnTo>
                      <a:lnTo>
                        <a:pt x="1628" y="8"/>
                      </a:lnTo>
                      <a:lnTo>
                        <a:pt x="1628" y="8"/>
                      </a:lnTo>
                      <a:lnTo>
                        <a:pt x="1628" y="8"/>
                      </a:lnTo>
                      <a:lnTo>
                        <a:pt x="1628" y="8"/>
                      </a:lnTo>
                      <a:close/>
                      <a:moveTo>
                        <a:pt x="246" y="6"/>
                      </a:moveTo>
                      <a:lnTo>
                        <a:pt x="247" y="6"/>
                      </a:lnTo>
                      <a:lnTo>
                        <a:pt x="247" y="6"/>
                      </a:lnTo>
                      <a:lnTo>
                        <a:pt x="247" y="6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48" y="8"/>
                      </a:lnTo>
                      <a:lnTo>
                        <a:pt x="246" y="8"/>
                      </a:lnTo>
                      <a:lnTo>
                        <a:pt x="246" y="6"/>
                      </a:lnTo>
                      <a:lnTo>
                        <a:pt x="246" y="6"/>
                      </a:lnTo>
                      <a:close/>
                      <a:moveTo>
                        <a:pt x="3139" y="5"/>
                      </a:moveTo>
                      <a:lnTo>
                        <a:pt x="3139" y="5"/>
                      </a:lnTo>
                      <a:lnTo>
                        <a:pt x="3139" y="5"/>
                      </a:lnTo>
                      <a:lnTo>
                        <a:pt x="3139" y="6"/>
                      </a:lnTo>
                      <a:lnTo>
                        <a:pt x="3139" y="6"/>
                      </a:lnTo>
                      <a:lnTo>
                        <a:pt x="3139" y="5"/>
                      </a:lnTo>
                      <a:close/>
                      <a:moveTo>
                        <a:pt x="1794" y="0"/>
                      </a:moveTo>
                      <a:lnTo>
                        <a:pt x="1796" y="4"/>
                      </a:lnTo>
                      <a:lnTo>
                        <a:pt x="1796" y="8"/>
                      </a:lnTo>
                      <a:lnTo>
                        <a:pt x="1794" y="8"/>
                      </a:lnTo>
                      <a:lnTo>
                        <a:pt x="1793" y="9"/>
                      </a:lnTo>
                      <a:lnTo>
                        <a:pt x="1796" y="9"/>
                      </a:lnTo>
                      <a:lnTo>
                        <a:pt x="1796" y="10"/>
                      </a:lnTo>
                      <a:lnTo>
                        <a:pt x="1797" y="12"/>
                      </a:lnTo>
                      <a:lnTo>
                        <a:pt x="1794" y="13"/>
                      </a:lnTo>
                      <a:lnTo>
                        <a:pt x="1792" y="14"/>
                      </a:lnTo>
                      <a:lnTo>
                        <a:pt x="1792" y="16"/>
                      </a:lnTo>
                      <a:lnTo>
                        <a:pt x="1792" y="16"/>
                      </a:lnTo>
                      <a:lnTo>
                        <a:pt x="1792" y="17"/>
                      </a:lnTo>
                      <a:lnTo>
                        <a:pt x="1789" y="17"/>
                      </a:lnTo>
                      <a:lnTo>
                        <a:pt x="1789" y="14"/>
                      </a:lnTo>
                      <a:lnTo>
                        <a:pt x="1789" y="14"/>
                      </a:lnTo>
                      <a:lnTo>
                        <a:pt x="1789" y="13"/>
                      </a:lnTo>
                      <a:lnTo>
                        <a:pt x="1788" y="13"/>
                      </a:lnTo>
                      <a:lnTo>
                        <a:pt x="1787" y="14"/>
                      </a:lnTo>
                      <a:lnTo>
                        <a:pt x="1784" y="14"/>
                      </a:lnTo>
                      <a:lnTo>
                        <a:pt x="1784" y="10"/>
                      </a:lnTo>
                      <a:lnTo>
                        <a:pt x="1783" y="10"/>
                      </a:lnTo>
                      <a:lnTo>
                        <a:pt x="1781" y="9"/>
                      </a:lnTo>
                      <a:lnTo>
                        <a:pt x="1781" y="8"/>
                      </a:lnTo>
                      <a:lnTo>
                        <a:pt x="1784" y="8"/>
                      </a:lnTo>
                      <a:lnTo>
                        <a:pt x="1784" y="5"/>
                      </a:lnTo>
                      <a:lnTo>
                        <a:pt x="1788" y="5"/>
                      </a:lnTo>
                      <a:lnTo>
                        <a:pt x="1788" y="8"/>
                      </a:lnTo>
                      <a:lnTo>
                        <a:pt x="1789" y="8"/>
                      </a:lnTo>
                      <a:lnTo>
                        <a:pt x="1791" y="5"/>
                      </a:lnTo>
                      <a:lnTo>
                        <a:pt x="1791" y="5"/>
                      </a:lnTo>
                      <a:lnTo>
                        <a:pt x="1791" y="4"/>
                      </a:lnTo>
                      <a:lnTo>
                        <a:pt x="1791" y="4"/>
                      </a:lnTo>
                      <a:lnTo>
                        <a:pt x="1789" y="4"/>
                      </a:lnTo>
                      <a:lnTo>
                        <a:pt x="1789" y="1"/>
                      </a:lnTo>
                      <a:lnTo>
                        <a:pt x="1791" y="1"/>
                      </a:lnTo>
                      <a:lnTo>
                        <a:pt x="1791" y="1"/>
                      </a:lnTo>
                      <a:lnTo>
                        <a:pt x="1794" y="0"/>
                      </a:lnTo>
                      <a:close/>
                      <a:moveTo>
                        <a:pt x="1030" y="0"/>
                      </a:moveTo>
                      <a:lnTo>
                        <a:pt x="1030" y="3"/>
                      </a:lnTo>
                      <a:lnTo>
                        <a:pt x="1030" y="3"/>
                      </a:lnTo>
                      <a:lnTo>
                        <a:pt x="1030" y="3"/>
                      </a:lnTo>
                      <a:lnTo>
                        <a:pt x="1030" y="4"/>
                      </a:lnTo>
                      <a:lnTo>
                        <a:pt x="1029" y="4"/>
                      </a:lnTo>
                      <a:lnTo>
                        <a:pt x="1029" y="4"/>
                      </a:lnTo>
                      <a:lnTo>
                        <a:pt x="1029" y="4"/>
                      </a:lnTo>
                      <a:lnTo>
                        <a:pt x="1027" y="4"/>
                      </a:lnTo>
                      <a:lnTo>
                        <a:pt x="1027" y="3"/>
                      </a:lnTo>
                      <a:lnTo>
                        <a:pt x="1029" y="3"/>
                      </a:lnTo>
                      <a:lnTo>
                        <a:pt x="1029" y="1"/>
                      </a:lnTo>
                      <a:lnTo>
                        <a:pt x="1029" y="0"/>
                      </a:lnTo>
                      <a:lnTo>
                        <a:pt x="1030" y="0"/>
                      </a:lnTo>
                      <a:close/>
                      <a:moveTo>
                        <a:pt x="3466" y="0"/>
                      </a:moveTo>
                      <a:lnTo>
                        <a:pt x="3466" y="8"/>
                      </a:lnTo>
                      <a:lnTo>
                        <a:pt x="3465" y="8"/>
                      </a:lnTo>
                      <a:lnTo>
                        <a:pt x="3461" y="10"/>
                      </a:lnTo>
                      <a:lnTo>
                        <a:pt x="3460" y="10"/>
                      </a:lnTo>
                      <a:lnTo>
                        <a:pt x="3458" y="10"/>
                      </a:lnTo>
                      <a:lnTo>
                        <a:pt x="3458" y="10"/>
                      </a:lnTo>
                      <a:lnTo>
                        <a:pt x="3456" y="9"/>
                      </a:lnTo>
                      <a:lnTo>
                        <a:pt x="3456" y="12"/>
                      </a:lnTo>
                      <a:lnTo>
                        <a:pt x="3454" y="12"/>
                      </a:lnTo>
                      <a:lnTo>
                        <a:pt x="3452" y="12"/>
                      </a:lnTo>
                      <a:lnTo>
                        <a:pt x="3452" y="12"/>
                      </a:lnTo>
                      <a:lnTo>
                        <a:pt x="3450" y="10"/>
                      </a:lnTo>
                      <a:lnTo>
                        <a:pt x="3448" y="9"/>
                      </a:lnTo>
                      <a:lnTo>
                        <a:pt x="3448" y="12"/>
                      </a:lnTo>
                      <a:lnTo>
                        <a:pt x="3447" y="12"/>
                      </a:lnTo>
                      <a:lnTo>
                        <a:pt x="3447" y="13"/>
                      </a:lnTo>
                      <a:lnTo>
                        <a:pt x="3445" y="14"/>
                      </a:lnTo>
                      <a:lnTo>
                        <a:pt x="3445" y="16"/>
                      </a:lnTo>
                      <a:lnTo>
                        <a:pt x="3445" y="16"/>
                      </a:lnTo>
                      <a:lnTo>
                        <a:pt x="3445" y="17"/>
                      </a:lnTo>
                      <a:lnTo>
                        <a:pt x="3444" y="17"/>
                      </a:lnTo>
                      <a:lnTo>
                        <a:pt x="3444" y="18"/>
                      </a:lnTo>
                      <a:lnTo>
                        <a:pt x="3441" y="18"/>
                      </a:lnTo>
                      <a:lnTo>
                        <a:pt x="3441" y="17"/>
                      </a:lnTo>
                      <a:lnTo>
                        <a:pt x="3441" y="16"/>
                      </a:lnTo>
                      <a:lnTo>
                        <a:pt x="3441" y="14"/>
                      </a:lnTo>
                      <a:lnTo>
                        <a:pt x="3443" y="14"/>
                      </a:lnTo>
                      <a:lnTo>
                        <a:pt x="3443" y="12"/>
                      </a:lnTo>
                      <a:lnTo>
                        <a:pt x="3443" y="12"/>
                      </a:lnTo>
                      <a:lnTo>
                        <a:pt x="3443" y="10"/>
                      </a:lnTo>
                      <a:lnTo>
                        <a:pt x="3444" y="10"/>
                      </a:lnTo>
                      <a:lnTo>
                        <a:pt x="3444" y="10"/>
                      </a:lnTo>
                      <a:lnTo>
                        <a:pt x="3445" y="10"/>
                      </a:lnTo>
                      <a:lnTo>
                        <a:pt x="3445" y="10"/>
                      </a:lnTo>
                      <a:lnTo>
                        <a:pt x="3445" y="9"/>
                      </a:lnTo>
                      <a:lnTo>
                        <a:pt x="3447" y="9"/>
                      </a:lnTo>
                      <a:lnTo>
                        <a:pt x="3447" y="8"/>
                      </a:lnTo>
                      <a:lnTo>
                        <a:pt x="3447" y="8"/>
                      </a:lnTo>
                      <a:lnTo>
                        <a:pt x="3448" y="6"/>
                      </a:lnTo>
                      <a:lnTo>
                        <a:pt x="3448" y="6"/>
                      </a:lnTo>
                      <a:lnTo>
                        <a:pt x="3448" y="6"/>
                      </a:lnTo>
                      <a:lnTo>
                        <a:pt x="3449" y="6"/>
                      </a:lnTo>
                      <a:lnTo>
                        <a:pt x="3449" y="6"/>
                      </a:lnTo>
                      <a:lnTo>
                        <a:pt x="3449" y="5"/>
                      </a:lnTo>
                      <a:lnTo>
                        <a:pt x="3450" y="6"/>
                      </a:lnTo>
                      <a:lnTo>
                        <a:pt x="3452" y="6"/>
                      </a:lnTo>
                      <a:lnTo>
                        <a:pt x="3452" y="6"/>
                      </a:lnTo>
                      <a:lnTo>
                        <a:pt x="3452" y="6"/>
                      </a:lnTo>
                      <a:lnTo>
                        <a:pt x="3453" y="5"/>
                      </a:lnTo>
                      <a:lnTo>
                        <a:pt x="3454" y="5"/>
                      </a:lnTo>
                      <a:lnTo>
                        <a:pt x="3457" y="5"/>
                      </a:lnTo>
                      <a:lnTo>
                        <a:pt x="3457" y="8"/>
                      </a:lnTo>
                      <a:lnTo>
                        <a:pt x="3461" y="6"/>
                      </a:lnTo>
                      <a:lnTo>
                        <a:pt x="3460" y="4"/>
                      </a:lnTo>
                      <a:lnTo>
                        <a:pt x="3461" y="4"/>
                      </a:lnTo>
                      <a:lnTo>
                        <a:pt x="3461" y="1"/>
                      </a:lnTo>
                      <a:lnTo>
                        <a:pt x="3462" y="0"/>
                      </a:lnTo>
                      <a:lnTo>
                        <a:pt x="3465" y="0"/>
                      </a:lnTo>
                      <a:lnTo>
                        <a:pt x="346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24"/>
                <p:cNvSpPr>
                  <a:spLocks noEditPoints="1"/>
                </p:cNvSpPr>
                <p:nvPr/>
              </p:nvSpPr>
              <p:spPr bwMode="auto">
                <a:xfrm>
                  <a:off x="3446463" y="1683204"/>
                  <a:ext cx="5124450" cy="298450"/>
                </a:xfrm>
                <a:custGeom>
                  <a:avLst/>
                  <a:gdLst>
                    <a:gd name="T0" fmla="*/ 784 w 3228"/>
                    <a:gd name="T1" fmla="*/ 106 h 188"/>
                    <a:gd name="T2" fmla="*/ 1441 w 3228"/>
                    <a:gd name="T3" fmla="*/ 100 h 188"/>
                    <a:gd name="T4" fmla="*/ 829 w 3228"/>
                    <a:gd name="T5" fmla="*/ 103 h 188"/>
                    <a:gd name="T6" fmla="*/ 323 w 3228"/>
                    <a:gd name="T7" fmla="*/ 116 h 188"/>
                    <a:gd name="T8" fmla="*/ 306 w 3228"/>
                    <a:gd name="T9" fmla="*/ 106 h 188"/>
                    <a:gd name="T10" fmla="*/ 573 w 3228"/>
                    <a:gd name="T11" fmla="*/ 98 h 188"/>
                    <a:gd name="T12" fmla="*/ 791 w 3228"/>
                    <a:gd name="T13" fmla="*/ 99 h 188"/>
                    <a:gd name="T14" fmla="*/ 1428 w 3228"/>
                    <a:gd name="T15" fmla="*/ 89 h 188"/>
                    <a:gd name="T16" fmla="*/ 1440 w 3228"/>
                    <a:gd name="T17" fmla="*/ 90 h 188"/>
                    <a:gd name="T18" fmla="*/ 1429 w 3228"/>
                    <a:gd name="T19" fmla="*/ 85 h 188"/>
                    <a:gd name="T20" fmla="*/ 300 w 3228"/>
                    <a:gd name="T21" fmla="*/ 94 h 188"/>
                    <a:gd name="T22" fmla="*/ 301 w 3228"/>
                    <a:gd name="T23" fmla="*/ 104 h 188"/>
                    <a:gd name="T24" fmla="*/ 293 w 3228"/>
                    <a:gd name="T25" fmla="*/ 98 h 188"/>
                    <a:gd name="T26" fmla="*/ 1665 w 3228"/>
                    <a:gd name="T27" fmla="*/ 96 h 188"/>
                    <a:gd name="T28" fmla="*/ 301 w 3228"/>
                    <a:gd name="T29" fmla="*/ 81 h 188"/>
                    <a:gd name="T30" fmla="*/ 132 w 3228"/>
                    <a:gd name="T31" fmla="*/ 85 h 188"/>
                    <a:gd name="T32" fmla="*/ 114 w 3228"/>
                    <a:gd name="T33" fmla="*/ 86 h 188"/>
                    <a:gd name="T34" fmla="*/ 124 w 3228"/>
                    <a:gd name="T35" fmla="*/ 78 h 188"/>
                    <a:gd name="T36" fmla="*/ 585 w 3228"/>
                    <a:gd name="T37" fmla="*/ 83 h 188"/>
                    <a:gd name="T38" fmla="*/ 576 w 3228"/>
                    <a:gd name="T39" fmla="*/ 86 h 188"/>
                    <a:gd name="T40" fmla="*/ 298 w 3228"/>
                    <a:gd name="T41" fmla="*/ 89 h 188"/>
                    <a:gd name="T42" fmla="*/ 1702 w 3228"/>
                    <a:gd name="T43" fmla="*/ 79 h 188"/>
                    <a:gd name="T44" fmla="*/ 1441 w 3228"/>
                    <a:gd name="T45" fmla="*/ 76 h 188"/>
                    <a:gd name="T46" fmla="*/ 1462 w 3228"/>
                    <a:gd name="T47" fmla="*/ 69 h 188"/>
                    <a:gd name="T48" fmla="*/ 1470 w 3228"/>
                    <a:gd name="T49" fmla="*/ 83 h 188"/>
                    <a:gd name="T50" fmla="*/ 1471 w 3228"/>
                    <a:gd name="T51" fmla="*/ 100 h 188"/>
                    <a:gd name="T52" fmla="*/ 1487 w 3228"/>
                    <a:gd name="T53" fmla="*/ 127 h 188"/>
                    <a:gd name="T54" fmla="*/ 1501 w 3228"/>
                    <a:gd name="T55" fmla="*/ 148 h 188"/>
                    <a:gd name="T56" fmla="*/ 1511 w 3228"/>
                    <a:gd name="T57" fmla="*/ 162 h 188"/>
                    <a:gd name="T58" fmla="*/ 1496 w 3228"/>
                    <a:gd name="T59" fmla="*/ 175 h 188"/>
                    <a:gd name="T60" fmla="*/ 1462 w 3228"/>
                    <a:gd name="T61" fmla="*/ 180 h 188"/>
                    <a:gd name="T62" fmla="*/ 1457 w 3228"/>
                    <a:gd name="T63" fmla="*/ 170 h 188"/>
                    <a:gd name="T64" fmla="*/ 1454 w 3228"/>
                    <a:gd name="T65" fmla="*/ 165 h 188"/>
                    <a:gd name="T66" fmla="*/ 1456 w 3228"/>
                    <a:gd name="T67" fmla="*/ 150 h 188"/>
                    <a:gd name="T68" fmla="*/ 1462 w 3228"/>
                    <a:gd name="T69" fmla="*/ 144 h 188"/>
                    <a:gd name="T70" fmla="*/ 1466 w 3228"/>
                    <a:gd name="T71" fmla="*/ 127 h 188"/>
                    <a:gd name="T72" fmla="*/ 1453 w 3228"/>
                    <a:gd name="T73" fmla="*/ 116 h 188"/>
                    <a:gd name="T74" fmla="*/ 1446 w 3228"/>
                    <a:gd name="T75" fmla="*/ 106 h 188"/>
                    <a:gd name="T76" fmla="*/ 1446 w 3228"/>
                    <a:gd name="T77" fmla="*/ 85 h 188"/>
                    <a:gd name="T78" fmla="*/ 1462 w 3228"/>
                    <a:gd name="T79" fmla="*/ 69 h 188"/>
                    <a:gd name="T80" fmla="*/ 133 w 3228"/>
                    <a:gd name="T81" fmla="*/ 72 h 188"/>
                    <a:gd name="T82" fmla="*/ 2955 w 3228"/>
                    <a:gd name="T83" fmla="*/ 70 h 188"/>
                    <a:gd name="T84" fmla="*/ 1696 w 3228"/>
                    <a:gd name="T85" fmla="*/ 65 h 188"/>
                    <a:gd name="T86" fmla="*/ 1545 w 3228"/>
                    <a:gd name="T87" fmla="*/ 59 h 188"/>
                    <a:gd name="T88" fmla="*/ 1545 w 3228"/>
                    <a:gd name="T89" fmla="*/ 55 h 188"/>
                    <a:gd name="T90" fmla="*/ 1110 w 3228"/>
                    <a:gd name="T91" fmla="*/ 53 h 188"/>
                    <a:gd name="T92" fmla="*/ 542 w 3228"/>
                    <a:gd name="T93" fmla="*/ 55 h 188"/>
                    <a:gd name="T94" fmla="*/ 505 w 3228"/>
                    <a:gd name="T95" fmla="*/ 66 h 188"/>
                    <a:gd name="T96" fmla="*/ 3218 w 3228"/>
                    <a:gd name="T97" fmla="*/ 53 h 188"/>
                    <a:gd name="T98" fmla="*/ 3165 w 3228"/>
                    <a:gd name="T99" fmla="*/ 51 h 188"/>
                    <a:gd name="T100" fmla="*/ 1672 w 3228"/>
                    <a:gd name="T101" fmla="*/ 45 h 188"/>
                    <a:gd name="T102" fmla="*/ 1484 w 3228"/>
                    <a:gd name="T103" fmla="*/ 48 h 188"/>
                    <a:gd name="T104" fmla="*/ 13 w 3228"/>
                    <a:gd name="T105" fmla="*/ 48 h 188"/>
                    <a:gd name="T106" fmla="*/ 188 w 3228"/>
                    <a:gd name="T107" fmla="*/ 41 h 188"/>
                    <a:gd name="T108" fmla="*/ 25 w 3228"/>
                    <a:gd name="T109" fmla="*/ 34 h 188"/>
                    <a:gd name="T110" fmla="*/ 1810 w 3228"/>
                    <a:gd name="T111" fmla="*/ 24 h 188"/>
                    <a:gd name="T112" fmla="*/ 517 w 3228"/>
                    <a:gd name="T113" fmla="*/ 0 h 188"/>
                    <a:gd name="T114" fmla="*/ 499 w 3228"/>
                    <a:gd name="T115" fmla="*/ 18 h 188"/>
                    <a:gd name="T116" fmla="*/ 467 w 3228"/>
                    <a:gd name="T117" fmla="*/ 32 h 188"/>
                    <a:gd name="T118" fmla="*/ 454 w 3228"/>
                    <a:gd name="T119" fmla="*/ 24 h 188"/>
                    <a:gd name="T120" fmla="*/ 467 w 3228"/>
                    <a:gd name="T121" fmla="*/ 2 h 188"/>
                    <a:gd name="T122" fmla="*/ 504 w 3228"/>
                    <a:gd name="T123" fmla="*/ 6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3228" h="188">
                      <a:moveTo>
                        <a:pt x="1444" y="107"/>
                      </a:moveTo>
                      <a:lnTo>
                        <a:pt x="1445" y="107"/>
                      </a:lnTo>
                      <a:lnTo>
                        <a:pt x="1445" y="107"/>
                      </a:lnTo>
                      <a:lnTo>
                        <a:pt x="1445" y="108"/>
                      </a:lnTo>
                      <a:lnTo>
                        <a:pt x="1444" y="108"/>
                      </a:lnTo>
                      <a:lnTo>
                        <a:pt x="1444" y="110"/>
                      </a:lnTo>
                      <a:lnTo>
                        <a:pt x="1444" y="111"/>
                      </a:lnTo>
                      <a:lnTo>
                        <a:pt x="1443" y="111"/>
                      </a:lnTo>
                      <a:lnTo>
                        <a:pt x="1443" y="110"/>
                      </a:lnTo>
                      <a:lnTo>
                        <a:pt x="1443" y="110"/>
                      </a:lnTo>
                      <a:lnTo>
                        <a:pt x="1443" y="110"/>
                      </a:lnTo>
                      <a:lnTo>
                        <a:pt x="1444" y="108"/>
                      </a:lnTo>
                      <a:lnTo>
                        <a:pt x="1444" y="108"/>
                      </a:lnTo>
                      <a:lnTo>
                        <a:pt x="1444" y="107"/>
                      </a:lnTo>
                      <a:close/>
                      <a:moveTo>
                        <a:pt x="1439" y="107"/>
                      </a:moveTo>
                      <a:lnTo>
                        <a:pt x="1439" y="107"/>
                      </a:lnTo>
                      <a:lnTo>
                        <a:pt x="1439" y="107"/>
                      </a:lnTo>
                      <a:lnTo>
                        <a:pt x="1439" y="108"/>
                      </a:lnTo>
                      <a:lnTo>
                        <a:pt x="1439" y="108"/>
                      </a:lnTo>
                      <a:lnTo>
                        <a:pt x="1439" y="107"/>
                      </a:lnTo>
                      <a:close/>
                      <a:moveTo>
                        <a:pt x="787" y="104"/>
                      </a:moveTo>
                      <a:lnTo>
                        <a:pt x="785" y="104"/>
                      </a:lnTo>
                      <a:lnTo>
                        <a:pt x="785" y="106"/>
                      </a:lnTo>
                      <a:lnTo>
                        <a:pt x="784" y="106"/>
                      </a:lnTo>
                      <a:lnTo>
                        <a:pt x="784" y="104"/>
                      </a:lnTo>
                      <a:lnTo>
                        <a:pt x="785" y="104"/>
                      </a:lnTo>
                      <a:lnTo>
                        <a:pt x="787" y="104"/>
                      </a:lnTo>
                      <a:close/>
                      <a:moveTo>
                        <a:pt x="298" y="104"/>
                      </a:moveTo>
                      <a:lnTo>
                        <a:pt x="298" y="104"/>
                      </a:lnTo>
                      <a:lnTo>
                        <a:pt x="298" y="104"/>
                      </a:lnTo>
                      <a:lnTo>
                        <a:pt x="300" y="104"/>
                      </a:lnTo>
                      <a:lnTo>
                        <a:pt x="298" y="104"/>
                      </a:lnTo>
                      <a:lnTo>
                        <a:pt x="298" y="104"/>
                      </a:lnTo>
                      <a:lnTo>
                        <a:pt x="298" y="106"/>
                      </a:lnTo>
                      <a:lnTo>
                        <a:pt x="298" y="104"/>
                      </a:lnTo>
                      <a:close/>
                      <a:moveTo>
                        <a:pt x="314" y="102"/>
                      </a:moveTo>
                      <a:lnTo>
                        <a:pt x="315" y="102"/>
                      </a:lnTo>
                      <a:lnTo>
                        <a:pt x="317" y="104"/>
                      </a:lnTo>
                      <a:lnTo>
                        <a:pt x="317" y="106"/>
                      </a:lnTo>
                      <a:lnTo>
                        <a:pt x="315" y="106"/>
                      </a:lnTo>
                      <a:lnTo>
                        <a:pt x="315" y="104"/>
                      </a:lnTo>
                      <a:lnTo>
                        <a:pt x="314" y="103"/>
                      </a:lnTo>
                      <a:lnTo>
                        <a:pt x="314" y="103"/>
                      </a:lnTo>
                      <a:lnTo>
                        <a:pt x="313" y="102"/>
                      </a:lnTo>
                      <a:lnTo>
                        <a:pt x="314" y="102"/>
                      </a:lnTo>
                      <a:lnTo>
                        <a:pt x="314" y="102"/>
                      </a:lnTo>
                      <a:close/>
                      <a:moveTo>
                        <a:pt x="1440" y="100"/>
                      </a:moveTo>
                      <a:lnTo>
                        <a:pt x="1441" y="100"/>
                      </a:lnTo>
                      <a:lnTo>
                        <a:pt x="1443" y="102"/>
                      </a:lnTo>
                      <a:lnTo>
                        <a:pt x="1444" y="103"/>
                      </a:lnTo>
                      <a:lnTo>
                        <a:pt x="1444" y="104"/>
                      </a:lnTo>
                      <a:lnTo>
                        <a:pt x="1443" y="106"/>
                      </a:lnTo>
                      <a:lnTo>
                        <a:pt x="1441" y="106"/>
                      </a:lnTo>
                      <a:lnTo>
                        <a:pt x="1440" y="106"/>
                      </a:lnTo>
                      <a:lnTo>
                        <a:pt x="1440" y="106"/>
                      </a:lnTo>
                      <a:lnTo>
                        <a:pt x="1440" y="106"/>
                      </a:lnTo>
                      <a:lnTo>
                        <a:pt x="1440" y="106"/>
                      </a:lnTo>
                      <a:lnTo>
                        <a:pt x="1440" y="106"/>
                      </a:lnTo>
                      <a:lnTo>
                        <a:pt x="1439" y="106"/>
                      </a:lnTo>
                      <a:lnTo>
                        <a:pt x="1439" y="104"/>
                      </a:lnTo>
                      <a:lnTo>
                        <a:pt x="1440" y="104"/>
                      </a:lnTo>
                      <a:lnTo>
                        <a:pt x="1440" y="100"/>
                      </a:lnTo>
                      <a:close/>
                      <a:moveTo>
                        <a:pt x="830" y="100"/>
                      </a:moveTo>
                      <a:lnTo>
                        <a:pt x="831" y="100"/>
                      </a:lnTo>
                      <a:lnTo>
                        <a:pt x="832" y="102"/>
                      </a:lnTo>
                      <a:lnTo>
                        <a:pt x="834" y="102"/>
                      </a:lnTo>
                      <a:lnTo>
                        <a:pt x="835" y="103"/>
                      </a:lnTo>
                      <a:lnTo>
                        <a:pt x="835" y="104"/>
                      </a:lnTo>
                      <a:lnTo>
                        <a:pt x="832" y="104"/>
                      </a:lnTo>
                      <a:lnTo>
                        <a:pt x="832" y="104"/>
                      </a:lnTo>
                      <a:lnTo>
                        <a:pt x="831" y="103"/>
                      </a:lnTo>
                      <a:lnTo>
                        <a:pt x="829" y="103"/>
                      </a:lnTo>
                      <a:lnTo>
                        <a:pt x="829" y="102"/>
                      </a:lnTo>
                      <a:lnTo>
                        <a:pt x="830" y="100"/>
                      </a:lnTo>
                      <a:close/>
                      <a:moveTo>
                        <a:pt x="305" y="100"/>
                      </a:moveTo>
                      <a:lnTo>
                        <a:pt x="308" y="102"/>
                      </a:lnTo>
                      <a:lnTo>
                        <a:pt x="310" y="102"/>
                      </a:lnTo>
                      <a:lnTo>
                        <a:pt x="310" y="104"/>
                      </a:lnTo>
                      <a:lnTo>
                        <a:pt x="311" y="104"/>
                      </a:lnTo>
                      <a:lnTo>
                        <a:pt x="311" y="104"/>
                      </a:lnTo>
                      <a:lnTo>
                        <a:pt x="313" y="104"/>
                      </a:lnTo>
                      <a:lnTo>
                        <a:pt x="313" y="104"/>
                      </a:lnTo>
                      <a:lnTo>
                        <a:pt x="313" y="104"/>
                      </a:lnTo>
                      <a:lnTo>
                        <a:pt x="314" y="106"/>
                      </a:lnTo>
                      <a:lnTo>
                        <a:pt x="315" y="107"/>
                      </a:lnTo>
                      <a:lnTo>
                        <a:pt x="315" y="107"/>
                      </a:lnTo>
                      <a:lnTo>
                        <a:pt x="315" y="110"/>
                      </a:lnTo>
                      <a:lnTo>
                        <a:pt x="317" y="110"/>
                      </a:lnTo>
                      <a:lnTo>
                        <a:pt x="318" y="111"/>
                      </a:lnTo>
                      <a:lnTo>
                        <a:pt x="318" y="111"/>
                      </a:lnTo>
                      <a:lnTo>
                        <a:pt x="318" y="112"/>
                      </a:lnTo>
                      <a:lnTo>
                        <a:pt x="318" y="112"/>
                      </a:lnTo>
                      <a:lnTo>
                        <a:pt x="323" y="112"/>
                      </a:lnTo>
                      <a:lnTo>
                        <a:pt x="322" y="117"/>
                      </a:lnTo>
                      <a:lnTo>
                        <a:pt x="323" y="117"/>
                      </a:lnTo>
                      <a:lnTo>
                        <a:pt x="323" y="116"/>
                      </a:lnTo>
                      <a:lnTo>
                        <a:pt x="325" y="116"/>
                      </a:lnTo>
                      <a:lnTo>
                        <a:pt x="323" y="119"/>
                      </a:lnTo>
                      <a:lnTo>
                        <a:pt x="323" y="120"/>
                      </a:lnTo>
                      <a:lnTo>
                        <a:pt x="325" y="123"/>
                      </a:lnTo>
                      <a:lnTo>
                        <a:pt x="321" y="123"/>
                      </a:lnTo>
                      <a:lnTo>
                        <a:pt x="319" y="121"/>
                      </a:lnTo>
                      <a:lnTo>
                        <a:pt x="319" y="120"/>
                      </a:lnTo>
                      <a:lnTo>
                        <a:pt x="319" y="117"/>
                      </a:lnTo>
                      <a:lnTo>
                        <a:pt x="317" y="117"/>
                      </a:lnTo>
                      <a:lnTo>
                        <a:pt x="317" y="116"/>
                      </a:lnTo>
                      <a:lnTo>
                        <a:pt x="317" y="116"/>
                      </a:lnTo>
                      <a:lnTo>
                        <a:pt x="317" y="115"/>
                      </a:lnTo>
                      <a:lnTo>
                        <a:pt x="317" y="115"/>
                      </a:lnTo>
                      <a:lnTo>
                        <a:pt x="317" y="115"/>
                      </a:lnTo>
                      <a:lnTo>
                        <a:pt x="314" y="115"/>
                      </a:lnTo>
                      <a:lnTo>
                        <a:pt x="314" y="113"/>
                      </a:lnTo>
                      <a:lnTo>
                        <a:pt x="311" y="113"/>
                      </a:lnTo>
                      <a:lnTo>
                        <a:pt x="311" y="111"/>
                      </a:lnTo>
                      <a:lnTo>
                        <a:pt x="311" y="108"/>
                      </a:lnTo>
                      <a:lnTo>
                        <a:pt x="309" y="110"/>
                      </a:lnTo>
                      <a:lnTo>
                        <a:pt x="309" y="107"/>
                      </a:lnTo>
                      <a:lnTo>
                        <a:pt x="308" y="106"/>
                      </a:lnTo>
                      <a:lnTo>
                        <a:pt x="308" y="106"/>
                      </a:lnTo>
                      <a:lnTo>
                        <a:pt x="306" y="106"/>
                      </a:lnTo>
                      <a:lnTo>
                        <a:pt x="304" y="106"/>
                      </a:lnTo>
                      <a:lnTo>
                        <a:pt x="305" y="100"/>
                      </a:lnTo>
                      <a:close/>
                      <a:moveTo>
                        <a:pt x="311" y="100"/>
                      </a:moveTo>
                      <a:lnTo>
                        <a:pt x="313" y="100"/>
                      </a:lnTo>
                      <a:lnTo>
                        <a:pt x="313" y="100"/>
                      </a:lnTo>
                      <a:lnTo>
                        <a:pt x="313" y="102"/>
                      </a:lnTo>
                      <a:lnTo>
                        <a:pt x="311" y="102"/>
                      </a:lnTo>
                      <a:lnTo>
                        <a:pt x="311" y="100"/>
                      </a:lnTo>
                      <a:lnTo>
                        <a:pt x="311" y="100"/>
                      </a:lnTo>
                      <a:close/>
                      <a:moveTo>
                        <a:pt x="785" y="99"/>
                      </a:moveTo>
                      <a:lnTo>
                        <a:pt x="784" y="100"/>
                      </a:lnTo>
                      <a:lnTo>
                        <a:pt x="784" y="100"/>
                      </a:lnTo>
                      <a:lnTo>
                        <a:pt x="783" y="102"/>
                      </a:lnTo>
                      <a:lnTo>
                        <a:pt x="783" y="100"/>
                      </a:lnTo>
                      <a:lnTo>
                        <a:pt x="784" y="99"/>
                      </a:lnTo>
                      <a:lnTo>
                        <a:pt x="785" y="99"/>
                      </a:lnTo>
                      <a:close/>
                      <a:moveTo>
                        <a:pt x="315" y="99"/>
                      </a:moveTo>
                      <a:lnTo>
                        <a:pt x="317" y="99"/>
                      </a:lnTo>
                      <a:lnTo>
                        <a:pt x="317" y="102"/>
                      </a:lnTo>
                      <a:lnTo>
                        <a:pt x="315" y="100"/>
                      </a:lnTo>
                      <a:lnTo>
                        <a:pt x="315" y="100"/>
                      </a:lnTo>
                      <a:lnTo>
                        <a:pt x="315" y="99"/>
                      </a:lnTo>
                      <a:close/>
                      <a:moveTo>
                        <a:pt x="572" y="98"/>
                      </a:moveTo>
                      <a:lnTo>
                        <a:pt x="573" y="98"/>
                      </a:lnTo>
                      <a:lnTo>
                        <a:pt x="575" y="98"/>
                      </a:lnTo>
                      <a:lnTo>
                        <a:pt x="575" y="99"/>
                      </a:lnTo>
                      <a:lnTo>
                        <a:pt x="573" y="100"/>
                      </a:lnTo>
                      <a:lnTo>
                        <a:pt x="573" y="100"/>
                      </a:lnTo>
                      <a:lnTo>
                        <a:pt x="572" y="100"/>
                      </a:lnTo>
                      <a:lnTo>
                        <a:pt x="572" y="99"/>
                      </a:lnTo>
                      <a:lnTo>
                        <a:pt x="572" y="99"/>
                      </a:lnTo>
                      <a:lnTo>
                        <a:pt x="572" y="98"/>
                      </a:lnTo>
                      <a:close/>
                      <a:moveTo>
                        <a:pt x="1577" y="95"/>
                      </a:moveTo>
                      <a:lnTo>
                        <a:pt x="1577" y="96"/>
                      </a:lnTo>
                      <a:lnTo>
                        <a:pt x="1579" y="96"/>
                      </a:lnTo>
                      <a:lnTo>
                        <a:pt x="1579" y="96"/>
                      </a:lnTo>
                      <a:lnTo>
                        <a:pt x="1579" y="98"/>
                      </a:lnTo>
                      <a:lnTo>
                        <a:pt x="1577" y="98"/>
                      </a:lnTo>
                      <a:lnTo>
                        <a:pt x="1576" y="98"/>
                      </a:lnTo>
                      <a:lnTo>
                        <a:pt x="1575" y="99"/>
                      </a:lnTo>
                      <a:lnTo>
                        <a:pt x="1575" y="98"/>
                      </a:lnTo>
                      <a:lnTo>
                        <a:pt x="1576" y="98"/>
                      </a:lnTo>
                      <a:lnTo>
                        <a:pt x="1576" y="96"/>
                      </a:lnTo>
                      <a:lnTo>
                        <a:pt x="1577" y="95"/>
                      </a:lnTo>
                      <a:close/>
                      <a:moveTo>
                        <a:pt x="788" y="95"/>
                      </a:moveTo>
                      <a:lnTo>
                        <a:pt x="791" y="96"/>
                      </a:lnTo>
                      <a:lnTo>
                        <a:pt x="791" y="96"/>
                      </a:lnTo>
                      <a:lnTo>
                        <a:pt x="791" y="99"/>
                      </a:lnTo>
                      <a:lnTo>
                        <a:pt x="791" y="100"/>
                      </a:lnTo>
                      <a:lnTo>
                        <a:pt x="791" y="102"/>
                      </a:lnTo>
                      <a:lnTo>
                        <a:pt x="789" y="102"/>
                      </a:lnTo>
                      <a:lnTo>
                        <a:pt x="789" y="103"/>
                      </a:lnTo>
                      <a:lnTo>
                        <a:pt x="789" y="106"/>
                      </a:lnTo>
                      <a:lnTo>
                        <a:pt x="787" y="106"/>
                      </a:lnTo>
                      <a:lnTo>
                        <a:pt x="787" y="104"/>
                      </a:lnTo>
                      <a:lnTo>
                        <a:pt x="788" y="103"/>
                      </a:lnTo>
                      <a:lnTo>
                        <a:pt x="788" y="100"/>
                      </a:lnTo>
                      <a:lnTo>
                        <a:pt x="788" y="98"/>
                      </a:lnTo>
                      <a:lnTo>
                        <a:pt x="788" y="95"/>
                      </a:lnTo>
                      <a:close/>
                      <a:moveTo>
                        <a:pt x="787" y="95"/>
                      </a:moveTo>
                      <a:lnTo>
                        <a:pt x="787" y="95"/>
                      </a:lnTo>
                      <a:lnTo>
                        <a:pt x="785" y="96"/>
                      </a:lnTo>
                      <a:lnTo>
                        <a:pt x="785" y="98"/>
                      </a:lnTo>
                      <a:lnTo>
                        <a:pt x="783" y="98"/>
                      </a:lnTo>
                      <a:lnTo>
                        <a:pt x="783" y="95"/>
                      </a:lnTo>
                      <a:lnTo>
                        <a:pt x="787" y="95"/>
                      </a:lnTo>
                      <a:close/>
                      <a:moveTo>
                        <a:pt x="311" y="95"/>
                      </a:moveTo>
                      <a:lnTo>
                        <a:pt x="311" y="98"/>
                      </a:lnTo>
                      <a:lnTo>
                        <a:pt x="310" y="99"/>
                      </a:lnTo>
                      <a:lnTo>
                        <a:pt x="309" y="95"/>
                      </a:lnTo>
                      <a:lnTo>
                        <a:pt x="311" y="95"/>
                      </a:lnTo>
                      <a:close/>
                      <a:moveTo>
                        <a:pt x="1428" y="89"/>
                      </a:moveTo>
                      <a:lnTo>
                        <a:pt x="1431" y="89"/>
                      </a:lnTo>
                      <a:lnTo>
                        <a:pt x="1431" y="90"/>
                      </a:lnTo>
                      <a:lnTo>
                        <a:pt x="1429" y="91"/>
                      </a:lnTo>
                      <a:lnTo>
                        <a:pt x="1429" y="91"/>
                      </a:lnTo>
                      <a:lnTo>
                        <a:pt x="1428" y="91"/>
                      </a:lnTo>
                      <a:lnTo>
                        <a:pt x="1428" y="89"/>
                      </a:lnTo>
                      <a:close/>
                      <a:moveTo>
                        <a:pt x="127" y="89"/>
                      </a:moveTo>
                      <a:lnTo>
                        <a:pt x="128" y="89"/>
                      </a:lnTo>
                      <a:lnTo>
                        <a:pt x="128" y="90"/>
                      </a:lnTo>
                      <a:lnTo>
                        <a:pt x="126" y="90"/>
                      </a:lnTo>
                      <a:lnTo>
                        <a:pt x="127" y="89"/>
                      </a:lnTo>
                      <a:close/>
                      <a:moveTo>
                        <a:pt x="284" y="87"/>
                      </a:moveTo>
                      <a:lnTo>
                        <a:pt x="284" y="87"/>
                      </a:lnTo>
                      <a:lnTo>
                        <a:pt x="284" y="90"/>
                      </a:lnTo>
                      <a:lnTo>
                        <a:pt x="283" y="90"/>
                      </a:lnTo>
                      <a:lnTo>
                        <a:pt x="283" y="90"/>
                      </a:lnTo>
                      <a:lnTo>
                        <a:pt x="283" y="89"/>
                      </a:lnTo>
                      <a:lnTo>
                        <a:pt x="283" y="89"/>
                      </a:lnTo>
                      <a:lnTo>
                        <a:pt x="283" y="87"/>
                      </a:lnTo>
                      <a:lnTo>
                        <a:pt x="284" y="87"/>
                      </a:lnTo>
                      <a:close/>
                      <a:moveTo>
                        <a:pt x="1440" y="85"/>
                      </a:moveTo>
                      <a:lnTo>
                        <a:pt x="1441" y="85"/>
                      </a:lnTo>
                      <a:lnTo>
                        <a:pt x="1440" y="90"/>
                      </a:lnTo>
                      <a:lnTo>
                        <a:pt x="1440" y="90"/>
                      </a:lnTo>
                      <a:lnTo>
                        <a:pt x="1440" y="90"/>
                      </a:lnTo>
                      <a:lnTo>
                        <a:pt x="1440" y="90"/>
                      </a:lnTo>
                      <a:lnTo>
                        <a:pt x="1441" y="93"/>
                      </a:lnTo>
                      <a:lnTo>
                        <a:pt x="1444" y="94"/>
                      </a:lnTo>
                      <a:lnTo>
                        <a:pt x="1443" y="98"/>
                      </a:lnTo>
                      <a:lnTo>
                        <a:pt x="1441" y="98"/>
                      </a:lnTo>
                      <a:lnTo>
                        <a:pt x="1441" y="95"/>
                      </a:lnTo>
                      <a:lnTo>
                        <a:pt x="1440" y="95"/>
                      </a:lnTo>
                      <a:lnTo>
                        <a:pt x="1440" y="93"/>
                      </a:lnTo>
                      <a:lnTo>
                        <a:pt x="1439" y="91"/>
                      </a:lnTo>
                      <a:lnTo>
                        <a:pt x="1439" y="90"/>
                      </a:lnTo>
                      <a:lnTo>
                        <a:pt x="1437" y="87"/>
                      </a:lnTo>
                      <a:lnTo>
                        <a:pt x="1439" y="87"/>
                      </a:lnTo>
                      <a:lnTo>
                        <a:pt x="1439" y="86"/>
                      </a:lnTo>
                      <a:lnTo>
                        <a:pt x="1440" y="87"/>
                      </a:lnTo>
                      <a:lnTo>
                        <a:pt x="1440" y="86"/>
                      </a:lnTo>
                      <a:lnTo>
                        <a:pt x="1440" y="86"/>
                      </a:lnTo>
                      <a:lnTo>
                        <a:pt x="1440" y="85"/>
                      </a:lnTo>
                      <a:close/>
                      <a:moveTo>
                        <a:pt x="1429" y="85"/>
                      </a:moveTo>
                      <a:lnTo>
                        <a:pt x="1433" y="85"/>
                      </a:lnTo>
                      <a:lnTo>
                        <a:pt x="1433" y="86"/>
                      </a:lnTo>
                      <a:lnTo>
                        <a:pt x="1429" y="86"/>
                      </a:lnTo>
                      <a:lnTo>
                        <a:pt x="1429" y="86"/>
                      </a:lnTo>
                      <a:lnTo>
                        <a:pt x="1429" y="85"/>
                      </a:lnTo>
                      <a:lnTo>
                        <a:pt x="1429" y="85"/>
                      </a:lnTo>
                      <a:lnTo>
                        <a:pt x="1429" y="85"/>
                      </a:lnTo>
                      <a:close/>
                      <a:moveTo>
                        <a:pt x="287" y="85"/>
                      </a:moveTo>
                      <a:lnTo>
                        <a:pt x="288" y="85"/>
                      </a:lnTo>
                      <a:lnTo>
                        <a:pt x="288" y="85"/>
                      </a:lnTo>
                      <a:lnTo>
                        <a:pt x="288" y="85"/>
                      </a:lnTo>
                      <a:lnTo>
                        <a:pt x="291" y="86"/>
                      </a:lnTo>
                      <a:lnTo>
                        <a:pt x="291" y="86"/>
                      </a:lnTo>
                      <a:lnTo>
                        <a:pt x="292" y="87"/>
                      </a:lnTo>
                      <a:lnTo>
                        <a:pt x="293" y="87"/>
                      </a:lnTo>
                      <a:lnTo>
                        <a:pt x="294" y="90"/>
                      </a:lnTo>
                      <a:lnTo>
                        <a:pt x="294" y="91"/>
                      </a:lnTo>
                      <a:lnTo>
                        <a:pt x="296" y="94"/>
                      </a:lnTo>
                      <a:lnTo>
                        <a:pt x="296" y="94"/>
                      </a:lnTo>
                      <a:lnTo>
                        <a:pt x="297" y="95"/>
                      </a:lnTo>
                      <a:lnTo>
                        <a:pt x="298" y="94"/>
                      </a:lnTo>
                      <a:lnTo>
                        <a:pt x="300" y="95"/>
                      </a:lnTo>
                      <a:lnTo>
                        <a:pt x="300" y="95"/>
                      </a:lnTo>
                      <a:lnTo>
                        <a:pt x="300" y="96"/>
                      </a:lnTo>
                      <a:lnTo>
                        <a:pt x="302" y="98"/>
                      </a:lnTo>
                      <a:lnTo>
                        <a:pt x="302" y="95"/>
                      </a:lnTo>
                      <a:lnTo>
                        <a:pt x="301" y="95"/>
                      </a:lnTo>
                      <a:lnTo>
                        <a:pt x="300" y="94"/>
                      </a:lnTo>
                      <a:lnTo>
                        <a:pt x="300" y="94"/>
                      </a:lnTo>
                      <a:lnTo>
                        <a:pt x="301" y="93"/>
                      </a:lnTo>
                      <a:lnTo>
                        <a:pt x="301" y="91"/>
                      </a:lnTo>
                      <a:lnTo>
                        <a:pt x="300" y="91"/>
                      </a:lnTo>
                      <a:lnTo>
                        <a:pt x="300" y="90"/>
                      </a:lnTo>
                      <a:lnTo>
                        <a:pt x="304" y="90"/>
                      </a:lnTo>
                      <a:lnTo>
                        <a:pt x="304" y="91"/>
                      </a:lnTo>
                      <a:lnTo>
                        <a:pt x="306" y="91"/>
                      </a:lnTo>
                      <a:lnTo>
                        <a:pt x="308" y="94"/>
                      </a:lnTo>
                      <a:lnTo>
                        <a:pt x="308" y="96"/>
                      </a:lnTo>
                      <a:lnTo>
                        <a:pt x="305" y="96"/>
                      </a:lnTo>
                      <a:lnTo>
                        <a:pt x="305" y="96"/>
                      </a:lnTo>
                      <a:lnTo>
                        <a:pt x="306" y="98"/>
                      </a:lnTo>
                      <a:lnTo>
                        <a:pt x="306" y="99"/>
                      </a:lnTo>
                      <a:lnTo>
                        <a:pt x="306" y="99"/>
                      </a:lnTo>
                      <a:lnTo>
                        <a:pt x="306" y="99"/>
                      </a:lnTo>
                      <a:lnTo>
                        <a:pt x="304" y="99"/>
                      </a:lnTo>
                      <a:lnTo>
                        <a:pt x="304" y="98"/>
                      </a:lnTo>
                      <a:lnTo>
                        <a:pt x="302" y="98"/>
                      </a:lnTo>
                      <a:lnTo>
                        <a:pt x="302" y="99"/>
                      </a:lnTo>
                      <a:lnTo>
                        <a:pt x="302" y="99"/>
                      </a:lnTo>
                      <a:lnTo>
                        <a:pt x="302" y="103"/>
                      </a:lnTo>
                      <a:lnTo>
                        <a:pt x="301" y="103"/>
                      </a:lnTo>
                      <a:lnTo>
                        <a:pt x="301" y="104"/>
                      </a:lnTo>
                      <a:lnTo>
                        <a:pt x="301" y="104"/>
                      </a:lnTo>
                      <a:lnTo>
                        <a:pt x="301" y="103"/>
                      </a:lnTo>
                      <a:lnTo>
                        <a:pt x="300" y="103"/>
                      </a:lnTo>
                      <a:lnTo>
                        <a:pt x="300" y="102"/>
                      </a:lnTo>
                      <a:lnTo>
                        <a:pt x="300" y="100"/>
                      </a:lnTo>
                      <a:lnTo>
                        <a:pt x="300" y="100"/>
                      </a:lnTo>
                      <a:lnTo>
                        <a:pt x="301" y="99"/>
                      </a:lnTo>
                      <a:lnTo>
                        <a:pt x="298" y="99"/>
                      </a:lnTo>
                      <a:lnTo>
                        <a:pt x="297" y="96"/>
                      </a:lnTo>
                      <a:lnTo>
                        <a:pt x="297" y="96"/>
                      </a:lnTo>
                      <a:lnTo>
                        <a:pt x="297" y="96"/>
                      </a:lnTo>
                      <a:lnTo>
                        <a:pt x="297" y="98"/>
                      </a:lnTo>
                      <a:lnTo>
                        <a:pt x="296" y="98"/>
                      </a:lnTo>
                      <a:lnTo>
                        <a:pt x="296" y="98"/>
                      </a:lnTo>
                      <a:lnTo>
                        <a:pt x="296" y="99"/>
                      </a:lnTo>
                      <a:lnTo>
                        <a:pt x="297" y="99"/>
                      </a:lnTo>
                      <a:lnTo>
                        <a:pt x="297" y="99"/>
                      </a:lnTo>
                      <a:lnTo>
                        <a:pt x="296" y="99"/>
                      </a:lnTo>
                      <a:lnTo>
                        <a:pt x="296" y="99"/>
                      </a:lnTo>
                      <a:lnTo>
                        <a:pt x="296" y="99"/>
                      </a:lnTo>
                      <a:lnTo>
                        <a:pt x="296" y="99"/>
                      </a:lnTo>
                      <a:lnTo>
                        <a:pt x="294" y="100"/>
                      </a:lnTo>
                      <a:lnTo>
                        <a:pt x="294" y="99"/>
                      </a:lnTo>
                      <a:lnTo>
                        <a:pt x="293" y="98"/>
                      </a:lnTo>
                      <a:lnTo>
                        <a:pt x="293" y="98"/>
                      </a:lnTo>
                      <a:lnTo>
                        <a:pt x="292" y="98"/>
                      </a:lnTo>
                      <a:lnTo>
                        <a:pt x="292" y="95"/>
                      </a:lnTo>
                      <a:lnTo>
                        <a:pt x="291" y="95"/>
                      </a:lnTo>
                      <a:lnTo>
                        <a:pt x="289" y="94"/>
                      </a:lnTo>
                      <a:lnTo>
                        <a:pt x="289" y="94"/>
                      </a:lnTo>
                      <a:lnTo>
                        <a:pt x="289" y="93"/>
                      </a:lnTo>
                      <a:lnTo>
                        <a:pt x="288" y="93"/>
                      </a:lnTo>
                      <a:lnTo>
                        <a:pt x="288" y="90"/>
                      </a:lnTo>
                      <a:lnTo>
                        <a:pt x="287" y="90"/>
                      </a:lnTo>
                      <a:lnTo>
                        <a:pt x="287" y="87"/>
                      </a:lnTo>
                      <a:lnTo>
                        <a:pt x="287" y="85"/>
                      </a:lnTo>
                      <a:lnTo>
                        <a:pt x="287" y="85"/>
                      </a:lnTo>
                      <a:lnTo>
                        <a:pt x="287" y="85"/>
                      </a:lnTo>
                      <a:close/>
                      <a:moveTo>
                        <a:pt x="1668" y="83"/>
                      </a:moveTo>
                      <a:lnTo>
                        <a:pt x="1670" y="83"/>
                      </a:lnTo>
                      <a:lnTo>
                        <a:pt x="1670" y="85"/>
                      </a:lnTo>
                      <a:lnTo>
                        <a:pt x="1668" y="86"/>
                      </a:lnTo>
                      <a:lnTo>
                        <a:pt x="1668" y="87"/>
                      </a:lnTo>
                      <a:lnTo>
                        <a:pt x="1668" y="89"/>
                      </a:lnTo>
                      <a:lnTo>
                        <a:pt x="1666" y="91"/>
                      </a:lnTo>
                      <a:lnTo>
                        <a:pt x="1666" y="91"/>
                      </a:lnTo>
                      <a:lnTo>
                        <a:pt x="1666" y="94"/>
                      </a:lnTo>
                      <a:lnTo>
                        <a:pt x="1665" y="95"/>
                      </a:lnTo>
                      <a:lnTo>
                        <a:pt x="1665" y="96"/>
                      </a:lnTo>
                      <a:lnTo>
                        <a:pt x="1664" y="98"/>
                      </a:lnTo>
                      <a:lnTo>
                        <a:pt x="1662" y="99"/>
                      </a:lnTo>
                      <a:lnTo>
                        <a:pt x="1662" y="99"/>
                      </a:lnTo>
                      <a:lnTo>
                        <a:pt x="1662" y="99"/>
                      </a:lnTo>
                      <a:lnTo>
                        <a:pt x="1661" y="98"/>
                      </a:lnTo>
                      <a:lnTo>
                        <a:pt x="1660" y="96"/>
                      </a:lnTo>
                      <a:lnTo>
                        <a:pt x="1660" y="94"/>
                      </a:lnTo>
                      <a:lnTo>
                        <a:pt x="1659" y="91"/>
                      </a:lnTo>
                      <a:lnTo>
                        <a:pt x="1660" y="91"/>
                      </a:lnTo>
                      <a:lnTo>
                        <a:pt x="1664" y="86"/>
                      </a:lnTo>
                      <a:lnTo>
                        <a:pt x="1664" y="86"/>
                      </a:lnTo>
                      <a:lnTo>
                        <a:pt x="1665" y="86"/>
                      </a:lnTo>
                      <a:lnTo>
                        <a:pt x="1665" y="86"/>
                      </a:lnTo>
                      <a:lnTo>
                        <a:pt x="1666" y="86"/>
                      </a:lnTo>
                      <a:lnTo>
                        <a:pt x="1668" y="86"/>
                      </a:lnTo>
                      <a:lnTo>
                        <a:pt x="1668" y="86"/>
                      </a:lnTo>
                      <a:lnTo>
                        <a:pt x="1668" y="83"/>
                      </a:lnTo>
                      <a:close/>
                      <a:moveTo>
                        <a:pt x="1694" y="82"/>
                      </a:moveTo>
                      <a:lnTo>
                        <a:pt x="1695" y="82"/>
                      </a:lnTo>
                      <a:lnTo>
                        <a:pt x="1695" y="83"/>
                      </a:lnTo>
                      <a:lnTo>
                        <a:pt x="1694" y="83"/>
                      </a:lnTo>
                      <a:lnTo>
                        <a:pt x="1694" y="82"/>
                      </a:lnTo>
                      <a:close/>
                      <a:moveTo>
                        <a:pt x="301" y="81"/>
                      </a:moveTo>
                      <a:lnTo>
                        <a:pt x="301" y="81"/>
                      </a:lnTo>
                      <a:lnTo>
                        <a:pt x="301" y="81"/>
                      </a:lnTo>
                      <a:lnTo>
                        <a:pt x="301" y="82"/>
                      </a:lnTo>
                      <a:lnTo>
                        <a:pt x="301" y="82"/>
                      </a:lnTo>
                      <a:lnTo>
                        <a:pt x="301" y="81"/>
                      </a:lnTo>
                      <a:close/>
                      <a:moveTo>
                        <a:pt x="127" y="77"/>
                      </a:moveTo>
                      <a:lnTo>
                        <a:pt x="130" y="77"/>
                      </a:lnTo>
                      <a:lnTo>
                        <a:pt x="130" y="79"/>
                      </a:lnTo>
                      <a:lnTo>
                        <a:pt x="133" y="78"/>
                      </a:lnTo>
                      <a:lnTo>
                        <a:pt x="133" y="79"/>
                      </a:lnTo>
                      <a:lnTo>
                        <a:pt x="133" y="79"/>
                      </a:lnTo>
                      <a:lnTo>
                        <a:pt x="133" y="81"/>
                      </a:lnTo>
                      <a:lnTo>
                        <a:pt x="133" y="82"/>
                      </a:lnTo>
                      <a:lnTo>
                        <a:pt x="133" y="82"/>
                      </a:lnTo>
                      <a:lnTo>
                        <a:pt x="135" y="82"/>
                      </a:lnTo>
                      <a:lnTo>
                        <a:pt x="136" y="83"/>
                      </a:lnTo>
                      <a:lnTo>
                        <a:pt x="136" y="83"/>
                      </a:lnTo>
                      <a:lnTo>
                        <a:pt x="136" y="83"/>
                      </a:lnTo>
                      <a:lnTo>
                        <a:pt x="136" y="85"/>
                      </a:lnTo>
                      <a:lnTo>
                        <a:pt x="135" y="83"/>
                      </a:lnTo>
                      <a:lnTo>
                        <a:pt x="133" y="83"/>
                      </a:lnTo>
                      <a:lnTo>
                        <a:pt x="133" y="83"/>
                      </a:lnTo>
                      <a:lnTo>
                        <a:pt x="132" y="83"/>
                      </a:lnTo>
                      <a:lnTo>
                        <a:pt x="132" y="85"/>
                      </a:lnTo>
                      <a:lnTo>
                        <a:pt x="132" y="85"/>
                      </a:lnTo>
                      <a:lnTo>
                        <a:pt x="132" y="83"/>
                      </a:lnTo>
                      <a:lnTo>
                        <a:pt x="130" y="83"/>
                      </a:lnTo>
                      <a:lnTo>
                        <a:pt x="130" y="85"/>
                      </a:lnTo>
                      <a:lnTo>
                        <a:pt x="132" y="85"/>
                      </a:lnTo>
                      <a:lnTo>
                        <a:pt x="132" y="86"/>
                      </a:lnTo>
                      <a:lnTo>
                        <a:pt x="130" y="86"/>
                      </a:lnTo>
                      <a:lnTo>
                        <a:pt x="127" y="87"/>
                      </a:lnTo>
                      <a:lnTo>
                        <a:pt x="124" y="89"/>
                      </a:lnTo>
                      <a:lnTo>
                        <a:pt x="124" y="90"/>
                      </a:lnTo>
                      <a:lnTo>
                        <a:pt x="123" y="90"/>
                      </a:lnTo>
                      <a:lnTo>
                        <a:pt x="123" y="91"/>
                      </a:lnTo>
                      <a:lnTo>
                        <a:pt x="122" y="91"/>
                      </a:lnTo>
                      <a:lnTo>
                        <a:pt x="122" y="89"/>
                      </a:lnTo>
                      <a:lnTo>
                        <a:pt x="119" y="89"/>
                      </a:lnTo>
                      <a:lnTo>
                        <a:pt x="119" y="89"/>
                      </a:lnTo>
                      <a:lnTo>
                        <a:pt x="118" y="87"/>
                      </a:lnTo>
                      <a:lnTo>
                        <a:pt x="118" y="89"/>
                      </a:lnTo>
                      <a:lnTo>
                        <a:pt x="116" y="89"/>
                      </a:lnTo>
                      <a:lnTo>
                        <a:pt x="116" y="89"/>
                      </a:lnTo>
                      <a:lnTo>
                        <a:pt x="114" y="90"/>
                      </a:lnTo>
                      <a:lnTo>
                        <a:pt x="114" y="89"/>
                      </a:lnTo>
                      <a:lnTo>
                        <a:pt x="114" y="89"/>
                      </a:lnTo>
                      <a:lnTo>
                        <a:pt x="114" y="87"/>
                      </a:lnTo>
                      <a:lnTo>
                        <a:pt x="114" y="86"/>
                      </a:lnTo>
                      <a:lnTo>
                        <a:pt x="114" y="85"/>
                      </a:lnTo>
                      <a:lnTo>
                        <a:pt x="112" y="85"/>
                      </a:lnTo>
                      <a:lnTo>
                        <a:pt x="112" y="83"/>
                      </a:lnTo>
                      <a:lnTo>
                        <a:pt x="114" y="82"/>
                      </a:lnTo>
                      <a:lnTo>
                        <a:pt x="114" y="82"/>
                      </a:lnTo>
                      <a:lnTo>
                        <a:pt x="115" y="82"/>
                      </a:lnTo>
                      <a:lnTo>
                        <a:pt x="116" y="82"/>
                      </a:lnTo>
                      <a:lnTo>
                        <a:pt x="118" y="82"/>
                      </a:lnTo>
                      <a:lnTo>
                        <a:pt x="118" y="82"/>
                      </a:lnTo>
                      <a:lnTo>
                        <a:pt x="119" y="83"/>
                      </a:lnTo>
                      <a:lnTo>
                        <a:pt x="119" y="82"/>
                      </a:lnTo>
                      <a:lnTo>
                        <a:pt x="120" y="81"/>
                      </a:lnTo>
                      <a:lnTo>
                        <a:pt x="120" y="81"/>
                      </a:lnTo>
                      <a:lnTo>
                        <a:pt x="120" y="81"/>
                      </a:lnTo>
                      <a:lnTo>
                        <a:pt x="119" y="79"/>
                      </a:lnTo>
                      <a:lnTo>
                        <a:pt x="119" y="79"/>
                      </a:lnTo>
                      <a:lnTo>
                        <a:pt x="119" y="79"/>
                      </a:lnTo>
                      <a:lnTo>
                        <a:pt x="119" y="77"/>
                      </a:lnTo>
                      <a:lnTo>
                        <a:pt x="120" y="77"/>
                      </a:lnTo>
                      <a:lnTo>
                        <a:pt x="122" y="78"/>
                      </a:lnTo>
                      <a:lnTo>
                        <a:pt x="122" y="79"/>
                      </a:lnTo>
                      <a:lnTo>
                        <a:pt x="123" y="79"/>
                      </a:lnTo>
                      <a:lnTo>
                        <a:pt x="123" y="78"/>
                      </a:lnTo>
                      <a:lnTo>
                        <a:pt x="124" y="78"/>
                      </a:lnTo>
                      <a:lnTo>
                        <a:pt x="124" y="78"/>
                      </a:lnTo>
                      <a:lnTo>
                        <a:pt x="126" y="79"/>
                      </a:lnTo>
                      <a:lnTo>
                        <a:pt x="126" y="79"/>
                      </a:lnTo>
                      <a:lnTo>
                        <a:pt x="126" y="78"/>
                      </a:lnTo>
                      <a:lnTo>
                        <a:pt x="127" y="78"/>
                      </a:lnTo>
                      <a:lnTo>
                        <a:pt x="127" y="77"/>
                      </a:lnTo>
                      <a:close/>
                      <a:moveTo>
                        <a:pt x="276" y="76"/>
                      </a:moveTo>
                      <a:lnTo>
                        <a:pt x="276" y="76"/>
                      </a:lnTo>
                      <a:lnTo>
                        <a:pt x="276" y="78"/>
                      </a:lnTo>
                      <a:lnTo>
                        <a:pt x="276" y="78"/>
                      </a:lnTo>
                      <a:lnTo>
                        <a:pt x="276" y="76"/>
                      </a:lnTo>
                      <a:close/>
                      <a:moveTo>
                        <a:pt x="584" y="76"/>
                      </a:moveTo>
                      <a:lnTo>
                        <a:pt x="585" y="76"/>
                      </a:lnTo>
                      <a:lnTo>
                        <a:pt x="585" y="76"/>
                      </a:lnTo>
                      <a:lnTo>
                        <a:pt x="585" y="76"/>
                      </a:lnTo>
                      <a:lnTo>
                        <a:pt x="585" y="77"/>
                      </a:lnTo>
                      <a:lnTo>
                        <a:pt x="585" y="77"/>
                      </a:lnTo>
                      <a:lnTo>
                        <a:pt x="588" y="77"/>
                      </a:lnTo>
                      <a:lnTo>
                        <a:pt x="588" y="79"/>
                      </a:lnTo>
                      <a:lnTo>
                        <a:pt x="586" y="79"/>
                      </a:lnTo>
                      <a:lnTo>
                        <a:pt x="586" y="81"/>
                      </a:lnTo>
                      <a:lnTo>
                        <a:pt x="586" y="82"/>
                      </a:lnTo>
                      <a:lnTo>
                        <a:pt x="585" y="82"/>
                      </a:lnTo>
                      <a:lnTo>
                        <a:pt x="585" y="83"/>
                      </a:lnTo>
                      <a:lnTo>
                        <a:pt x="585" y="85"/>
                      </a:lnTo>
                      <a:lnTo>
                        <a:pt x="586" y="85"/>
                      </a:lnTo>
                      <a:lnTo>
                        <a:pt x="586" y="87"/>
                      </a:lnTo>
                      <a:lnTo>
                        <a:pt x="585" y="87"/>
                      </a:lnTo>
                      <a:lnTo>
                        <a:pt x="585" y="87"/>
                      </a:lnTo>
                      <a:lnTo>
                        <a:pt x="585" y="87"/>
                      </a:lnTo>
                      <a:lnTo>
                        <a:pt x="584" y="87"/>
                      </a:lnTo>
                      <a:lnTo>
                        <a:pt x="584" y="90"/>
                      </a:lnTo>
                      <a:lnTo>
                        <a:pt x="584" y="90"/>
                      </a:lnTo>
                      <a:lnTo>
                        <a:pt x="582" y="93"/>
                      </a:lnTo>
                      <a:lnTo>
                        <a:pt x="582" y="95"/>
                      </a:lnTo>
                      <a:lnTo>
                        <a:pt x="582" y="95"/>
                      </a:lnTo>
                      <a:lnTo>
                        <a:pt x="582" y="95"/>
                      </a:lnTo>
                      <a:lnTo>
                        <a:pt x="582" y="95"/>
                      </a:lnTo>
                      <a:lnTo>
                        <a:pt x="582" y="95"/>
                      </a:lnTo>
                      <a:lnTo>
                        <a:pt x="582" y="95"/>
                      </a:lnTo>
                      <a:lnTo>
                        <a:pt x="579" y="95"/>
                      </a:lnTo>
                      <a:lnTo>
                        <a:pt x="579" y="96"/>
                      </a:lnTo>
                      <a:lnTo>
                        <a:pt x="577" y="96"/>
                      </a:lnTo>
                      <a:lnTo>
                        <a:pt x="579" y="94"/>
                      </a:lnTo>
                      <a:lnTo>
                        <a:pt x="577" y="94"/>
                      </a:lnTo>
                      <a:lnTo>
                        <a:pt x="577" y="89"/>
                      </a:lnTo>
                      <a:lnTo>
                        <a:pt x="576" y="87"/>
                      </a:lnTo>
                      <a:lnTo>
                        <a:pt x="576" y="86"/>
                      </a:lnTo>
                      <a:lnTo>
                        <a:pt x="577" y="85"/>
                      </a:lnTo>
                      <a:lnTo>
                        <a:pt x="577" y="85"/>
                      </a:lnTo>
                      <a:lnTo>
                        <a:pt x="579" y="82"/>
                      </a:lnTo>
                      <a:lnTo>
                        <a:pt x="580" y="82"/>
                      </a:lnTo>
                      <a:lnTo>
                        <a:pt x="580" y="79"/>
                      </a:lnTo>
                      <a:lnTo>
                        <a:pt x="582" y="78"/>
                      </a:lnTo>
                      <a:lnTo>
                        <a:pt x="582" y="77"/>
                      </a:lnTo>
                      <a:lnTo>
                        <a:pt x="582" y="76"/>
                      </a:lnTo>
                      <a:lnTo>
                        <a:pt x="584" y="76"/>
                      </a:lnTo>
                      <a:close/>
                      <a:moveTo>
                        <a:pt x="293" y="74"/>
                      </a:moveTo>
                      <a:lnTo>
                        <a:pt x="296" y="74"/>
                      </a:lnTo>
                      <a:lnTo>
                        <a:pt x="298" y="76"/>
                      </a:lnTo>
                      <a:lnTo>
                        <a:pt x="298" y="76"/>
                      </a:lnTo>
                      <a:lnTo>
                        <a:pt x="300" y="77"/>
                      </a:lnTo>
                      <a:lnTo>
                        <a:pt x="300" y="77"/>
                      </a:lnTo>
                      <a:lnTo>
                        <a:pt x="300" y="78"/>
                      </a:lnTo>
                      <a:lnTo>
                        <a:pt x="300" y="78"/>
                      </a:lnTo>
                      <a:lnTo>
                        <a:pt x="298" y="79"/>
                      </a:lnTo>
                      <a:lnTo>
                        <a:pt x="298" y="81"/>
                      </a:lnTo>
                      <a:lnTo>
                        <a:pt x="300" y="81"/>
                      </a:lnTo>
                      <a:lnTo>
                        <a:pt x="301" y="86"/>
                      </a:lnTo>
                      <a:lnTo>
                        <a:pt x="301" y="86"/>
                      </a:lnTo>
                      <a:lnTo>
                        <a:pt x="300" y="89"/>
                      </a:lnTo>
                      <a:lnTo>
                        <a:pt x="298" y="89"/>
                      </a:lnTo>
                      <a:lnTo>
                        <a:pt x="298" y="89"/>
                      </a:lnTo>
                      <a:lnTo>
                        <a:pt x="298" y="89"/>
                      </a:lnTo>
                      <a:lnTo>
                        <a:pt x="298" y="89"/>
                      </a:lnTo>
                      <a:lnTo>
                        <a:pt x="297" y="90"/>
                      </a:lnTo>
                      <a:lnTo>
                        <a:pt x="297" y="90"/>
                      </a:lnTo>
                      <a:lnTo>
                        <a:pt x="297" y="89"/>
                      </a:lnTo>
                      <a:lnTo>
                        <a:pt x="296" y="89"/>
                      </a:lnTo>
                      <a:lnTo>
                        <a:pt x="297" y="85"/>
                      </a:lnTo>
                      <a:lnTo>
                        <a:pt x="294" y="83"/>
                      </a:lnTo>
                      <a:lnTo>
                        <a:pt x="294" y="78"/>
                      </a:lnTo>
                      <a:lnTo>
                        <a:pt x="293" y="77"/>
                      </a:lnTo>
                      <a:lnTo>
                        <a:pt x="293" y="76"/>
                      </a:lnTo>
                      <a:lnTo>
                        <a:pt x="292" y="74"/>
                      </a:lnTo>
                      <a:lnTo>
                        <a:pt x="293" y="74"/>
                      </a:lnTo>
                      <a:close/>
                      <a:moveTo>
                        <a:pt x="127" y="73"/>
                      </a:moveTo>
                      <a:lnTo>
                        <a:pt x="128" y="74"/>
                      </a:lnTo>
                      <a:lnTo>
                        <a:pt x="128" y="74"/>
                      </a:lnTo>
                      <a:lnTo>
                        <a:pt x="127" y="74"/>
                      </a:lnTo>
                      <a:lnTo>
                        <a:pt x="127" y="73"/>
                      </a:lnTo>
                      <a:close/>
                      <a:moveTo>
                        <a:pt x="1698" y="72"/>
                      </a:moveTo>
                      <a:lnTo>
                        <a:pt x="1706" y="73"/>
                      </a:lnTo>
                      <a:lnTo>
                        <a:pt x="1704" y="76"/>
                      </a:lnTo>
                      <a:lnTo>
                        <a:pt x="1703" y="77"/>
                      </a:lnTo>
                      <a:lnTo>
                        <a:pt x="1702" y="79"/>
                      </a:lnTo>
                      <a:lnTo>
                        <a:pt x="1699" y="79"/>
                      </a:lnTo>
                      <a:lnTo>
                        <a:pt x="1696" y="79"/>
                      </a:lnTo>
                      <a:lnTo>
                        <a:pt x="1696" y="81"/>
                      </a:lnTo>
                      <a:lnTo>
                        <a:pt x="1696" y="81"/>
                      </a:lnTo>
                      <a:lnTo>
                        <a:pt x="1695" y="81"/>
                      </a:lnTo>
                      <a:lnTo>
                        <a:pt x="1695" y="81"/>
                      </a:lnTo>
                      <a:lnTo>
                        <a:pt x="1694" y="79"/>
                      </a:lnTo>
                      <a:lnTo>
                        <a:pt x="1694" y="79"/>
                      </a:lnTo>
                      <a:lnTo>
                        <a:pt x="1693" y="78"/>
                      </a:lnTo>
                      <a:lnTo>
                        <a:pt x="1693" y="78"/>
                      </a:lnTo>
                      <a:lnTo>
                        <a:pt x="1693" y="73"/>
                      </a:lnTo>
                      <a:lnTo>
                        <a:pt x="1693" y="73"/>
                      </a:lnTo>
                      <a:lnTo>
                        <a:pt x="1694" y="74"/>
                      </a:lnTo>
                      <a:lnTo>
                        <a:pt x="1694" y="74"/>
                      </a:lnTo>
                      <a:lnTo>
                        <a:pt x="1695" y="74"/>
                      </a:lnTo>
                      <a:lnTo>
                        <a:pt x="1696" y="73"/>
                      </a:lnTo>
                      <a:lnTo>
                        <a:pt x="1696" y="73"/>
                      </a:lnTo>
                      <a:lnTo>
                        <a:pt x="1698" y="73"/>
                      </a:lnTo>
                      <a:lnTo>
                        <a:pt x="1698" y="72"/>
                      </a:lnTo>
                      <a:close/>
                      <a:moveTo>
                        <a:pt x="1441" y="72"/>
                      </a:moveTo>
                      <a:lnTo>
                        <a:pt x="1441" y="72"/>
                      </a:lnTo>
                      <a:lnTo>
                        <a:pt x="1443" y="72"/>
                      </a:lnTo>
                      <a:lnTo>
                        <a:pt x="1443" y="74"/>
                      </a:lnTo>
                      <a:lnTo>
                        <a:pt x="1441" y="76"/>
                      </a:lnTo>
                      <a:lnTo>
                        <a:pt x="1440" y="78"/>
                      </a:lnTo>
                      <a:lnTo>
                        <a:pt x="1440" y="82"/>
                      </a:lnTo>
                      <a:lnTo>
                        <a:pt x="1437" y="82"/>
                      </a:lnTo>
                      <a:lnTo>
                        <a:pt x="1436" y="83"/>
                      </a:lnTo>
                      <a:lnTo>
                        <a:pt x="1436" y="83"/>
                      </a:lnTo>
                      <a:lnTo>
                        <a:pt x="1435" y="85"/>
                      </a:lnTo>
                      <a:lnTo>
                        <a:pt x="1435" y="82"/>
                      </a:lnTo>
                      <a:lnTo>
                        <a:pt x="1435" y="82"/>
                      </a:lnTo>
                      <a:lnTo>
                        <a:pt x="1435" y="81"/>
                      </a:lnTo>
                      <a:lnTo>
                        <a:pt x="1435" y="79"/>
                      </a:lnTo>
                      <a:lnTo>
                        <a:pt x="1436" y="79"/>
                      </a:lnTo>
                      <a:lnTo>
                        <a:pt x="1436" y="79"/>
                      </a:lnTo>
                      <a:lnTo>
                        <a:pt x="1436" y="78"/>
                      </a:lnTo>
                      <a:lnTo>
                        <a:pt x="1435" y="77"/>
                      </a:lnTo>
                      <a:lnTo>
                        <a:pt x="1435" y="77"/>
                      </a:lnTo>
                      <a:lnTo>
                        <a:pt x="1435" y="76"/>
                      </a:lnTo>
                      <a:lnTo>
                        <a:pt x="1436" y="76"/>
                      </a:lnTo>
                      <a:lnTo>
                        <a:pt x="1437" y="76"/>
                      </a:lnTo>
                      <a:lnTo>
                        <a:pt x="1437" y="73"/>
                      </a:lnTo>
                      <a:lnTo>
                        <a:pt x="1439" y="72"/>
                      </a:lnTo>
                      <a:lnTo>
                        <a:pt x="1440" y="72"/>
                      </a:lnTo>
                      <a:lnTo>
                        <a:pt x="1441" y="72"/>
                      </a:lnTo>
                      <a:close/>
                      <a:moveTo>
                        <a:pt x="1462" y="69"/>
                      </a:moveTo>
                      <a:lnTo>
                        <a:pt x="1462" y="69"/>
                      </a:lnTo>
                      <a:lnTo>
                        <a:pt x="1463" y="69"/>
                      </a:lnTo>
                      <a:lnTo>
                        <a:pt x="1463" y="69"/>
                      </a:lnTo>
                      <a:lnTo>
                        <a:pt x="1465" y="69"/>
                      </a:lnTo>
                      <a:lnTo>
                        <a:pt x="1465" y="69"/>
                      </a:lnTo>
                      <a:lnTo>
                        <a:pt x="1467" y="69"/>
                      </a:lnTo>
                      <a:lnTo>
                        <a:pt x="1467" y="70"/>
                      </a:lnTo>
                      <a:lnTo>
                        <a:pt x="1469" y="72"/>
                      </a:lnTo>
                      <a:lnTo>
                        <a:pt x="1469" y="72"/>
                      </a:lnTo>
                      <a:lnTo>
                        <a:pt x="1469" y="74"/>
                      </a:lnTo>
                      <a:lnTo>
                        <a:pt x="1467" y="74"/>
                      </a:lnTo>
                      <a:lnTo>
                        <a:pt x="1467" y="76"/>
                      </a:lnTo>
                      <a:lnTo>
                        <a:pt x="1465" y="77"/>
                      </a:lnTo>
                      <a:lnTo>
                        <a:pt x="1465" y="79"/>
                      </a:lnTo>
                      <a:lnTo>
                        <a:pt x="1462" y="79"/>
                      </a:lnTo>
                      <a:lnTo>
                        <a:pt x="1461" y="81"/>
                      </a:lnTo>
                      <a:lnTo>
                        <a:pt x="1460" y="82"/>
                      </a:lnTo>
                      <a:lnTo>
                        <a:pt x="1460" y="85"/>
                      </a:lnTo>
                      <a:lnTo>
                        <a:pt x="1458" y="85"/>
                      </a:lnTo>
                      <a:lnTo>
                        <a:pt x="1460" y="85"/>
                      </a:lnTo>
                      <a:lnTo>
                        <a:pt x="1460" y="87"/>
                      </a:lnTo>
                      <a:lnTo>
                        <a:pt x="1462" y="86"/>
                      </a:lnTo>
                      <a:lnTo>
                        <a:pt x="1465" y="85"/>
                      </a:lnTo>
                      <a:lnTo>
                        <a:pt x="1467" y="83"/>
                      </a:lnTo>
                      <a:lnTo>
                        <a:pt x="1470" y="83"/>
                      </a:lnTo>
                      <a:lnTo>
                        <a:pt x="1470" y="83"/>
                      </a:lnTo>
                      <a:lnTo>
                        <a:pt x="1471" y="83"/>
                      </a:lnTo>
                      <a:lnTo>
                        <a:pt x="1471" y="85"/>
                      </a:lnTo>
                      <a:lnTo>
                        <a:pt x="1471" y="85"/>
                      </a:lnTo>
                      <a:lnTo>
                        <a:pt x="1471" y="85"/>
                      </a:lnTo>
                      <a:lnTo>
                        <a:pt x="1474" y="85"/>
                      </a:lnTo>
                      <a:lnTo>
                        <a:pt x="1474" y="83"/>
                      </a:lnTo>
                      <a:lnTo>
                        <a:pt x="1475" y="85"/>
                      </a:lnTo>
                      <a:lnTo>
                        <a:pt x="1477" y="83"/>
                      </a:lnTo>
                      <a:lnTo>
                        <a:pt x="1477" y="85"/>
                      </a:lnTo>
                      <a:lnTo>
                        <a:pt x="1478" y="85"/>
                      </a:lnTo>
                      <a:lnTo>
                        <a:pt x="1479" y="85"/>
                      </a:lnTo>
                      <a:lnTo>
                        <a:pt x="1479" y="86"/>
                      </a:lnTo>
                      <a:lnTo>
                        <a:pt x="1479" y="87"/>
                      </a:lnTo>
                      <a:lnTo>
                        <a:pt x="1478" y="87"/>
                      </a:lnTo>
                      <a:lnTo>
                        <a:pt x="1478" y="91"/>
                      </a:lnTo>
                      <a:lnTo>
                        <a:pt x="1478" y="91"/>
                      </a:lnTo>
                      <a:lnTo>
                        <a:pt x="1478" y="95"/>
                      </a:lnTo>
                      <a:lnTo>
                        <a:pt x="1474" y="98"/>
                      </a:lnTo>
                      <a:lnTo>
                        <a:pt x="1473" y="99"/>
                      </a:lnTo>
                      <a:lnTo>
                        <a:pt x="1473" y="99"/>
                      </a:lnTo>
                      <a:lnTo>
                        <a:pt x="1473" y="99"/>
                      </a:lnTo>
                      <a:lnTo>
                        <a:pt x="1473" y="100"/>
                      </a:lnTo>
                      <a:lnTo>
                        <a:pt x="1471" y="100"/>
                      </a:lnTo>
                      <a:lnTo>
                        <a:pt x="1471" y="102"/>
                      </a:lnTo>
                      <a:lnTo>
                        <a:pt x="1474" y="103"/>
                      </a:lnTo>
                      <a:lnTo>
                        <a:pt x="1474" y="107"/>
                      </a:lnTo>
                      <a:lnTo>
                        <a:pt x="1471" y="107"/>
                      </a:lnTo>
                      <a:lnTo>
                        <a:pt x="1470" y="108"/>
                      </a:lnTo>
                      <a:lnTo>
                        <a:pt x="1470" y="108"/>
                      </a:lnTo>
                      <a:lnTo>
                        <a:pt x="1470" y="110"/>
                      </a:lnTo>
                      <a:lnTo>
                        <a:pt x="1470" y="110"/>
                      </a:lnTo>
                      <a:lnTo>
                        <a:pt x="1470" y="110"/>
                      </a:lnTo>
                      <a:lnTo>
                        <a:pt x="1475" y="110"/>
                      </a:lnTo>
                      <a:lnTo>
                        <a:pt x="1477" y="113"/>
                      </a:lnTo>
                      <a:lnTo>
                        <a:pt x="1479" y="113"/>
                      </a:lnTo>
                      <a:lnTo>
                        <a:pt x="1479" y="115"/>
                      </a:lnTo>
                      <a:lnTo>
                        <a:pt x="1480" y="115"/>
                      </a:lnTo>
                      <a:lnTo>
                        <a:pt x="1480" y="115"/>
                      </a:lnTo>
                      <a:lnTo>
                        <a:pt x="1482" y="116"/>
                      </a:lnTo>
                      <a:lnTo>
                        <a:pt x="1480" y="117"/>
                      </a:lnTo>
                      <a:lnTo>
                        <a:pt x="1482" y="117"/>
                      </a:lnTo>
                      <a:lnTo>
                        <a:pt x="1483" y="117"/>
                      </a:lnTo>
                      <a:lnTo>
                        <a:pt x="1483" y="120"/>
                      </a:lnTo>
                      <a:lnTo>
                        <a:pt x="1483" y="123"/>
                      </a:lnTo>
                      <a:lnTo>
                        <a:pt x="1484" y="124"/>
                      </a:lnTo>
                      <a:lnTo>
                        <a:pt x="1486" y="127"/>
                      </a:lnTo>
                      <a:lnTo>
                        <a:pt x="1487" y="127"/>
                      </a:lnTo>
                      <a:lnTo>
                        <a:pt x="1490" y="127"/>
                      </a:lnTo>
                      <a:lnTo>
                        <a:pt x="1491" y="129"/>
                      </a:lnTo>
                      <a:lnTo>
                        <a:pt x="1491" y="129"/>
                      </a:lnTo>
                      <a:lnTo>
                        <a:pt x="1491" y="131"/>
                      </a:lnTo>
                      <a:lnTo>
                        <a:pt x="1492" y="131"/>
                      </a:lnTo>
                      <a:lnTo>
                        <a:pt x="1492" y="133"/>
                      </a:lnTo>
                      <a:lnTo>
                        <a:pt x="1496" y="133"/>
                      </a:lnTo>
                      <a:lnTo>
                        <a:pt x="1496" y="136"/>
                      </a:lnTo>
                      <a:lnTo>
                        <a:pt x="1500" y="138"/>
                      </a:lnTo>
                      <a:lnTo>
                        <a:pt x="1500" y="140"/>
                      </a:lnTo>
                      <a:lnTo>
                        <a:pt x="1498" y="140"/>
                      </a:lnTo>
                      <a:lnTo>
                        <a:pt x="1498" y="140"/>
                      </a:lnTo>
                      <a:lnTo>
                        <a:pt x="1498" y="138"/>
                      </a:lnTo>
                      <a:lnTo>
                        <a:pt x="1496" y="137"/>
                      </a:lnTo>
                      <a:lnTo>
                        <a:pt x="1495" y="137"/>
                      </a:lnTo>
                      <a:lnTo>
                        <a:pt x="1495" y="138"/>
                      </a:lnTo>
                      <a:lnTo>
                        <a:pt x="1496" y="140"/>
                      </a:lnTo>
                      <a:lnTo>
                        <a:pt x="1496" y="140"/>
                      </a:lnTo>
                      <a:lnTo>
                        <a:pt x="1496" y="141"/>
                      </a:lnTo>
                      <a:lnTo>
                        <a:pt x="1498" y="142"/>
                      </a:lnTo>
                      <a:lnTo>
                        <a:pt x="1499" y="142"/>
                      </a:lnTo>
                      <a:lnTo>
                        <a:pt x="1500" y="144"/>
                      </a:lnTo>
                      <a:lnTo>
                        <a:pt x="1500" y="146"/>
                      </a:lnTo>
                      <a:lnTo>
                        <a:pt x="1501" y="148"/>
                      </a:lnTo>
                      <a:lnTo>
                        <a:pt x="1500" y="149"/>
                      </a:lnTo>
                      <a:lnTo>
                        <a:pt x="1500" y="150"/>
                      </a:lnTo>
                      <a:lnTo>
                        <a:pt x="1500" y="151"/>
                      </a:lnTo>
                      <a:lnTo>
                        <a:pt x="1501" y="153"/>
                      </a:lnTo>
                      <a:lnTo>
                        <a:pt x="1501" y="153"/>
                      </a:lnTo>
                      <a:lnTo>
                        <a:pt x="1503" y="151"/>
                      </a:lnTo>
                      <a:lnTo>
                        <a:pt x="1503" y="150"/>
                      </a:lnTo>
                      <a:lnTo>
                        <a:pt x="1503" y="150"/>
                      </a:lnTo>
                      <a:lnTo>
                        <a:pt x="1503" y="150"/>
                      </a:lnTo>
                      <a:lnTo>
                        <a:pt x="1503" y="150"/>
                      </a:lnTo>
                      <a:lnTo>
                        <a:pt x="1503" y="150"/>
                      </a:lnTo>
                      <a:lnTo>
                        <a:pt x="1504" y="149"/>
                      </a:lnTo>
                      <a:lnTo>
                        <a:pt x="1504" y="149"/>
                      </a:lnTo>
                      <a:lnTo>
                        <a:pt x="1505" y="149"/>
                      </a:lnTo>
                      <a:lnTo>
                        <a:pt x="1505" y="149"/>
                      </a:lnTo>
                      <a:lnTo>
                        <a:pt x="1507" y="149"/>
                      </a:lnTo>
                      <a:lnTo>
                        <a:pt x="1508" y="150"/>
                      </a:lnTo>
                      <a:lnTo>
                        <a:pt x="1511" y="150"/>
                      </a:lnTo>
                      <a:lnTo>
                        <a:pt x="1512" y="150"/>
                      </a:lnTo>
                      <a:lnTo>
                        <a:pt x="1512" y="151"/>
                      </a:lnTo>
                      <a:lnTo>
                        <a:pt x="1513" y="153"/>
                      </a:lnTo>
                      <a:lnTo>
                        <a:pt x="1513" y="155"/>
                      </a:lnTo>
                      <a:lnTo>
                        <a:pt x="1512" y="159"/>
                      </a:lnTo>
                      <a:lnTo>
                        <a:pt x="1511" y="162"/>
                      </a:lnTo>
                      <a:lnTo>
                        <a:pt x="1509" y="162"/>
                      </a:lnTo>
                      <a:lnTo>
                        <a:pt x="1509" y="165"/>
                      </a:lnTo>
                      <a:lnTo>
                        <a:pt x="1505" y="163"/>
                      </a:lnTo>
                      <a:lnTo>
                        <a:pt x="1504" y="165"/>
                      </a:lnTo>
                      <a:lnTo>
                        <a:pt x="1504" y="165"/>
                      </a:lnTo>
                      <a:lnTo>
                        <a:pt x="1504" y="166"/>
                      </a:lnTo>
                      <a:lnTo>
                        <a:pt x="1501" y="166"/>
                      </a:lnTo>
                      <a:lnTo>
                        <a:pt x="1501" y="168"/>
                      </a:lnTo>
                      <a:lnTo>
                        <a:pt x="1503" y="168"/>
                      </a:lnTo>
                      <a:lnTo>
                        <a:pt x="1501" y="170"/>
                      </a:lnTo>
                      <a:lnTo>
                        <a:pt x="1504" y="170"/>
                      </a:lnTo>
                      <a:lnTo>
                        <a:pt x="1505" y="170"/>
                      </a:lnTo>
                      <a:lnTo>
                        <a:pt x="1507" y="170"/>
                      </a:lnTo>
                      <a:lnTo>
                        <a:pt x="1508" y="170"/>
                      </a:lnTo>
                      <a:lnTo>
                        <a:pt x="1508" y="171"/>
                      </a:lnTo>
                      <a:lnTo>
                        <a:pt x="1508" y="172"/>
                      </a:lnTo>
                      <a:lnTo>
                        <a:pt x="1505" y="174"/>
                      </a:lnTo>
                      <a:lnTo>
                        <a:pt x="1504" y="175"/>
                      </a:lnTo>
                      <a:lnTo>
                        <a:pt x="1504" y="175"/>
                      </a:lnTo>
                      <a:lnTo>
                        <a:pt x="1501" y="175"/>
                      </a:lnTo>
                      <a:lnTo>
                        <a:pt x="1500" y="178"/>
                      </a:lnTo>
                      <a:lnTo>
                        <a:pt x="1499" y="178"/>
                      </a:lnTo>
                      <a:lnTo>
                        <a:pt x="1499" y="176"/>
                      </a:lnTo>
                      <a:lnTo>
                        <a:pt x="1496" y="175"/>
                      </a:lnTo>
                      <a:lnTo>
                        <a:pt x="1494" y="175"/>
                      </a:lnTo>
                      <a:lnTo>
                        <a:pt x="1492" y="175"/>
                      </a:lnTo>
                      <a:lnTo>
                        <a:pt x="1492" y="175"/>
                      </a:lnTo>
                      <a:lnTo>
                        <a:pt x="1490" y="175"/>
                      </a:lnTo>
                      <a:lnTo>
                        <a:pt x="1490" y="176"/>
                      </a:lnTo>
                      <a:lnTo>
                        <a:pt x="1488" y="176"/>
                      </a:lnTo>
                      <a:lnTo>
                        <a:pt x="1488" y="176"/>
                      </a:lnTo>
                      <a:lnTo>
                        <a:pt x="1487" y="176"/>
                      </a:lnTo>
                      <a:lnTo>
                        <a:pt x="1486" y="176"/>
                      </a:lnTo>
                      <a:lnTo>
                        <a:pt x="1484" y="175"/>
                      </a:lnTo>
                      <a:lnTo>
                        <a:pt x="1482" y="175"/>
                      </a:lnTo>
                      <a:lnTo>
                        <a:pt x="1482" y="176"/>
                      </a:lnTo>
                      <a:lnTo>
                        <a:pt x="1478" y="178"/>
                      </a:lnTo>
                      <a:lnTo>
                        <a:pt x="1478" y="179"/>
                      </a:lnTo>
                      <a:lnTo>
                        <a:pt x="1474" y="179"/>
                      </a:lnTo>
                      <a:lnTo>
                        <a:pt x="1474" y="178"/>
                      </a:lnTo>
                      <a:lnTo>
                        <a:pt x="1473" y="178"/>
                      </a:lnTo>
                      <a:lnTo>
                        <a:pt x="1473" y="178"/>
                      </a:lnTo>
                      <a:lnTo>
                        <a:pt x="1467" y="178"/>
                      </a:lnTo>
                      <a:lnTo>
                        <a:pt x="1466" y="180"/>
                      </a:lnTo>
                      <a:lnTo>
                        <a:pt x="1465" y="182"/>
                      </a:lnTo>
                      <a:lnTo>
                        <a:pt x="1463" y="183"/>
                      </a:lnTo>
                      <a:lnTo>
                        <a:pt x="1462" y="183"/>
                      </a:lnTo>
                      <a:lnTo>
                        <a:pt x="1462" y="180"/>
                      </a:lnTo>
                      <a:lnTo>
                        <a:pt x="1454" y="182"/>
                      </a:lnTo>
                      <a:lnTo>
                        <a:pt x="1453" y="183"/>
                      </a:lnTo>
                      <a:lnTo>
                        <a:pt x="1453" y="183"/>
                      </a:lnTo>
                      <a:lnTo>
                        <a:pt x="1452" y="183"/>
                      </a:lnTo>
                      <a:lnTo>
                        <a:pt x="1450" y="184"/>
                      </a:lnTo>
                      <a:lnTo>
                        <a:pt x="1450" y="185"/>
                      </a:lnTo>
                      <a:lnTo>
                        <a:pt x="1449" y="187"/>
                      </a:lnTo>
                      <a:lnTo>
                        <a:pt x="1448" y="188"/>
                      </a:lnTo>
                      <a:lnTo>
                        <a:pt x="1448" y="187"/>
                      </a:lnTo>
                      <a:lnTo>
                        <a:pt x="1445" y="185"/>
                      </a:lnTo>
                      <a:lnTo>
                        <a:pt x="1443" y="185"/>
                      </a:lnTo>
                      <a:lnTo>
                        <a:pt x="1443" y="184"/>
                      </a:lnTo>
                      <a:lnTo>
                        <a:pt x="1445" y="183"/>
                      </a:lnTo>
                      <a:lnTo>
                        <a:pt x="1446" y="183"/>
                      </a:lnTo>
                      <a:lnTo>
                        <a:pt x="1448" y="182"/>
                      </a:lnTo>
                      <a:lnTo>
                        <a:pt x="1449" y="182"/>
                      </a:lnTo>
                      <a:lnTo>
                        <a:pt x="1449" y="179"/>
                      </a:lnTo>
                      <a:lnTo>
                        <a:pt x="1450" y="179"/>
                      </a:lnTo>
                      <a:lnTo>
                        <a:pt x="1453" y="176"/>
                      </a:lnTo>
                      <a:lnTo>
                        <a:pt x="1454" y="172"/>
                      </a:lnTo>
                      <a:lnTo>
                        <a:pt x="1456" y="171"/>
                      </a:lnTo>
                      <a:lnTo>
                        <a:pt x="1456" y="171"/>
                      </a:lnTo>
                      <a:lnTo>
                        <a:pt x="1456" y="171"/>
                      </a:lnTo>
                      <a:lnTo>
                        <a:pt x="1457" y="170"/>
                      </a:lnTo>
                      <a:lnTo>
                        <a:pt x="1457" y="170"/>
                      </a:lnTo>
                      <a:lnTo>
                        <a:pt x="1461" y="170"/>
                      </a:lnTo>
                      <a:lnTo>
                        <a:pt x="1461" y="170"/>
                      </a:lnTo>
                      <a:lnTo>
                        <a:pt x="1463" y="170"/>
                      </a:lnTo>
                      <a:lnTo>
                        <a:pt x="1463" y="170"/>
                      </a:lnTo>
                      <a:lnTo>
                        <a:pt x="1471" y="170"/>
                      </a:lnTo>
                      <a:lnTo>
                        <a:pt x="1471" y="170"/>
                      </a:lnTo>
                      <a:lnTo>
                        <a:pt x="1471" y="170"/>
                      </a:lnTo>
                      <a:lnTo>
                        <a:pt x="1473" y="167"/>
                      </a:lnTo>
                      <a:lnTo>
                        <a:pt x="1473" y="166"/>
                      </a:lnTo>
                      <a:lnTo>
                        <a:pt x="1473" y="166"/>
                      </a:lnTo>
                      <a:lnTo>
                        <a:pt x="1474" y="163"/>
                      </a:lnTo>
                      <a:lnTo>
                        <a:pt x="1469" y="165"/>
                      </a:lnTo>
                      <a:lnTo>
                        <a:pt x="1469" y="167"/>
                      </a:lnTo>
                      <a:lnTo>
                        <a:pt x="1467" y="167"/>
                      </a:lnTo>
                      <a:lnTo>
                        <a:pt x="1467" y="167"/>
                      </a:lnTo>
                      <a:lnTo>
                        <a:pt x="1466" y="167"/>
                      </a:lnTo>
                      <a:lnTo>
                        <a:pt x="1465" y="166"/>
                      </a:lnTo>
                      <a:lnTo>
                        <a:pt x="1463" y="165"/>
                      </a:lnTo>
                      <a:lnTo>
                        <a:pt x="1462" y="166"/>
                      </a:lnTo>
                      <a:lnTo>
                        <a:pt x="1460" y="167"/>
                      </a:lnTo>
                      <a:lnTo>
                        <a:pt x="1457" y="167"/>
                      </a:lnTo>
                      <a:lnTo>
                        <a:pt x="1457" y="165"/>
                      </a:lnTo>
                      <a:lnTo>
                        <a:pt x="1454" y="165"/>
                      </a:lnTo>
                      <a:lnTo>
                        <a:pt x="1454" y="166"/>
                      </a:lnTo>
                      <a:lnTo>
                        <a:pt x="1453" y="167"/>
                      </a:lnTo>
                      <a:lnTo>
                        <a:pt x="1450" y="167"/>
                      </a:lnTo>
                      <a:lnTo>
                        <a:pt x="1450" y="166"/>
                      </a:lnTo>
                      <a:lnTo>
                        <a:pt x="1452" y="166"/>
                      </a:lnTo>
                      <a:lnTo>
                        <a:pt x="1452" y="165"/>
                      </a:lnTo>
                      <a:lnTo>
                        <a:pt x="1449" y="165"/>
                      </a:lnTo>
                      <a:lnTo>
                        <a:pt x="1449" y="163"/>
                      </a:lnTo>
                      <a:lnTo>
                        <a:pt x="1449" y="162"/>
                      </a:lnTo>
                      <a:lnTo>
                        <a:pt x="1449" y="161"/>
                      </a:lnTo>
                      <a:lnTo>
                        <a:pt x="1452" y="161"/>
                      </a:lnTo>
                      <a:lnTo>
                        <a:pt x="1453" y="159"/>
                      </a:lnTo>
                      <a:lnTo>
                        <a:pt x="1454" y="159"/>
                      </a:lnTo>
                      <a:lnTo>
                        <a:pt x="1456" y="158"/>
                      </a:lnTo>
                      <a:lnTo>
                        <a:pt x="1456" y="158"/>
                      </a:lnTo>
                      <a:lnTo>
                        <a:pt x="1456" y="158"/>
                      </a:lnTo>
                      <a:lnTo>
                        <a:pt x="1456" y="158"/>
                      </a:lnTo>
                      <a:lnTo>
                        <a:pt x="1456" y="158"/>
                      </a:lnTo>
                      <a:lnTo>
                        <a:pt x="1457" y="157"/>
                      </a:lnTo>
                      <a:lnTo>
                        <a:pt x="1457" y="157"/>
                      </a:lnTo>
                      <a:lnTo>
                        <a:pt x="1458" y="155"/>
                      </a:lnTo>
                      <a:lnTo>
                        <a:pt x="1458" y="150"/>
                      </a:lnTo>
                      <a:lnTo>
                        <a:pt x="1457" y="150"/>
                      </a:lnTo>
                      <a:lnTo>
                        <a:pt x="1456" y="150"/>
                      </a:lnTo>
                      <a:lnTo>
                        <a:pt x="1454" y="151"/>
                      </a:lnTo>
                      <a:lnTo>
                        <a:pt x="1453" y="151"/>
                      </a:lnTo>
                      <a:lnTo>
                        <a:pt x="1453" y="150"/>
                      </a:lnTo>
                      <a:lnTo>
                        <a:pt x="1453" y="150"/>
                      </a:lnTo>
                      <a:lnTo>
                        <a:pt x="1453" y="150"/>
                      </a:lnTo>
                      <a:lnTo>
                        <a:pt x="1453" y="149"/>
                      </a:lnTo>
                      <a:lnTo>
                        <a:pt x="1456" y="149"/>
                      </a:lnTo>
                      <a:lnTo>
                        <a:pt x="1457" y="148"/>
                      </a:lnTo>
                      <a:lnTo>
                        <a:pt x="1458" y="146"/>
                      </a:lnTo>
                      <a:lnTo>
                        <a:pt x="1460" y="145"/>
                      </a:lnTo>
                      <a:lnTo>
                        <a:pt x="1460" y="144"/>
                      </a:lnTo>
                      <a:lnTo>
                        <a:pt x="1457" y="144"/>
                      </a:lnTo>
                      <a:lnTo>
                        <a:pt x="1456" y="144"/>
                      </a:lnTo>
                      <a:lnTo>
                        <a:pt x="1456" y="141"/>
                      </a:lnTo>
                      <a:lnTo>
                        <a:pt x="1456" y="141"/>
                      </a:lnTo>
                      <a:lnTo>
                        <a:pt x="1457" y="140"/>
                      </a:lnTo>
                      <a:lnTo>
                        <a:pt x="1457" y="140"/>
                      </a:lnTo>
                      <a:lnTo>
                        <a:pt x="1458" y="140"/>
                      </a:lnTo>
                      <a:lnTo>
                        <a:pt x="1460" y="140"/>
                      </a:lnTo>
                      <a:lnTo>
                        <a:pt x="1460" y="140"/>
                      </a:lnTo>
                      <a:lnTo>
                        <a:pt x="1461" y="140"/>
                      </a:lnTo>
                      <a:lnTo>
                        <a:pt x="1461" y="142"/>
                      </a:lnTo>
                      <a:lnTo>
                        <a:pt x="1461" y="142"/>
                      </a:lnTo>
                      <a:lnTo>
                        <a:pt x="1462" y="144"/>
                      </a:lnTo>
                      <a:lnTo>
                        <a:pt x="1466" y="142"/>
                      </a:lnTo>
                      <a:lnTo>
                        <a:pt x="1469" y="144"/>
                      </a:lnTo>
                      <a:lnTo>
                        <a:pt x="1469" y="142"/>
                      </a:lnTo>
                      <a:lnTo>
                        <a:pt x="1470" y="142"/>
                      </a:lnTo>
                      <a:lnTo>
                        <a:pt x="1470" y="141"/>
                      </a:lnTo>
                      <a:lnTo>
                        <a:pt x="1470" y="141"/>
                      </a:lnTo>
                      <a:lnTo>
                        <a:pt x="1470" y="137"/>
                      </a:lnTo>
                      <a:lnTo>
                        <a:pt x="1471" y="136"/>
                      </a:lnTo>
                      <a:lnTo>
                        <a:pt x="1471" y="136"/>
                      </a:lnTo>
                      <a:lnTo>
                        <a:pt x="1471" y="136"/>
                      </a:lnTo>
                      <a:lnTo>
                        <a:pt x="1471" y="134"/>
                      </a:lnTo>
                      <a:lnTo>
                        <a:pt x="1471" y="134"/>
                      </a:lnTo>
                      <a:lnTo>
                        <a:pt x="1471" y="134"/>
                      </a:lnTo>
                      <a:lnTo>
                        <a:pt x="1471" y="133"/>
                      </a:lnTo>
                      <a:lnTo>
                        <a:pt x="1471" y="131"/>
                      </a:lnTo>
                      <a:lnTo>
                        <a:pt x="1471" y="131"/>
                      </a:lnTo>
                      <a:lnTo>
                        <a:pt x="1471" y="131"/>
                      </a:lnTo>
                      <a:lnTo>
                        <a:pt x="1469" y="131"/>
                      </a:lnTo>
                      <a:lnTo>
                        <a:pt x="1469" y="131"/>
                      </a:lnTo>
                      <a:lnTo>
                        <a:pt x="1466" y="131"/>
                      </a:lnTo>
                      <a:lnTo>
                        <a:pt x="1466" y="131"/>
                      </a:lnTo>
                      <a:lnTo>
                        <a:pt x="1465" y="129"/>
                      </a:lnTo>
                      <a:lnTo>
                        <a:pt x="1465" y="127"/>
                      </a:lnTo>
                      <a:lnTo>
                        <a:pt x="1466" y="127"/>
                      </a:lnTo>
                      <a:lnTo>
                        <a:pt x="1466" y="125"/>
                      </a:lnTo>
                      <a:lnTo>
                        <a:pt x="1467" y="124"/>
                      </a:lnTo>
                      <a:lnTo>
                        <a:pt x="1469" y="124"/>
                      </a:lnTo>
                      <a:lnTo>
                        <a:pt x="1469" y="124"/>
                      </a:lnTo>
                      <a:lnTo>
                        <a:pt x="1466" y="124"/>
                      </a:lnTo>
                      <a:lnTo>
                        <a:pt x="1463" y="123"/>
                      </a:lnTo>
                      <a:lnTo>
                        <a:pt x="1463" y="123"/>
                      </a:lnTo>
                      <a:lnTo>
                        <a:pt x="1462" y="124"/>
                      </a:lnTo>
                      <a:lnTo>
                        <a:pt x="1461" y="125"/>
                      </a:lnTo>
                      <a:lnTo>
                        <a:pt x="1458" y="124"/>
                      </a:lnTo>
                      <a:lnTo>
                        <a:pt x="1456" y="123"/>
                      </a:lnTo>
                      <a:lnTo>
                        <a:pt x="1456" y="125"/>
                      </a:lnTo>
                      <a:lnTo>
                        <a:pt x="1456" y="127"/>
                      </a:lnTo>
                      <a:lnTo>
                        <a:pt x="1453" y="124"/>
                      </a:lnTo>
                      <a:lnTo>
                        <a:pt x="1453" y="124"/>
                      </a:lnTo>
                      <a:lnTo>
                        <a:pt x="1450" y="124"/>
                      </a:lnTo>
                      <a:lnTo>
                        <a:pt x="1450" y="124"/>
                      </a:lnTo>
                      <a:lnTo>
                        <a:pt x="1450" y="124"/>
                      </a:lnTo>
                      <a:lnTo>
                        <a:pt x="1450" y="123"/>
                      </a:lnTo>
                      <a:lnTo>
                        <a:pt x="1452" y="123"/>
                      </a:lnTo>
                      <a:lnTo>
                        <a:pt x="1452" y="117"/>
                      </a:lnTo>
                      <a:lnTo>
                        <a:pt x="1453" y="117"/>
                      </a:lnTo>
                      <a:lnTo>
                        <a:pt x="1453" y="116"/>
                      </a:lnTo>
                      <a:lnTo>
                        <a:pt x="1453" y="116"/>
                      </a:lnTo>
                      <a:lnTo>
                        <a:pt x="1453" y="116"/>
                      </a:lnTo>
                      <a:lnTo>
                        <a:pt x="1453" y="116"/>
                      </a:lnTo>
                      <a:lnTo>
                        <a:pt x="1453" y="116"/>
                      </a:lnTo>
                      <a:lnTo>
                        <a:pt x="1453" y="116"/>
                      </a:lnTo>
                      <a:lnTo>
                        <a:pt x="1453" y="115"/>
                      </a:lnTo>
                      <a:lnTo>
                        <a:pt x="1452" y="113"/>
                      </a:lnTo>
                      <a:lnTo>
                        <a:pt x="1452" y="112"/>
                      </a:lnTo>
                      <a:lnTo>
                        <a:pt x="1452" y="111"/>
                      </a:lnTo>
                      <a:lnTo>
                        <a:pt x="1453" y="110"/>
                      </a:lnTo>
                      <a:lnTo>
                        <a:pt x="1453" y="108"/>
                      </a:lnTo>
                      <a:lnTo>
                        <a:pt x="1452" y="108"/>
                      </a:lnTo>
                      <a:lnTo>
                        <a:pt x="1452" y="110"/>
                      </a:lnTo>
                      <a:lnTo>
                        <a:pt x="1450" y="110"/>
                      </a:lnTo>
                      <a:lnTo>
                        <a:pt x="1450" y="108"/>
                      </a:lnTo>
                      <a:lnTo>
                        <a:pt x="1449" y="108"/>
                      </a:lnTo>
                      <a:lnTo>
                        <a:pt x="1449" y="108"/>
                      </a:lnTo>
                      <a:lnTo>
                        <a:pt x="1448" y="110"/>
                      </a:lnTo>
                      <a:lnTo>
                        <a:pt x="1448" y="112"/>
                      </a:lnTo>
                      <a:lnTo>
                        <a:pt x="1446" y="112"/>
                      </a:lnTo>
                      <a:lnTo>
                        <a:pt x="1446" y="108"/>
                      </a:lnTo>
                      <a:lnTo>
                        <a:pt x="1448" y="108"/>
                      </a:lnTo>
                      <a:lnTo>
                        <a:pt x="1448" y="107"/>
                      </a:lnTo>
                      <a:lnTo>
                        <a:pt x="1446" y="106"/>
                      </a:lnTo>
                      <a:lnTo>
                        <a:pt x="1446" y="106"/>
                      </a:lnTo>
                      <a:lnTo>
                        <a:pt x="1449" y="104"/>
                      </a:lnTo>
                      <a:lnTo>
                        <a:pt x="1450" y="104"/>
                      </a:lnTo>
                      <a:lnTo>
                        <a:pt x="1450" y="102"/>
                      </a:lnTo>
                      <a:lnTo>
                        <a:pt x="1449" y="102"/>
                      </a:lnTo>
                      <a:lnTo>
                        <a:pt x="1448" y="102"/>
                      </a:lnTo>
                      <a:lnTo>
                        <a:pt x="1448" y="102"/>
                      </a:lnTo>
                      <a:lnTo>
                        <a:pt x="1446" y="102"/>
                      </a:lnTo>
                      <a:lnTo>
                        <a:pt x="1445" y="103"/>
                      </a:lnTo>
                      <a:lnTo>
                        <a:pt x="1445" y="96"/>
                      </a:lnTo>
                      <a:lnTo>
                        <a:pt x="1448" y="96"/>
                      </a:lnTo>
                      <a:lnTo>
                        <a:pt x="1448" y="95"/>
                      </a:lnTo>
                      <a:lnTo>
                        <a:pt x="1446" y="94"/>
                      </a:lnTo>
                      <a:lnTo>
                        <a:pt x="1445" y="94"/>
                      </a:lnTo>
                      <a:lnTo>
                        <a:pt x="1445" y="93"/>
                      </a:lnTo>
                      <a:lnTo>
                        <a:pt x="1446" y="93"/>
                      </a:lnTo>
                      <a:lnTo>
                        <a:pt x="1446" y="91"/>
                      </a:lnTo>
                      <a:lnTo>
                        <a:pt x="1448" y="90"/>
                      </a:lnTo>
                      <a:lnTo>
                        <a:pt x="1446" y="90"/>
                      </a:lnTo>
                      <a:lnTo>
                        <a:pt x="1446" y="89"/>
                      </a:lnTo>
                      <a:lnTo>
                        <a:pt x="1445" y="89"/>
                      </a:lnTo>
                      <a:lnTo>
                        <a:pt x="1444" y="89"/>
                      </a:lnTo>
                      <a:lnTo>
                        <a:pt x="1444" y="87"/>
                      </a:lnTo>
                      <a:lnTo>
                        <a:pt x="1448" y="86"/>
                      </a:lnTo>
                      <a:lnTo>
                        <a:pt x="1446" y="85"/>
                      </a:lnTo>
                      <a:lnTo>
                        <a:pt x="1445" y="85"/>
                      </a:lnTo>
                      <a:lnTo>
                        <a:pt x="1446" y="82"/>
                      </a:lnTo>
                      <a:lnTo>
                        <a:pt x="1450" y="83"/>
                      </a:lnTo>
                      <a:lnTo>
                        <a:pt x="1452" y="81"/>
                      </a:lnTo>
                      <a:lnTo>
                        <a:pt x="1450" y="81"/>
                      </a:lnTo>
                      <a:lnTo>
                        <a:pt x="1450" y="79"/>
                      </a:lnTo>
                      <a:lnTo>
                        <a:pt x="1450" y="78"/>
                      </a:lnTo>
                      <a:lnTo>
                        <a:pt x="1450" y="78"/>
                      </a:lnTo>
                      <a:lnTo>
                        <a:pt x="1450" y="78"/>
                      </a:lnTo>
                      <a:lnTo>
                        <a:pt x="1450" y="77"/>
                      </a:lnTo>
                      <a:lnTo>
                        <a:pt x="1452" y="77"/>
                      </a:lnTo>
                      <a:lnTo>
                        <a:pt x="1453" y="76"/>
                      </a:lnTo>
                      <a:lnTo>
                        <a:pt x="1453" y="73"/>
                      </a:lnTo>
                      <a:lnTo>
                        <a:pt x="1453" y="70"/>
                      </a:lnTo>
                      <a:lnTo>
                        <a:pt x="1456" y="70"/>
                      </a:lnTo>
                      <a:lnTo>
                        <a:pt x="1457" y="70"/>
                      </a:lnTo>
                      <a:lnTo>
                        <a:pt x="1457" y="72"/>
                      </a:lnTo>
                      <a:lnTo>
                        <a:pt x="1456" y="73"/>
                      </a:lnTo>
                      <a:lnTo>
                        <a:pt x="1457" y="73"/>
                      </a:lnTo>
                      <a:lnTo>
                        <a:pt x="1457" y="73"/>
                      </a:lnTo>
                      <a:lnTo>
                        <a:pt x="1457" y="73"/>
                      </a:lnTo>
                      <a:lnTo>
                        <a:pt x="1457" y="70"/>
                      </a:lnTo>
                      <a:lnTo>
                        <a:pt x="1460" y="72"/>
                      </a:lnTo>
                      <a:lnTo>
                        <a:pt x="1462" y="69"/>
                      </a:lnTo>
                      <a:lnTo>
                        <a:pt x="1462" y="69"/>
                      </a:lnTo>
                      <a:close/>
                      <a:moveTo>
                        <a:pt x="576" y="68"/>
                      </a:moveTo>
                      <a:lnTo>
                        <a:pt x="577" y="69"/>
                      </a:lnTo>
                      <a:lnTo>
                        <a:pt x="577" y="72"/>
                      </a:lnTo>
                      <a:lnTo>
                        <a:pt x="576" y="74"/>
                      </a:lnTo>
                      <a:lnTo>
                        <a:pt x="575" y="76"/>
                      </a:lnTo>
                      <a:lnTo>
                        <a:pt x="573" y="74"/>
                      </a:lnTo>
                      <a:lnTo>
                        <a:pt x="573" y="72"/>
                      </a:lnTo>
                      <a:lnTo>
                        <a:pt x="572" y="72"/>
                      </a:lnTo>
                      <a:lnTo>
                        <a:pt x="572" y="72"/>
                      </a:lnTo>
                      <a:lnTo>
                        <a:pt x="572" y="70"/>
                      </a:lnTo>
                      <a:lnTo>
                        <a:pt x="575" y="69"/>
                      </a:lnTo>
                      <a:lnTo>
                        <a:pt x="576" y="68"/>
                      </a:lnTo>
                      <a:close/>
                      <a:moveTo>
                        <a:pt x="130" y="68"/>
                      </a:moveTo>
                      <a:lnTo>
                        <a:pt x="133" y="68"/>
                      </a:lnTo>
                      <a:lnTo>
                        <a:pt x="133" y="69"/>
                      </a:lnTo>
                      <a:lnTo>
                        <a:pt x="135" y="69"/>
                      </a:lnTo>
                      <a:lnTo>
                        <a:pt x="135" y="72"/>
                      </a:lnTo>
                      <a:lnTo>
                        <a:pt x="136" y="72"/>
                      </a:lnTo>
                      <a:lnTo>
                        <a:pt x="136" y="72"/>
                      </a:lnTo>
                      <a:lnTo>
                        <a:pt x="135" y="72"/>
                      </a:lnTo>
                      <a:lnTo>
                        <a:pt x="135" y="73"/>
                      </a:lnTo>
                      <a:lnTo>
                        <a:pt x="133" y="72"/>
                      </a:lnTo>
                      <a:lnTo>
                        <a:pt x="133" y="72"/>
                      </a:lnTo>
                      <a:lnTo>
                        <a:pt x="131" y="72"/>
                      </a:lnTo>
                      <a:lnTo>
                        <a:pt x="131" y="73"/>
                      </a:lnTo>
                      <a:lnTo>
                        <a:pt x="130" y="73"/>
                      </a:lnTo>
                      <a:lnTo>
                        <a:pt x="130" y="73"/>
                      </a:lnTo>
                      <a:lnTo>
                        <a:pt x="127" y="73"/>
                      </a:lnTo>
                      <a:lnTo>
                        <a:pt x="128" y="70"/>
                      </a:lnTo>
                      <a:lnTo>
                        <a:pt x="130" y="69"/>
                      </a:lnTo>
                      <a:lnTo>
                        <a:pt x="130" y="68"/>
                      </a:lnTo>
                      <a:close/>
                      <a:moveTo>
                        <a:pt x="2961" y="64"/>
                      </a:moveTo>
                      <a:lnTo>
                        <a:pt x="2962" y="66"/>
                      </a:lnTo>
                      <a:lnTo>
                        <a:pt x="2962" y="68"/>
                      </a:lnTo>
                      <a:lnTo>
                        <a:pt x="2961" y="69"/>
                      </a:lnTo>
                      <a:lnTo>
                        <a:pt x="2957" y="73"/>
                      </a:lnTo>
                      <a:lnTo>
                        <a:pt x="2957" y="74"/>
                      </a:lnTo>
                      <a:lnTo>
                        <a:pt x="2956" y="74"/>
                      </a:lnTo>
                      <a:lnTo>
                        <a:pt x="2956" y="76"/>
                      </a:lnTo>
                      <a:lnTo>
                        <a:pt x="2956" y="77"/>
                      </a:lnTo>
                      <a:lnTo>
                        <a:pt x="2955" y="77"/>
                      </a:lnTo>
                      <a:lnTo>
                        <a:pt x="2955" y="77"/>
                      </a:lnTo>
                      <a:lnTo>
                        <a:pt x="2955" y="77"/>
                      </a:lnTo>
                      <a:lnTo>
                        <a:pt x="2953" y="77"/>
                      </a:lnTo>
                      <a:lnTo>
                        <a:pt x="2953" y="74"/>
                      </a:lnTo>
                      <a:lnTo>
                        <a:pt x="2955" y="73"/>
                      </a:lnTo>
                      <a:lnTo>
                        <a:pt x="2955" y="70"/>
                      </a:lnTo>
                      <a:lnTo>
                        <a:pt x="2955" y="69"/>
                      </a:lnTo>
                      <a:lnTo>
                        <a:pt x="2956" y="68"/>
                      </a:lnTo>
                      <a:lnTo>
                        <a:pt x="2957" y="66"/>
                      </a:lnTo>
                      <a:lnTo>
                        <a:pt x="2958" y="66"/>
                      </a:lnTo>
                      <a:lnTo>
                        <a:pt x="2958" y="66"/>
                      </a:lnTo>
                      <a:lnTo>
                        <a:pt x="2960" y="65"/>
                      </a:lnTo>
                      <a:lnTo>
                        <a:pt x="2961" y="64"/>
                      </a:lnTo>
                      <a:close/>
                      <a:moveTo>
                        <a:pt x="1699" y="62"/>
                      </a:moveTo>
                      <a:lnTo>
                        <a:pt x="1700" y="62"/>
                      </a:lnTo>
                      <a:lnTo>
                        <a:pt x="1700" y="64"/>
                      </a:lnTo>
                      <a:lnTo>
                        <a:pt x="1700" y="64"/>
                      </a:lnTo>
                      <a:lnTo>
                        <a:pt x="1702" y="64"/>
                      </a:lnTo>
                      <a:lnTo>
                        <a:pt x="1702" y="65"/>
                      </a:lnTo>
                      <a:lnTo>
                        <a:pt x="1702" y="66"/>
                      </a:lnTo>
                      <a:lnTo>
                        <a:pt x="1700" y="66"/>
                      </a:lnTo>
                      <a:lnTo>
                        <a:pt x="1700" y="68"/>
                      </a:lnTo>
                      <a:lnTo>
                        <a:pt x="1699" y="69"/>
                      </a:lnTo>
                      <a:lnTo>
                        <a:pt x="1698" y="69"/>
                      </a:lnTo>
                      <a:lnTo>
                        <a:pt x="1698" y="68"/>
                      </a:lnTo>
                      <a:lnTo>
                        <a:pt x="1696" y="66"/>
                      </a:lnTo>
                      <a:lnTo>
                        <a:pt x="1695" y="66"/>
                      </a:lnTo>
                      <a:lnTo>
                        <a:pt x="1696" y="65"/>
                      </a:lnTo>
                      <a:lnTo>
                        <a:pt x="1696" y="65"/>
                      </a:lnTo>
                      <a:lnTo>
                        <a:pt x="1696" y="65"/>
                      </a:lnTo>
                      <a:lnTo>
                        <a:pt x="1698" y="65"/>
                      </a:lnTo>
                      <a:lnTo>
                        <a:pt x="1698" y="65"/>
                      </a:lnTo>
                      <a:lnTo>
                        <a:pt x="1698" y="65"/>
                      </a:lnTo>
                      <a:lnTo>
                        <a:pt x="1699" y="62"/>
                      </a:lnTo>
                      <a:close/>
                      <a:moveTo>
                        <a:pt x="276" y="62"/>
                      </a:moveTo>
                      <a:lnTo>
                        <a:pt x="277" y="62"/>
                      </a:lnTo>
                      <a:lnTo>
                        <a:pt x="279" y="64"/>
                      </a:lnTo>
                      <a:lnTo>
                        <a:pt x="281" y="64"/>
                      </a:lnTo>
                      <a:lnTo>
                        <a:pt x="281" y="66"/>
                      </a:lnTo>
                      <a:lnTo>
                        <a:pt x="283" y="68"/>
                      </a:lnTo>
                      <a:lnTo>
                        <a:pt x="283" y="70"/>
                      </a:lnTo>
                      <a:lnTo>
                        <a:pt x="283" y="70"/>
                      </a:lnTo>
                      <a:lnTo>
                        <a:pt x="283" y="68"/>
                      </a:lnTo>
                      <a:lnTo>
                        <a:pt x="281" y="68"/>
                      </a:lnTo>
                      <a:lnTo>
                        <a:pt x="281" y="68"/>
                      </a:lnTo>
                      <a:lnTo>
                        <a:pt x="279" y="66"/>
                      </a:lnTo>
                      <a:lnTo>
                        <a:pt x="276" y="66"/>
                      </a:lnTo>
                      <a:lnTo>
                        <a:pt x="276" y="66"/>
                      </a:lnTo>
                      <a:lnTo>
                        <a:pt x="275" y="62"/>
                      </a:lnTo>
                      <a:lnTo>
                        <a:pt x="276" y="62"/>
                      </a:lnTo>
                      <a:lnTo>
                        <a:pt x="276" y="62"/>
                      </a:lnTo>
                      <a:close/>
                      <a:moveTo>
                        <a:pt x="1545" y="57"/>
                      </a:moveTo>
                      <a:lnTo>
                        <a:pt x="1545" y="59"/>
                      </a:lnTo>
                      <a:lnTo>
                        <a:pt x="1545" y="59"/>
                      </a:lnTo>
                      <a:lnTo>
                        <a:pt x="1545" y="59"/>
                      </a:lnTo>
                      <a:lnTo>
                        <a:pt x="1545" y="59"/>
                      </a:lnTo>
                      <a:lnTo>
                        <a:pt x="1545" y="57"/>
                      </a:lnTo>
                      <a:close/>
                      <a:moveTo>
                        <a:pt x="288" y="57"/>
                      </a:moveTo>
                      <a:lnTo>
                        <a:pt x="288" y="57"/>
                      </a:lnTo>
                      <a:lnTo>
                        <a:pt x="288" y="60"/>
                      </a:lnTo>
                      <a:lnTo>
                        <a:pt x="287" y="60"/>
                      </a:lnTo>
                      <a:lnTo>
                        <a:pt x="287" y="59"/>
                      </a:lnTo>
                      <a:lnTo>
                        <a:pt x="288" y="59"/>
                      </a:lnTo>
                      <a:lnTo>
                        <a:pt x="288" y="57"/>
                      </a:lnTo>
                      <a:close/>
                      <a:moveTo>
                        <a:pt x="82" y="57"/>
                      </a:moveTo>
                      <a:lnTo>
                        <a:pt x="84" y="59"/>
                      </a:lnTo>
                      <a:lnTo>
                        <a:pt x="84" y="59"/>
                      </a:lnTo>
                      <a:lnTo>
                        <a:pt x="84" y="59"/>
                      </a:lnTo>
                      <a:lnTo>
                        <a:pt x="84" y="60"/>
                      </a:lnTo>
                      <a:lnTo>
                        <a:pt x="82" y="60"/>
                      </a:lnTo>
                      <a:lnTo>
                        <a:pt x="82" y="57"/>
                      </a:lnTo>
                      <a:close/>
                      <a:moveTo>
                        <a:pt x="880" y="57"/>
                      </a:moveTo>
                      <a:lnTo>
                        <a:pt x="880" y="57"/>
                      </a:lnTo>
                      <a:lnTo>
                        <a:pt x="880" y="57"/>
                      </a:lnTo>
                      <a:lnTo>
                        <a:pt x="880" y="59"/>
                      </a:lnTo>
                      <a:lnTo>
                        <a:pt x="880" y="59"/>
                      </a:lnTo>
                      <a:lnTo>
                        <a:pt x="880" y="57"/>
                      </a:lnTo>
                      <a:close/>
                      <a:moveTo>
                        <a:pt x="1545" y="55"/>
                      </a:moveTo>
                      <a:lnTo>
                        <a:pt x="1546" y="55"/>
                      </a:lnTo>
                      <a:lnTo>
                        <a:pt x="1546" y="56"/>
                      </a:lnTo>
                      <a:lnTo>
                        <a:pt x="1545" y="56"/>
                      </a:lnTo>
                      <a:lnTo>
                        <a:pt x="1545" y="55"/>
                      </a:lnTo>
                      <a:close/>
                      <a:moveTo>
                        <a:pt x="1547" y="53"/>
                      </a:moveTo>
                      <a:lnTo>
                        <a:pt x="1550" y="53"/>
                      </a:lnTo>
                      <a:lnTo>
                        <a:pt x="1550" y="55"/>
                      </a:lnTo>
                      <a:lnTo>
                        <a:pt x="1549" y="55"/>
                      </a:lnTo>
                      <a:lnTo>
                        <a:pt x="1549" y="55"/>
                      </a:lnTo>
                      <a:lnTo>
                        <a:pt x="1549" y="55"/>
                      </a:lnTo>
                      <a:lnTo>
                        <a:pt x="1549" y="55"/>
                      </a:lnTo>
                      <a:lnTo>
                        <a:pt x="1547" y="53"/>
                      </a:lnTo>
                      <a:lnTo>
                        <a:pt x="1547" y="53"/>
                      </a:lnTo>
                      <a:lnTo>
                        <a:pt x="1547" y="53"/>
                      </a:lnTo>
                      <a:close/>
                      <a:moveTo>
                        <a:pt x="1543" y="52"/>
                      </a:moveTo>
                      <a:lnTo>
                        <a:pt x="1545" y="52"/>
                      </a:lnTo>
                      <a:lnTo>
                        <a:pt x="1545" y="53"/>
                      </a:lnTo>
                      <a:lnTo>
                        <a:pt x="1545" y="53"/>
                      </a:lnTo>
                      <a:lnTo>
                        <a:pt x="1543" y="53"/>
                      </a:lnTo>
                      <a:lnTo>
                        <a:pt x="1543" y="52"/>
                      </a:lnTo>
                      <a:close/>
                      <a:moveTo>
                        <a:pt x="1106" y="51"/>
                      </a:moveTo>
                      <a:lnTo>
                        <a:pt x="1107" y="52"/>
                      </a:lnTo>
                      <a:lnTo>
                        <a:pt x="1109" y="53"/>
                      </a:lnTo>
                      <a:lnTo>
                        <a:pt x="1110" y="53"/>
                      </a:lnTo>
                      <a:lnTo>
                        <a:pt x="1110" y="53"/>
                      </a:lnTo>
                      <a:lnTo>
                        <a:pt x="1109" y="53"/>
                      </a:lnTo>
                      <a:lnTo>
                        <a:pt x="1109" y="55"/>
                      </a:lnTo>
                      <a:lnTo>
                        <a:pt x="1106" y="55"/>
                      </a:lnTo>
                      <a:lnTo>
                        <a:pt x="1106" y="53"/>
                      </a:lnTo>
                      <a:lnTo>
                        <a:pt x="1106" y="52"/>
                      </a:lnTo>
                      <a:lnTo>
                        <a:pt x="1106" y="51"/>
                      </a:lnTo>
                      <a:close/>
                      <a:moveTo>
                        <a:pt x="518" y="51"/>
                      </a:moveTo>
                      <a:lnTo>
                        <a:pt x="521" y="51"/>
                      </a:lnTo>
                      <a:lnTo>
                        <a:pt x="522" y="52"/>
                      </a:lnTo>
                      <a:lnTo>
                        <a:pt x="524" y="52"/>
                      </a:lnTo>
                      <a:lnTo>
                        <a:pt x="525" y="53"/>
                      </a:lnTo>
                      <a:lnTo>
                        <a:pt x="525" y="53"/>
                      </a:lnTo>
                      <a:lnTo>
                        <a:pt x="525" y="53"/>
                      </a:lnTo>
                      <a:lnTo>
                        <a:pt x="525" y="53"/>
                      </a:lnTo>
                      <a:lnTo>
                        <a:pt x="526" y="53"/>
                      </a:lnTo>
                      <a:lnTo>
                        <a:pt x="529" y="53"/>
                      </a:lnTo>
                      <a:lnTo>
                        <a:pt x="530" y="52"/>
                      </a:lnTo>
                      <a:lnTo>
                        <a:pt x="534" y="52"/>
                      </a:lnTo>
                      <a:lnTo>
                        <a:pt x="534" y="52"/>
                      </a:lnTo>
                      <a:lnTo>
                        <a:pt x="537" y="52"/>
                      </a:lnTo>
                      <a:lnTo>
                        <a:pt x="541" y="53"/>
                      </a:lnTo>
                      <a:lnTo>
                        <a:pt x="543" y="53"/>
                      </a:lnTo>
                      <a:lnTo>
                        <a:pt x="542" y="55"/>
                      </a:lnTo>
                      <a:lnTo>
                        <a:pt x="541" y="55"/>
                      </a:lnTo>
                      <a:lnTo>
                        <a:pt x="537" y="53"/>
                      </a:lnTo>
                      <a:lnTo>
                        <a:pt x="537" y="53"/>
                      </a:lnTo>
                      <a:lnTo>
                        <a:pt x="537" y="53"/>
                      </a:lnTo>
                      <a:lnTo>
                        <a:pt x="534" y="53"/>
                      </a:lnTo>
                      <a:lnTo>
                        <a:pt x="533" y="53"/>
                      </a:lnTo>
                      <a:lnTo>
                        <a:pt x="531" y="56"/>
                      </a:lnTo>
                      <a:lnTo>
                        <a:pt x="527" y="57"/>
                      </a:lnTo>
                      <a:lnTo>
                        <a:pt x="524" y="59"/>
                      </a:lnTo>
                      <a:lnTo>
                        <a:pt x="522" y="60"/>
                      </a:lnTo>
                      <a:lnTo>
                        <a:pt x="521" y="60"/>
                      </a:lnTo>
                      <a:lnTo>
                        <a:pt x="521" y="60"/>
                      </a:lnTo>
                      <a:lnTo>
                        <a:pt x="520" y="60"/>
                      </a:lnTo>
                      <a:lnTo>
                        <a:pt x="518" y="61"/>
                      </a:lnTo>
                      <a:lnTo>
                        <a:pt x="517" y="61"/>
                      </a:lnTo>
                      <a:lnTo>
                        <a:pt x="517" y="62"/>
                      </a:lnTo>
                      <a:lnTo>
                        <a:pt x="509" y="69"/>
                      </a:lnTo>
                      <a:lnTo>
                        <a:pt x="509" y="72"/>
                      </a:lnTo>
                      <a:lnTo>
                        <a:pt x="504" y="72"/>
                      </a:lnTo>
                      <a:lnTo>
                        <a:pt x="504" y="70"/>
                      </a:lnTo>
                      <a:lnTo>
                        <a:pt x="503" y="70"/>
                      </a:lnTo>
                      <a:lnTo>
                        <a:pt x="503" y="68"/>
                      </a:lnTo>
                      <a:lnTo>
                        <a:pt x="504" y="68"/>
                      </a:lnTo>
                      <a:lnTo>
                        <a:pt x="505" y="66"/>
                      </a:lnTo>
                      <a:lnTo>
                        <a:pt x="507" y="65"/>
                      </a:lnTo>
                      <a:lnTo>
                        <a:pt x="508" y="62"/>
                      </a:lnTo>
                      <a:lnTo>
                        <a:pt x="510" y="61"/>
                      </a:lnTo>
                      <a:lnTo>
                        <a:pt x="513" y="60"/>
                      </a:lnTo>
                      <a:lnTo>
                        <a:pt x="513" y="60"/>
                      </a:lnTo>
                      <a:lnTo>
                        <a:pt x="516" y="57"/>
                      </a:lnTo>
                      <a:lnTo>
                        <a:pt x="516" y="55"/>
                      </a:lnTo>
                      <a:lnTo>
                        <a:pt x="518" y="53"/>
                      </a:lnTo>
                      <a:lnTo>
                        <a:pt x="518" y="51"/>
                      </a:lnTo>
                      <a:close/>
                      <a:moveTo>
                        <a:pt x="3224" y="51"/>
                      </a:moveTo>
                      <a:lnTo>
                        <a:pt x="3228" y="51"/>
                      </a:lnTo>
                      <a:lnTo>
                        <a:pt x="3228" y="53"/>
                      </a:lnTo>
                      <a:lnTo>
                        <a:pt x="3228" y="56"/>
                      </a:lnTo>
                      <a:lnTo>
                        <a:pt x="3226" y="56"/>
                      </a:lnTo>
                      <a:lnTo>
                        <a:pt x="3224" y="57"/>
                      </a:lnTo>
                      <a:lnTo>
                        <a:pt x="3220" y="59"/>
                      </a:lnTo>
                      <a:lnTo>
                        <a:pt x="3219" y="57"/>
                      </a:lnTo>
                      <a:lnTo>
                        <a:pt x="3218" y="56"/>
                      </a:lnTo>
                      <a:lnTo>
                        <a:pt x="3215" y="56"/>
                      </a:lnTo>
                      <a:lnTo>
                        <a:pt x="3215" y="55"/>
                      </a:lnTo>
                      <a:lnTo>
                        <a:pt x="3214" y="55"/>
                      </a:lnTo>
                      <a:lnTo>
                        <a:pt x="3214" y="53"/>
                      </a:lnTo>
                      <a:lnTo>
                        <a:pt x="3216" y="53"/>
                      </a:lnTo>
                      <a:lnTo>
                        <a:pt x="3218" y="53"/>
                      </a:lnTo>
                      <a:lnTo>
                        <a:pt x="3219" y="53"/>
                      </a:lnTo>
                      <a:lnTo>
                        <a:pt x="3219" y="53"/>
                      </a:lnTo>
                      <a:lnTo>
                        <a:pt x="3219" y="52"/>
                      </a:lnTo>
                      <a:lnTo>
                        <a:pt x="3220" y="52"/>
                      </a:lnTo>
                      <a:lnTo>
                        <a:pt x="3220" y="52"/>
                      </a:lnTo>
                      <a:lnTo>
                        <a:pt x="3223" y="52"/>
                      </a:lnTo>
                      <a:lnTo>
                        <a:pt x="3224" y="51"/>
                      </a:lnTo>
                      <a:close/>
                      <a:moveTo>
                        <a:pt x="3165" y="47"/>
                      </a:moveTo>
                      <a:lnTo>
                        <a:pt x="3169" y="48"/>
                      </a:lnTo>
                      <a:lnTo>
                        <a:pt x="3171" y="48"/>
                      </a:lnTo>
                      <a:lnTo>
                        <a:pt x="3174" y="48"/>
                      </a:lnTo>
                      <a:lnTo>
                        <a:pt x="3174" y="49"/>
                      </a:lnTo>
                      <a:lnTo>
                        <a:pt x="3174" y="51"/>
                      </a:lnTo>
                      <a:lnTo>
                        <a:pt x="3176" y="51"/>
                      </a:lnTo>
                      <a:lnTo>
                        <a:pt x="3176" y="52"/>
                      </a:lnTo>
                      <a:lnTo>
                        <a:pt x="3174" y="53"/>
                      </a:lnTo>
                      <a:lnTo>
                        <a:pt x="3172" y="55"/>
                      </a:lnTo>
                      <a:lnTo>
                        <a:pt x="3169" y="56"/>
                      </a:lnTo>
                      <a:lnTo>
                        <a:pt x="3167" y="56"/>
                      </a:lnTo>
                      <a:lnTo>
                        <a:pt x="3165" y="55"/>
                      </a:lnTo>
                      <a:lnTo>
                        <a:pt x="3165" y="53"/>
                      </a:lnTo>
                      <a:lnTo>
                        <a:pt x="3164" y="53"/>
                      </a:lnTo>
                      <a:lnTo>
                        <a:pt x="3164" y="51"/>
                      </a:lnTo>
                      <a:lnTo>
                        <a:pt x="3165" y="51"/>
                      </a:lnTo>
                      <a:lnTo>
                        <a:pt x="3165" y="49"/>
                      </a:lnTo>
                      <a:lnTo>
                        <a:pt x="3165" y="47"/>
                      </a:lnTo>
                      <a:close/>
                      <a:moveTo>
                        <a:pt x="1672" y="45"/>
                      </a:moveTo>
                      <a:lnTo>
                        <a:pt x="1674" y="47"/>
                      </a:lnTo>
                      <a:lnTo>
                        <a:pt x="1674" y="47"/>
                      </a:lnTo>
                      <a:lnTo>
                        <a:pt x="1676" y="47"/>
                      </a:lnTo>
                      <a:lnTo>
                        <a:pt x="1676" y="48"/>
                      </a:lnTo>
                      <a:lnTo>
                        <a:pt x="1677" y="49"/>
                      </a:lnTo>
                      <a:lnTo>
                        <a:pt x="1678" y="49"/>
                      </a:lnTo>
                      <a:lnTo>
                        <a:pt x="1678" y="52"/>
                      </a:lnTo>
                      <a:lnTo>
                        <a:pt x="1676" y="53"/>
                      </a:lnTo>
                      <a:lnTo>
                        <a:pt x="1676" y="52"/>
                      </a:lnTo>
                      <a:lnTo>
                        <a:pt x="1674" y="52"/>
                      </a:lnTo>
                      <a:lnTo>
                        <a:pt x="1673" y="51"/>
                      </a:lnTo>
                      <a:lnTo>
                        <a:pt x="1670" y="51"/>
                      </a:lnTo>
                      <a:lnTo>
                        <a:pt x="1672" y="49"/>
                      </a:lnTo>
                      <a:lnTo>
                        <a:pt x="1672" y="49"/>
                      </a:lnTo>
                      <a:lnTo>
                        <a:pt x="1672" y="49"/>
                      </a:lnTo>
                      <a:lnTo>
                        <a:pt x="1673" y="49"/>
                      </a:lnTo>
                      <a:lnTo>
                        <a:pt x="1673" y="48"/>
                      </a:lnTo>
                      <a:lnTo>
                        <a:pt x="1673" y="48"/>
                      </a:lnTo>
                      <a:lnTo>
                        <a:pt x="1673" y="47"/>
                      </a:lnTo>
                      <a:lnTo>
                        <a:pt x="1673" y="47"/>
                      </a:lnTo>
                      <a:lnTo>
                        <a:pt x="1672" y="45"/>
                      </a:lnTo>
                      <a:close/>
                      <a:moveTo>
                        <a:pt x="1664" y="44"/>
                      </a:moveTo>
                      <a:lnTo>
                        <a:pt x="1665" y="44"/>
                      </a:lnTo>
                      <a:lnTo>
                        <a:pt x="1665" y="45"/>
                      </a:lnTo>
                      <a:lnTo>
                        <a:pt x="1664" y="45"/>
                      </a:lnTo>
                      <a:lnTo>
                        <a:pt x="1664" y="45"/>
                      </a:lnTo>
                      <a:lnTo>
                        <a:pt x="1664" y="44"/>
                      </a:lnTo>
                      <a:close/>
                      <a:moveTo>
                        <a:pt x="1487" y="44"/>
                      </a:moveTo>
                      <a:lnTo>
                        <a:pt x="1488" y="44"/>
                      </a:lnTo>
                      <a:lnTo>
                        <a:pt x="1488" y="47"/>
                      </a:lnTo>
                      <a:lnTo>
                        <a:pt x="1488" y="47"/>
                      </a:lnTo>
                      <a:lnTo>
                        <a:pt x="1488" y="48"/>
                      </a:lnTo>
                      <a:lnTo>
                        <a:pt x="1488" y="48"/>
                      </a:lnTo>
                      <a:lnTo>
                        <a:pt x="1488" y="48"/>
                      </a:lnTo>
                      <a:lnTo>
                        <a:pt x="1488" y="51"/>
                      </a:lnTo>
                      <a:lnTo>
                        <a:pt x="1486" y="52"/>
                      </a:lnTo>
                      <a:lnTo>
                        <a:pt x="1486" y="49"/>
                      </a:lnTo>
                      <a:lnTo>
                        <a:pt x="1486" y="49"/>
                      </a:lnTo>
                      <a:lnTo>
                        <a:pt x="1486" y="51"/>
                      </a:lnTo>
                      <a:lnTo>
                        <a:pt x="1484" y="51"/>
                      </a:lnTo>
                      <a:lnTo>
                        <a:pt x="1484" y="49"/>
                      </a:lnTo>
                      <a:lnTo>
                        <a:pt x="1483" y="48"/>
                      </a:lnTo>
                      <a:lnTo>
                        <a:pt x="1484" y="48"/>
                      </a:lnTo>
                      <a:lnTo>
                        <a:pt x="1484" y="48"/>
                      </a:lnTo>
                      <a:lnTo>
                        <a:pt x="1484" y="48"/>
                      </a:lnTo>
                      <a:lnTo>
                        <a:pt x="1486" y="48"/>
                      </a:lnTo>
                      <a:lnTo>
                        <a:pt x="1486" y="47"/>
                      </a:lnTo>
                      <a:lnTo>
                        <a:pt x="1487" y="45"/>
                      </a:lnTo>
                      <a:lnTo>
                        <a:pt x="1487" y="44"/>
                      </a:lnTo>
                      <a:close/>
                      <a:moveTo>
                        <a:pt x="181" y="41"/>
                      </a:moveTo>
                      <a:lnTo>
                        <a:pt x="182" y="41"/>
                      </a:lnTo>
                      <a:lnTo>
                        <a:pt x="183" y="44"/>
                      </a:lnTo>
                      <a:lnTo>
                        <a:pt x="182" y="44"/>
                      </a:lnTo>
                      <a:lnTo>
                        <a:pt x="181" y="47"/>
                      </a:lnTo>
                      <a:lnTo>
                        <a:pt x="178" y="48"/>
                      </a:lnTo>
                      <a:lnTo>
                        <a:pt x="178" y="47"/>
                      </a:lnTo>
                      <a:lnTo>
                        <a:pt x="179" y="45"/>
                      </a:lnTo>
                      <a:lnTo>
                        <a:pt x="181" y="44"/>
                      </a:lnTo>
                      <a:lnTo>
                        <a:pt x="181" y="41"/>
                      </a:lnTo>
                      <a:close/>
                      <a:moveTo>
                        <a:pt x="10" y="41"/>
                      </a:moveTo>
                      <a:lnTo>
                        <a:pt x="16" y="41"/>
                      </a:lnTo>
                      <a:lnTo>
                        <a:pt x="16" y="43"/>
                      </a:lnTo>
                      <a:lnTo>
                        <a:pt x="16" y="44"/>
                      </a:lnTo>
                      <a:lnTo>
                        <a:pt x="16" y="45"/>
                      </a:lnTo>
                      <a:lnTo>
                        <a:pt x="16" y="47"/>
                      </a:lnTo>
                      <a:lnTo>
                        <a:pt x="16" y="47"/>
                      </a:lnTo>
                      <a:lnTo>
                        <a:pt x="16" y="47"/>
                      </a:lnTo>
                      <a:lnTo>
                        <a:pt x="14" y="47"/>
                      </a:lnTo>
                      <a:lnTo>
                        <a:pt x="13" y="48"/>
                      </a:lnTo>
                      <a:lnTo>
                        <a:pt x="13" y="49"/>
                      </a:lnTo>
                      <a:lnTo>
                        <a:pt x="12" y="49"/>
                      </a:lnTo>
                      <a:lnTo>
                        <a:pt x="12" y="49"/>
                      </a:lnTo>
                      <a:lnTo>
                        <a:pt x="12" y="49"/>
                      </a:lnTo>
                      <a:lnTo>
                        <a:pt x="10" y="49"/>
                      </a:lnTo>
                      <a:lnTo>
                        <a:pt x="10" y="49"/>
                      </a:lnTo>
                      <a:lnTo>
                        <a:pt x="1" y="47"/>
                      </a:lnTo>
                      <a:lnTo>
                        <a:pt x="1" y="47"/>
                      </a:lnTo>
                      <a:lnTo>
                        <a:pt x="0" y="45"/>
                      </a:lnTo>
                      <a:lnTo>
                        <a:pt x="0" y="44"/>
                      </a:lnTo>
                      <a:lnTo>
                        <a:pt x="3" y="44"/>
                      </a:lnTo>
                      <a:lnTo>
                        <a:pt x="4" y="44"/>
                      </a:lnTo>
                      <a:lnTo>
                        <a:pt x="5" y="44"/>
                      </a:lnTo>
                      <a:lnTo>
                        <a:pt x="5" y="44"/>
                      </a:lnTo>
                      <a:lnTo>
                        <a:pt x="6" y="44"/>
                      </a:lnTo>
                      <a:lnTo>
                        <a:pt x="6" y="44"/>
                      </a:lnTo>
                      <a:lnTo>
                        <a:pt x="6" y="44"/>
                      </a:lnTo>
                      <a:lnTo>
                        <a:pt x="8" y="44"/>
                      </a:lnTo>
                      <a:lnTo>
                        <a:pt x="8" y="43"/>
                      </a:lnTo>
                      <a:lnTo>
                        <a:pt x="10" y="43"/>
                      </a:lnTo>
                      <a:lnTo>
                        <a:pt x="10" y="41"/>
                      </a:lnTo>
                      <a:close/>
                      <a:moveTo>
                        <a:pt x="187" y="40"/>
                      </a:moveTo>
                      <a:lnTo>
                        <a:pt x="188" y="41"/>
                      </a:lnTo>
                      <a:lnTo>
                        <a:pt x="188" y="41"/>
                      </a:lnTo>
                      <a:lnTo>
                        <a:pt x="187" y="41"/>
                      </a:lnTo>
                      <a:lnTo>
                        <a:pt x="187" y="40"/>
                      </a:lnTo>
                      <a:close/>
                      <a:moveTo>
                        <a:pt x="887" y="40"/>
                      </a:moveTo>
                      <a:lnTo>
                        <a:pt x="891" y="40"/>
                      </a:lnTo>
                      <a:lnTo>
                        <a:pt x="891" y="41"/>
                      </a:lnTo>
                      <a:lnTo>
                        <a:pt x="887" y="41"/>
                      </a:lnTo>
                      <a:lnTo>
                        <a:pt x="887" y="40"/>
                      </a:lnTo>
                      <a:close/>
                      <a:moveTo>
                        <a:pt x="1492" y="39"/>
                      </a:moveTo>
                      <a:lnTo>
                        <a:pt x="1494" y="40"/>
                      </a:lnTo>
                      <a:lnTo>
                        <a:pt x="1494" y="40"/>
                      </a:lnTo>
                      <a:lnTo>
                        <a:pt x="1494" y="40"/>
                      </a:lnTo>
                      <a:lnTo>
                        <a:pt x="1492" y="40"/>
                      </a:lnTo>
                      <a:lnTo>
                        <a:pt x="1492" y="39"/>
                      </a:lnTo>
                      <a:close/>
                      <a:moveTo>
                        <a:pt x="178" y="39"/>
                      </a:moveTo>
                      <a:lnTo>
                        <a:pt x="178" y="39"/>
                      </a:lnTo>
                      <a:lnTo>
                        <a:pt x="178" y="40"/>
                      </a:lnTo>
                      <a:lnTo>
                        <a:pt x="179" y="40"/>
                      </a:lnTo>
                      <a:lnTo>
                        <a:pt x="178" y="40"/>
                      </a:lnTo>
                      <a:lnTo>
                        <a:pt x="178" y="40"/>
                      </a:lnTo>
                      <a:lnTo>
                        <a:pt x="178" y="40"/>
                      </a:lnTo>
                      <a:lnTo>
                        <a:pt x="178" y="39"/>
                      </a:lnTo>
                      <a:close/>
                      <a:moveTo>
                        <a:pt x="21" y="34"/>
                      </a:moveTo>
                      <a:lnTo>
                        <a:pt x="23" y="34"/>
                      </a:lnTo>
                      <a:lnTo>
                        <a:pt x="25" y="34"/>
                      </a:lnTo>
                      <a:lnTo>
                        <a:pt x="27" y="35"/>
                      </a:lnTo>
                      <a:lnTo>
                        <a:pt x="27" y="36"/>
                      </a:lnTo>
                      <a:lnTo>
                        <a:pt x="27" y="38"/>
                      </a:lnTo>
                      <a:lnTo>
                        <a:pt x="26" y="39"/>
                      </a:lnTo>
                      <a:lnTo>
                        <a:pt x="25" y="39"/>
                      </a:lnTo>
                      <a:lnTo>
                        <a:pt x="22" y="39"/>
                      </a:lnTo>
                      <a:lnTo>
                        <a:pt x="21" y="36"/>
                      </a:lnTo>
                      <a:lnTo>
                        <a:pt x="20" y="36"/>
                      </a:lnTo>
                      <a:lnTo>
                        <a:pt x="21" y="34"/>
                      </a:lnTo>
                      <a:close/>
                      <a:moveTo>
                        <a:pt x="919" y="26"/>
                      </a:moveTo>
                      <a:lnTo>
                        <a:pt x="918" y="27"/>
                      </a:lnTo>
                      <a:lnTo>
                        <a:pt x="916" y="28"/>
                      </a:lnTo>
                      <a:lnTo>
                        <a:pt x="914" y="28"/>
                      </a:lnTo>
                      <a:lnTo>
                        <a:pt x="914" y="26"/>
                      </a:lnTo>
                      <a:lnTo>
                        <a:pt x="915" y="26"/>
                      </a:lnTo>
                      <a:lnTo>
                        <a:pt x="919" y="26"/>
                      </a:lnTo>
                      <a:close/>
                      <a:moveTo>
                        <a:pt x="1810" y="24"/>
                      </a:moveTo>
                      <a:lnTo>
                        <a:pt x="1812" y="24"/>
                      </a:lnTo>
                      <a:lnTo>
                        <a:pt x="1812" y="27"/>
                      </a:lnTo>
                      <a:lnTo>
                        <a:pt x="1810" y="27"/>
                      </a:lnTo>
                      <a:lnTo>
                        <a:pt x="1810" y="26"/>
                      </a:lnTo>
                      <a:lnTo>
                        <a:pt x="1810" y="26"/>
                      </a:lnTo>
                      <a:lnTo>
                        <a:pt x="1810" y="26"/>
                      </a:lnTo>
                      <a:lnTo>
                        <a:pt x="1810" y="24"/>
                      </a:lnTo>
                      <a:close/>
                      <a:moveTo>
                        <a:pt x="864" y="19"/>
                      </a:moveTo>
                      <a:lnTo>
                        <a:pt x="868" y="21"/>
                      </a:lnTo>
                      <a:lnTo>
                        <a:pt x="868" y="22"/>
                      </a:lnTo>
                      <a:lnTo>
                        <a:pt x="865" y="22"/>
                      </a:lnTo>
                      <a:lnTo>
                        <a:pt x="865" y="22"/>
                      </a:lnTo>
                      <a:lnTo>
                        <a:pt x="864" y="21"/>
                      </a:lnTo>
                      <a:lnTo>
                        <a:pt x="864" y="19"/>
                      </a:lnTo>
                      <a:close/>
                      <a:moveTo>
                        <a:pt x="788" y="15"/>
                      </a:moveTo>
                      <a:lnTo>
                        <a:pt x="788" y="21"/>
                      </a:lnTo>
                      <a:lnTo>
                        <a:pt x="788" y="22"/>
                      </a:lnTo>
                      <a:lnTo>
                        <a:pt x="788" y="22"/>
                      </a:lnTo>
                      <a:lnTo>
                        <a:pt x="787" y="23"/>
                      </a:lnTo>
                      <a:lnTo>
                        <a:pt x="787" y="24"/>
                      </a:lnTo>
                      <a:lnTo>
                        <a:pt x="785" y="24"/>
                      </a:lnTo>
                      <a:lnTo>
                        <a:pt x="785" y="24"/>
                      </a:lnTo>
                      <a:lnTo>
                        <a:pt x="785" y="24"/>
                      </a:lnTo>
                      <a:lnTo>
                        <a:pt x="783" y="24"/>
                      </a:lnTo>
                      <a:lnTo>
                        <a:pt x="783" y="23"/>
                      </a:lnTo>
                      <a:lnTo>
                        <a:pt x="783" y="22"/>
                      </a:lnTo>
                      <a:lnTo>
                        <a:pt x="784" y="21"/>
                      </a:lnTo>
                      <a:lnTo>
                        <a:pt x="785" y="18"/>
                      </a:lnTo>
                      <a:lnTo>
                        <a:pt x="787" y="17"/>
                      </a:lnTo>
                      <a:lnTo>
                        <a:pt x="788" y="15"/>
                      </a:lnTo>
                      <a:close/>
                      <a:moveTo>
                        <a:pt x="517" y="0"/>
                      </a:moveTo>
                      <a:lnTo>
                        <a:pt x="518" y="0"/>
                      </a:lnTo>
                      <a:lnTo>
                        <a:pt x="518" y="1"/>
                      </a:lnTo>
                      <a:lnTo>
                        <a:pt x="521" y="1"/>
                      </a:lnTo>
                      <a:lnTo>
                        <a:pt x="521" y="2"/>
                      </a:lnTo>
                      <a:lnTo>
                        <a:pt x="516" y="1"/>
                      </a:lnTo>
                      <a:lnTo>
                        <a:pt x="517" y="2"/>
                      </a:lnTo>
                      <a:lnTo>
                        <a:pt x="517" y="4"/>
                      </a:lnTo>
                      <a:lnTo>
                        <a:pt x="518" y="5"/>
                      </a:lnTo>
                      <a:lnTo>
                        <a:pt x="516" y="5"/>
                      </a:lnTo>
                      <a:lnTo>
                        <a:pt x="513" y="6"/>
                      </a:lnTo>
                      <a:lnTo>
                        <a:pt x="513" y="7"/>
                      </a:lnTo>
                      <a:lnTo>
                        <a:pt x="512" y="9"/>
                      </a:lnTo>
                      <a:lnTo>
                        <a:pt x="509" y="9"/>
                      </a:lnTo>
                      <a:lnTo>
                        <a:pt x="509" y="10"/>
                      </a:lnTo>
                      <a:lnTo>
                        <a:pt x="507" y="13"/>
                      </a:lnTo>
                      <a:lnTo>
                        <a:pt x="507" y="14"/>
                      </a:lnTo>
                      <a:lnTo>
                        <a:pt x="505" y="14"/>
                      </a:lnTo>
                      <a:lnTo>
                        <a:pt x="505" y="14"/>
                      </a:lnTo>
                      <a:lnTo>
                        <a:pt x="504" y="14"/>
                      </a:lnTo>
                      <a:lnTo>
                        <a:pt x="503" y="14"/>
                      </a:lnTo>
                      <a:lnTo>
                        <a:pt x="503" y="15"/>
                      </a:lnTo>
                      <a:lnTo>
                        <a:pt x="500" y="15"/>
                      </a:lnTo>
                      <a:lnTo>
                        <a:pt x="500" y="17"/>
                      </a:lnTo>
                      <a:lnTo>
                        <a:pt x="499" y="18"/>
                      </a:lnTo>
                      <a:lnTo>
                        <a:pt x="497" y="18"/>
                      </a:lnTo>
                      <a:lnTo>
                        <a:pt x="495" y="22"/>
                      </a:lnTo>
                      <a:lnTo>
                        <a:pt x="493" y="22"/>
                      </a:lnTo>
                      <a:lnTo>
                        <a:pt x="493" y="23"/>
                      </a:lnTo>
                      <a:lnTo>
                        <a:pt x="493" y="24"/>
                      </a:lnTo>
                      <a:lnTo>
                        <a:pt x="491" y="24"/>
                      </a:lnTo>
                      <a:lnTo>
                        <a:pt x="490" y="26"/>
                      </a:lnTo>
                      <a:lnTo>
                        <a:pt x="488" y="26"/>
                      </a:lnTo>
                      <a:lnTo>
                        <a:pt x="487" y="26"/>
                      </a:lnTo>
                      <a:lnTo>
                        <a:pt x="487" y="24"/>
                      </a:lnTo>
                      <a:lnTo>
                        <a:pt x="484" y="24"/>
                      </a:lnTo>
                      <a:lnTo>
                        <a:pt x="483" y="24"/>
                      </a:lnTo>
                      <a:lnTo>
                        <a:pt x="482" y="26"/>
                      </a:lnTo>
                      <a:lnTo>
                        <a:pt x="482" y="27"/>
                      </a:lnTo>
                      <a:lnTo>
                        <a:pt x="480" y="28"/>
                      </a:lnTo>
                      <a:lnTo>
                        <a:pt x="480" y="28"/>
                      </a:lnTo>
                      <a:lnTo>
                        <a:pt x="480" y="30"/>
                      </a:lnTo>
                      <a:lnTo>
                        <a:pt x="476" y="31"/>
                      </a:lnTo>
                      <a:lnTo>
                        <a:pt x="476" y="32"/>
                      </a:lnTo>
                      <a:lnTo>
                        <a:pt x="475" y="32"/>
                      </a:lnTo>
                      <a:lnTo>
                        <a:pt x="474" y="31"/>
                      </a:lnTo>
                      <a:lnTo>
                        <a:pt x="472" y="31"/>
                      </a:lnTo>
                      <a:lnTo>
                        <a:pt x="472" y="32"/>
                      </a:lnTo>
                      <a:lnTo>
                        <a:pt x="467" y="32"/>
                      </a:lnTo>
                      <a:lnTo>
                        <a:pt x="467" y="32"/>
                      </a:lnTo>
                      <a:lnTo>
                        <a:pt x="465" y="32"/>
                      </a:lnTo>
                      <a:lnTo>
                        <a:pt x="465" y="32"/>
                      </a:lnTo>
                      <a:lnTo>
                        <a:pt x="463" y="32"/>
                      </a:lnTo>
                      <a:lnTo>
                        <a:pt x="463" y="34"/>
                      </a:lnTo>
                      <a:lnTo>
                        <a:pt x="462" y="34"/>
                      </a:lnTo>
                      <a:lnTo>
                        <a:pt x="461" y="34"/>
                      </a:lnTo>
                      <a:lnTo>
                        <a:pt x="459" y="32"/>
                      </a:lnTo>
                      <a:lnTo>
                        <a:pt x="458" y="28"/>
                      </a:lnTo>
                      <a:lnTo>
                        <a:pt x="455" y="28"/>
                      </a:lnTo>
                      <a:lnTo>
                        <a:pt x="453" y="28"/>
                      </a:lnTo>
                      <a:lnTo>
                        <a:pt x="453" y="27"/>
                      </a:lnTo>
                      <a:lnTo>
                        <a:pt x="450" y="27"/>
                      </a:lnTo>
                      <a:lnTo>
                        <a:pt x="450" y="27"/>
                      </a:lnTo>
                      <a:lnTo>
                        <a:pt x="449" y="27"/>
                      </a:lnTo>
                      <a:lnTo>
                        <a:pt x="449" y="26"/>
                      </a:lnTo>
                      <a:lnTo>
                        <a:pt x="448" y="24"/>
                      </a:lnTo>
                      <a:lnTo>
                        <a:pt x="448" y="24"/>
                      </a:lnTo>
                      <a:lnTo>
                        <a:pt x="446" y="24"/>
                      </a:lnTo>
                      <a:lnTo>
                        <a:pt x="446" y="23"/>
                      </a:lnTo>
                      <a:lnTo>
                        <a:pt x="446" y="23"/>
                      </a:lnTo>
                      <a:lnTo>
                        <a:pt x="450" y="23"/>
                      </a:lnTo>
                      <a:lnTo>
                        <a:pt x="450" y="24"/>
                      </a:lnTo>
                      <a:lnTo>
                        <a:pt x="454" y="24"/>
                      </a:lnTo>
                      <a:lnTo>
                        <a:pt x="454" y="24"/>
                      </a:lnTo>
                      <a:lnTo>
                        <a:pt x="457" y="24"/>
                      </a:lnTo>
                      <a:lnTo>
                        <a:pt x="461" y="23"/>
                      </a:lnTo>
                      <a:lnTo>
                        <a:pt x="463" y="21"/>
                      </a:lnTo>
                      <a:lnTo>
                        <a:pt x="466" y="18"/>
                      </a:lnTo>
                      <a:lnTo>
                        <a:pt x="467" y="17"/>
                      </a:lnTo>
                      <a:lnTo>
                        <a:pt x="474" y="17"/>
                      </a:lnTo>
                      <a:lnTo>
                        <a:pt x="474" y="14"/>
                      </a:lnTo>
                      <a:lnTo>
                        <a:pt x="472" y="14"/>
                      </a:lnTo>
                      <a:lnTo>
                        <a:pt x="471" y="14"/>
                      </a:lnTo>
                      <a:lnTo>
                        <a:pt x="471" y="11"/>
                      </a:lnTo>
                      <a:lnTo>
                        <a:pt x="469" y="11"/>
                      </a:lnTo>
                      <a:lnTo>
                        <a:pt x="469" y="10"/>
                      </a:lnTo>
                      <a:lnTo>
                        <a:pt x="469" y="7"/>
                      </a:lnTo>
                      <a:lnTo>
                        <a:pt x="467" y="7"/>
                      </a:lnTo>
                      <a:lnTo>
                        <a:pt x="467" y="6"/>
                      </a:lnTo>
                      <a:lnTo>
                        <a:pt x="467" y="6"/>
                      </a:lnTo>
                      <a:lnTo>
                        <a:pt x="467" y="5"/>
                      </a:lnTo>
                      <a:lnTo>
                        <a:pt x="466" y="5"/>
                      </a:lnTo>
                      <a:lnTo>
                        <a:pt x="466" y="4"/>
                      </a:lnTo>
                      <a:lnTo>
                        <a:pt x="465" y="2"/>
                      </a:lnTo>
                      <a:lnTo>
                        <a:pt x="463" y="1"/>
                      </a:lnTo>
                      <a:lnTo>
                        <a:pt x="467" y="1"/>
                      </a:lnTo>
                      <a:lnTo>
                        <a:pt x="467" y="2"/>
                      </a:lnTo>
                      <a:lnTo>
                        <a:pt x="471" y="2"/>
                      </a:lnTo>
                      <a:lnTo>
                        <a:pt x="471" y="2"/>
                      </a:lnTo>
                      <a:lnTo>
                        <a:pt x="471" y="2"/>
                      </a:lnTo>
                      <a:lnTo>
                        <a:pt x="471" y="4"/>
                      </a:lnTo>
                      <a:lnTo>
                        <a:pt x="472" y="5"/>
                      </a:lnTo>
                      <a:lnTo>
                        <a:pt x="475" y="4"/>
                      </a:lnTo>
                      <a:lnTo>
                        <a:pt x="476" y="6"/>
                      </a:lnTo>
                      <a:lnTo>
                        <a:pt x="475" y="6"/>
                      </a:lnTo>
                      <a:lnTo>
                        <a:pt x="475" y="9"/>
                      </a:lnTo>
                      <a:lnTo>
                        <a:pt x="476" y="9"/>
                      </a:lnTo>
                      <a:lnTo>
                        <a:pt x="476" y="11"/>
                      </a:lnTo>
                      <a:lnTo>
                        <a:pt x="476" y="13"/>
                      </a:lnTo>
                      <a:lnTo>
                        <a:pt x="478" y="13"/>
                      </a:lnTo>
                      <a:lnTo>
                        <a:pt x="478" y="13"/>
                      </a:lnTo>
                      <a:lnTo>
                        <a:pt x="478" y="13"/>
                      </a:lnTo>
                      <a:lnTo>
                        <a:pt x="480" y="13"/>
                      </a:lnTo>
                      <a:lnTo>
                        <a:pt x="486" y="13"/>
                      </a:lnTo>
                      <a:lnTo>
                        <a:pt x="490" y="13"/>
                      </a:lnTo>
                      <a:lnTo>
                        <a:pt x="493" y="13"/>
                      </a:lnTo>
                      <a:lnTo>
                        <a:pt x="499" y="10"/>
                      </a:lnTo>
                      <a:lnTo>
                        <a:pt x="499" y="9"/>
                      </a:lnTo>
                      <a:lnTo>
                        <a:pt x="499" y="9"/>
                      </a:lnTo>
                      <a:lnTo>
                        <a:pt x="500" y="6"/>
                      </a:lnTo>
                      <a:lnTo>
                        <a:pt x="504" y="6"/>
                      </a:lnTo>
                      <a:lnTo>
                        <a:pt x="508" y="2"/>
                      </a:lnTo>
                      <a:lnTo>
                        <a:pt x="509" y="2"/>
                      </a:lnTo>
                      <a:lnTo>
                        <a:pt x="509" y="1"/>
                      </a:lnTo>
                      <a:lnTo>
                        <a:pt x="513" y="1"/>
                      </a:lnTo>
                      <a:lnTo>
                        <a:pt x="513" y="1"/>
                      </a:lnTo>
                      <a:lnTo>
                        <a:pt x="51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25"/>
                <p:cNvSpPr>
                  <a:spLocks noEditPoints="1"/>
                </p:cNvSpPr>
                <p:nvPr/>
              </p:nvSpPr>
              <p:spPr bwMode="auto">
                <a:xfrm>
                  <a:off x="3384550" y="1460954"/>
                  <a:ext cx="5172075" cy="252413"/>
                </a:xfrm>
                <a:custGeom>
                  <a:avLst/>
                  <a:gdLst>
                    <a:gd name="T0" fmla="*/ 1606 w 3258"/>
                    <a:gd name="T1" fmla="*/ 147 h 159"/>
                    <a:gd name="T2" fmla="*/ 786 w 3258"/>
                    <a:gd name="T3" fmla="*/ 154 h 159"/>
                    <a:gd name="T4" fmla="*/ 961 w 3258"/>
                    <a:gd name="T5" fmla="*/ 147 h 159"/>
                    <a:gd name="T6" fmla="*/ 3240 w 3258"/>
                    <a:gd name="T7" fmla="*/ 154 h 159"/>
                    <a:gd name="T8" fmla="*/ 3216 w 3258"/>
                    <a:gd name="T9" fmla="*/ 145 h 159"/>
                    <a:gd name="T10" fmla="*/ 483 w 3258"/>
                    <a:gd name="T11" fmla="*/ 140 h 159"/>
                    <a:gd name="T12" fmla="*/ 13 w 3258"/>
                    <a:gd name="T13" fmla="*/ 133 h 159"/>
                    <a:gd name="T14" fmla="*/ 5 w 3258"/>
                    <a:gd name="T15" fmla="*/ 138 h 159"/>
                    <a:gd name="T16" fmla="*/ 954 w 3258"/>
                    <a:gd name="T17" fmla="*/ 120 h 159"/>
                    <a:gd name="T18" fmla="*/ 906 w 3258"/>
                    <a:gd name="T19" fmla="*/ 127 h 159"/>
                    <a:gd name="T20" fmla="*/ 786 w 3258"/>
                    <a:gd name="T21" fmla="*/ 119 h 159"/>
                    <a:gd name="T22" fmla="*/ 792 w 3258"/>
                    <a:gd name="T23" fmla="*/ 140 h 159"/>
                    <a:gd name="T24" fmla="*/ 769 w 3258"/>
                    <a:gd name="T25" fmla="*/ 140 h 159"/>
                    <a:gd name="T26" fmla="*/ 772 w 3258"/>
                    <a:gd name="T27" fmla="*/ 107 h 159"/>
                    <a:gd name="T28" fmla="*/ 1410 w 3258"/>
                    <a:gd name="T29" fmla="*/ 111 h 159"/>
                    <a:gd name="T30" fmla="*/ 1403 w 3258"/>
                    <a:gd name="T31" fmla="*/ 129 h 159"/>
                    <a:gd name="T32" fmla="*/ 1370 w 3258"/>
                    <a:gd name="T33" fmla="*/ 142 h 159"/>
                    <a:gd name="T34" fmla="*/ 1336 w 3258"/>
                    <a:gd name="T35" fmla="*/ 133 h 159"/>
                    <a:gd name="T36" fmla="*/ 1330 w 3258"/>
                    <a:gd name="T37" fmla="*/ 125 h 159"/>
                    <a:gd name="T38" fmla="*/ 1330 w 3258"/>
                    <a:gd name="T39" fmla="*/ 113 h 159"/>
                    <a:gd name="T40" fmla="*/ 1335 w 3258"/>
                    <a:gd name="T41" fmla="*/ 107 h 159"/>
                    <a:gd name="T42" fmla="*/ 1349 w 3258"/>
                    <a:gd name="T43" fmla="*/ 116 h 159"/>
                    <a:gd name="T44" fmla="*/ 1373 w 3258"/>
                    <a:gd name="T45" fmla="*/ 108 h 159"/>
                    <a:gd name="T46" fmla="*/ 781 w 3258"/>
                    <a:gd name="T47" fmla="*/ 98 h 159"/>
                    <a:gd name="T48" fmla="*/ 471 w 3258"/>
                    <a:gd name="T49" fmla="*/ 90 h 159"/>
                    <a:gd name="T50" fmla="*/ 481 w 3258"/>
                    <a:gd name="T51" fmla="*/ 111 h 159"/>
                    <a:gd name="T52" fmla="*/ 454 w 3258"/>
                    <a:gd name="T53" fmla="*/ 123 h 159"/>
                    <a:gd name="T54" fmla="*/ 438 w 3258"/>
                    <a:gd name="T55" fmla="*/ 116 h 159"/>
                    <a:gd name="T56" fmla="*/ 429 w 3258"/>
                    <a:gd name="T57" fmla="*/ 96 h 159"/>
                    <a:gd name="T58" fmla="*/ 903 w 3258"/>
                    <a:gd name="T59" fmla="*/ 94 h 159"/>
                    <a:gd name="T60" fmla="*/ 915 w 3258"/>
                    <a:gd name="T61" fmla="*/ 90 h 159"/>
                    <a:gd name="T62" fmla="*/ 1658 w 3258"/>
                    <a:gd name="T63" fmla="*/ 75 h 159"/>
                    <a:gd name="T64" fmla="*/ 1666 w 3258"/>
                    <a:gd name="T65" fmla="*/ 74 h 159"/>
                    <a:gd name="T66" fmla="*/ 856 w 3258"/>
                    <a:gd name="T67" fmla="*/ 79 h 159"/>
                    <a:gd name="T68" fmla="*/ 877 w 3258"/>
                    <a:gd name="T69" fmla="*/ 62 h 159"/>
                    <a:gd name="T70" fmla="*/ 1683 w 3258"/>
                    <a:gd name="T71" fmla="*/ 64 h 159"/>
                    <a:gd name="T72" fmla="*/ 832 w 3258"/>
                    <a:gd name="T73" fmla="*/ 62 h 159"/>
                    <a:gd name="T74" fmla="*/ 640 w 3258"/>
                    <a:gd name="T75" fmla="*/ 55 h 159"/>
                    <a:gd name="T76" fmla="*/ 1979 w 3258"/>
                    <a:gd name="T77" fmla="*/ 61 h 159"/>
                    <a:gd name="T78" fmla="*/ 367 w 3258"/>
                    <a:gd name="T79" fmla="*/ 49 h 159"/>
                    <a:gd name="T80" fmla="*/ 1698 w 3258"/>
                    <a:gd name="T81" fmla="*/ 48 h 159"/>
                    <a:gd name="T82" fmla="*/ 834 w 3258"/>
                    <a:gd name="T83" fmla="*/ 44 h 159"/>
                    <a:gd name="T84" fmla="*/ 678 w 3258"/>
                    <a:gd name="T85" fmla="*/ 49 h 159"/>
                    <a:gd name="T86" fmla="*/ 659 w 3258"/>
                    <a:gd name="T87" fmla="*/ 57 h 159"/>
                    <a:gd name="T88" fmla="*/ 663 w 3258"/>
                    <a:gd name="T89" fmla="*/ 41 h 159"/>
                    <a:gd name="T90" fmla="*/ 3043 w 3258"/>
                    <a:gd name="T91" fmla="*/ 41 h 159"/>
                    <a:gd name="T92" fmla="*/ 768 w 3258"/>
                    <a:gd name="T93" fmla="*/ 47 h 159"/>
                    <a:gd name="T94" fmla="*/ 2064 w 3258"/>
                    <a:gd name="T95" fmla="*/ 45 h 159"/>
                    <a:gd name="T96" fmla="*/ 913 w 3258"/>
                    <a:gd name="T97" fmla="*/ 36 h 159"/>
                    <a:gd name="T98" fmla="*/ 1735 w 3258"/>
                    <a:gd name="T99" fmla="*/ 32 h 159"/>
                    <a:gd name="T100" fmla="*/ 1746 w 3258"/>
                    <a:gd name="T101" fmla="*/ 34 h 159"/>
                    <a:gd name="T102" fmla="*/ 2882 w 3258"/>
                    <a:gd name="T103" fmla="*/ 31 h 159"/>
                    <a:gd name="T104" fmla="*/ 1288 w 3258"/>
                    <a:gd name="T105" fmla="*/ 32 h 159"/>
                    <a:gd name="T106" fmla="*/ 3148 w 3258"/>
                    <a:gd name="T107" fmla="*/ 34 h 159"/>
                    <a:gd name="T108" fmla="*/ 2884 w 3258"/>
                    <a:gd name="T109" fmla="*/ 30 h 159"/>
                    <a:gd name="T110" fmla="*/ 1739 w 3258"/>
                    <a:gd name="T111" fmla="*/ 23 h 159"/>
                    <a:gd name="T112" fmla="*/ 2876 w 3258"/>
                    <a:gd name="T113" fmla="*/ 20 h 159"/>
                    <a:gd name="T114" fmla="*/ 1061 w 3258"/>
                    <a:gd name="T115" fmla="*/ 22 h 159"/>
                    <a:gd name="T116" fmla="*/ 2675 w 3258"/>
                    <a:gd name="T117" fmla="*/ 11 h 159"/>
                    <a:gd name="T118" fmla="*/ 2658 w 3258"/>
                    <a:gd name="T119" fmla="*/ 6 h 159"/>
                    <a:gd name="T120" fmla="*/ 2661 w 3258"/>
                    <a:gd name="T121" fmla="*/ 6 h 159"/>
                    <a:gd name="T122" fmla="*/ 2238 w 3258"/>
                    <a:gd name="T123" fmla="*/ 1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3258" h="159">
                      <a:moveTo>
                        <a:pt x="875" y="150"/>
                      </a:moveTo>
                      <a:lnTo>
                        <a:pt x="875" y="150"/>
                      </a:lnTo>
                      <a:lnTo>
                        <a:pt x="875" y="150"/>
                      </a:lnTo>
                      <a:lnTo>
                        <a:pt x="877" y="151"/>
                      </a:lnTo>
                      <a:lnTo>
                        <a:pt x="874" y="151"/>
                      </a:lnTo>
                      <a:lnTo>
                        <a:pt x="875" y="151"/>
                      </a:lnTo>
                      <a:lnTo>
                        <a:pt x="875" y="151"/>
                      </a:lnTo>
                      <a:lnTo>
                        <a:pt x="875" y="151"/>
                      </a:lnTo>
                      <a:lnTo>
                        <a:pt x="875" y="150"/>
                      </a:lnTo>
                      <a:lnTo>
                        <a:pt x="875" y="150"/>
                      </a:lnTo>
                      <a:close/>
                      <a:moveTo>
                        <a:pt x="841" y="149"/>
                      </a:moveTo>
                      <a:lnTo>
                        <a:pt x="843" y="149"/>
                      </a:lnTo>
                      <a:lnTo>
                        <a:pt x="843" y="150"/>
                      </a:lnTo>
                      <a:lnTo>
                        <a:pt x="844" y="150"/>
                      </a:lnTo>
                      <a:lnTo>
                        <a:pt x="844" y="151"/>
                      </a:lnTo>
                      <a:lnTo>
                        <a:pt x="841" y="151"/>
                      </a:lnTo>
                      <a:lnTo>
                        <a:pt x="840" y="149"/>
                      </a:lnTo>
                      <a:lnTo>
                        <a:pt x="840" y="149"/>
                      </a:lnTo>
                      <a:lnTo>
                        <a:pt x="841" y="149"/>
                      </a:lnTo>
                      <a:lnTo>
                        <a:pt x="841" y="149"/>
                      </a:lnTo>
                      <a:lnTo>
                        <a:pt x="841" y="149"/>
                      </a:lnTo>
                      <a:close/>
                      <a:moveTo>
                        <a:pt x="849" y="147"/>
                      </a:moveTo>
                      <a:lnTo>
                        <a:pt x="852" y="147"/>
                      </a:lnTo>
                      <a:lnTo>
                        <a:pt x="852" y="149"/>
                      </a:lnTo>
                      <a:lnTo>
                        <a:pt x="852" y="149"/>
                      </a:lnTo>
                      <a:lnTo>
                        <a:pt x="852" y="151"/>
                      </a:lnTo>
                      <a:lnTo>
                        <a:pt x="852" y="151"/>
                      </a:lnTo>
                      <a:lnTo>
                        <a:pt x="851" y="151"/>
                      </a:lnTo>
                      <a:lnTo>
                        <a:pt x="851" y="151"/>
                      </a:lnTo>
                      <a:lnTo>
                        <a:pt x="851" y="150"/>
                      </a:lnTo>
                      <a:lnTo>
                        <a:pt x="849" y="147"/>
                      </a:lnTo>
                      <a:close/>
                      <a:moveTo>
                        <a:pt x="1606" y="147"/>
                      </a:moveTo>
                      <a:lnTo>
                        <a:pt x="1607" y="147"/>
                      </a:lnTo>
                      <a:lnTo>
                        <a:pt x="1607" y="149"/>
                      </a:lnTo>
                      <a:lnTo>
                        <a:pt x="1606" y="149"/>
                      </a:lnTo>
                      <a:lnTo>
                        <a:pt x="1606" y="147"/>
                      </a:lnTo>
                      <a:lnTo>
                        <a:pt x="1606" y="147"/>
                      </a:lnTo>
                      <a:lnTo>
                        <a:pt x="1606" y="147"/>
                      </a:lnTo>
                      <a:close/>
                      <a:moveTo>
                        <a:pt x="798" y="146"/>
                      </a:moveTo>
                      <a:lnTo>
                        <a:pt x="798" y="147"/>
                      </a:lnTo>
                      <a:lnTo>
                        <a:pt x="798" y="147"/>
                      </a:lnTo>
                      <a:lnTo>
                        <a:pt x="798" y="149"/>
                      </a:lnTo>
                      <a:lnTo>
                        <a:pt x="797" y="150"/>
                      </a:lnTo>
                      <a:lnTo>
                        <a:pt x="797" y="150"/>
                      </a:lnTo>
                      <a:lnTo>
                        <a:pt x="796" y="150"/>
                      </a:lnTo>
                      <a:lnTo>
                        <a:pt x="794" y="153"/>
                      </a:lnTo>
                      <a:lnTo>
                        <a:pt x="793" y="154"/>
                      </a:lnTo>
                      <a:lnTo>
                        <a:pt x="792" y="155"/>
                      </a:lnTo>
                      <a:lnTo>
                        <a:pt x="790" y="155"/>
                      </a:lnTo>
                      <a:lnTo>
                        <a:pt x="788" y="157"/>
                      </a:lnTo>
                      <a:lnTo>
                        <a:pt x="786" y="157"/>
                      </a:lnTo>
                      <a:lnTo>
                        <a:pt x="785" y="158"/>
                      </a:lnTo>
                      <a:lnTo>
                        <a:pt x="785" y="159"/>
                      </a:lnTo>
                      <a:lnTo>
                        <a:pt x="782" y="159"/>
                      </a:lnTo>
                      <a:lnTo>
                        <a:pt x="782" y="158"/>
                      </a:lnTo>
                      <a:lnTo>
                        <a:pt x="780" y="158"/>
                      </a:lnTo>
                      <a:lnTo>
                        <a:pt x="780" y="158"/>
                      </a:lnTo>
                      <a:lnTo>
                        <a:pt x="780" y="158"/>
                      </a:lnTo>
                      <a:lnTo>
                        <a:pt x="780" y="158"/>
                      </a:lnTo>
                      <a:lnTo>
                        <a:pt x="781" y="157"/>
                      </a:lnTo>
                      <a:lnTo>
                        <a:pt x="784" y="154"/>
                      </a:lnTo>
                      <a:lnTo>
                        <a:pt x="784" y="154"/>
                      </a:lnTo>
                      <a:lnTo>
                        <a:pt x="785" y="154"/>
                      </a:lnTo>
                      <a:lnTo>
                        <a:pt x="786" y="154"/>
                      </a:lnTo>
                      <a:lnTo>
                        <a:pt x="788" y="154"/>
                      </a:lnTo>
                      <a:lnTo>
                        <a:pt x="789" y="153"/>
                      </a:lnTo>
                      <a:lnTo>
                        <a:pt x="789" y="151"/>
                      </a:lnTo>
                      <a:lnTo>
                        <a:pt x="792" y="150"/>
                      </a:lnTo>
                      <a:lnTo>
                        <a:pt x="796" y="149"/>
                      </a:lnTo>
                      <a:lnTo>
                        <a:pt x="796" y="147"/>
                      </a:lnTo>
                      <a:lnTo>
                        <a:pt x="797" y="147"/>
                      </a:lnTo>
                      <a:lnTo>
                        <a:pt x="798" y="146"/>
                      </a:lnTo>
                      <a:close/>
                      <a:moveTo>
                        <a:pt x="62" y="146"/>
                      </a:moveTo>
                      <a:lnTo>
                        <a:pt x="65" y="146"/>
                      </a:lnTo>
                      <a:lnTo>
                        <a:pt x="65" y="147"/>
                      </a:lnTo>
                      <a:lnTo>
                        <a:pt x="65" y="147"/>
                      </a:lnTo>
                      <a:lnTo>
                        <a:pt x="65" y="147"/>
                      </a:lnTo>
                      <a:lnTo>
                        <a:pt x="65" y="147"/>
                      </a:lnTo>
                      <a:lnTo>
                        <a:pt x="65" y="147"/>
                      </a:lnTo>
                      <a:lnTo>
                        <a:pt x="65" y="147"/>
                      </a:lnTo>
                      <a:lnTo>
                        <a:pt x="61" y="147"/>
                      </a:lnTo>
                      <a:lnTo>
                        <a:pt x="61" y="146"/>
                      </a:lnTo>
                      <a:lnTo>
                        <a:pt x="62" y="146"/>
                      </a:lnTo>
                      <a:lnTo>
                        <a:pt x="62" y="146"/>
                      </a:lnTo>
                      <a:close/>
                      <a:moveTo>
                        <a:pt x="962" y="145"/>
                      </a:moveTo>
                      <a:lnTo>
                        <a:pt x="962" y="145"/>
                      </a:lnTo>
                      <a:lnTo>
                        <a:pt x="964" y="145"/>
                      </a:lnTo>
                      <a:lnTo>
                        <a:pt x="966" y="145"/>
                      </a:lnTo>
                      <a:lnTo>
                        <a:pt x="967" y="145"/>
                      </a:lnTo>
                      <a:lnTo>
                        <a:pt x="967" y="145"/>
                      </a:lnTo>
                      <a:lnTo>
                        <a:pt x="967" y="147"/>
                      </a:lnTo>
                      <a:lnTo>
                        <a:pt x="966" y="149"/>
                      </a:lnTo>
                      <a:lnTo>
                        <a:pt x="964" y="150"/>
                      </a:lnTo>
                      <a:lnTo>
                        <a:pt x="962" y="150"/>
                      </a:lnTo>
                      <a:lnTo>
                        <a:pt x="962" y="147"/>
                      </a:lnTo>
                      <a:lnTo>
                        <a:pt x="961" y="147"/>
                      </a:lnTo>
                      <a:lnTo>
                        <a:pt x="959" y="146"/>
                      </a:lnTo>
                      <a:lnTo>
                        <a:pt x="959" y="146"/>
                      </a:lnTo>
                      <a:lnTo>
                        <a:pt x="962" y="146"/>
                      </a:lnTo>
                      <a:lnTo>
                        <a:pt x="962" y="145"/>
                      </a:lnTo>
                      <a:close/>
                      <a:moveTo>
                        <a:pt x="841" y="145"/>
                      </a:moveTo>
                      <a:lnTo>
                        <a:pt x="843" y="145"/>
                      </a:lnTo>
                      <a:lnTo>
                        <a:pt x="843" y="146"/>
                      </a:lnTo>
                      <a:lnTo>
                        <a:pt x="844" y="146"/>
                      </a:lnTo>
                      <a:lnTo>
                        <a:pt x="844" y="146"/>
                      </a:lnTo>
                      <a:lnTo>
                        <a:pt x="843" y="146"/>
                      </a:lnTo>
                      <a:lnTo>
                        <a:pt x="843" y="146"/>
                      </a:lnTo>
                      <a:lnTo>
                        <a:pt x="841" y="146"/>
                      </a:lnTo>
                      <a:lnTo>
                        <a:pt x="840" y="146"/>
                      </a:lnTo>
                      <a:lnTo>
                        <a:pt x="841" y="145"/>
                      </a:lnTo>
                      <a:close/>
                      <a:moveTo>
                        <a:pt x="3225" y="144"/>
                      </a:moveTo>
                      <a:lnTo>
                        <a:pt x="3228" y="144"/>
                      </a:lnTo>
                      <a:lnTo>
                        <a:pt x="3228" y="145"/>
                      </a:lnTo>
                      <a:lnTo>
                        <a:pt x="3229" y="145"/>
                      </a:lnTo>
                      <a:lnTo>
                        <a:pt x="3229" y="146"/>
                      </a:lnTo>
                      <a:lnTo>
                        <a:pt x="3230" y="146"/>
                      </a:lnTo>
                      <a:lnTo>
                        <a:pt x="3232" y="147"/>
                      </a:lnTo>
                      <a:lnTo>
                        <a:pt x="3233" y="147"/>
                      </a:lnTo>
                      <a:lnTo>
                        <a:pt x="3233" y="149"/>
                      </a:lnTo>
                      <a:lnTo>
                        <a:pt x="3236" y="150"/>
                      </a:lnTo>
                      <a:lnTo>
                        <a:pt x="3236" y="150"/>
                      </a:lnTo>
                      <a:lnTo>
                        <a:pt x="3237" y="150"/>
                      </a:lnTo>
                      <a:lnTo>
                        <a:pt x="3240" y="151"/>
                      </a:lnTo>
                      <a:lnTo>
                        <a:pt x="3242" y="153"/>
                      </a:lnTo>
                      <a:lnTo>
                        <a:pt x="3242" y="153"/>
                      </a:lnTo>
                      <a:lnTo>
                        <a:pt x="3241" y="153"/>
                      </a:lnTo>
                      <a:lnTo>
                        <a:pt x="3241" y="154"/>
                      </a:lnTo>
                      <a:lnTo>
                        <a:pt x="3240" y="154"/>
                      </a:lnTo>
                      <a:lnTo>
                        <a:pt x="3238" y="154"/>
                      </a:lnTo>
                      <a:lnTo>
                        <a:pt x="3238" y="155"/>
                      </a:lnTo>
                      <a:lnTo>
                        <a:pt x="3238" y="158"/>
                      </a:lnTo>
                      <a:lnTo>
                        <a:pt x="3236" y="158"/>
                      </a:lnTo>
                      <a:lnTo>
                        <a:pt x="3236" y="158"/>
                      </a:lnTo>
                      <a:lnTo>
                        <a:pt x="3236" y="158"/>
                      </a:lnTo>
                      <a:lnTo>
                        <a:pt x="3236" y="158"/>
                      </a:lnTo>
                      <a:lnTo>
                        <a:pt x="3236" y="157"/>
                      </a:lnTo>
                      <a:lnTo>
                        <a:pt x="3236" y="155"/>
                      </a:lnTo>
                      <a:lnTo>
                        <a:pt x="3233" y="154"/>
                      </a:lnTo>
                      <a:lnTo>
                        <a:pt x="3232" y="153"/>
                      </a:lnTo>
                      <a:lnTo>
                        <a:pt x="3232" y="151"/>
                      </a:lnTo>
                      <a:lnTo>
                        <a:pt x="3230" y="151"/>
                      </a:lnTo>
                      <a:lnTo>
                        <a:pt x="3229" y="150"/>
                      </a:lnTo>
                      <a:lnTo>
                        <a:pt x="3229" y="149"/>
                      </a:lnTo>
                      <a:lnTo>
                        <a:pt x="3229" y="149"/>
                      </a:lnTo>
                      <a:lnTo>
                        <a:pt x="3224" y="149"/>
                      </a:lnTo>
                      <a:lnTo>
                        <a:pt x="3221" y="150"/>
                      </a:lnTo>
                      <a:lnTo>
                        <a:pt x="3219" y="151"/>
                      </a:lnTo>
                      <a:lnTo>
                        <a:pt x="3216" y="151"/>
                      </a:lnTo>
                      <a:lnTo>
                        <a:pt x="3215" y="151"/>
                      </a:lnTo>
                      <a:lnTo>
                        <a:pt x="3215" y="150"/>
                      </a:lnTo>
                      <a:lnTo>
                        <a:pt x="3215" y="149"/>
                      </a:lnTo>
                      <a:lnTo>
                        <a:pt x="3215" y="149"/>
                      </a:lnTo>
                      <a:lnTo>
                        <a:pt x="3215" y="149"/>
                      </a:lnTo>
                      <a:lnTo>
                        <a:pt x="3215" y="147"/>
                      </a:lnTo>
                      <a:lnTo>
                        <a:pt x="3215" y="147"/>
                      </a:lnTo>
                      <a:lnTo>
                        <a:pt x="3216" y="147"/>
                      </a:lnTo>
                      <a:lnTo>
                        <a:pt x="3216" y="146"/>
                      </a:lnTo>
                      <a:lnTo>
                        <a:pt x="3215" y="146"/>
                      </a:lnTo>
                      <a:lnTo>
                        <a:pt x="3215" y="145"/>
                      </a:lnTo>
                      <a:lnTo>
                        <a:pt x="3216" y="145"/>
                      </a:lnTo>
                      <a:lnTo>
                        <a:pt x="3216" y="145"/>
                      </a:lnTo>
                      <a:lnTo>
                        <a:pt x="3216" y="145"/>
                      </a:lnTo>
                      <a:lnTo>
                        <a:pt x="3217" y="145"/>
                      </a:lnTo>
                      <a:lnTo>
                        <a:pt x="3217" y="146"/>
                      </a:lnTo>
                      <a:lnTo>
                        <a:pt x="3219" y="147"/>
                      </a:lnTo>
                      <a:lnTo>
                        <a:pt x="3220" y="147"/>
                      </a:lnTo>
                      <a:lnTo>
                        <a:pt x="3221" y="146"/>
                      </a:lnTo>
                      <a:lnTo>
                        <a:pt x="3224" y="146"/>
                      </a:lnTo>
                      <a:lnTo>
                        <a:pt x="3225" y="146"/>
                      </a:lnTo>
                      <a:lnTo>
                        <a:pt x="3225" y="144"/>
                      </a:lnTo>
                      <a:close/>
                      <a:moveTo>
                        <a:pt x="1618" y="138"/>
                      </a:moveTo>
                      <a:lnTo>
                        <a:pt x="1618" y="138"/>
                      </a:lnTo>
                      <a:lnTo>
                        <a:pt x="1618" y="138"/>
                      </a:lnTo>
                      <a:lnTo>
                        <a:pt x="1619" y="138"/>
                      </a:lnTo>
                      <a:lnTo>
                        <a:pt x="1619" y="140"/>
                      </a:lnTo>
                      <a:lnTo>
                        <a:pt x="1618" y="140"/>
                      </a:lnTo>
                      <a:lnTo>
                        <a:pt x="1616" y="141"/>
                      </a:lnTo>
                      <a:lnTo>
                        <a:pt x="1614" y="141"/>
                      </a:lnTo>
                      <a:lnTo>
                        <a:pt x="1614" y="140"/>
                      </a:lnTo>
                      <a:lnTo>
                        <a:pt x="1615" y="138"/>
                      </a:lnTo>
                      <a:lnTo>
                        <a:pt x="1618" y="138"/>
                      </a:lnTo>
                      <a:lnTo>
                        <a:pt x="1618" y="138"/>
                      </a:lnTo>
                      <a:close/>
                      <a:moveTo>
                        <a:pt x="466" y="136"/>
                      </a:moveTo>
                      <a:lnTo>
                        <a:pt x="468" y="136"/>
                      </a:lnTo>
                      <a:lnTo>
                        <a:pt x="471" y="137"/>
                      </a:lnTo>
                      <a:lnTo>
                        <a:pt x="474" y="137"/>
                      </a:lnTo>
                      <a:lnTo>
                        <a:pt x="474" y="137"/>
                      </a:lnTo>
                      <a:lnTo>
                        <a:pt x="474" y="140"/>
                      </a:lnTo>
                      <a:lnTo>
                        <a:pt x="475" y="140"/>
                      </a:lnTo>
                      <a:lnTo>
                        <a:pt x="475" y="140"/>
                      </a:lnTo>
                      <a:lnTo>
                        <a:pt x="484" y="140"/>
                      </a:lnTo>
                      <a:lnTo>
                        <a:pt x="483" y="140"/>
                      </a:lnTo>
                      <a:lnTo>
                        <a:pt x="483" y="140"/>
                      </a:lnTo>
                      <a:lnTo>
                        <a:pt x="483" y="141"/>
                      </a:lnTo>
                      <a:lnTo>
                        <a:pt x="483" y="141"/>
                      </a:lnTo>
                      <a:lnTo>
                        <a:pt x="479" y="141"/>
                      </a:lnTo>
                      <a:lnTo>
                        <a:pt x="476" y="142"/>
                      </a:lnTo>
                      <a:lnTo>
                        <a:pt x="475" y="142"/>
                      </a:lnTo>
                      <a:lnTo>
                        <a:pt x="471" y="144"/>
                      </a:lnTo>
                      <a:lnTo>
                        <a:pt x="470" y="144"/>
                      </a:lnTo>
                      <a:lnTo>
                        <a:pt x="470" y="142"/>
                      </a:lnTo>
                      <a:lnTo>
                        <a:pt x="464" y="142"/>
                      </a:lnTo>
                      <a:lnTo>
                        <a:pt x="464" y="141"/>
                      </a:lnTo>
                      <a:lnTo>
                        <a:pt x="464" y="141"/>
                      </a:lnTo>
                      <a:lnTo>
                        <a:pt x="463" y="141"/>
                      </a:lnTo>
                      <a:lnTo>
                        <a:pt x="462" y="141"/>
                      </a:lnTo>
                      <a:lnTo>
                        <a:pt x="460" y="141"/>
                      </a:lnTo>
                      <a:lnTo>
                        <a:pt x="459" y="141"/>
                      </a:lnTo>
                      <a:lnTo>
                        <a:pt x="458" y="141"/>
                      </a:lnTo>
                      <a:lnTo>
                        <a:pt x="458" y="140"/>
                      </a:lnTo>
                      <a:lnTo>
                        <a:pt x="460" y="140"/>
                      </a:lnTo>
                      <a:lnTo>
                        <a:pt x="462" y="138"/>
                      </a:lnTo>
                      <a:lnTo>
                        <a:pt x="462" y="138"/>
                      </a:lnTo>
                      <a:lnTo>
                        <a:pt x="463" y="138"/>
                      </a:lnTo>
                      <a:lnTo>
                        <a:pt x="464" y="138"/>
                      </a:lnTo>
                      <a:lnTo>
                        <a:pt x="466" y="136"/>
                      </a:lnTo>
                      <a:close/>
                      <a:moveTo>
                        <a:pt x="877" y="136"/>
                      </a:moveTo>
                      <a:lnTo>
                        <a:pt x="878" y="136"/>
                      </a:lnTo>
                      <a:lnTo>
                        <a:pt x="878" y="137"/>
                      </a:lnTo>
                      <a:lnTo>
                        <a:pt x="877" y="137"/>
                      </a:lnTo>
                      <a:lnTo>
                        <a:pt x="877" y="136"/>
                      </a:lnTo>
                      <a:close/>
                      <a:moveTo>
                        <a:pt x="13" y="133"/>
                      </a:moveTo>
                      <a:lnTo>
                        <a:pt x="13" y="133"/>
                      </a:lnTo>
                      <a:lnTo>
                        <a:pt x="13" y="133"/>
                      </a:lnTo>
                      <a:lnTo>
                        <a:pt x="14" y="133"/>
                      </a:lnTo>
                      <a:lnTo>
                        <a:pt x="14" y="133"/>
                      </a:lnTo>
                      <a:lnTo>
                        <a:pt x="15" y="134"/>
                      </a:lnTo>
                      <a:lnTo>
                        <a:pt x="15" y="136"/>
                      </a:lnTo>
                      <a:lnTo>
                        <a:pt x="17" y="136"/>
                      </a:lnTo>
                      <a:lnTo>
                        <a:pt x="17" y="137"/>
                      </a:lnTo>
                      <a:lnTo>
                        <a:pt x="18" y="138"/>
                      </a:lnTo>
                      <a:lnTo>
                        <a:pt x="19" y="138"/>
                      </a:lnTo>
                      <a:lnTo>
                        <a:pt x="19" y="140"/>
                      </a:lnTo>
                      <a:lnTo>
                        <a:pt x="22" y="140"/>
                      </a:lnTo>
                      <a:lnTo>
                        <a:pt x="23" y="140"/>
                      </a:lnTo>
                      <a:lnTo>
                        <a:pt x="23" y="140"/>
                      </a:lnTo>
                      <a:lnTo>
                        <a:pt x="25" y="140"/>
                      </a:lnTo>
                      <a:lnTo>
                        <a:pt x="26" y="141"/>
                      </a:lnTo>
                      <a:lnTo>
                        <a:pt x="26" y="141"/>
                      </a:lnTo>
                      <a:lnTo>
                        <a:pt x="26" y="142"/>
                      </a:lnTo>
                      <a:lnTo>
                        <a:pt x="25" y="142"/>
                      </a:lnTo>
                      <a:lnTo>
                        <a:pt x="23" y="142"/>
                      </a:lnTo>
                      <a:lnTo>
                        <a:pt x="23" y="146"/>
                      </a:lnTo>
                      <a:lnTo>
                        <a:pt x="19" y="146"/>
                      </a:lnTo>
                      <a:lnTo>
                        <a:pt x="19" y="144"/>
                      </a:lnTo>
                      <a:lnTo>
                        <a:pt x="19" y="142"/>
                      </a:lnTo>
                      <a:lnTo>
                        <a:pt x="18" y="142"/>
                      </a:lnTo>
                      <a:lnTo>
                        <a:pt x="17" y="142"/>
                      </a:lnTo>
                      <a:lnTo>
                        <a:pt x="17" y="141"/>
                      </a:lnTo>
                      <a:lnTo>
                        <a:pt x="15" y="140"/>
                      </a:lnTo>
                      <a:lnTo>
                        <a:pt x="15" y="140"/>
                      </a:lnTo>
                      <a:lnTo>
                        <a:pt x="14" y="140"/>
                      </a:lnTo>
                      <a:lnTo>
                        <a:pt x="11" y="138"/>
                      </a:lnTo>
                      <a:lnTo>
                        <a:pt x="9" y="138"/>
                      </a:lnTo>
                      <a:lnTo>
                        <a:pt x="6" y="137"/>
                      </a:lnTo>
                      <a:lnTo>
                        <a:pt x="5" y="138"/>
                      </a:lnTo>
                      <a:lnTo>
                        <a:pt x="4" y="138"/>
                      </a:lnTo>
                      <a:lnTo>
                        <a:pt x="2" y="140"/>
                      </a:lnTo>
                      <a:lnTo>
                        <a:pt x="0" y="140"/>
                      </a:lnTo>
                      <a:lnTo>
                        <a:pt x="0" y="138"/>
                      </a:lnTo>
                      <a:lnTo>
                        <a:pt x="0" y="136"/>
                      </a:lnTo>
                      <a:lnTo>
                        <a:pt x="0" y="134"/>
                      </a:lnTo>
                      <a:lnTo>
                        <a:pt x="1" y="134"/>
                      </a:lnTo>
                      <a:lnTo>
                        <a:pt x="2" y="134"/>
                      </a:lnTo>
                      <a:lnTo>
                        <a:pt x="2" y="136"/>
                      </a:lnTo>
                      <a:lnTo>
                        <a:pt x="2" y="136"/>
                      </a:lnTo>
                      <a:lnTo>
                        <a:pt x="4" y="134"/>
                      </a:lnTo>
                      <a:lnTo>
                        <a:pt x="4" y="134"/>
                      </a:lnTo>
                      <a:lnTo>
                        <a:pt x="4" y="134"/>
                      </a:lnTo>
                      <a:lnTo>
                        <a:pt x="4" y="134"/>
                      </a:lnTo>
                      <a:lnTo>
                        <a:pt x="6" y="134"/>
                      </a:lnTo>
                      <a:lnTo>
                        <a:pt x="7" y="134"/>
                      </a:lnTo>
                      <a:lnTo>
                        <a:pt x="7" y="136"/>
                      </a:lnTo>
                      <a:lnTo>
                        <a:pt x="9" y="136"/>
                      </a:lnTo>
                      <a:lnTo>
                        <a:pt x="9" y="134"/>
                      </a:lnTo>
                      <a:lnTo>
                        <a:pt x="9" y="133"/>
                      </a:lnTo>
                      <a:lnTo>
                        <a:pt x="10" y="133"/>
                      </a:lnTo>
                      <a:lnTo>
                        <a:pt x="13" y="133"/>
                      </a:lnTo>
                      <a:close/>
                      <a:moveTo>
                        <a:pt x="949" y="128"/>
                      </a:moveTo>
                      <a:lnTo>
                        <a:pt x="950" y="129"/>
                      </a:lnTo>
                      <a:lnTo>
                        <a:pt x="950" y="129"/>
                      </a:lnTo>
                      <a:lnTo>
                        <a:pt x="951" y="130"/>
                      </a:lnTo>
                      <a:lnTo>
                        <a:pt x="951" y="129"/>
                      </a:lnTo>
                      <a:lnTo>
                        <a:pt x="951" y="129"/>
                      </a:lnTo>
                      <a:lnTo>
                        <a:pt x="950" y="128"/>
                      </a:lnTo>
                      <a:lnTo>
                        <a:pt x="949" y="128"/>
                      </a:lnTo>
                      <a:close/>
                      <a:moveTo>
                        <a:pt x="951" y="120"/>
                      </a:moveTo>
                      <a:lnTo>
                        <a:pt x="954" y="120"/>
                      </a:lnTo>
                      <a:lnTo>
                        <a:pt x="954" y="120"/>
                      </a:lnTo>
                      <a:lnTo>
                        <a:pt x="951" y="120"/>
                      </a:lnTo>
                      <a:lnTo>
                        <a:pt x="951" y="120"/>
                      </a:lnTo>
                      <a:close/>
                      <a:moveTo>
                        <a:pt x="1755" y="116"/>
                      </a:moveTo>
                      <a:lnTo>
                        <a:pt x="1756" y="116"/>
                      </a:lnTo>
                      <a:lnTo>
                        <a:pt x="1756" y="117"/>
                      </a:lnTo>
                      <a:lnTo>
                        <a:pt x="1756" y="117"/>
                      </a:lnTo>
                      <a:lnTo>
                        <a:pt x="1755" y="117"/>
                      </a:lnTo>
                      <a:lnTo>
                        <a:pt x="1755" y="117"/>
                      </a:lnTo>
                      <a:lnTo>
                        <a:pt x="1755" y="117"/>
                      </a:lnTo>
                      <a:lnTo>
                        <a:pt x="1755" y="116"/>
                      </a:lnTo>
                      <a:close/>
                      <a:moveTo>
                        <a:pt x="898" y="116"/>
                      </a:moveTo>
                      <a:lnTo>
                        <a:pt x="898" y="116"/>
                      </a:lnTo>
                      <a:lnTo>
                        <a:pt x="898" y="116"/>
                      </a:lnTo>
                      <a:lnTo>
                        <a:pt x="898" y="119"/>
                      </a:lnTo>
                      <a:lnTo>
                        <a:pt x="898" y="119"/>
                      </a:lnTo>
                      <a:lnTo>
                        <a:pt x="899" y="119"/>
                      </a:lnTo>
                      <a:lnTo>
                        <a:pt x="899" y="119"/>
                      </a:lnTo>
                      <a:lnTo>
                        <a:pt x="899" y="120"/>
                      </a:lnTo>
                      <a:lnTo>
                        <a:pt x="900" y="124"/>
                      </a:lnTo>
                      <a:lnTo>
                        <a:pt x="899" y="125"/>
                      </a:lnTo>
                      <a:lnTo>
                        <a:pt x="899" y="125"/>
                      </a:lnTo>
                      <a:lnTo>
                        <a:pt x="898" y="125"/>
                      </a:lnTo>
                      <a:lnTo>
                        <a:pt x="898" y="128"/>
                      </a:lnTo>
                      <a:lnTo>
                        <a:pt x="898" y="128"/>
                      </a:lnTo>
                      <a:lnTo>
                        <a:pt x="898" y="128"/>
                      </a:lnTo>
                      <a:lnTo>
                        <a:pt x="903" y="128"/>
                      </a:lnTo>
                      <a:lnTo>
                        <a:pt x="903" y="129"/>
                      </a:lnTo>
                      <a:lnTo>
                        <a:pt x="903" y="129"/>
                      </a:lnTo>
                      <a:lnTo>
                        <a:pt x="904" y="128"/>
                      </a:lnTo>
                      <a:lnTo>
                        <a:pt x="904" y="128"/>
                      </a:lnTo>
                      <a:lnTo>
                        <a:pt x="906" y="127"/>
                      </a:lnTo>
                      <a:lnTo>
                        <a:pt x="907" y="127"/>
                      </a:lnTo>
                      <a:lnTo>
                        <a:pt x="907" y="129"/>
                      </a:lnTo>
                      <a:lnTo>
                        <a:pt x="909" y="129"/>
                      </a:lnTo>
                      <a:lnTo>
                        <a:pt x="909" y="125"/>
                      </a:lnTo>
                      <a:lnTo>
                        <a:pt x="908" y="123"/>
                      </a:lnTo>
                      <a:lnTo>
                        <a:pt x="907" y="120"/>
                      </a:lnTo>
                      <a:lnTo>
                        <a:pt x="907" y="117"/>
                      </a:lnTo>
                      <a:lnTo>
                        <a:pt x="906" y="116"/>
                      </a:lnTo>
                      <a:lnTo>
                        <a:pt x="906" y="117"/>
                      </a:lnTo>
                      <a:lnTo>
                        <a:pt x="902" y="117"/>
                      </a:lnTo>
                      <a:lnTo>
                        <a:pt x="902" y="116"/>
                      </a:lnTo>
                      <a:lnTo>
                        <a:pt x="898" y="116"/>
                      </a:lnTo>
                      <a:close/>
                      <a:moveTo>
                        <a:pt x="771" y="111"/>
                      </a:moveTo>
                      <a:lnTo>
                        <a:pt x="773" y="111"/>
                      </a:lnTo>
                      <a:lnTo>
                        <a:pt x="773" y="112"/>
                      </a:lnTo>
                      <a:lnTo>
                        <a:pt x="775" y="112"/>
                      </a:lnTo>
                      <a:lnTo>
                        <a:pt x="775" y="112"/>
                      </a:lnTo>
                      <a:lnTo>
                        <a:pt x="776" y="112"/>
                      </a:lnTo>
                      <a:lnTo>
                        <a:pt x="775" y="115"/>
                      </a:lnTo>
                      <a:lnTo>
                        <a:pt x="773" y="115"/>
                      </a:lnTo>
                      <a:lnTo>
                        <a:pt x="772" y="117"/>
                      </a:lnTo>
                      <a:lnTo>
                        <a:pt x="773" y="117"/>
                      </a:lnTo>
                      <a:lnTo>
                        <a:pt x="775" y="117"/>
                      </a:lnTo>
                      <a:lnTo>
                        <a:pt x="775" y="119"/>
                      </a:lnTo>
                      <a:lnTo>
                        <a:pt x="776" y="117"/>
                      </a:lnTo>
                      <a:lnTo>
                        <a:pt x="777" y="117"/>
                      </a:lnTo>
                      <a:lnTo>
                        <a:pt x="779" y="116"/>
                      </a:lnTo>
                      <a:lnTo>
                        <a:pt x="780" y="117"/>
                      </a:lnTo>
                      <a:lnTo>
                        <a:pt x="781" y="117"/>
                      </a:lnTo>
                      <a:lnTo>
                        <a:pt x="784" y="119"/>
                      </a:lnTo>
                      <a:lnTo>
                        <a:pt x="786" y="119"/>
                      </a:lnTo>
                      <a:lnTo>
                        <a:pt x="786" y="119"/>
                      </a:lnTo>
                      <a:lnTo>
                        <a:pt x="786" y="119"/>
                      </a:lnTo>
                      <a:lnTo>
                        <a:pt x="786" y="120"/>
                      </a:lnTo>
                      <a:lnTo>
                        <a:pt x="788" y="121"/>
                      </a:lnTo>
                      <a:lnTo>
                        <a:pt x="790" y="124"/>
                      </a:lnTo>
                      <a:lnTo>
                        <a:pt x="792" y="125"/>
                      </a:lnTo>
                      <a:lnTo>
                        <a:pt x="794" y="127"/>
                      </a:lnTo>
                      <a:lnTo>
                        <a:pt x="794" y="128"/>
                      </a:lnTo>
                      <a:lnTo>
                        <a:pt x="796" y="128"/>
                      </a:lnTo>
                      <a:lnTo>
                        <a:pt x="796" y="132"/>
                      </a:lnTo>
                      <a:lnTo>
                        <a:pt x="797" y="132"/>
                      </a:lnTo>
                      <a:lnTo>
                        <a:pt x="797" y="133"/>
                      </a:lnTo>
                      <a:lnTo>
                        <a:pt x="797" y="133"/>
                      </a:lnTo>
                      <a:lnTo>
                        <a:pt x="797" y="136"/>
                      </a:lnTo>
                      <a:lnTo>
                        <a:pt x="798" y="136"/>
                      </a:lnTo>
                      <a:lnTo>
                        <a:pt x="798" y="136"/>
                      </a:lnTo>
                      <a:lnTo>
                        <a:pt x="798" y="134"/>
                      </a:lnTo>
                      <a:lnTo>
                        <a:pt x="799" y="133"/>
                      </a:lnTo>
                      <a:lnTo>
                        <a:pt x="801" y="133"/>
                      </a:lnTo>
                      <a:lnTo>
                        <a:pt x="802" y="133"/>
                      </a:lnTo>
                      <a:lnTo>
                        <a:pt x="802" y="133"/>
                      </a:lnTo>
                      <a:lnTo>
                        <a:pt x="806" y="133"/>
                      </a:lnTo>
                      <a:lnTo>
                        <a:pt x="806" y="136"/>
                      </a:lnTo>
                      <a:lnTo>
                        <a:pt x="805" y="136"/>
                      </a:lnTo>
                      <a:lnTo>
                        <a:pt x="805" y="140"/>
                      </a:lnTo>
                      <a:lnTo>
                        <a:pt x="805" y="141"/>
                      </a:lnTo>
                      <a:lnTo>
                        <a:pt x="803" y="141"/>
                      </a:lnTo>
                      <a:lnTo>
                        <a:pt x="802" y="142"/>
                      </a:lnTo>
                      <a:lnTo>
                        <a:pt x="801" y="140"/>
                      </a:lnTo>
                      <a:lnTo>
                        <a:pt x="797" y="140"/>
                      </a:lnTo>
                      <a:lnTo>
                        <a:pt x="796" y="140"/>
                      </a:lnTo>
                      <a:lnTo>
                        <a:pt x="796" y="140"/>
                      </a:lnTo>
                      <a:lnTo>
                        <a:pt x="792" y="140"/>
                      </a:lnTo>
                      <a:lnTo>
                        <a:pt x="792" y="138"/>
                      </a:lnTo>
                      <a:lnTo>
                        <a:pt x="788" y="137"/>
                      </a:lnTo>
                      <a:lnTo>
                        <a:pt x="788" y="136"/>
                      </a:lnTo>
                      <a:lnTo>
                        <a:pt x="788" y="136"/>
                      </a:lnTo>
                      <a:lnTo>
                        <a:pt x="789" y="134"/>
                      </a:lnTo>
                      <a:lnTo>
                        <a:pt x="789" y="134"/>
                      </a:lnTo>
                      <a:lnTo>
                        <a:pt x="790" y="133"/>
                      </a:lnTo>
                      <a:lnTo>
                        <a:pt x="790" y="132"/>
                      </a:lnTo>
                      <a:lnTo>
                        <a:pt x="789" y="130"/>
                      </a:lnTo>
                      <a:lnTo>
                        <a:pt x="789" y="130"/>
                      </a:lnTo>
                      <a:lnTo>
                        <a:pt x="789" y="129"/>
                      </a:lnTo>
                      <a:lnTo>
                        <a:pt x="784" y="129"/>
                      </a:lnTo>
                      <a:lnTo>
                        <a:pt x="782" y="130"/>
                      </a:lnTo>
                      <a:lnTo>
                        <a:pt x="781" y="132"/>
                      </a:lnTo>
                      <a:lnTo>
                        <a:pt x="781" y="133"/>
                      </a:lnTo>
                      <a:lnTo>
                        <a:pt x="781" y="141"/>
                      </a:lnTo>
                      <a:lnTo>
                        <a:pt x="779" y="142"/>
                      </a:lnTo>
                      <a:lnTo>
                        <a:pt x="779" y="144"/>
                      </a:lnTo>
                      <a:lnTo>
                        <a:pt x="779" y="144"/>
                      </a:lnTo>
                      <a:lnTo>
                        <a:pt x="779" y="145"/>
                      </a:lnTo>
                      <a:lnTo>
                        <a:pt x="776" y="146"/>
                      </a:lnTo>
                      <a:lnTo>
                        <a:pt x="775" y="146"/>
                      </a:lnTo>
                      <a:lnTo>
                        <a:pt x="772" y="146"/>
                      </a:lnTo>
                      <a:lnTo>
                        <a:pt x="772" y="146"/>
                      </a:lnTo>
                      <a:lnTo>
                        <a:pt x="771" y="146"/>
                      </a:lnTo>
                      <a:lnTo>
                        <a:pt x="771" y="146"/>
                      </a:lnTo>
                      <a:lnTo>
                        <a:pt x="771" y="146"/>
                      </a:lnTo>
                      <a:lnTo>
                        <a:pt x="769" y="144"/>
                      </a:lnTo>
                      <a:lnTo>
                        <a:pt x="769" y="142"/>
                      </a:lnTo>
                      <a:lnTo>
                        <a:pt x="771" y="141"/>
                      </a:lnTo>
                      <a:lnTo>
                        <a:pt x="771" y="140"/>
                      </a:lnTo>
                      <a:lnTo>
                        <a:pt x="769" y="140"/>
                      </a:lnTo>
                      <a:lnTo>
                        <a:pt x="769" y="141"/>
                      </a:lnTo>
                      <a:lnTo>
                        <a:pt x="765" y="141"/>
                      </a:lnTo>
                      <a:lnTo>
                        <a:pt x="765" y="142"/>
                      </a:lnTo>
                      <a:lnTo>
                        <a:pt x="763" y="142"/>
                      </a:lnTo>
                      <a:lnTo>
                        <a:pt x="762" y="140"/>
                      </a:lnTo>
                      <a:lnTo>
                        <a:pt x="762" y="140"/>
                      </a:lnTo>
                      <a:lnTo>
                        <a:pt x="762" y="137"/>
                      </a:lnTo>
                      <a:lnTo>
                        <a:pt x="771" y="132"/>
                      </a:lnTo>
                      <a:lnTo>
                        <a:pt x="771" y="128"/>
                      </a:lnTo>
                      <a:lnTo>
                        <a:pt x="769" y="127"/>
                      </a:lnTo>
                      <a:lnTo>
                        <a:pt x="769" y="123"/>
                      </a:lnTo>
                      <a:lnTo>
                        <a:pt x="769" y="123"/>
                      </a:lnTo>
                      <a:lnTo>
                        <a:pt x="769" y="119"/>
                      </a:lnTo>
                      <a:lnTo>
                        <a:pt x="769" y="116"/>
                      </a:lnTo>
                      <a:lnTo>
                        <a:pt x="769" y="113"/>
                      </a:lnTo>
                      <a:lnTo>
                        <a:pt x="771" y="112"/>
                      </a:lnTo>
                      <a:lnTo>
                        <a:pt x="771" y="111"/>
                      </a:lnTo>
                      <a:close/>
                      <a:moveTo>
                        <a:pt x="1660" y="108"/>
                      </a:moveTo>
                      <a:lnTo>
                        <a:pt x="1661" y="108"/>
                      </a:lnTo>
                      <a:lnTo>
                        <a:pt x="1661" y="109"/>
                      </a:lnTo>
                      <a:lnTo>
                        <a:pt x="1660" y="109"/>
                      </a:lnTo>
                      <a:lnTo>
                        <a:pt x="1660" y="108"/>
                      </a:lnTo>
                      <a:close/>
                      <a:moveTo>
                        <a:pt x="772" y="107"/>
                      </a:moveTo>
                      <a:lnTo>
                        <a:pt x="776" y="108"/>
                      </a:lnTo>
                      <a:lnTo>
                        <a:pt x="777" y="111"/>
                      </a:lnTo>
                      <a:lnTo>
                        <a:pt x="775" y="111"/>
                      </a:lnTo>
                      <a:lnTo>
                        <a:pt x="775" y="109"/>
                      </a:lnTo>
                      <a:lnTo>
                        <a:pt x="773" y="109"/>
                      </a:lnTo>
                      <a:lnTo>
                        <a:pt x="773" y="109"/>
                      </a:lnTo>
                      <a:lnTo>
                        <a:pt x="773" y="108"/>
                      </a:lnTo>
                      <a:lnTo>
                        <a:pt x="772" y="108"/>
                      </a:lnTo>
                      <a:lnTo>
                        <a:pt x="772" y="107"/>
                      </a:lnTo>
                      <a:close/>
                      <a:moveTo>
                        <a:pt x="1396" y="98"/>
                      </a:moveTo>
                      <a:lnTo>
                        <a:pt x="1396" y="99"/>
                      </a:lnTo>
                      <a:lnTo>
                        <a:pt x="1398" y="100"/>
                      </a:lnTo>
                      <a:lnTo>
                        <a:pt x="1398" y="102"/>
                      </a:lnTo>
                      <a:lnTo>
                        <a:pt x="1399" y="102"/>
                      </a:lnTo>
                      <a:lnTo>
                        <a:pt x="1399" y="102"/>
                      </a:lnTo>
                      <a:lnTo>
                        <a:pt x="1400" y="103"/>
                      </a:lnTo>
                      <a:lnTo>
                        <a:pt x="1402" y="103"/>
                      </a:lnTo>
                      <a:lnTo>
                        <a:pt x="1403" y="102"/>
                      </a:lnTo>
                      <a:lnTo>
                        <a:pt x="1403" y="102"/>
                      </a:lnTo>
                      <a:lnTo>
                        <a:pt x="1404" y="102"/>
                      </a:lnTo>
                      <a:lnTo>
                        <a:pt x="1404" y="102"/>
                      </a:lnTo>
                      <a:lnTo>
                        <a:pt x="1404" y="102"/>
                      </a:lnTo>
                      <a:lnTo>
                        <a:pt x="1406" y="102"/>
                      </a:lnTo>
                      <a:lnTo>
                        <a:pt x="1406" y="100"/>
                      </a:lnTo>
                      <a:lnTo>
                        <a:pt x="1407" y="100"/>
                      </a:lnTo>
                      <a:lnTo>
                        <a:pt x="1408" y="100"/>
                      </a:lnTo>
                      <a:lnTo>
                        <a:pt x="1408" y="100"/>
                      </a:lnTo>
                      <a:lnTo>
                        <a:pt x="1408" y="102"/>
                      </a:lnTo>
                      <a:lnTo>
                        <a:pt x="1407" y="102"/>
                      </a:lnTo>
                      <a:lnTo>
                        <a:pt x="1406" y="102"/>
                      </a:lnTo>
                      <a:lnTo>
                        <a:pt x="1406" y="103"/>
                      </a:lnTo>
                      <a:lnTo>
                        <a:pt x="1404" y="103"/>
                      </a:lnTo>
                      <a:lnTo>
                        <a:pt x="1404" y="104"/>
                      </a:lnTo>
                      <a:lnTo>
                        <a:pt x="1404" y="106"/>
                      </a:lnTo>
                      <a:lnTo>
                        <a:pt x="1406" y="107"/>
                      </a:lnTo>
                      <a:lnTo>
                        <a:pt x="1406" y="108"/>
                      </a:lnTo>
                      <a:lnTo>
                        <a:pt x="1404" y="109"/>
                      </a:lnTo>
                      <a:lnTo>
                        <a:pt x="1404" y="112"/>
                      </a:lnTo>
                      <a:lnTo>
                        <a:pt x="1407" y="111"/>
                      </a:lnTo>
                      <a:lnTo>
                        <a:pt x="1408" y="111"/>
                      </a:lnTo>
                      <a:lnTo>
                        <a:pt x="1410" y="111"/>
                      </a:lnTo>
                      <a:lnTo>
                        <a:pt x="1411" y="112"/>
                      </a:lnTo>
                      <a:lnTo>
                        <a:pt x="1412" y="112"/>
                      </a:lnTo>
                      <a:lnTo>
                        <a:pt x="1413" y="112"/>
                      </a:lnTo>
                      <a:lnTo>
                        <a:pt x="1413" y="112"/>
                      </a:lnTo>
                      <a:lnTo>
                        <a:pt x="1413" y="112"/>
                      </a:lnTo>
                      <a:lnTo>
                        <a:pt x="1415" y="115"/>
                      </a:lnTo>
                      <a:lnTo>
                        <a:pt x="1415" y="116"/>
                      </a:lnTo>
                      <a:lnTo>
                        <a:pt x="1415" y="116"/>
                      </a:lnTo>
                      <a:lnTo>
                        <a:pt x="1413" y="116"/>
                      </a:lnTo>
                      <a:lnTo>
                        <a:pt x="1413" y="116"/>
                      </a:lnTo>
                      <a:lnTo>
                        <a:pt x="1413" y="117"/>
                      </a:lnTo>
                      <a:lnTo>
                        <a:pt x="1415" y="119"/>
                      </a:lnTo>
                      <a:lnTo>
                        <a:pt x="1415" y="119"/>
                      </a:lnTo>
                      <a:lnTo>
                        <a:pt x="1415" y="119"/>
                      </a:lnTo>
                      <a:lnTo>
                        <a:pt x="1415" y="121"/>
                      </a:lnTo>
                      <a:lnTo>
                        <a:pt x="1415" y="121"/>
                      </a:lnTo>
                      <a:lnTo>
                        <a:pt x="1415" y="123"/>
                      </a:lnTo>
                      <a:lnTo>
                        <a:pt x="1412" y="123"/>
                      </a:lnTo>
                      <a:lnTo>
                        <a:pt x="1411" y="121"/>
                      </a:lnTo>
                      <a:lnTo>
                        <a:pt x="1410" y="121"/>
                      </a:lnTo>
                      <a:lnTo>
                        <a:pt x="1410" y="123"/>
                      </a:lnTo>
                      <a:lnTo>
                        <a:pt x="1410" y="123"/>
                      </a:lnTo>
                      <a:lnTo>
                        <a:pt x="1410" y="124"/>
                      </a:lnTo>
                      <a:lnTo>
                        <a:pt x="1407" y="124"/>
                      </a:lnTo>
                      <a:lnTo>
                        <a:pt x="1407" y="125"/>
                      </a:lnTo>
                      <a:lnTo>
                        <a:pt x="1406" y="125"/>
                      </a:lnTo>
                      <a:lnTo>
                        <a:pt x="1406" y="127"/>
                      </a:lnTo>
                      <a:lnTo>
                        <a:pt x="1406" y="127"/>
                      </a:lnTo>
                      <a:lnTo>
                        <a:pt x="1406" y="128"/>
                      </a:lnTo>
                      <a:lnTo>
                        <a:pt x="1406" y="128"/>
                      </a:lnTo>
                      <a:lnTo>
                        <a:pt x="1406" y="129"/>
                      </a:lnTo>
                      <a:lnTo>
                        <a:pt x="1403" y="129"/>
                      </a:lnTo>
                      <a:lnTo>
                        <a:pt x="1402" y="130"/>
                      </a:lnTo>
                      <a:lnTo>
                        <a:pt x="1400" y="130"/>
                      </a:lnTo>
                      <a:lnTo>
                        <a:pt x="1400" y="130"/>
                      </a:lnTo>
                      <a:lnTo>
                        <a:pt x="1398" y="130"/>
                      </a:lnTo>
                      <a:lnTo>
                        <a:pt x="1398" y="132"/>
                      </a:lnTo>
                      <a:lnTo>
                        <a:pt x="1396" y="132"/>
                      </a:lnTo>
                      <a:lnTo>
                        <a:pt x="1396" y="132"/>
                      </a:lnTo>
                      <a:lnTo>
                        <a:pt x="1394" y="132"/>
                      </a:lnTo>
                      <a:lnTo>
                        <a:pt x="1394" y="133"/>
                      </a:lnTo>
                      <a:lnTo>
                        <a:pt x="1393" y="133"/>
                      </a:lnTo>
                      <a:lnTo>
                        <a:pt x="1393" y="134"/>
                      </a:lnTo>
                      <a:lnTo>
                        <a:pt x="1390" y="134"/>
                      </a:lnTo>
                      <a:lnTo>
                        <a:pt x="1389" y="136"/>
                      </a:lnTo>
                      <a:lnTo>
                        <a:pt x="1387" y="134"/>
                      </a:lnTo>
                      <a:lnTo>
                        <a:pt x="1386" y="134"/>
                      </a:lnTo>
                      <a:lnTo>
                        <a:pt x="1386" y="134"/>
                      </a:lnTo>
                      <a:lnTo>
                        <a:pt x="1386" y="134"/>
                      </a:lnTo>
                      <a:lnTo>
                        <a:pt x="1386" y="137"/>
                      </a:lnTo>
                      <a:lnTo>
                        <a:pt x="1382" y="137"/>
                      </a:lnTo>
                      <a:lnTo>
                        <a:pt x="1381" y="136"/>
                      </a:lnTo>
                      <a:lnTo>
                        <a:pt x="1375" y="134"/>
                      </a:lnTo>
                      <a:lnTo>
                        <a:pt x="1375" y="137"/>
                      </a:lnTo>
                      <a:lnTo>
                        <a:pt x="1375" y="137"/>
                      </a:lnTo>
                      <a:lnTo>
                        <a:pt x="1377" y="138"/>
                      </a:lnTo>
                      <a:lnTo>
                        <a:pt x="1378" y="140"/>
                      </a:lnTo>
                      <a:lnTo>
                        <a:pt x="1377" y="140"/>
                      </a:lnTo>
                      <a:lnTo>
                        <a:pt x="1374" y="142"/>
                      </a:lnTo>
                      <a:lnTo>
                        <a:pt x="1373" y="142"/>
                      </a:lnTo>
                      <a:lnTo>
                        <a:pt x="1373" y="141"/>
                      </a:lnTo>
                      <a:lnTo>
                        <a:pt x="1373" y="141"/>
                      </a:lnTo>
                      <a:lnTo>
                        <a:pt x="1373" y="141"/>
                      </a:lnTo>
                      <a:lnTo>
                        <a:pt x="1370" y="142"/>
                      </a:lnTo>
                      <a:lnTo>
                        <a:pt x="1360" y="142"/>
                      </a:lnTo>
                      <a:lnTo>
                        <a:pt x="1360" y="141"/>
                      </a:lnTo>
                      <a:lnTo>
                        <a:pt x="1356" y="142"/>
                      </a:lnTo>
                      <a:lnTo>
                        <a:pt x="1356" y="141"/>
                      </a:lnTo>
                      <a:lnTo>
                        <a:pt x="1360" y="138"/>
                      </a:lnTo>
                      <a:lnTo>
                        <a:pt x="1360" y="138"/>
                      </a:lnTo>
                      <a:lnTo>
                        <a:pt x="1358" y="138"/>
                      </a:lnTo>
                      <a:lnTo>
                        <a:pt x="1358" y="138"/>
                      </a:lnTo>
                      <a:lnTo>
                        <a:pt x="1358" y="137"/>
                      </a:lnTo>
                      <a:lnTo>
                        <a:pt x="1353" y="137"/>
                      </a:lnTo>
                      <a:lnTo>
                        <a:pt x="1353" y="136"/>
                      </a:lnTo>
                      <a:lnTo>
                        <a:pt x="1353" y="136"/>
                      </a:lnTo>
                      <a:lnTo>
                        <a:pt x="1352" y="136"/>
                      </a:lnTo>
                      <a:lnTo>
                        <a:pt x="1351" y="136"/>
                      </a:lnTo>
                      <a:lnTo>
                        <a:pt x="1349" y="136"/>
                      </a:lnTo>
                      <a:lnTo>
                        <a:pt x="1349" y="136"/>
                      </a:lnTo>
                      <a:lnTo>
                        <a:pt x="1349" y="134"/>
                      </a:lnTo>
                      <a:lnTo>
                        <a:pt x="1348" y="134"/>
                      </a:lnTo>
                      <a:lnTo>
                        <a:pt x="1347" y="134"/>
                      </a:lnTo>
                      <a:lnTo>
                        <a:pt x="1347" y="136"/>
                      </a:lnTo>
                      <a:lnTo>
                        <a:pt x="1343" y="136"/>
                      </a:lnTo>
                      <a:lnTo>
                        <a:pt x="1343" y="136"/>
                      </a:lnTo>
                      <a:lnTo>
                        <a:pt x="1341" y="136"/>
                      </a:lnTo>
                      <a:lnTo>
                        <a:pt x="1341" y="137"/>
                      </a:lnTo>
                      <a:lnTo>
                        <a:pt x="1340" y="137"/>
                      </a:lnTo>
                      <a:lnTo>
                        <a:pt x="1339" y="136"/>
                      </a:lnTo>
                      <a:lnTo>
                        <a:pt x="1336" y="136"/>
                      </a:lnTo>
                      <a:lnTo>
                        <a:pt x="1335" y="136"/>
                      </a:lnTo>
                      <a:lnTo>
                        <a:pt x="1335" y="134"/>
                      </a:lnTo>
                      <a:lnTo>
                        <a:pt x="1335" y="134"/>
                      </a:lnTo>
                      <a:lnTo>
                        <a:pt x="1335" y="134"/>
                      </a:lnTo>
                      <a:lnTo>
                        <a:pt x="1336" y="133"/>
                      </a:lnTo>
                      <a:lnTo>
                        <a:pt x="1338" y="133"/>
                      </a:lnTo>
                      <a:lnTo>
                        <a:pt x="1339" y="133"/>
                      </a:lnTo>
                      <a:lnTo>
                        <a:pt x="1339" y="132"/>
                      </a:lnTo>
                      <a:lnTo>
                        <a:pt x="1339" y="132"/>
                      </a:lnTo>
                      <a:lnTo>
                        <a:pt x="1340" y="132"/>
                      </a:lnTo>
                      <a:lnTo>
                        <a:pt x="1341" y="133"/>
                      </a:lnTo>
                      <a:lnTo>
                        <a:pt x="1343" y="132"/>
                      </a:lnTo>
                      <a:lnTo>
                        <a:pt x="1343" y="130"/>
                      </a:lnTo>
                      <a:lnTo>
                        <a:pt x="1344" y="130"/>
                      </a:lnTo>
                      <a:lnTo>
                        <a:pt x="1345" y="129"/>
                      </a:lnTo>
                      <a:lnTo>
                        <a:pt x="1343" y="129"/>
                      </a:lnTo>
                      <a:lnTo>
                        <a:pt x="1343" y="129"/>
                      </a:lnTo>
                      <a:lnTo>
                        <a:pt x="1341" y="128"/>
                      </a:lnTo>
                      <a:lnTo>
                        <a:pt x="1341" y="128"/>
                      </a:lnTo>
                      <a:lnTo>
                        <a:pt x="1341" y="128"/>
                      </a:lnTo>
                      <a:lnTo>
                        <a:pt x="1343" y="128"/>
                      </a:lnTo>
                      <a:lnTo>
                        <a:pt x="1343" y="127"/>
                      </a:lnTo>
                      <a:lnTo>
                        <a:pt x="1341" y="127"/>
                      </a:lnTo>
                      <a:lnTo>
                        <a:pt x="1341" y="127"/>
                      </a:lnTo>
                      <a:lnTo>
                        <a:pt x="1340" y="127"/>
                      </a:lnTo>
                      <a:lnTo>
                        <a:pt x="1340" y="128"/>
                      </a:lnTo>
                      <a:lnTo>
                        <a:pt x="1340" y="128"/>
                      </a:lnTo>
                      <a:lnTo>
                        <a:pt x="1340" y="127"/>
                      </a:lnTo>
                      <a:lnTo>
                        <a:pt x="1339" y="125"/>
                      </a:lnTo>
                      <a:lnTo>
                        <a:pt x="1339" y="124"/>
                      </a:lnTo>
                      <a:lnTo>
                        <a:pt x="1332" y="124"/>
                      </a:lnTo>
                      <a:lnTo>
                        <a:pt x="1332" y="124"/>
                      </a:lnTo>
                      <a:lnTo>
                        <a:pt x="1331" y="124"/>
                      </a:lnTo>
                      <a:lnTo>
                        <a:pt x="1331" y="124"/>
                      </a:lnTo>
                      <a:lnTo>
                        <a:pt x="1331" y="124"/>
                      </a:lnTo>
                      <a:lnTo>
                        <a:pt x="1330" y="124"/>
                      </a:lnTo>
                      <a:lnTo>
                        <a:pt x="1330" y="125"/>
                      </a:lnTo>
                      <a:lnTo>
                        <a:pt x="1326" y="125"/>
                      </a:lnTo>
                      <a:lnTo>
                        <a:pt x="1326" y="124"/>
                      </a:lnTo>
                      <a:lnTo>
                        <a:pt x="1326" y="123"/>
                      </a:lnTo>
                      <a:lnTo>
                        <a:pt x="1326" y="123"/>
                      </a:lnTo>
                      <a:lnTo>
                        <a:pt x="1326" y="121"/>
                      </a:lnTo>
                      <a:lnTo>
                        <a:pt x="1326" y="121"/>
                      </a:lnTo>
                      <a:lnTo>
                        <a:pt x="1330" y="121"/>
                      </a:lnTo>
                      <a:lnTo>
                        <a:pt x="1331" y="121"/>
                      </a:lnTo>
                      <a:lnTo>
                        <a:pt x="1332" y="120"/>
                      </a:lnTo>
                      <a:lnTo>
                        <a:pt x="1334" y="119"/>
                      </a:lnTo>
                      <a:lnTo>
                        <a:pt x="1334" y="119"/>
                      </a:lnTo>
                      <a:lnTo>
                        <a:pt x="1335" y="119"/>
                      </a:lnTo>
                      <a:lnTo>
                        <a:pt x="1336" y="119"/>
                      </a:lnTo>
                      <a:lnTo>
                        <a:pt x="1339" y="119"/>
                      </a:lnTo>
                      <a:lnTo>
                        <a:pt x="1340" y="119"/>
                      </a:lnTo>
                      <a:lnTo>
                        <a:pt x="1340" y="119"/>
                      </a:lnTo>
                      <a:lnTo>
                        <a:pt x="1340" y="117"/>
                      </a:lnTo>
                      <a:lnTo>
                        <a:pt x="1341" y="117"/>
                      </a:lnTo>
                      <a:lnTo>
                        <a:pt x="1341" y="117"/>
                      </a:lnTo>
                      <a:lnTo>
                        <a:pt x="1338" y="117"/>
                      </a:lnTo>
                      <a:lnTo>
                        <a:pt x="1338" y="116"/>
                      </a:lnTo>
                      <a:lnTo>
                        <a:pt x="1338" y="115"/>
                      </a:lnTo>
                      <a:lnTo>
                        <a:pt x="1338" y="115"/>
                      </a:lnTo>
                      <a:lnTo>
                        <a:pt x="1338" y="113"/>
                      </a:lnTo>
                      <a:lnTo>
                        <a:pt x="1340" y="115"/>
                      </a:lnTo>
                      <a:lnTo>
                        <a:pt x="1340" y="113"/>
                      </a:lnTo>
                      <a:lnTo>
                        <a:pt x="1340" y="113"/>
                      </a:lnTo>
                      <a:lnTo>
                        <a:pt x="1340" y="113"/>
                      </a:lnTo>
                      <a:lnTo>
                        <a:pt x="1339" y="112"/>
                      </a:lnTo>
                      <a:lnTo>
                        <a:pt x="1338" y="111"/>
                      </a:lnTo>
                      <a:lnTo>
                        <a:pt x="1332" y="113"/>
                      </a:lnTo>
                      <a:lnTo>
                        <a:pt x="1330" y="113"/>
                      </a:lnTo>
                      <a:lnTo>
                        <a:pt x="1328" y="116"/>
                      </a:lnTo>
                      <a:lnTo>
                        <a:pt x="1323" y="115"/>
                      </a:lnTo>
                      <a:lnTo>
                        <a:pt x="1322" y="113"/>
                      </a:lnTo>
                      <a:lnTo>
                        <a:pt x="1323" y="113"/>
                      </a:lnTo>
                      <a:lnTo>
                        <a:pt x="1323" y="113"/>
                      </a:lnTo>
                      <a:lnTo>
                        <a:pt x="1326" y="113"/>
                      </a:lnTo>
                      <a:lnTo>
                        <a:pt x="1326" y="113"/>
                      </a:lnTo>
                      <a:lnTo>
                        <a:pt x="1326" y="112"/>
                      </a:lnTo>
                      <a:lnTo>
                        <a:pt x="1327" y="112"/>
                      </a:lnTo>
                      <a:lnTo>
                        <a:pt x="1327" y="112"/>
                      </a:lnTo>
                      <a:lnTo>
                        <a:pt x="1328" y="111"/>
                      </a:lnTo>
                      <a:lnTo>
                        <a:pt x="1330" y="111"/>
                      </a:lnTo>
                      <a:lnTo>
                        <a:pt x="1331" y="109"/>
                      </a:lnTo>
                      <a:lnTo>
                        <a:pt x="1331" y="106"/>
                      </a:lnTo>
                      <a:lnTo>
                        <a:pt x="1328" y="106"/>
                      </a:lnTo>
                      <a:lnTo>
                        <a:pt x="1328" y="106"/>
                      </a:lnTo>
                      <a:lnTo>
                        <a:pt x="1328" y="106"/>
                      </a:lnTo>
                      <a:lnTo>
                        <a:pt x="1328" y="104"/>
                      </a:lnTo>
                      <a:lnTo>
                        <a:pt x="1331" y="106"/>
                      </a:lnTo>
                      <a:lnTo>
                        <a:pt x="1331" y="104"/>
                      </a:lnTo>
                      <a:lnTo>
                        <a:pt x="1331" y="104"/>
                      </a:lnTo>
                      <a:lnTo>
                        <a:pt x="1331" y="104"/>
                      </a:lnTo>
                      <a:lnTo>
                        <a:pt x="1331" y="104"/>
                      </a:lnTo>
                      <a:lnTo>
                        <a:pt x="1331" y="103"/>
                      </a:lnTo>
                      <a:lnTo>
                        <a:pt x="1331" y="103"/>
                      </a:lnTo>
                      <a:lnTo>
                        <a:pt x="1331" y="103"/>
                      </a:lnTo>
                      <a:lnTo>
                        <a:pt x="1332" y="102"/>
                      </a:lnTo>
                      <a:lnTo>
                        <a:pt x="1332" y="102"/>
                      </a:lnTo>
                      <a:lnTo>
                        <a:pt x="1332" y="102"/>
                      </a:lnTo>
                      <a:lnTo>
                        <a:pt x="1334" y="106"/>
                      </a:lnTo>
                      <a:lnTo>
                        <a:pt x="1335" y="106"/>
                      </a:lnTo>
                      <a:lnTo>
                        <a:pt x="1335" y="107"/>
                      </a:lnTo>
                      <a:lnTo>
                        <a:pt x="1335" y="107"/>
                      </a:lnTo>
                      <a:lnTo>
                        <a:pt x="1339" y="107"/>
                      </a:lnTo>
                      <a:lnTo>
                        <a:pt x="1339" y="107"/>
                      </a:lnTo>
                      <a:lnTo>
                        <a:pt x="1339" y="108"/>
                      </a:lnTo>
                      <a:lnTo>
                        <a:pt x="1340" y="108"/>
                      </a:lnTo>
                      <a:lnTo>
                        <a:pt x="1341" y="108"/>
                      </a:lnTo>
                      <a:lnTo>
                        <a:pt x="1340" y="104"/>
                      </a:lnTo>
                      <a:lnTo>
                        <a:pt x="1336" y="103"/>
                      </a:lnTo>
                      <a:lnTo>
                        <a:pt x="1338" y="102"/>
                      </a:lnTo>
                      <a:lnTo>
                        <a:pt x="1338" y="102"/>
                      </a:lnTo>
                      <a:lnTo>
                        <a:pt x="1339" y="102"/>
                      </a:lnTo>
                      <a:lnTo>
                        <a:pt x="1340" y="102"/>
                      </a:lnTo>
                      <a:lnTo>
                        <a:pt x="1340" y="102"/>
                      </a:lnTo>
                      <a:lnTo>
                        <a:pt x="1343" y="100"/>
                      </a:lnTo>
                      <a:lnTo>
                        <a:pt x="1343" y="102"/>
                      </a:lnTo>
                      <a:lnTo>
                        <a:pt x="1344" y="102"/>
                      </a:lnTo>
                      <a:lnTo>
                        <a:pt x="1344" y="103"/>
                      </a:lnTo>
                      <a:lnTo>
                        <a:pt x="1345" y="104"/>
                      </a:lnTo>
                      <a:lnTo>
                        <a:pt x="1345" y="104"/>
                      </a:lnTo>
                      <a:lnTo>
                        <a:pt x="1345" y="106"/>
                      </a:lnTo>
                      <a:lnTo>
                        <a:pt x="1347" y="106"/>
                      </a:lnTo>
                      <a:lnTo>
                        <a:pt x="1347" y="107"/>
                      </a:lnTo>
                      <a:lnTo>
                        <a:pt x="1347" y="108"/>
                      </a:lnTo>
                      <a:lnTo>
                        <a:pt x="1347" y="108"/>
                      </a:lnTo>
                      <a:lnTo>
                        <a:pt x="1347" y="108"/>
                      </a:lnTo>
                      <a:lnTo>
                        <a:pt x="1348" y="111"/>
                      </a:lnTo>
                      <a:lnTo>
                        <a:pt x="1347" y="111"/>
                      </a:lnTo>
                      <a:lnTo>
                        <a:pt x="1347" y="116"/>
                      </a:lnTo>
                      <a:lnTo>
                        <a:pt x="1348" y="116"/>
                      </a:lnTo>
                      <a:lnTo>
                        <a:pt x="1348" y="116"/>
                      </a:lnTo>
                      <a:lnTo>
                        <a:pt x="1348" y="116"/>
                      </a:lnTo>
                      <a:lnTo>
                        <a:pt x="1349" y="116"/>
                      </a:lnTo>
                      <a:lnTo>
                        <a:pt x="1349" y="115"/>
                      </a:lnTo>
                      <a:lnTo>
                        <a:pt x="1351" y="115"/>
                      </a:lnTo>
                      <a:lnTo>
                        <a:pt x="1352" y="111"/>
                      </a:lnTo>
                      <a:lnTo>
                        <a:pt x="1353" y="111"/>
                      </a:lnTo>
                      <a:lnTo>
                        <a:pt x="1353" y="111"/>
                      </a:lnTo>
                      <a:lnTo>
                        <a:pt x="1353" y="111"/>
                      </a:lnTo>
                      <a:lnTo>
                        <a:pt x="1355" y="112"/>
                      </a:lnTo>
                      <a:lnTo>
                        <a:pt x="1356" y="112"/>
                      </a:lnTo>
                      <a:lnTo>
                        <a:pt x="1356" y="109"/>
                      </a:lnTo>
                      <a:lnTo>
                        <a:pt x="1356" y="107"/>
                      </a:lnTo>
                      <a:lnTo>
                        <a:pt x="1356" y="104"/>
                      </a:lnTo>
                      <a:lnTo>
                        <a:pt x="1358" y="103"/>
                      </a:lnTo>
                      <a:lnTo>
                        <a:pt x="1360" y="106"/>
                      </a:lnTo>
                      <a:lnTo>
                        <a:pt x="1360" y="107"/>
                      </a:lnTo>
                      <a:lnTo>
                        <a:pt x="1361" y="109"/>
                      </a:lnTo>
                      <a:lnTo>
                        <a:pt x="1364" y="108"/>
                      </a:lnTo>
                      <a:lnTo>
                        <a:pt x="1362" y="107"/>
                      </a:lnTo>
                      <a:lnTo>
                        <a:pt x="1362" y="106"/>
                      </a:lnTo>
                      <a:lnTo>
                        <a:pt x="1364" y="106"/>
                      </a:lnTo>
                      <a:lnTo>
                        <a:pt x="1364" y="104"/>
                      </a:lnTo>
                      <a:lnTo>
                        <a:pt x="1365" y="104"/>
                      </a:lnTo>
                      <a:lnTo>
                        <a:pt x="1366" y="104"/>
                      </a:lnTo>
                      <a:lnTo>
                        <a:pt x="1366" y="103"/>
                      </a:lnTo>
                      <a:lnTo>
                        <a:pt x="1368" y="103"/>
                      </a:lnTo>
                      <a:lnTo>
                        <a:pt x="1368" y="103"/>
                      </a:lnTo>
                      <a:lnTo>
                        <a:pt x="1369" y="102"/>
                      </a:lnTo>
                      <a:lnTo>
                        <a:pt x="1369" y="102"/>
                      </a:lnTo>
                      <a:lnTo>
                        <a:pt x="1372" y="102"/>
                      </a:lnTo>
                      <a:lnTo>
                        <a:pt x="1370" y="104"/>
                      </a:lnTo>
                      <a:lnTo>
                        <a:pt x="1372" y="104"/>
                      </a:lnTo>
                      <a:lnTo>
                        <a:pt x="1372" y="107"/>
                      </a:lnTo>
                      <a:lnTo>
                        <a:pt x="1373" y="108"/>
                      </a:lnTo>
                      <a:lnTo>
                        <a:pt x="1373" y="108"/>
                      </a:lnTo>
                      <a:lnTo>
                        <a:pt x="1374" y="108"/>
                      </a:lnTo>
                      <a:lnTo>
                        <a:pt x="1374" y="107"/>
                      </a:lnTo>
                      <a:lnTo>
                        <a:pt x="1374" y="106"/>
                      </a:lnTo>
                      <a:lnTo>
                        <a:pt x="1374" y="104"/>
                      </a:lnTo>
                      <a:lnTo>
                        <a:pt x="1373" y="103"/>
                      </a:lnTo>
                      <a:lnTo>
                        <a:pt x="1374" y="103"/>
                      </a:lnTo>
                      <a:lnTo>
                        <a:pt x="1374" y="103"/>
                      </a:lnTo>
                      <a:lnTo>
                        <a:pt x="1375" y="103"/>
                      </a:lnTo>
                      <a:lnTo>
                        <a:pt x="1375" y="103"/>
                      </a:lnTo>
                      <a:lnTo>
                        <a:pt x="1375" y="103"/>
                      </a:lnTo>
                      <a:lnTo>
                        <a:pt x="1375" y="103"/>
                      </a:lnTo>
                      <a:lnTo>
                        <a:pt x="1375" y="104"/>
                      </a:lnTo>
                      <a:lnTo>
                        <a:pt x="1375" y="104"/>
                      </a:lnTo>
                      <a:lnTo>
                        <a:pt x="1379" y="106"/>
                      </a:lnTo>
                      <a:lnTo>
                        <a:pt x="1379" y="104"/>
                      </a:lnTo>
                      <a:lnTo>
                        <a:pt x="1383" y="104"/>
                      </a:lnTo>
                      <a:lnTo>
                        <a:pt x="1385" y="103"/>
                      </a:lnTo>
                      <a:lnTo>
                        <a:pt x="1385" y="102"/>
                      </a:lnTo>
                      <a:lnTo>
                        <a:pt x="1386" y="102"/>
                      </a:lnTo>
                      <a:lnTo>
                        <a:pt x="1387" y="103"/>
                      </a:lnTo>
                      <a:lnTo>
                        <a:pt x="1387" y="103"/>
                      </a:lnTo>
                      <a:lnTo>
                        <a:pt x="1389" y="103"/>
                      </a:lnTo>
                      <a:lnTo>
                        <a:pt x="1391" y="103"/>
                      </a:lnTo>
                      <a:lnTo>
                        <a:pt x="1391" y="100"/>
                      </a:lnTo>
                      <a:lnTo>
                        <a:pt x="1391" y="98"/>
                      </a:lnTo>
                      <a:lnTo>
                        <a:pt x="1396" y="98"/>
                      </a:lnTo>
                      <a:close/>
                      <a:moveTo>
                        <a:pt x="781" y="98"/>
                      </a:moveTo>
                      <a:lnTo>
                        <a:pt x="784" y="98"/>
                      </a:lnTo>
                      <a:lnTo>
                        <a:pt x="784" y="99"/>
                      </a:lnTo>
                      <a:lnTo>
                        <a:pt x="781" y="99"/>
                      </a:lnTo>
                      <a:lnTo>
                        <a:pt x="781" y="98"/>
                      </a:lnTo>
                      <a:close/>
                      <a:moveTo>
                        <a:pt x="1336" y="96"/>
                      </a:moveTo>
                      <a:lnTo>
                        <a:pt x="1338" y="98"/>
                      </a:lnTo>
                      <a:lnTo>
                        <a:pt x="1338" y="98"/>
                      </a:lnTo>
                      <a:lnTo>
                        <a:pt x="1339" y="98"/>
                      </a:lnTo>
                      <a:lnTo>
                        <a:pt x="1340" y="98"/>
                      </a:lnTo>
                      <a:lnTo>
                        <a:pt x="1341" y="99"/>
                      </a:lnTo>
                      <a:lnTo>
                        <a:pt x="1341" y="99"/>
                      </a:lnTo>
                      <a:lnTo>
                        <a:pt x="1341" y="99"/>
                      </a:lnTo>
                      <a:lnTo>
                        <a:pt x="1338" y="99"/>
                      </a:lnTo>
                      <a:lnTo>
                        <a:pt x="1336" y="99"/>
                      </a:lnTo>
                      <a:lnTo>
                        <a:pt x="1334" y="99"/>
                      </a:lnTo>
                      <a:lnTo>
                        <a:pt x="1332" y="99"/>
                      </a:lnTo>
                      <a:lnTo>
                        <a:pt x="1332" y="98"/>
                      </a:lnTo>
                      <a:lnTo>
                        <a:pt x="1334" y="96"/>
                      </a:lnTo>
                      <a:lnTo>
                        <a:pt x="1336" y="96"/>
                      </a:lnTo>
                      <a:close/>
                      <a:moveTo>
                        <a:pt x="82" y="91"/>
                      </a:moveTo>
                      <a:lnTo>
                        <a:pt x="83" y="91"/>
                      </a:lnTo>
                      <a:lnTo>
                        <a:pt x="83" y="92"/>
                      </a:lnTo>
                      <a:lnTo>
                        <a:pt x="82" y="92"/>
                      </a:lnTo>
                      <a:lnTo>
                        <a:pt x="82" y="92"/>
                      </a:lnTo>
                      <a:lnTo>
                        <a:pt x="82" y="91"/>
                      </a:lnTo>
                      <a:lnTo>
                        <a:pt x="82" y="91"/>
                      </a:lnTo>
                      <a:lnTo>
                        <a:pt x="82" y="91"/>
                      </a:lnTo>
                      <a:close/>
                      <a:moveTo>
                        <a:pt x="462" y="87"/>
                      </a:moveTo>
                      <a:lnTo>
                        <a:pt x="463" y="87"/>
                      </a:lnTo>
                      <a:lnTo>
                        <a:pt x="463" y="87"/>
                      </a:lnTo>
                      <a:lnTo>
                        <a:pt x="467" y="87"/>
                      </a:lnTo>
                      <a:lnTo>
                        <a:pt x="467" y="89"/>
                      </a:lnTo>
                      <a:lnTo>
                        <a:pt x="470" y="89"/>
                      </a:lnTo>
                      <a:lnTo>
                        <a:pt x="470" y="89"/>
                      </a:lnTo>
                      <a:lnTo>
                        <a:pt x="471" y="89"/>
                      </a:lnTo>
                      <a:lnTo>
                        <a:pt x="471" y="90"/>
                      </a:lnTo>
                      <a:lnTo>
                        <a:pt x="476" y="90"/>
                      </a:lnTo>
                      <a:lnTo>
                        <a:pt x="476" y="91"/>
                      </a:lnTo>
                      <a:lnTo>
                        <a:pt x="472" y="91"/>
                      </a:lnTo>
                      <a:lnTo>
                        <a:pt x="470" y="91"/>
                      </a:lnTo>
                      <a:lnTo>
                        <a:pt x="467" y="92"/>
                      </a:lnTo>
                      <a:lnTo>
                        <a:pt x="464" y="94"/>
                      </a:lnTo>
                      <a:lnTo>
                        <a:pt x="463" y="94"/>
                      </a:lnTo>
                      <a:lnTo>
                        <a:pt x="464" y="95"/>
                      </a:lnTo>
                      <a:lnTo>
                        <a:pt x="466" y="95"/>
                      </a:lnTo>
                      <a:lnTo>
                        <a:pt x="467" y="95"/>
                      </a:lnTo>
                      <a:lnTo>
                        <a:pt x="470" y="95"/>
                      </a:lnTo>
                      <a:lnTo>
                        <a:pt x="470" y="96"/>
                      </a:lnTo>
                      <a:lnTo>
                        <a:pt x="474" y="96"/>
                      </a:lnTo>
                      <a:lnTo>
                        <a:pt x="474" y="98"/>
                      </a:lnTo>
                      <a:lnTo>
                        <a:pt x="475" y="98"/>
                      </a:lnTo>
                      <a:lnTo>
                        <a:pt x="475" y="98"/>
                      </a:lnTo>
                      <a:lnTo>
                        <a:pt x="477" y="99"/>
                      </a:lnTo>
                      <a:lnTo>
                        <a:pt x="480" y="98"/>
                      </a:lnTo>
                      <a:lnTo>
                        <a:pt x="483" y="98"/>
                      </a:lnTo>
                      <a:lnTo>
                        <a:pt x="484" y="96"/>
                      </a:lnTo>
                      <a:lnTo>
                        <a:pt x="485" y="98"/>
                      </a:lnTo>
                      <a:lnTo>
                        <a:pt x="487" y="98"/>
                      </a:lnTo>
                      <a:lnTo>
                        <a:pt x="487" y="98"/>
                      </a:lnTo>
                      <a:lnTo>
                        <a:pt x="487" y="102"/>
                      </a:lnTo>
                      <a:lnTo>
                        <a:pt x="485" y="103"/>
                      </a:lnTo>
                      <a:lnTo>
                        <a:pt x="483" y="106"/>
                      </a:lnTo>
                      <a:lnTo>
                        <a:pt x="484" y="107"/>
                      </a:lnTo>
                      <a:lnTo>
                        <a:pt x="484" y="108"/>
                      </a:lnTo>
                      <a:lnTo>
                        <a:pt x="485" y="109"/>
                      </a:lnTo>
                      <a:lnTo>
                        <a:pt x="484" y="109"/>
                      </a:lnTo>
                      <a:lnTo>
                        <a:pt x="483" y="111"/>
                      </a:lnTo>
                      <a:lnTo>
                        <a:pt x="481" y="111"/>
                      </a:lnTo>
                      <a:lnTo>
                        <a:pt x="480" y="111"/>
                      </a:lnTo>
                      <a:lnTo>
                        <a:pt x="477" y="111"/>
                      </a:lnTo>
                      <a:lnTo>
                        <a:pt x="475" y="111"/>
                      </a:lnTo>
                      <a:lnTo>
                        <a:pt x="474" y="109"/>
                      </a:lnTo>
                      <a:lnTo>
                        <a:pt x="474" y="108"/>
                      </a:lnTo>
                      <a:lnTo>
                        <a:pt x="470" y="109"/>
                      </a:lnTo>
                      <a:lnTo>
                        <a:pt x="470" y="109"/>
                      </a:lnTo>
                      <a:lnTo>
                        <a:pt x="468" y="109"/>
                      </a:lnTo>
                      <a:lnTo>
                        <a:pt x="468" y="112"/>
                      </a:lnTo>
                      <a:lnTo>
                        <a:pt x="470" y="113"/>
                      </a:lnTo>
                      <a:lnTo>
                        <a:pt x="471" y="113"/>
                      </a:lnTo>
                      <a:lnTo>
                        <a:pt x="474" y="115"/>
                      </a:lnTo>
                      <a:lnTo>
                        <a:pt x="475" y="115"/>
                      </a:lnTo>
                      <a:lnTo>
                        <a:pt x="476" y="116"/>
                      </a:lnTo>
                      <a:lnTo>
                        <a:pt x="476" y="117"/>
                      </a:lnTo>
                      <a:lnTo>
                        <a:pt x="476" y="117"/>
                      </a:lnTo>
                      <a:lnTo>
                        <a:pt x="475" y="116"/>
                      </a:lnTo>
                      <a:lnTo>
                        <a:pt x="475" y="116"/>
                      </a:lnTo>
                      <a:lnTo>
                        <a:pt x="472" y="116"/>
                      </a:lnTo>
                      <a:lnTo>
                        <a:pt x="472" y="116"/>
                      </a:lnTo>
                      <a:lnTo>
                        <a:pt x="471" y="116"/>
                      </a:lnTo>
                      <a:lnTo>
                        <a:pt x="468" y="116"/>
                      </a:lnTo>
                      <a:lnTo>
                        <a:pt x="466" y="116"/>
                      </a:lnTo>
                      <a:lnTo>
                        <a:pt x="463" y="117"/>
                      </a:lnTo>
                      <a:lnTo>
                        <a:pt x="460" y="119"/>
                      </a:lnTo>
                      <a:lnTo>
                        <a:pt x="459" y="119"/>
                      </a:lnTo>
                      <a:lnTo>
                        <a:pt x="459" y="120"/>
                      </a:lnTo>
                      <a:lnTo>
                        <a:pt x="458" y="120"/>
                      </a:lnTo>
                      <a:lnTo>
                        <a:pt x="457" y="121"/>
                      </a:lnTo>
                      <a:lnTo>
                        <a:pt x="455" y="123"/>
                      </a:lnTo>
                      <a:lnTo>
                        <a:pt x="454" y="123"/>
                      </a:lnTo>
                      <a:lnTo>
                        <a:pt x="454" y="123"/>
                      </a:lnTo>
                      <a:lnTo>
                        <a:pt x="454" y="124"/>
                      </a:lnTo>
                      <a:lnTo>
                        <a:pt x="453" y="124"/>
                      </a:lnTo>
                      <a:lnTo>
                        <a:pt x="453" y="120"/>
                      </a:lnTo>
                      <a:lnTo>
                        <a:pt x="455" y="120"/>
                      </a:lnTo>
                      <a:lnTo>
                        <a:pt x="455" y="120"/>
                      </a:lnTo>
                      <a:lnTo>
                        <a:pt x="458" y="119"/>
                      </a:lnTo>
                      <a:lnTo>
                        <a:pt x="458" y="117"/>
                      </a:lnTo>
                      <a:lnTo>
                        <a:pt x="459" y="117"/>
                      </a:lnTo>
                      <a:lnTo>
                        <a:pt x="460" y="116"/>
                      </a:lnTo>
                      <a:lnTo>
                        <a:pt x="462" y="115"/>
                      </a:lnTo>
                      <a:lnTo>
                        <a:pt x="463" y="115"/>
                      </a:lnTo>
                      <a:lnTo>
                        <a:pt x="466" y="115"/>
                      </a:lnTo>
                      <a:lnTo>
                        <a:pt x="466" y="113"/>
                      </a:lnTo>
                      <a:lnTo>
                        <a:pt x="464" y="112"/>
                      </a:lnTo>
                      <a:lnTo>
                        <a:pt x="463" y="112"/>
                      </a:lnTo>
                      <a:lnTo>
                        <a:pt x="458" y="112"/>
                      </a:lnTo>
                      <a:lnTo>
                        <a:pt x="458" y="112"/>
                      </a:lnTo>
                      <a:lnTo>
                        <a:pt x="457" y="113"/>
                      </a:lnTo>
                      <a:lnTo>
                        <a:pt x="454" y="115"/>
                      </a:lnTo>
                      <a:lnTo>
                        <a:pt x="453" y="115"/>
                      </a:lnTo>
                      <a:lnTo>
                        <a:pt x="453" y="116"/>
                      </a:lnTo>
                      <a:lnTo>
                        <a:pt x="451" y="117"/>
                      </a:lnTo>
                      <a:lnTo>
                        <a:pt x="451" y="120"/>
                      </a:lnTo>
                      <a:lnTo>
                        <a:pt x="451" y="120"/>
                      </a:lnTo>
                      <a:lnTo>
                        <a:pt x="450" y="121"/>
                      </a:lnTo>
                      <a:lnTo>
                        <a:pt x="450" y="123"/>
                      </a:lnTo>
                      <a:lnTo>
                        <a:pt x="441" y="120"/>
                      </a:lnTo>
                      <a:lnTo>
                        <a:pt x="441" y="120"/>
                      </a:lnTo>
                      <a:lnTo>
                        <a:pt x="439" y="119"/>
                      </a:lnTo>
                      <a:lnTo>
                        <a:pt x="437" y="117"/>
                      </a:lnTo>
                      <a:lnTo>
                        <a:pt x="437" y="116"/>
                      </a:lnTo>
                      <a:lnTo>
                        <a:pt x="438" y="116"/>
                      </a:lnTo>
                      <a:lnTo>
                        <a:pt x="439" y="116"/>
                      </a:lnTo>
                      <a:lnTo>
                        <a:pt x="439" y="115"/>
                      </a:lnTo>
                      <a:lnTo>
                        <a:pt x="439" y="115"/>
                      </a:lnTo>
                      <a:lnTo>
                        <a:pt x="439" y="113"/>
                      </a:lnTo>
                      <a:lnTo>
                        <a:pt x="438" y="112"/>
                      </a:lnTo>
                      <a:lnTo>
                        <a:pt x="441" y="111"/>
                      </a:lnTo>
                      <a:lnTo>
                        <a:pt x="442" y="109"/>
                      </a:lnTo>
                      <a:lnTo>
                        <a:pt x="443" y="109"/>
                      </a:lnTo>
                      <a:lnTo>
                        <a:pt x="443" y="108"/>
                      </a:lnTo>
                      <a:lnTo>
                        <a:pt x="443" y="108"/>
                      </a:lnTo>
                      <a:lnTo>
                        <a:pt x="445" y="108"/>
                      </a:lnTo>
                      <a:lnTo>
                        <a:pt x="443" y="106"/>
                      </a:lnTo>
                      <a:lnTo>
                        <a:pt x="442" y="103"/>
                      </a:lnTo>
                      <a:lnTo>
                        <a:pt x="439" y="102"/>
                      </a:lnTo>
                      <a:lnTo>
                        <a:pt x="439" y="102"/>
                      </a:lnTo>
                      <a:lnTo>
                        <a:pt x="442" y="102"/>
                      </a:lnTo>
                      <a:lnTo>
                        <a:pt x="445" y="103"/>
                      </a:lnTo>
                      <a:lnTo>
                        <a:pt x="449" y="103"/>
                      </a:lnTo>
                      <a:lnTo>
                        <a:pt x="451" y="103"/>
                      </a:lnTo>
                      <a:lnTo>
                        <a:pt x="451" y="103"/>
                      </a:lnTo>
                      <a:lnTo>
                        <a:pt x="451" y="100"/>
                      </a:lnTo>
                      <a:lnTo>
                        <a:pt x="450" y="100"/>
                      </a:lnTo>
                      <a:lnTo>
                        <a:pt x="449" y="99"/>
                      </a:lnTo>
                      <a:lnTo>
                        <a:pt x="447" y="98"/>
                      </a:lnTo>
                      <a:lnTo>
                        <a:pt x="447" y="96"/>
                      </a:lnTo>
                      <a:lnTo>
                        <a:pt x="439" y="96"/>
                      </a:lnTo>
                      <a:lnTo>
                        <a:pt x="439" y="96"/>
                      </a:lnTo>
                      <a:lnTo>
                        <a:pt x="436" y="96"/>
                      </a:lnTo>
                      <a:lnTo>
                        <a:pt x="436" y="95"/>
                      </a:lnTo>
                      <a:lnTo>
                        <a:pt x="433" y="95"/>
                      </a:lnTo>
                      <a:lnTo>
                        <a:pt x="433" y="96"/>
                      </a:lnTo>
                      <a:lnTo>
                        <a:pt x="429" y="96"/>
                      </a:lnTo>
                      <a:lnTo>
                        <a:pt x="429" y="92"/>
                      </a:lnTo>
                      <a:lnTo>
                        <a:pt x="430" y="92"/>
                      </a:lnTo>
                      <a:lnTo>
                        <a:pt x="432" y="92"/>
                      </a:lnTo>
                      <a:lnTo>
                        <a:pt x="433" y="92"/>
                      </a:lnTo>
                      <a:lnTo>
                        <a:pt x="436" y="92"/>
                      </a:lnTo>
                      <a:lnTo>
                        <a:pt x="436" y="91"/>
                      </a:lnTo>
                      <a:lnTo>
                        <a:pt x="438" y="91"/>
                      </a:lnTo>
                      <a:lnTo>
                        <a:pt x="439" y="92"/>
                      </a:lnTo>
                      <a:lnTo>
                        <a:pt x="442" y="92"/>
                      </a:lnTo>
                      <a:lnTo>
                        <a:pt x="443" y="92"/>
                      </a:lnTo>
                      <a:lnTo>
                        <a:pt x="443" y="91"/>
                      </a:lnTo>
                      <a:lnTo>
                        <a:pt x="445" y="91"/>
                      </a:lnTo>
                      <a:lnTo>
                        <a:pt x="445" y="91"/>
                      </a:lnTo>
                      <a:lnTo>
                        <a:pt x="450" y="91"/>
                      </a:lnTo>
                      <a:lnTo>
                        <a:pt x="450" y="90"/>
                      </a:lnTo>
                      <a:lnTo>
                        <a:pt x="451" y="90"/>
                      </a:lnTo>
                      <a:lnTo>
                        <a:pt x="451" y="90"/>
                      </a:lnTo>
                      <a:lnTo>
                        <a:pt x="454" y="90"/>
                      </a:lnTo>
                      <a:lnTo>
                        <a:pt x="454" y="89"/>
                      </a:lnTo>
                      <a:lnTo>
                        <a:pt x="458" y="89"/>
                      </a:lnTo>
                      <a:lnTo>
                        <a:pt x="458" y="89"/>
                      </a:lnTo>
                      <a:lnTo>
                        <a:pt x="462" y="87"/>
                      </a:lnTo>
                      <a:lnTo>
                        <a:pt x="462" y="87"/>
                      </a:lnTo>
                      <a:lnTo>
                        <a:pt x="462" y="87"/>
                      </a:lnTo>
                      <a:close/>
                      <a:moveTo>
                        <a:pt x="904" y="83"/>
                      </a:moveTo>
                      <a:lnTo>
                        <a:pt x="904" y="85"/>
                      </a:lnTo>
                      <a:lnTo>
                        <a:pt x="903" y="85"/>
                      </a:lnTo>
                      <a:lnTo>
                        <a:pt x="903" y="89"/>
                      </a:lnTo>
                      <a:lnTo>
                        <a:pt x="903" y="89"/>
                      </a:lnTo>
                      <a:lnTo>
                        <a:pt x="902" y="91"/>
                      </a:lnTo>
                      <a:lnTo>
                        <a:pt x="902" y="92"/>
                      </a:lnTo>
                      <a:lnTo>
                        <a:pt x="903" y="94"/>
                      </a:lnTo>
                      <a:lnTo>
                        <a:pt x="904" y="96"/>
                      </a:lnTo>
                      <a:lnTo>
                        <a:pt x="904" y="96"/>
                      </a:lnTo>
                      <a:lnTo>
                        <a:pt x="904" y="98"/>
                      </a:lnTo>
                      <a:lnTo>
                        <a:pt x="906" y="98"/>
                      </a:lnTo>
                      <a:lnTo>
                        <a:pt x="904" y="102"/>
                      </a:lnTo>
                      <a:lnTo>
                        <a:pt x="906" y="102"/>
                      </a:lnTo>
                      <a:lnTo>
                        <a:pt x="907" y="103"/>
                      </a:lnTo>
                      <a:lnTo>
                        <a:pt x="908" y="104"/>
                      </a:lnTo>
                      <a:lnTo>
                        <a:pt x="909" y="102"/>
                      </a:lnTo>
                      <a:lnTo>
                        <a:pt x="911" y="100"/>
                      </a:lnTo>
                      <a:lnTo>
                        <a:pt x="912" y="99"/>
                      </a:lnTo>
                      <a:lnTo>
                        <a:pt x="913" y="99"/>
                      </a:lnTo>
                      <a:lnTo>
                        <a:pt x="913" y="100"/>
                      </a:lnTo>
                      <a:lnTo>
                        <a:pt x="915" y="100"/>
                      </a:lnTo>
                      <a:lnTo>
                        <a:pt x="915" y="100"/>
                      </a:lnTo>
                      <a:lnTo>
                        <a:pt x="915" y="99"/>
                      </a:lnTo>
                      <a:lnTo>
                        <a:pt x="917" y="99"/>
                      </a:lnTo>
                      <a:lnTo>
                        <a:pt x="917" y="98"/>
                      </a:lnTo>
                      <a:lnTo>
                        <a:pt x="919" y="98"/>
                      </a:lnTo>
                      <a:lnTo>
                        <a:pt x="920" y="98"/>
                      </a:lnTo>
                      <a:lnTo>
                        <a:pt x="921" y="99"/>
                      </a:lnTo>
                      <a:lnTo>
                        <a:pt x="924" y="99"/>
                      </a:lnTo>
                      <a:lnTo>
                        <a:pt x="924" y="96"/>
                      </a:lnTo>
                      <a:lnTo>
                        <a:pt x="923" y="95"/>
                      </a:lnTo>
                      <a:lnTo>
                        <a:pt x="923" y="94"/>
                      </a:lnTo>
                      <a:lnTo>
                        <a:pt x="921" y="94"/>
                      </a:lnTo>
                      <a:lnTo>
                        <a:pt x="921" y="92"/>
                      </a:lnTo>
                      <a:lnTo>
                        <a:pt x="920" y="92"/>
                      </a:lnTo>
                      <a:lnTo>
                        <a:pt x="920" y="91"/>
                      </a:lnTo>
                      <a:lnTo>
                        <a:pt x="919" y="91"/>
                      </a:lnTo>
                      <a:lnTo>
                        <a:pt x="916" y="91"/>
                      </a:lnTo>
                      <a:lnTo>
                        <a:pt x="915" y="90"/>
                      </a:lnTo>
                      <a:lnTo>
                        <a:pt x="913" y="89"/>
                      </a:lnTo>
                      <a:lnTo>
                        <a:pt x="913" y="89"/>
                      </a:lnTo>
                      <a:lnTo>
                        <a:pt x="911" y="89"/>
                      </a:lnTo>
                      <a:lnTo>
                        <a:pt x="909" y="90"/>
                      </a:lnTo>
                      <a:lnTo>
                        <a:pt x="909" y="90"/>
                      </a:lnTo>
                      <a:lnTo>
                        <a:pt x="909" y="89"/>
                      </a:lnTo>
                      <a:lnTo>
                        <a:pt x="907" y="87"/>
                      </a:lnTo>
                      <a:lnTo>
                        <a:pt x="907" y="85"/>
                      </a:lnTo>
                      <a:lnTo>
                        <a:pt x="906" y="85"/>
                      </a:lnTo>
                      <a:lnTo>
                        <a:pt x="904" y="85"/>
                      </a:lnTo>
                      <a:lnTo>
                        <a:pt x="904" y="83"/>
                      </a:lnTo>
                      <a:close/>
                      <a:moveTo>
                        <a:pt x="763" y="78"/>
                      </a:moveTo>
                      <a:lnTo>
                        <a:pt x="763" y="81"/>
                      </a:lnTo>
                      <a:lnTo>
                        <a:pt x="762" y="81"/>
                      </a:lnTo>
                      <a:lnTo>
                        <a:pt x="762" y="81"/>
                      </a:lnTo>
                      <a:lnTo>
                        <a:pt x="760" y="79"/>
                      </a:lnTo>
                      <a:lnTo>
                        <a:pt x="763" y="78"/>
                      </a:lnTo>
                      <a:close/>
                      <a:moveTo>
                        <a:pt x="3257" y="77"/>
                      </a:moveTo>
                      <a:lnTo>
                        <a:pt x="3258" y="77"/>
                      </a:lnTo>
                      <a:lnTo>
                        <a:pt x="3258" y="77"/>
                      </a:lnTo>
                      <a:lnTo>
                        <a:pt x="3258" y="77"/>
                      </a:lnTo>
                      <a:lnTo>
                        <a:pt x="3258" y="77"/>
                      </a:lnTo>
                      <a:lnTo>
                        <a:pt x="3257" y="77"/>
                      </a:lnTo>
                      <a:close/>
                      <a:moveTo>
                        <a:pt x="1660" y="73"/>
                      </a:moveTo>
                      <a:lnTo>
                        <a:pt x="1662" y="73"/>
                      </a:lnTo>
                      <a:lnTo>
                        <a:pt x="1662" y="74"/>
                      </a:lnTo>
                      <a:lnTo>
                        <a:pt x="1662" y="75"/>
                      </a:lnTo>
                      <a:lnTo>
                        <a:pt x="1663" y="75"/>
                      </a:lnTo>
                      <a:lnTo>
                        <a:pt x="1662" y="75"/>
                      </a:lnTo>
                      <a:lnTo>
                        <a:pt x="1662" y="77"/>
                      </a:lnTo>
                      <a:lnTo>
                        <a:pt x="1660" y="77"/>
                      </a:lnTo>
                      <a:lnTo>
                        <a:pt x="1658" y="75"/>
                      </a:lnTo>
                      <a:lnTo>
                        <a:pt x="1660" y="74"/>
                      </a:lnTo>
                      <a:lnTo>
                        <a:pt x="1660" y="74"/>
                      </a:lnTo>
                      <a:lnTo>
                        <a:pt x="1660" y="73"/>
                      </a:lnTo>
                      <a:close/>
                      <a:moveTo>
                        <a:pt x="648" y="72"/>
                      </a:moveTo>
                      <a:lnTo>
                        <a:pt x="650" y="72"/>
                      </a:lnTo>
                      <a:lnTo>
                        <a:pt x="650" y="73"/>
                      </a:lnTo>
                      <a:lnTo>
                        <a:pt x="649" y="73"/>
                      </a:lnTo>
                      <a:lnTo>
                        <a:pt x="648" y="72"/>
                      </a:lnTo>
                      <a:close/>
                      <a:moveTo>
                        <a:pt x="877" y="70"/>
                      </a:moveTo>
                      <a:lnTo>
                        <a:pt x="877" y="72"/>
                      </a:lnTo>
                      <a:lnTo>
                        <a:pt x="877" y="72"/>
                      </a:lnTo>
                      <a:lnTo>
                        <a:pt x="878" y="72"/>
                      </a:lnTo>
                      <a:lnTo>
                        <a:pt x="878" y="73"/>
                      </a:lnTo>
                      <a:lnTo>
                        <a:pt x="878" y="74"/>
                      </a:lnTo>
                      <a:lnTo>
                        <a:pt x="878" y="74"/>
                      </a:lnTo>
                      <a:lnTo>
                        <a:pt x="878" y="74"/>
                      </a:lnTo>
                      <a:lnTo>
                        <a:pt x="878" y="75"/>
                      </a:lnTo>
                      <a:lnTo>
                        <a:pt x="873" y="75"/>
                      </a:lnTo>
                      <a:lnTo>
                        <a:pt x="873" y="74"/>
                      </a:lnTo>
                      <a:lnTo>
                        <a:pt x="871" y="72"/>
                      </a:lnTo>
                      <a:lnTo>
                        <a:pt x="873" y="72"/>
                      </a:lnTo>
                      <a:lnTo>
                        <a:pt x="874" y="72"/>
                      </a:lnTo>
                      <a:lnTo>
                        <a:pt x="877" y="70"/>
                      </a:lnTo>
                      <a:close/>
                      <a:moveTo>
                        <a:pt x="1670" y="69"/>
                      </a:moveTo>
                      <a:lnTo>
                        <a:pt x="1671" y="69"/>
                      </a:lnTo>
                      <a:lnTo>
                        <a:pt x="1671" y="70"/>
                      </a:lnTo>
                      <a:lnTo>
                        <a:pt x="1671" y="70"/>
                      </a:lnTo>
                      <a:lnTo>
                        <a:pt x="1671" y="72"/>
                      </a:lnTo>
                      <a:lnTo>
                        <a:pt x="1669" y="73"/>
                      </a:lnTo>
                      <a:lnTo>
                        <a:pt x="1667" y="74"/>
                      </a:lnTo>
                      <a:lnTo>
                        <a:pt x="1666" y="74"/>
                      </a:lnTo>
                      <a:lnTo>
                        <a:pt x="1666" y="74"/>
                      </a:lnTo>
                      <a:lnTo>
                        <a:pt x="1665" y="74"/>
                      </a:lnTo>
                      <a:lnTo>
                        <a:pt x="1665" y="73"/>
                      </a:lnTo>
                      <a:lnTo>
                        <a:pt x="1667" y="73"/>
                      </a:lnTo>
                      <a:lnTo>
                        <a:pt x="1669" y="70"/>
                      </a:lnTo>
                      <a:lnTo>
                        <a:pt x="1670" y="69"/>
                      </a:lnTo>
                      <a:close/>
                      <a:moveTo>
                        <a:pt x="45" y="69"/>
                      </a:moveTo>
                      <a:lnTo>
                        <a:pt x="47" y="69"/>
                      </a:lnTo>
                      <a:lnTo>
                        <a:pt x="47" y="69"/>
                      </a:lnTo>
                      <a:lnTo>
                        <a:pt x="47" y="69"/>
                      </a:lnTo>
                      <a:lnTo>
                        <a:pt x="47" y="69"/>
                      </a:lnTo>
                      <a:lnTo>
                        <a:pt x="45" y="69"/>
                      </a:lnTo>
                      <a:close/>
                      <a:moveTo>
                        <a:pt x="862" y="68"/>
                      </a:moveTo>
                      <a:lnTo>
                        <a:pt x="862" y="68"/>
                      </a:lnTo>
                      <a:lnTo>
                        <a:pt x="864" y="69"/>
                      </a:lnTo>
                      <a:lnTo>
                        <a:pt x="864" y="70"/>
                      </a:lnTo>
                      <a:lnTo>
                        <a:pt x="864" y="70"/>
                      </a:lnTo>
                      <a:lnTo>
                        <a:pt x="864" y="70"/>
                      </a:lnTo>
                      <a:lnTo>
                        <a:pt x="865" y="70"/>
                      </a:lnTo>
                      <a:lnTo>
                        <a:pt x="866" y="72"/>
                      </a:lnTo>
                      <a:lnTo>
                        <a:pt x="866" y="73"/>
                      </a:lnTo>
                      <a:lnTo>
                        <a:pt x="865" y="75"/>
                      </a:lnTo>
                      <a:lnTo>
                        <a:pt x="864" y="77"/>
                      </a:lnTo>
                      <a:lnTo>
                        <a:pt x="864" y="78"/>
                      </a:lnTo>
                      <a:lnTo>
                        <a:pt x="864" y="79"/>
                      </a:lnTo>
                      <a:lnTo>
                        <a:pt x="862" y="81"/>
                      </a:lnTo>
                      <a:lnTo>
                        <a:pt x="858" y="81"/>
                      </a:lnTo>
                      <a:lnTo>
                        <a:pt x="858" y="81"/>
                      </a:lnTo>
                      <a:lnTo>
                        <a:pt x="858" y="81"/>
                      </a:lnTo>
                      <a:lnTo>
                        <a:pt x="858" y="81"/>
                      </a:lnTo>
                      <a:lnTo>
                        <a:pt x="857" y="79"/>
                      </a:lnTo>
                      <a:lnTo>
                        <a:pt x="856" y="79"/>
                      </a:lnTo>
                      <a:lnTo>
                        <a:pt x="856" y="79"/>
                      </a:lnTo>
                      <a:lnTo>
                        <a:pt x="856" y="77"/>
                      </a:lnTo>
                      <a:lnTo>
                        <a:pt x="854" y="77"/>
                      </a:lnTo>
                      <a:lnTo>
                        <a:pt x="854" y="75"/>
                      </a:lnTo>
                      <a:lnTo>
                        <a:pt x="854" y="73"/>
                      </a:lnTo>
                      <a:lnTo>
                        <a:pt x="856" y="72"/>
                      </a:lnTo>
                      <a:lnTo>
                        <a:pt x="856" y="69"/>
                      </a:lnTo>
                      <a:lnTo>
                        <a:pt x="858" y="69"/>
                      </a:lnTo>
                      <a:lnTo>
                        <a:pt x="860" y="68"/>
                      </a:lnTo>
                      <a:lnTo>
                        <a:pt x="862" y="68"/>
                      </a:lnTo>
                      <a:close/>
                      <a:moveTo>
                        <a:pt x="644" y="68"/>
                      </a:moveTo>
                      <a:lnTo>
                        <a:pt x="645" y="68"/>
                      </a:lnTo>
                      <a:lnTo>
                        <a:pt x="646" y="72"/>
                      </a:lnTo>
                      <a:lnTo>
                        <a:pt x="645" y="72"/>
                      </a:lnTo>
                      <a:lnTo>
                        <a:pt x="645" y="70"/>
                      </a:lnTo>
                      <a:lnTo>
                        <a:pt x="644" y="69"/>
                      </a:lnTo>
                      <a:lnTo>
                        <a:pt x="644" y="68"/>
                      </a:lnTo>
                      <a:close/>
                      <a:moveTo>
                        <a:pt x="2051" y="66"/>
                      </a:moveTo>
                      <a:lnTo>
                        <a:pt x="2052" y="66"/>
                      </a:lnTo>
                      <a:lnTo>
                        <a:pt x="2052" y="66"/>
                      </a:lnTo>
                      <a:lnTo>
                        <a:pt x="2052" y="66"/>
                      </a:lnTo>
                      <a:lnTo>
                        <a:pt x="2052" y="68"/>
                      </a:lnTo>
                      <a:lnTo>
                        <a:pt x="2051" y="68"/>
                      </a:lnTo>
                      <a:lnTo>
                        <a:pt x="2051" y="68"/>
                      </a:lnTo>
                      <a:lnTo>
                        <a:pt x="2051" y="66"/>
                      </a:lnTo>
                      <a:close/>
                      <a:moveTo>
                        <a:pt x="1070" y="66"/>
                      </a:moveTo>
                      <a:lnTo>
                        <a:pt x="1072" y="66"/>
                      </a:lnTo>
                      <a:lnTo>
                        <a:pt x="1072" y="66"/>
                      </a:lnTo>
                      <a:lnTo>
                        <a:pt x="1072" y="66"/>
                      </a:lnTo>
                      <a:lnTo>
                        <a:pt x="1072" y="66"/>
                      </a:lnTo>
                      <a:lnTo>
                        <a:pt x="1070" y="66"/>
                      </a:lnTo>
                      <a:close/>
                      <a:moveTo>
                        <a:pt x="877" y="62"/>
                      </a:moveTo>
                      <a:lnTo>
                        <a:pt x="877" y="62"/>
                      </a:lnTo>
                      <a:lnTo>
                        <a:pt x="877" y="64"/>
                      </a:lnTo>
                      <a:lnTo>
                        <a:pt x="878" y="65"/>
                      </a:lnTo>
                      <a:lnTo>
                        <a:pt x="878" y="68"/>
                      </a:lnTo>
                      <a:lnTo>
                        <a:pt x="877" y="68"/>
                      </a:lnTo>
                      <a:lnTo>
                        <a:pt x="875" y="66"/>
                      </a:lnTo>
                      <a:lnTo>
                        <a:pt x="875" y="65"/>
                      </a:lnTo>
                      <a:lnTo>
                        <a:pt x="877" y="62"/>
                      </a:lnTo>
                      <a:close/>
                      <a:moveTo>
                        <a:pt x="1674" y="61"/>
                      </a:moveTo>
                      <a:lnTo>
                        <a:pt x="1674" y="65"/>
                      </a:lnTo>
                      <a:lnTo>
                        <a:pt x="1670" y="64"/>
                      </a:lnTo>
                      <a:lnTo>
                        <a:pt x="1670" y="64"/>
                      </a:lnTo>
                      <a:lnTo>
                        <a:pt x="1671" y="64"/>
                      </a:lnTo>
                      <a:lnTo>
                        <a:pt x="1673" y="62"/>
                      </a:lnTo>
                      <a:lnTo>
                        <a:pt x="1674" y="61"/>
                      </a:lnTo>
                      <a:close/>
                      <a:moveTo>
                        <a:pt x="602" y="61"/>
                      </a:moveTo>
                      <a:lnTo>
                        <a:pt x="602" y="62"/>
                      </a:lnTo>
                      <a:lnTo>
                        <a:pt x="602" y="62"/>
                      </a:lnTo>
                      <a:lnTo>
                        <a:pt x="602" y="65"/>
                      </a:lnTo>
                      <a:lnTo>
                        <a:pt x="601" y="65"/>
                      </a:lnTo>
                      <a:lnTo>
                        <a:pt x="599" y="65"/>
                      </a:lnTo>
                      <a:lnTo>
                        <a:pt x="597" y="64"/>
                      </a:lnTo>
                      <a:lnTo>
                        <a:pt x="595" y="62"/>
                      </a:lnTo>
                      <a:lnTo>
                        <a:pt x="598" y="62"/>
                      </a:lnTo>
                      <a:lnTo>
                        <a:pt x="599" y="62"/>
                      </a:lnTo>
                      <a:lnTo>
                        <a:pt x="601" y="62"/>
                      </a:lnTo>
                      <a:lnTo>
                        <a:pt x="602" y="61"/>
                      </a:lnTo>
                      <a:close/>
                      <a:moveTo>
                        <a:pt x="1679" y="60"/>
                      </a:moveTo>
                      <a:lnTo>
                        <a:pt x="1681" y="60"/>
                      </a:lnTo>
                      <a:lnTo>
                        <a:pt x="1681" y="64"/>
                      </a:lnTo>
                      <a:lnTo>
                        <a:pt x="1681" y="64"/>
                      </a:lnTo>
                      <a:lnTo>
                        <a:pt x="1681" y="64"/>
                      </a:lnTo>
                      <a:lnTo>
                        <a:pt x="1683" y="64"/>
                      </a:lnTo>
                      <a:lnTo>
                        <a:pt x="1683" y="62"/>
                      </a:lnTo>
                      <a:lnTo>
                        <a:pt x="1686" y="61"/>
                      </a:lnTo>
                      <a:lnTo>
                        <a:pt x="1686" y="62"/>
                      </a:lnTo>
                      <a:lnTo>
                        <a:pt x="1687" y="62"/>
                      </a:lnTo>
                      <a:lnTo>
                        <a:pt x="1687" y="64"/>
                      </a:lnTo>
                      <a:lnTo>
                        <a:pt x="1687" y="65"/>
                      </a:lnTo>
                      <a:lnTo>
                        <a:pt x="1686" y="66"/>
                      </a:lnTo>
                      <a:lnTo>
                        <a:pt x="1686" y="66"/>
                      </a:lnTo>
                      <a:lnTo>
                        <a:pt x="1686" y="68"/>
                      </a:lnTo>
                      <a:lnTo>
                        <a:pt x="1684" y="69"/>
                      </a:lnTo>
                      <a:lnTo>
                        <a:pt x="1683" y="69"/>
                      </a:lnTo>
                      <a:lnTo>
                        <a:pt x="1681" y="72"/>
                      </a:lnTo>
                      <a:lnTo>
                        <a:pt x="1681" y="72"/>
                      </a:lnTo>
                      <a:lnTo>
                        <a:pt x="1679" y="72"/>
                      </a:lnTo>
                      <a:lnTo>
                        <a:pt x="1679" y="70"/>
                      </a:lnTo>
                      <a:lnTo>
                        <a:pt x="1678" y="70"/>
                      </a:lnTo>
                      <a:lnTo>
                        <a:pt x="1678" y="73"/>
                      </a:lnTo>
                      <a:lnTo>
                        <a:pt x="1677" y="73"/>
                      </a:lnTo>
                      <a:lnTo>
                        <a:pt x="1677" y="70"/>
                      </a:lnTo>
                      <a:lnTo>
                        <a:pt x="1675" y="70"/>
                      </a:lnTo>
                      <a:lnTo>
                        <a:pt x="1674" y="70"/>
                      </a:lnTo>
                      <a:lnTo>
                        <a:pt x="1673" y="72"/>
                      </a:lnTo>
                      <a:lnTo>
                        <a:pt x="1673" y="69"/>
                      </a:lnTo>
                      <a:lnTo>
                        <a:pt x="1674" y="69"/>
                      </a:lnTo>
                      <a:lnTo>
                        <a:pt x="1674" y="66"/>
                      </a:lnTo>
                      <a:lnTo>
                        <a:pt x="1677" y="66"/>
                      </a:lnTo>
                      <a:lnTo>
                        <a:pt x="1679" y="60"/>
                      </a:lnTo>
                      <a:close/>
                      <a:moveTo>
                        <a:pt x="827" y="60"/>
                      </a:moveTo>
                      <a:lnTo>
                        <a:pt x="828" y="60"/>
                      </a:lnTo>
                      <a:lnTo>
                        <a:pt x="831" y="60"/>
                      </a:lnTo>
                      <a:lnTo>
                        <a:pt x="832" y="61"/>
                      </a:lnTo>
                      <a:lnTo>
                        <a:pt x="832" y="62"/>
                      </a:lnTo>
                      <a:lnTo>
                        <a:pt x="831" y="62"/>
                      </a:lnTo>
                      <a:lnTo>
                        <a:pt x="830" y="62"/>
                      </a:lnTo>
                      <a:lnTo>
                        <a:pt x="828" y="62"/>
                      </a:lnTo>
                      <a:lnTo>
                        <a:pt x="827" y="62"/>
                      </a:lnTo>
                      <a:lnTo>
                        <a:pt x="827" y="60"/>
                      </a:lnTo>
                      <a:close/>
                      <a:moveTo>
                        <a:pt x="628" y="57"/>
                      </a:moveTo>
                      <a:lnTo>
                        <a:pt x="628" y="58"/>
                      </a:lnTo>
                      <a:lnTo>
                        <a:pt x="629" y="58"/>
                      </a:lnTo>
                      <a:lnTo>
                        <a:pt x="629" y="58"/>
                      </a:lnTo>
                      <a:lnTo>
                        <a:pt x="629" y="60"/>
                      </a:lnTo>
                      <a:lnTo>
                        <a:pt x="628" y="60"/>
                      </a:lnTo>
                      <a:lnTo>
                        <a:pt x="627" y="61"/>
                      </a:lnTo>
                      <a:lnTo>
                        <a:pt x="625" y="61"/>
                      </a:lnTo>
                      <a:lnTo>
                        <a:pt x="625" y="61"/>
                      </a:lnTo>
                      <a:lnTo>
                        <a:pt x="624" y="61"/>
                      </a:lnTo>
                      <a:lnTo>
                        <a:pt x="624" y="58"/>
                      </a:lnTo>
                      <a:lnTo>
                        <a:pt x="627" y="58"/>
                      </a:lnTo>
                      <a:lnTo>
                        <a:pt x="627" y="58"/>
                      </a:lnTo>
                      <a:lnTo>
                        <a:pt x="628" y="57"/>
                      </a:lnTo>
                      <a:close/>
                      <a:moveTo>
                        <a:pt x="1686" y="56"/>
                      </a:moveTo>
                      <a:lnTo>
                        <a:pt x="1686" y="56"/>
                      </a:lnTo>
                      <a:lnTo>
                        <a:pt x="1686" y="57"/>
                      </a:lnTo>
                      <a:lnTo>
                        <a:pt x="1686" y="58"/>
                      </a:lnTo>
                      <a:lnTo>
                        <a:pt x="1684" y="58"/>
                      </a:lnTo>
                      <a:lnTo>
                        <a:pt x="1686" y="56"/>
                      </a:lnTo>
                      <a:close/>
                      <a:moveTo>
                        <a:pt x="1687" y="55"/>
                      </a:moveTo>
                      <a:lnTo>
                        <a:pt x="1687" y="55"/>
                      </a:lnTo>
                      <a:lnTo>
                        <a:pt x="1687" y="55"/>
                      </a:lnTo>
                      <a:lnTo>
                        <a:pt x="1687" y="56"/>
                      </a:lnTo>
                      <a:lnTo>
                        <a:pt x="1686" y="56"/>
                      </a:lnTo>
                      <a:lnTo>
                        <a:pt x="1687" y="55"/>
                      </a:lnTo>
                      <a:close/>
                      <a:moveTo>
                        <a:pt x="640" y="55"/>
                      </a:moveTo>
                      <a:lnTo>
                        <a:pt x="641" y="55"/>
                      </a:lnTo>
                      <a:lnTo>
                        <a:pt x="641" y="57"/>
                      </a:lnTo>
                      <a:lnTo>
                        <a:pt x="638" y="57"/>
                      </a:lnTo>
                      <a:lnTo>
                        <a:pt x="638" y="57"/>
                      </a:lnTo>
                      <a:lnTo>
                        <a:pt x="637" y="57"/>
                      </a:lnTo>
                      <a:lnTo>
                        <a:pt x="637" y="57"/>
                      </a:lnTo>
                      <a:lnTo>
                        <a:pt x="636" y="57"/>
                      </a:lnTo>
                      <a:lnTo>
                        <a:pt x="636" y="55"/>
                      </a:lnTo>
                      <a:lnTo>
                        <a:pt x="640" y="56"/>
                      </a:lnTo>
                      <a:lnTo>
                        <a:pt x="640" y="55"/>
                      </a:lnTo>
                      <a:close/>
                      <a:moveTo>
                        <a:pt x="2971" y="53"/>
                      </a:moveTo>
                      <a:lnTo>
                        <a:pt x="2973" y="53"/>
                      </a:lnTo>
                      <a:lnTo>
                        <a:pt x="2973" y="53"/>
                      </a:lnTo>
                      <a:lnTo>
                        <a:pt x="2973" y="55"/>
                      </a:lnTo>
                      <a:lnTo>
                        <a:pt x="2973" y="55"/>
                      </a:lnTo>
                      <a:lnTo>
                        <a:pt x="2973" y="55"/>
                      </a:lnTo>
                      <a:lnTo>
                        <a:pt x="2971" y="55"/>
                      </a:lnTo>
                      <a:lnTo>
                        <a:pt x="2971" y="53"/>
                      </a:lnTo>
                      <a:close/>
                      <a:moveTo>
                        <a:pt x="1976" y="51"/>
                      </a:moveTo>
                      <a:lnTo>
                        <a:pt x="1978" y="51"/>
                      </a:lnTo>
                      <a:lnTo>
                        <a:pt x="1979" y="51"/>
                      </a:lnTo>
                      <a:lnTo>
                        <a:pt x="1980" y="51"/>
                      </a:lnTo>
                      <a:lnTo>
                        <a:pt x="1980" y="52"/>
                      </a:lnTo>
                      <a:lnTo>
                        <a:pt x="1982" y="52"/>
                      </a:lnTo>
                      <a:lnTo>
                        <a:pt x="1983" y="53"/>
                      </a:lnTo>
                      <a:lnTo>
                        <a:pt x="1983" y="55"/>
                      </a:lnTo>
                      <a:lnTo>
                        <a:pt x="1983" y="56"/>
                      </a:lnTo>
                      <a:lnTo>
                        <a:pt x="1982" y="56"/>
                      </a:lnTo>
                      <a:lnTo>
                        <a:pt x="1982" y="58"/>
                      </a:lnTo>
                      <a:lnTo>
                        <a:pt x="1980" y="60"/>
                      </a:lnTo>
                      <a:lnTo>
                        <a:pt x="1979" y="60"/>
                      </a:lnTo>
                      <a:lnTo>
                        <a:pt x="1979" y="61"/>
                      </a:lnTo>
                      <a:lnTo>
                        <a:pt x="1979" y="61"/>
                      </a:lnTo>
                      <a:lnTo>
                        <a:pt x="1979" y="62"/>
                      </a:lnTo>
                      <a:lnTo>
                        <a:pt x="1976" y="62"/>
                      </a:lnTo>
                      <a:lnTo>
                        <a:pt x="1975" y="61"/>
                      </a:lnTo>
                      <a:lnTo>
                        <a:pt x="1974" y="61"/>
                      </a:lnTo>
                      <a:lnTo>
                        <a:pt x="1974" y="60"/>
                      </a:lnTo>
                      <a:lnTo>
                        <a:pt x="1972" y="58"/>
                      </a:lnTo>
                      <a:lnTo>
                        <a:pt x="1972" y="57"/>
                      </a:lnTo>
                      <a:lnTo>
                        <a:pt x="1971" y="57"/>
                      </a:lnTo>
                      <a:lnTo>
                        <a:pt x="1972" y="52"/>
                      </a:lnTo>
                      <a:lnTo>
                        <a:pt x="1974" y="52"/>
                      </a:lnTo>
                      <a:lnTo>
                        <a:pt x="1974" y="52"/>
                      </a:lnTo>
                      <a:lnTo>
                        <a:pt x="1975" y="51"/>
                      </a:lnTo>
                      <a:lnTo>
                        <a:pt x="1975" y="51"/>
                      </a:lnTo>
                      <a:lnTo>
                        <a:pt x="1976" y="51"/>
                      </a:lnTo>
                      <a:close/>
                      <a:moveTo>
                        <a:pt x="834" y="49"/>
                      </a:moveTo>
                      <a:lnTo>
                        <a:pt x="835" y="52"/>
                      </a:lnTo>
                      <a:lnTo>
                        <a:pt x="834" y="52"/>
                      </a:lnTo>
                      <a:lnTo>
                        <a:pt x="834" y="52"/>
                      </a:lnTo>
                      <a:lnTo>
                        <a:pt x="834" y="51"/>
                      </a:lnTo>
                      <a:lnTo>
                        <a:pt x="832" y="51"/>
                      </a:lnTo>
                      <a:lnTo>
                        <a:pt x="834" y="51"/>
                      </a:lnTo>
                      <a:lnTo>
                        <a:pt x="834" y="51"/>
                      </a:lnTo>
                      <a:lnTo>
                        <a:pt x="834" y="49"/>
                      </a:lnTo>
                      <a:close/>
                      <a:moveTo>
                        <a:pt x="635" y="49"/>
                      </a:moveTo>
                      <a:lnTo>
                        <a:pt x="636" y="51"/>
                      </a:lnTo>
                      <a:lnTo>
                        <a:pt x="636" y="51"/>
                      </a:lnTo>
                      <a:lnTo>
                        <a:pt x="637" y="52"/>
                      </a:lnTo>
                      <a:lnTo>
                        <a:pt x="636" y="52"/>
                      </a:lnTo>
                      <a:lnTo>
                        <a:pt x="635" y="51"/>
                      </a:lnTo>
                      <a:lnTo>
                        <a:pt x="635" y="49"/>
                      </a:lnTo>
                      <a:close/>
                      <a:moveTo>
                        <a:pt x="367" y="49"/>
                      </a:moveTo>
                      <a:lnTo>
                        <a:pt x="367" y="49"/>
                      </a:lnTo>
                      <a:lnTo>
                        <a:pt x="367" y="51"/>
                      </a:lnTo>
                      <a:lnTo>
                        <a:pt x="367" y="51"/>
                      </a:lnTo>
                      <a:lnTo>
                        <a:pt x="367" y="49"/>
                      </a:lnTo>
                      <a:close/>
                      <a:moveTo>
                        <a:pt x="1698" y="48"/>
                      </a:moveTo>
                      <a:lnTo>
                        <a:pt x="1698" y="49"/>
                      </a:lnTo>
                      <a:lnTo>
                        <a:pt x="1698" y="51"/>
                      </a:lnTo>
                      <a:lnTo>
                        <a:pt x="1698" y="53"/>
                      </a:lnTo>
                      <a:lnTo>
                        <a:pt x="1698" y="55"/>
                      </a:lnTo>
                      <a:lnTo>
                        <a:pt x="1698" y="56"/>
                      </a:lnTo>
                      <a:lnTo>
                        <a:pt x="1696" y="57"/>
                      </a:lnTo>
                      <a:lnTo>
                        <a:pt x="1695" y="57"/>
                      </a:lnTo>
                      <a:lnTo>
                        <a:pt x="1695" y="58"/>
                      </a:lnTo>
                      <a:lnTo>
                        <a:pt x="1695" y="58"/>
                      </a:lnTo>
                      <a:lnTo>
                        <a:pt x="1694" y="58"/>
                      </a:lnTo>
                      <a:lnTo>
                        <a:pt x="1692" y="57"/>
                      </a:lnTo>
                      <a:lnTo>
                        <a:pt x="1692" y="58"/>
                      </a:lnTo>
                      <a:lnTo>
                        <a:pt x="1691" y="60"/>
                      </a:lnTo>
                      <a:lnTo>
                        <a:pt x="1690" y="60"/>
                      </a:lnTo>
                      <a:lnTo>
                        <a:pt x="1690" y="57"/>
                      </a:lnTo>
                      <a:lnTo>
                        <a:pt x="1691" y="57"/>
                      </a:lnTo>
                      <a:lnTo>
                        <a:pt x="1691" y="57"/>
                      </a:lnTo>
                      <a:lnTo>
                        <a:pt x="1690" y="57"/>
                      </a:lnTo>
                      <a:lnTo>
                        <a:pt x="1690" y="56"/>
                      </a:lnTo>
                      <a:lnTo>
                        <a:pt x="1691" y="53"/>
                      </a:lnTo>
                      <a:lnTo>
                        <a:pt x="1692" y="52"/>
                      </a:lnTo>
                      <a:lnTo>
                        <a:pt x="1694" y="51"/>
                      </a:lnTo>
                      <a:lnTo>
                        <a:pt x="1694" y="51"/>
                      </a:lnTo>
                      <a:lnTo>
                        <a:pt x="1695" y="51"/>
                      </a:lnTo>
                      <a:lnTo>
                        <a:pt x="1696" y="49"/>
                      </a:lnTo>
                      <a:lnTo>
                        <a:pt x="1696" y="49"/>
                      </a:lnTo>
                      <a:lnTo>
                        <a:pt x="1698" y="48"/>
                      </a:lnTo>
                      <a:close/>
                      <a:moveTo>
                        <a:pt x="860" y="48"/>
                      </a:moveTo>
                      <a:lnTo>
                        <a:pt x="860" y="51"/>
                      </a:lnTo>
                      <a:lnTo>
                        <a:pt x="858" y="51"/>
                      </a:lnTo>
                      <a:lnTo>
                        <a:pt x="858" y="51"/>
                      </a:lnTo>
                      <a:lnTo>
                        <a:pt x="856" y="51"/>
                      </a:lnTo>
                      <a:lnTo>
                        <a:pt x="856" y="49"/>
                      </a:lnTo>
                      <a:lnTo>
                        <a:pt x="857" y="49"/>
                      </a:lnTo>
                      <a:lnTo>
                        <a:pt x="857" y="49"/>
                      </a:lnTo>
                      <a:lnTo>
                        <a:pt x="860" y="48"/>
                      </a:lnTo>
                      <a:close/>
                      <a:moveTo>
                        <a:pt x="2970" y="48"/>
                      </a:moveTo>
                      <a:lnTo>
                        <a:pt x="2971" y="48"/>
                      </a:lnTo>
                      <a:lnTo>
                        <a:pt x="2971" y="48"/>
                      </a:lnTo>
                      <a:lnTo>
                        <a:pt x="2971" y="49"/>
                      </a:lnTo>
                      <a:lnTo>
                        <a:pt x="2970" y="49"/>
                      </a:lnTo>
                      <a:lnTo>
                        <a:pt x="2970" y="48"/>
                      </a:lnTo>
                      <a:close/>
                      <a:moveTo>
                        <a:pt x="837" y="45"/>
                      </a:moveTo>
                      <a:lnTo>
                        <a:pt x="840" y="45"/>
                      </a:lnTo>
                      <a:lnTo>
                        <a:pt x="839" y="48"/>
                      </a:lnTo>
                      <a:lnTo>
                        <a:pt x="839" y="49"/>
                      </a:lnTo>
                      <a:lnTo>
                        <a:pt x="837" y="49"/>
                      </a:lnTo>
                      <a:lnTo>
                        <a:pt x="837" y="48"/>
                      </a:lnTo>
                      <a:lnTo>
                        <a:pt x="836" y="48"/>
                      </a:lnTo>
                      <a:lnTo>
                        <a:pt x="837" y="45"/>
                      </a:lnTo>
                      <a:close/>
                      <a:moveTo>
                        <a:pt x="819" y="45"/>
                      </a:moveTo>
                      <a:lnTo>
                        <a:pt x="819" y="45"/>
                      </a:lnTo>
                      <a:lnTo>
                        <a:pt x="819" y="45"/>
                      </a:lnTo>
                      <a:lnTo>
                        <a:pt x="819" y="47"/>
                      </a:lnTo>
                      <a:lnTo>
                        <a:pt x="819" y="47"/>
                      </a:lnTo>
                      <a:lnTo>
                        <a:pt x="819" y="45"/>
                      </a:lnTo>
                      <a:close/>
                      <a:moveTo>
                        <a:pt x="834" y="41"/>
                      </a:moveTo>
                      <a:lnTo>
                        <a:pt x="834" y="44"/>
                      </a:lnTo>
                      <a:lnTo>
                        <a:pt x="834" y="44"/>
                      </a:lnTo>
                      <a:lnTo>
                        <a:pt x="832" y="45"/>
                      </a:lnTo>
                      <a:lnTo>
                        <a:pt x="832" y="47"/>
                      </a:lnTo>
                      <a:lnTo>
                        <a:pt x="830" y="48"/>
                      </a:lnTo>
                      <a:lnTo>
                        <a:pt x="828" y="48"/>
                      </a:lnTo>
                      <a:lnTo>
                        <a:pt x="826" y="49"/>
                      </a:lnTo>
                      <a:lnTo>
                        <a:pt x="826" y="48"/>
                      </a:lnTo>
                      <a:lnTo>
                        <a:pt x="824" y="47"/>
                      </a:lnTo>
                      <a:lnTo>
                        <a:pt x="823" y="47"/>
                      </a:lnTo>
                      <a:lnTo>
                        <a:pt x="823" y="48"/>
                      </a:lnTo>
                      <a:lnTo>
                        <a:pt x="823" y="48"/>
                      </a:lnTo>
                      <a:lnTo>
                        <a:pt x="822" y="48"/>
                      </a:lnTo>
                      <a:lnTo>
                        <a:pt x="822" y="47"/>
                      </a:lnTo>
                      <a:lnTo>
                        <a:pt x="820" y="47"/>
                      </a:lnTo>
                      <a:lnTo>
                        <a:pt x="820" y="44"/>
                      </a:lnTo>
                      <a:lnTo>
                        <a:pt x="827" y="44"/>
                      </a:lnTo>
                      <a:lnTo>
                        <a:pt x="827" y="44"/>
                      </a:lnTo>
                      <a:lnTo>
                        <a:pt x="828" y="44"/>
                      </a:lnTo>
                      <a:lnTo>
                        <a:pt x="830" y="43"/>
                      </a:lnTo>
                      <a:lnTo>
                        <a:pt x="834" y="41"/>
                      </a:lnTo>
                      <a:close/>
                      <a:moveTo>
                        <a:pt x="663" y="41"/>
                      </a:moveTo>
                      <a:lnTo>
                        <a:pt x="663" y="44"/>
                      </a:lnTo>
                      <a:lnTo>
                        <a:pt x="665" y="44"/>
                      </a:lnTo>
                      <a:lnTo>
                        <a:pt x="665" y="44"/>
                      </a:lnTo>
                      <a:lnTo>
                        <a:pt x="666" y="43"/>
                      </a:lnTo>
                      <a:lnTo>
                        <a:pt x="667" y="43"/>
                      </a:lnTo>
                      <a:lnTo>
                        <a:pt x="667" y="44"/>
                      </a:lnTo>
                      <a:lnTo>
                        <a:pt x="673" y="44"/>
                      </a:lnTo>
                      <a:lnTo>
                        <a:pt x="673" y="45"/>
                      </a:lnTo>
                      <a:lnTo>
                        <a:pt x="674" y="45"/>
                      </a:lnTo>
                      <a:lnTo>
                        <a:pt x="674" y="47"/>
                      </a:lnTo>
                      <a:lnTo>
                        <a:pt x="675" y="48"/>
                      </a:lnTo>
                      <a:lnTo>
                        <a:pt x="678" y="49"/>
                      </a:lnTo>
                      <a:lnTo>
                        <a:pt x="678" y="49"/>
                      </a:lnTo>
                      <a:lnTo>
                        <a:pt x="679" y="51"/>
                      </a:lnTo>
                      <a:lnTo>
                        <a:pt x="679" y="58"/>
                      </a:lnTo>
                      <a:lnTo>
                        <a:pt x="680" y="58"/>
                      </a:lnTo>
                      <a:lnTo>
                        <a:pt x="680" y="58"/>
                      </a:lnTo>
                      <a:lnTo>
                        <a:pt x="683" y="58"/>
                      </a:lnTo>
                      <a:lnTo>
                        <a:pt x="683" y="60"/>
                      </a:lnTo>
                      <a:lnTo>
                        <a:pt x="676" y="61"/>
                      </a:lnTo>
                      <a:lnTo>
                        <a:pt x="676" y="62"/>
                      </a:lnTo>
                      <a:lnTo>
                        <a:pt x="673" y="62"/>
                      </a:lnTo>
                      <a:lnTo>
                        <a:pt x="671" y="62"/>
                      </a:lnTo>
                      <a:lnTo>
                        <a:pt x="669" y="61"/>
                      </a:lnTo>
                      <a:lnTo>
                        <a:pt x="670" y="64"/>
                      </a:lnTo>
                      <a:lnTo>
                        <a:pt x="670" y="64"/>
                      </a:lnTo>
                      <a:lnTo>
                        <a:pt x="669" y="64"/>
                      </a:lnTo>
                      <a:lnTo>
                        <a:pt x="669" y="65"/>
                      </a:lnTo>
                      <a:lnTo>
                        <a:pt x="666" y="65"/>
                      </a:lnTo>
                      <a:lnTo>
                        <a:pt x="666" y="65"/>
                      </a:lnTo>
                      <a:lnTo>
                        <a:pt x="666" y="65"/>
                      </a:lnTo>
                      <a:lnTo>
                        <a:pt x="665" y="65"/>
                      </a:lnTo>
                      <a:lnTo>
                        <a:pt x="665" y="65"/>
                      </a:lnTo>
                      <a:lnTo>
                        <a:pt x="663" y="65"/>
                      </a:lnTo>
                      <a:lnTo>
                        <a:pt x="663" y="64"/>
                      </a:lnTo>
                      <a:lnTo>
                        <a:pt x="662" y="62"/>
                      </a:lnTo>
                      <a:lnTo>
                        <a:pt x="661" y="61"/>
                      </a:lnTo>
                      <a:lnTo>
                        <a:pt x="659" y="61"/>
                      </a:lnTo>
                      <a:lnTo>
                        <a:pt x="659" y="61"/>
                      </a:lnTo>
                      <a:lnTo>
                        <a:pt x="659" y="61"/>
                      </a:lnTo>
                      <a:lnTo>
                        <a:pt x="658" y="61"/>
                      </a:lnTo>
                      <a:lnTo>
                        <a:pt x="658" y="60"/>
                      </a:lnTo>
                      <a:lnTo>
                        <a:pt x="659" y="60"/>
                      </a:lnTo>
                      <a:lnTo>
                        <a:pt x="659" y="57"/>
                      </a:lnTo>
                      <a:lnTo>
                        <a:pt x="657" y="57"/>
                      </a:lnTo>
                      <a:lnTo>
                        <a:pt x="657" y="57"/>
                      </a:lnTo>
                      <a:lnTo>
                        <a:pt x="655" y="57"/>
                      </a:lnTo>
                      <a:lnTo>
                        <a:pt x="655" y="60"/>
                      </a:lnTo>
                      <a:lnTo>
                        <a:pt x="655" y="60"/>
                      </a:lnTo>
                      <a:lnTo>
                        <a:pt x="655" y="60"/>
                      </a:lnTo>
                      <a:lnTo>
                        <a:pt x="655" y="60"/>
                      </a:lnTo>
                      <a:lnTo>
                        <a:pt x="655" y="60"/>
                      </a:lnTo>
                      <a:lnTo>
                        <a:pt x="653" y="60"/>
                      </a:lnTo>
                      <a:lnTo>
                        <a:pt x="653" y="58"/>
                      </a:lnTo>
                      <a:lnTo>
                        <a:pt x="653" y="58"/>
                      </a:lnTo>
                      <a:lnTo>
                        <a:pt x="653" y="57"/>
                      </a:lnTo>
                      <a:lnTo>
                        <a:pt x="652" y="57"/>
                      </a:lnTo>
                      <a:lnTo>
                        <a:pt x="652" y="57"/>
                      </a:lnTo>
                      <a:lnTo>
                        <a:pt x="652" y="58"/>
                      </a:lnTo>
                      <a:lnTo>
                        <a:pt x="650" y="58"/>
                      </a:lnTo>
                      <a:lnTo>
                        <a:pt x="649" y="57"/>
                      </a:lnTo>
                      <a:lnTo>
                        <a:pt x="649" y="56"/>
                      </a:lnTo>
                      <a:lnTo>
                        <a:pt x="649" y="55"/>
                      </a:lnTo>
                      <a:lnTo>
                        <a:pt x="652" y="55"/>
                      </a:lnTo>
                      <a:lnTo>
                        <a:pt x="653" y="53"/>
                      </a:lnTo>
                      <a:lnTo>
                        <a:pt x="654" y="52"/>
                      </a:lnTo>
                      <a:lnTo>
                        <a:pt x="654" y="51"/>
                      </a:lnTo>
                      <a:lnTo>
                        <a:pt x="655" y="48"/>
                      </a:lnTo>
                      <a:lnTo>
                        <a:pt x="655" y="45"/>
                      </a:lnTo>
                      <a:lnTo>
                        <a:pt x="658" y="45"/>
                      </a:lnTo>
                      <a:lnTo>
                        <a:pt x="658" y="47"/>
                      </a:lnTo>
                      <a:lnTo>
                        <a:pt x="659" y="47"/>
                      </a:lnTo>
                      <a:lnTo>
                        <a:pt x="659" y="43"/>
                      </a:lnTo>
                      <a:lnTo>
                        <a:pt x="661" y="43"/>
                      </a:lnTo>
                      <a:lnTo>
                        <a:pt x="662" y="43"/>
                      </a:lnTo>
                      <a:lnTo>
                        <a:pt x="663" y="41"/>
                      </a:lnTo>
                      <a:close/>
                      <a:moveTo>
                        <a:pt x="1705" y="41"/>
                      </a:moveTo>
                      <a:lnTo>
                        <a:pt x="1705" y="41"/>
                      </a:lnTo>
                      <a:lnTo>
                        <a:pt x="1707" y="41"/>
                      </a:lnTo>
                      <a:lnTo>
                        <a:pt x="1705" y="45"/>
                      </a:lnTo>
                      <a:lnTo>
                        <a:pt x="1705" y="45"/>
                      </a:lnTo>
                      <a:lnTo>
                        <a:pt x="1705" y="45"/>
                      </a:lnTo>
                      <a:lnTo>
                        <a:pt x="1704" y="45"/>
                      </a:lnTo>
                      <a:lnTo>
                        <a:pt x="1704" y="47"/>
                      </a:lnTo>
                      <a:lnTo>
                        <a:pt x="1703" y="47"/>
                      </a:lnTo>
                      <a:lnTo>
                        <a:pt x="1700" y="47"/>
                      </a:lnTo>
                      <a:lnTo>
                        <a:pt x="1700" y="45"/>
                      </a:lnTo>
                      <a:lnTo>
                        <a:pt x="1700" y="44"/>
                      </a:lnTo>
                      <a:lnTo>
                        <a:pt x="1700" y="44"/>
                      </a:lnTo>
                      <a:lnTo>
                        <a:pt x="1700" y="41"/>
                      </a:lnTo>
                      <a:lnTo>
                        <a:pt x="1705" y="41"/>
                      </a:lnTo>
                      <a:close/>
                      <a:moveTo>
                        <a:pt x="915" y="41"/>
                      </a:moveTo>
                      <a:lnTo>
                        <a:pt x="913" y="43"/>
                      </a:lnTo>
                      <a:lnTo>
                        <a:pt x="919" y="43"/>
                      </a:lnTo>
                      <a:lnTo>
                        <a:pt x="919" y="43"/>
                      </a:lnTo>
                      <a:lnTo>
                        <a:pt x="921" y="43"/>
                      </a:lnTo>
                      <a:lnTo>
                        <a:pt x="921" y="43"/>
                      </a:lnTo>
                      <a:lnTo>
                        <a:pt x="921" y="43"/>
                      </a:lnTo>
                      <a:lnTo>
                        <a:pt x="920" y="41"/>
                      </a:lnTo>
                      <a:lnTo>
                        <a:pt x="915" y="41"/>
                      </a:lnTo>
                      <a:close/>
                      <a:moveTo>
                        <a:pt x="720" y="40"/>
                      </a:moveTo>
                      <a:lnTo>
                        <a:pt x="720" y="41"/>
                      </a:lnTo>
                      <a:lnTo>
                        <a:pt x="720" y="41"/>
                      </a:lnTo>
                      <a:lnTo>
                        <a:pt x="720" y="41"/>
                      </a:lnTo>
                      <a:lnTo>
                        <a:pt x="720" y="41"/>
                      </a:lnTo>
                      <a:lnTo>
                        <a:pt x="720" y="40"/>
                      </a:lnTo>
                      <a:close/>
                      <a:moveTo>
                        <a:pt x="3041" y="40"/>
                      </a:moveTo>
                      <a:lnTo>
                        <a:pt x="3043" y="41"/>
                      </a:lnTo>
                      <a:lnTo>
                        <a:pt x="3045" y="43"/>
                      </a:lnTo>
                      <a:lnTo>
                        <a:pt x="3047" y="44"/>
                      </a:lnTo>
                      <a:lnTo>
                        <a:pt x="3047" y="45"/>
                      </a:lnTo>
                      <a:lnTo>
                        <a:pt x="3047" y="45"/>
                      </a:lnTo>
                      <a:lnTo>
                        <a:pt x="3047" y="45"/>
                      </a:lnTo>
                      <a:lnTo>
                        <a:pt x="3047" y="45"/>
                      </a:lnTo>
                      <a:lnTo>
                        <a:pt x="3047" y="45"/>
                      </a:lnTo>
                      <a:lnTo>
                        <a:pt x="3046" y="47"/>
                      </a:lnTo>
                      <a:lnTo>
                        <a:pt x="3045" y="47"/>
                      </a:lnTo>
                      <a:lnTo>
                        <a:pt x="3043" y="47"/>
                      </a:lnTo>
                      <a:lnTo>
                        <a:pt x="3043" y="47"/>
                      </a:lnTo>
                      <a:lnTo>
                        <a:pt x="3043" y="47"/>
                      </a:lnTo>
                      <a:lnTo>
                        <a:pt x="3042" y="47"/>
                      </a:lnTo>
                      <a:lnTo>
                        <a:pt x="3041" y="47"/>
                      </a:lnTo>
                      <a:lnTo>
                        <a:pt x="3039" y="45"/>
                      </a:lnTo>
                      <a:lnTo>
                        <a:pt x="3038" y="44"/>
                      </a:lnTo>
                      <a:lnTo>
                        <a:pt x="3038" y="43"/>
                      </a:lnTo>
                      <a:lnTo>
                        <a:pt x="3038" y="43"/>
                      </a:lnTo>
                      <a:lnTo>
                        <a:pt x="3038" y="43"/>
                      </a:lnTo>
                      <a:lnTo>
                        <a:pt x="3038" y="41"/>
                      </a:lnTo>
                      <a:lnTo>
                        <a:pt x="3041" y="40"/>
                      </a:lnTo>
                      <a:close/>
                      <a:moveTo>
                        <a:pt x="760" y="39"/>
                      </a:moveTo>
                      <a:lnTo>
                        <a:pt x="762" y="39"/>
                      </a:lnTo>
                      <a:lnTo>
                        <a:pt x="762" y="40"/>
                      </a:lnTo>
                      <a:lnTo>
                        <a:pt x="762" y="40"/>
                      </a:lnTo>
                      <a:lnTo>
                        <a:pt x="762" y="40"/>
                      </a:lnTo>
                      <a:lnTo>
                        <a:pt x="763" y="40"/>
                      </a:lnTo>
                      <a:lnTo>
                        <a:pt x="763" y="41"/>
                      </a:lnTo>
                      <a:lnTo>
                        <a:pt x="763" y="41"/>
                      </a:lnTo>
                      <a:lnTo>
                        <a:pt x="765" y="44"/>
                      </a:lnTo>
                      <a:lnTo>
                        <a:pt x="768" y="45"/>
                      </a:lnTo>
                      <a:lnTo>
                        <a:pt x="768" y="47"/>
                      </a:lnTo>
                      <a:lnTo>
                        <a:pt x="763" y="47"/>
                      </a:lnTo>
                      <a:lnTo>
                        <a:pt x="763" y="45"/>
                      </a:lnTo>
                      <a:lnTo>
                        <a:pt x="762" y="44"/>
                      </a:lnTo>
                      <a:lnTo>
                        <a:pt x="762" y="43"/>
                      </a:lnTo>
                      <a:lnTo>
                        <a:pt x="762" y="40"/>
                      </a:lnTo>
                      <a:lnTo>
                        <a:pt x="760" y="40"/>
                      </a:lnTo>
                      <a:lnTo>
                        <a:pt x="760" y="39"/>
                      </a:lnTo>
                      <a:close/>
                      <a:moveTo>
                        <a:pt x="2060" y="37"/>
                      </a:moveTo>
                      <a:lnTo>
                        <a:pt x="2064" y="37"/>
                      </a:lnTo>
                      <a:lnTo>
                        <a:pt x="2067" y="40"/>
                      </a:lnTo>
                      <a:lnTo>
                        <a:pt x="2071" y="43"/>
                      </a:lnTo>
                      <a:lnTo>
                        <a:pt x="2072" y="43"/>
                      </a:lnTo>
                      <a:lnTo>
                        <a:pt x="2072" y="44"/>
                      </a:lnTo>
                      <a:lnTo>
                        <a:pt x="2073" y="44"/>
                      </a:lnTo>
                      <a:lnTo>
                        <a:pt x="2075" y="45"/>
                      </a:lnTo>
                      <a:lnTo>
                        <a:pt x="2076" y="45"/>
                      </a:lnTo>
                      <a:lnTo>
                        <a:pt x="2077" y="47"/>
                      </a:lnTo>
                      <a:lnTo>
                        <a:pt x="2077" y="47"/>
                      </a:lnTo>
                      <a:lnTo>
                        <a:pt x="2078" y="48"/>
                      </a:lnTo>
                      <a:lnTo>
                        <a:pt x="2078" y="49"/>
                      </a:lnTo>
                      <a:lnTo>
                        <a:pt x="2077" y="49"/>
                      </a:lnTo>
                      <a:lnTo>
                        <a:pt x="2077" y="51"/>
                      </a:lnTo>
                      <a:lnTo>
                        <a:pt x="2076" y="51"/>
                      </a:lnTo>
                      <a:lnTo>
                        <a:pt x="2075" y="51"/>
                      </a:lnTo>
                      <a:lnTo>
                        <a:pt x="2075" y="49"/>
                      </a:lnTo>
                      <a:lnTo>
                        <a:pt x="2069" y="49"/>
                      </a:lnTo>
                      <a:lnTo>
                        <a:pt x="2069" y="48"/>
                      </a:lnTo>
                      <a:lnTo>
                        <a:pt x="2068" y="48"/>
                      </a:lnTo>
                      <a:lnTo>
                        <a:pt x="2067" y="47"/>
                      </a:lnTo>
                      <a:lnTo>
                        <a:pt x="2064" y="47"/>
                      </a:lnTo>
                      <a:lnTo>
                        <a:pt x="2064" y="45"/>
                      </a:lnTo>
                      <a:lnTo>
                        <a:pt x="2064" y="45"/>
                      </a:lnTo>
                      <a:lnTo>
                        <a:pt x="2063" y="47"/>
                      </a:lnTo>
                      <a:lnTo>
                        <a:pt x="2061" y="47"/>
                      </a:lnTo>
                      <a:lnTo>
                        <a:pt x="2061" y="47"/>
                      </a:lnTo>
                      <a:lnTo>
                        <a:pt x="2061" y="45"/>
                      </a:lnTo>
                      <a:lnTo>
                        <a:pt x="2060" y="44"/>
                      </a:lnTo>
                      <a:lnTo>
                        <a:pt x="2060" y="43"/>
                      </a:lnTo>
                      <a:lnTo>
                        <a:pt x="2059" y="40"/>
                      </a:lnTo>
                      <a:lnTo>
                        <a:pt x="2060" y="40"/>
                      </a:lnTo>
                      <a:lnTo>
                        <a:pt x="2060" y="40"/>
                      </a:lnTo>
                      <a:lnTo>
                        <a:pt x="2060" y="40"/>
                      </a:lnTo>
                      <a:lnTo>
                        <a:pt x="2060" y="39"/>
                      </a:lnTo>
                      <a:lnTo>
                        <a:pt x="2060" y="39"/>
                      </a:lnTo>
                      <a:lnTo>
                        <a:pt x="2060" y="37"/>
                      </a:lnTo>
                      <a:close/>
                      <a:moveTo>
                        <a:pt x="1707" y="36"/>
                      </a:moveTo>
                      <a:lnTo>
                        <a:pt x="1707" y="36"/>
                      </a:lnTo>
                      <a:lnTo>
                        <a:pt x="1709" y="37"/>
                      </a:lnTo>
                      <a:lnTo>
                        <a:pt x="1711" y="37"/>
                      </a:lnTo>
                      <a:lnTo>
                        <a:pt x="1709" y="41"/>
                      </a:lnTo>
                      <a:lnTo>
                        <a:pt x="1707" y="41"/>
                      </a:lnTo>
                      <a:lnTo>
                        <a:pt x="1705" y="40"/>
                      </a:lnTo>
                      <a:lnTo>
                        <a:pt x="1705" y="39"/>
                      </a:lnTo>
                      <a:lnTo>
                        <a:pt x="1707" y="37"/>
                      </a:lnTo>
                      <a:lnTo>
                        <a:pt x="1707" y="36"/>
                      </a:lnTo>
                      <a:close/>
                      <a:moveTo>
                        <a:pt x="913" y="36"/>
                      </a:moveTo>
                      <a:lnTo>
                        <a:pt x="913" y="36"/>
                      </a:lnTo>
                      <a:lnTo>
                        <a:pt x="913" y="36"/>
                      </a:lnTo>
                      <a:lnTo>
                        <a:pt x="913" y="36"/>
                      </a:lnTo>
                      <a:lnTo>
                        <a:pt x="912" y="37"/>
                      </a:lnTo>
                      <a:lnTo>
                        <a:pt x="912" y="39"/>
                      </a:lnTo>
                      <a:lnTo>
                        <a:pt x="913" y="39"/>
                      </a:lnTo>
                      <a:lnTo>
                        <a:pt x="913" y="36"/>
                      </a:lnTo>
                      <a:lnTo>
                        <a:pt x="913" y="36"/>
                      </a:lnTo>
                      <a:close/>
                      <a:moveTo>
                        <a:pt x="763" y="36"/>
                      </a:moveTo>
                      <a:lnTo>
                        <a:pt x="765" y="36"/>
                      </a:lnTo>
                      <a:lnTo>
                        <a:pt x="765" y="36"/>
                      </a:lnTo>
                      <a:lnTo>
                        <a:pt x="765" y="36"/>
                      </a:lnTo>
                      <a:lnTo>
                        <a:pt x="767" y="36"/>
                      </a:lnTo>
                      <a:lnTo>
                        <a:pt x="767" y="37"/>
                      </a:lnTo>
                      <a:lnTo>
                        <a:pt x="764" y="37"/>
                      </a:lnTo>
                      <a:lnTo>
                        <a:pt x="763" y="36"/>
                      </a:lnTo>
                      <a:close/>
                      <a:moveTo>
                        <a:pt x="2044" y="34"/>
                      </a:moveTo>
                      <a:lnTo>
                        <a:pt x="2046" y="35"/>
                      </a:lnTo>
                      <a:lnTo>
                        <a:pt x="2046" y="36"/>
                      </a:lnTo>
                      <a:lnTo>
                        <a:pt x="2044" y="35"/>
                      </a:lnTo>
                      <a:lnTo>
                        <a:pt x="2044" y="34"/>
                      </a:lnTo>
                      <a:close/>
                      <a:moveTo>
                        <a:pt x="1720" y="34"/>
                      </a:moveTo>
                      <a:lnTo>
                        <a:pt x="1721" y="34"/>
                      </a:lnTo>
                      <a:lnTo>
                        <a:pt x="1721" y="35"/>
                      </a:lnTo>
                      <a:lnTo>
                        <a:pt x="1721" y="37"/>
                      </a:lnTo>
                      <a:lnTo>
                        <a:pt x="1720" y="37"/>
                      </a:lnTo>
                      <a:lnTo>
                        <a:pt x="1720" y="36"/>
                      </a:lnTo>
                      <a:lnTo>
                        <a:pt x="1720" y="36"/>
                      </a:lnTo>
                      <a:lnTo>
                        <a:pt x="1720" y="36"/>
                      </a:lnTo>
                      <a:lnTo>
                        <a:pt x="1720" y="35"/>
                      </a:lnTo>
                      <a:lnTo>
                        <a:pt x="1720" y="35"/>
                      </a:lnTo>
                      <a:lnTo>
                        <a:pt x="1720" y="35"/>
                      </a:lnTo>
                      <a:lnTo>
                        <a:pt x="1720" y="34"/>
                      </a:lnTo>
                      <a:close/>
                      <a:moveTo>
                        <a:pt x="1777" y="32"/>
                      </a:moveTo>
                      <a:lnTo>
                        <a:pt x="1777" y="32"/>
                      </a:lnTo>
                      <a:lnTo>
                        <a:pt x="1777" y="32"/>
                      </a:lnTo>
                      <a:lnTo>
                        <a:pt x="1777" y="34"/>
                      </a:lnTo>
                      <a:lnTo>
                        <a:pt x="1777" y="34"/>
                      </a:lnTo>
                      <a:lnTo>
                        <a:pt x="1777" y="32"/>
                      </a:lnTo>
                      <a:close/>
                      <a:moveTo>
                        <a:pt x="1735" y="32"/>
                      </a:moveTo>
                      <a:lnTo>
                        <a:pt x="1738" y="32"/>
                      </a:lnTo>
                      <a:lnTo>
                        <a:pt x="1738" y="34"/>
                      </a:lnTo>
                      <a:lnTo>
                        <a:pt x="1735" y="34"/>
                      </a:lnTo>
                      <a:lnTo>
                        <a:pt x="1735" y="32"/>
                      </a:lnTo>
                      <a:close/>
                      <a:moveTo>
                        <a:pt x="1712" y="32"/>
                      </a:moveTo>
                      <a:lnTo>
                        <a:pt x="1713" y="32"/>
                      </a:lnTo>
                      <a:lnTo>
                        <a:pt x="1715" y="34"/>
                      </a:lnTo>
                      <a:lnTo>
                        <a:pt x="1715" y="34"/>
                      </a:lnTo>
                      <a:lnTo>
                        <a:pt x="1716" y="35"/>
                      </a:lnTo>
                      <a:lnTo>
                        <a:pt x="1716" y="36"/>
                      </a:lnTo>
                      <a:lnTo>
                        <a:pt x="1713" y="36"/>
                      </a:lnTo>
                      <a:lnTo>
                        <a:pt x="1713" y="35"/>
                      </a:lnTo>
                      <a:lnTo>
                        <a:pt x="1713" y="34"/>
                      </a:lnTo>
                      <a:lnTo>
                        <a:pt x="1712" y="32"/>
                      </a:lnTo>
                      <a:close/>
                      <a:moveTo>
                        <a:pt x="2876" y="31"/>
                      </a:moveTo>
                      <a:lnTo>
                        <a:pt x="2876" y="32"/>
                      </a:lnTo>
                      <a:lnTo>
                        <a:pt x="2876" y="32"/>
                      </a:lnTo>
                      <a:lnTo>
                        <a:pt x="2874" y="32"/>
                      </a:lnTo>
                      <a:lnTo>
                        <a:pt x="2874" y="32"/>
                      </a:lnTo>
                      <a:lnTo>
                        <a:pt x="2874" y="34"/>
                      </a:lnTo>
                      <a:lnTo>
                        <a:pt x="2874" y="32"/>
                      </a:lnTo>
                      <a:lnTo>
                        <a:pt x="2876" y="31"/>
                      </a:lnTo>
                      <a:close/>
                      <a:moveTo>
                        <a:pt x="906" y="30"/>
                      </a:moveTo>
                      <a:lnTo>
                        <a:pt x="906" y="34"/>
                      </a:lnTo>
                      <a:lnTo>
                        <a:pt x="908" y="34"/>
                      </a:lnTo>
                      <a:lnTo>
                        <a:pt x="908" y="32"/>
                      </a:lnTo>
                      <a:lnTo>
                        <a:pt x="908" y="31"/>
                      </a:lnTo>
                      <a:lnTo>
                        <a:pt x="909" y="31"/>
                      </a:lnTo>
                      <a:lnTo>
                        <a:pt x="906" y="30"/>
                      </a:lnTo>
                      <a:close/>
                      <a:moveTo>
                        <a:pt x="1747" y="30"/>
                      </a:moveTo>
                      <a:lnTo>
                        <a:pt x="1747" y="32"/>
                      </a:lnTo>
                      <a:lnTo>
                        <a:pt x="1746" y="34"/>
                      </a:lnTo>
                      <a:lnTo>
                        <a:pt x="1745" y="36"/>
                      </a:lnTo>
                      <a:lnTo>
                        <a:pt x="1745" y="35"/>
                      </a:lnTo>
                      <a:lnTo>
                        <a:pt x="1745" y="35"/>
                      </a:lnTo>
                      <a:lnTo>
                        <a:pt x="1745" y="35"/>
                      </a:lnTo>
                      <a:lnTo>
                        <a:pt x="1742" y="34"/>
                      </a:lnTo>
                      <a:lnTo>
                        <a:pt x="1742" y="32"/>
                      </a:lnTo>
                      <a:lnTo>
                        <a:pt x="1741" y="31"/>
                      </a:lnTo>
                      <a:lnTo>
                        <a:pt x="1742" y="31"/>
                      </a:lnTo>
                      <a:lnTo>
                        <a:pt x="1742" y="30"/>
                      </a:lnTo>
                      <a:lnTo>
                        <a:pt x="1743" y="30"/>
                      </a:lnTo>
                      <a:lnTo>
                        <a:pt x="1745" y="30"/>
                      </a:lnTo>
                      <a:lnTo>
                        <a:pt x="1745" y="30"/>
                      </a:lnTo>
                      <a:lnTo>
                        <a:pt x="1746" y="30"/>
                      </a:lnTo>
                      <a:lnTo>
                        <a:pt x="1747" y="30"/>
                      </a:lnTo>
                      <a:close/>
                      <a:moveTo>
                        <a:pt x="637" y="28"/>
                      </a:moveTo>
                      <a:lnTo>
                        <a:pt x="638" y="28"/>
                      </a:lnTo>
                      <a:lnTo>
                        <a:pt x="638" y="30"/>
                      </a:lnTo>
                      <a:lnTo>
                        <a:pt x="637" y="31"/>
                      </a:lnTo>
                      <a:lnTo>
                        <a:pt x="637" y="34"/>
                      </a:lnTo>
                      <a:lnTo>
                        <a:pt x="636" y="34"/>
                      </a:lnTo>
                      <a:lnTo>
                        <a:pt x="636" y="34"/>
                      </a:lnTo>
                      <a:lnTo>
                        <a:pt x="635" y="34"/>
                      </a:lnTo>
                      <a:lnTo>
                        <a:pt x="635" y="31"/>
                      </a:lnTo>
                      <a:lnTo>
                        <a:pt x="635" y="31"/>
                      </a:lnTo>
                      <a:lnTo>
                        <a:pt x="636" y="31"/>
                      </a:lnTo>
                      <a:lnTo>
                        <a:pt x="636" y="30"/>
                      </a:lnTo>
                      <a:lnTo>
                        <a:pt x="637" y="30"/>
                      </a:lnTo>
                      <a:lnTo>
                        <a:pt x="637" y="28"/>
                      </a:lnTo>
                      <a:close/>
                      <a:moveTo>
                        <a:pt x="2882" y="27"/>
                      </a:moveTo>
                      <a:lnTo>
                        <a:pt x="2882" y="27"/>
                      </a:lnTo>
                      <a:lnTo>
                        <a:pt x="2882" y="27"/>
                      </a:lnTo>
                      <a:lnTo>
                        <a:pt x="2882" y="31"/>
                      </a:lnTo>
                      <a:lnTo>
                        <a:pt x="2880" y="31"/>
                      </a:lnTo>
                      <a:lnTo>
                        <a:pt x="2877" y="31"/>
                      </a:lnTo>
                      <a:lnTo>
                        <a:pt x="2878" y="28"/>
                      </a:lnTo>
                      <a:lnTo>
                        <a:pt x="2880" y="27"/>
                      </a:lnTo>
                      <a:lnTo>
                        <a:pt x="2882" y="27"/>
                      </a:lnTo>
                      <a:close/>
                      <a:moveTo>
                        <a:pt x="895" y="26"/>
                      </a:moveTo>
                      <a:lnTo>
                        <a:pt x="895" y="27"/>
                      </a:lnTo>
                      <a:lnTo>
                        <a:pt x="894" y="27"/>
                      </a:lnTo>
                      <a:lnTo>
                        <a:pt x="894" y="27"/>
                      </a:lnTo>
                      <a:lnTo>
                        <a:pt x="894" y="28"/>
                      </a:lnTo>
                      <a:lnTo>
                        <a:pt x="895" y="28"/>
                      </a:lnTo>
                      <a:lnTo>
                        <a:pt x="895" y="26"/>
                      </a:lnTo>
                      <a:lnTo>
                        <a:pt x="895" y="26"/>
                      </a:lnTo>
                      <a:close/>
                      <a:moveTo>
                        <a:pt x="1310" y="26"/>
                      </a:moveTo>
                      <a:lnTo>
                        <a:pt x="1311" y="26"/>
                      </a:lnTo>
                      <a:lnTo>
                        <a:pt x="1313" y="26"/>
                      </a:lnTo>
                      <a:lnTo>
                        <a:pt x="1313" y="31"/>
                      </a:lnTo>
                      <a:lnTo>
                        <a:pt x="1311" y="31"/>
                      </a:lnTo>
                      <a:lnTo>
                        <a:pt x="1310" y="31"/>
                      </a:lnTo>
                      <a:lnTo>
                        <a:pt x="1307" y="32"/>
                      </a:lnTo>
                      <a:lnTo>
                        <a:pt x="1306" y="32"/>
                      </a:lnTo>
                      <a:lnTo>
                        <a:pt x="1306" y="31"/>
                      </a:lnTo>
                      <a:lnTo>
                        <a:pt x="1302" y="31"/>
                      </a:lnTo>
                      <a:lnTo>
                        <a:pt x="1302" y="31"/>
                      </a:lnTo>
                      <a:lnTo>
                        <a:pt x="1300" y="31"/>
                      </a:lnTo>
                      <a:lnTo>
                        <a:pt x="1300" y="31"/>
                      </a:lnTo>
                      <a:lnTo>
                        <a:pt x="1293" y="31"/>
                      </a:lnTo>
                      <a:lnTo>
                        <a:pt x="1292" y="31"/>
                      </a:lnTo>
                      <a:lnTo>
                        <a:pt x="1289" y="31"/>
                      </a:lnTo>
                      <a:lnTo>
                        <a:pt x="1288" y="32"/>
                      </a:lnTo>
                      <a:lnTo>
                        <a:pt x="1288" y="32"/>
                      </a:lnTo>
                      <a:lnTo>
                        <a:pt x="1288" y="32"/>
                      </a:lnTo>
                      <a:lnTo>
                        <a:pt x="1288" y="27"/>
                      </a:lnTo>
                      <a:lnTo>
                        <a:pt x="1292" y="28"/>
                      </a:lnTo>
                      <a:lnTo>
                        <a:pt x="1292" y="27"/>
                      </a:lnTo>
                      <a:lnTo>
                        <a:pt x="1294" y="27"/>
                      </a:lnTo>
                      <a:lnTo>
                        <a:pt x="1294" y="27"/>
                      </a:lnTo>
                      <a:lnTo>
                        <a:pt x="1302" y="27"/>
                      </a:lnTo>
                      <a:lnTo>
                        <a:pt x="1302" y="26"/>
                      </a:lnTo>
                      <a:lnTo>
                        <a:pt x="1303" y="26"/>
                      </a:lnTo>
                      <a:lnTo>
                        <a:pt x="1303" y="26"/>
                      </a:lnTo>
                      <a:lnTo>
                        <a:pt x="1303" y="27"/>
                      </a:lnTo>
                      <a:lnTo>
                        <a:pt x="1305" y="27"/>
                      </a:lnTo>
                      <a:lnTo>
                        <a:pt x="1307" y="26"/>
                      </a:lnTo>
                      <a:lnTo>
                        <a:pt x="1310" y="26"/>
                      </a:lnTo>
                      <a:close/>
                      <a:moveTo>
                        <a:pt x="3145" y="24"/>
                      </a:moveTo>
                      <a:lnTo>
                        <a:pt x="3148" y="24"/>
                      </a:lnTo>
                      <a:lnTo>
                        <a:pt x="3148" y="26"/>
                      </a:lnTo>
                      <a:lnTo>
                        <a:pt x="3151" y="26"/>
                      </a:lnTo>
                      <a:lnTo>
                        <a:pt x="3151" y="27"/>
                      </a:lnTo>
                      <a:lnTo>
                        <a:pt x="3152" y="27"/>
                      </a:lnTo>
                      <a:lnTo>
                        <a:pt x="3152" y="27"/>
                      </a:lnTo>
                      <a:lnTo>
                        <a:pt x="3157" y="27"/>
                      </a:lnTo>
                      <a:lnTo>
                        <a:pt x="3157" y="28"/>
                      </a:lnTo>
                      <a:lnTo>
                        <a:pt x="3158" y="28"/>
                      </a:lnTo>
                      <a:lnTo>
                        <a:pt x="3158" y="28"/>
                      </a:lnTo>
                      <a:lnTo>
                        <a:pt x="3162" y="28"/>
                      </a:lnTo>
                      <a:lnTo>
                        <a:pt x="3165" y="32"/>
                      </a:lnTo>
                      <a:lnTo>
                        <a:pt x="3164" y="36"/>
                      </a:lnTo>
                      <a:lnTo>
                        <a:pt x="3151" y="35"/>
                      </a:lnTo>
                      <a:lnTo>
                        <a:pt x="3151" y="35"/>
                      </a:lnTo>
                      <a:lnTo>
                        <a:pt x="3151" y="34"/>
                      </a:lnTo>
                      <a:lnTo>
                        <a:pt x="3149" y="34"/>
                      </a:lnTo>
                      <a:lnTo>
                        <a:pt x="3148" y="34"/>
                      </a:lnTo>
                      <a:lnTo>
                        <a:pt x="3148" y="35"/>
                      </a:lnTo>
                      <a:lnTo>
                        <a:pt x="3147" y="35"/>
                      </a:lnTo>
                      <a:lnTo>
                        <a:pt x="3145" y="36"/>
                      </a:lnTo>
                      <a:lnTo>
                        <a:pt x="3144" y="36"/>
                      </a:lnTo>
                      <a:lnTo>
                        <a:pt x="3143" y="36"/>
                      </a:lnTo>
                      <a:lnTo>
                        <a:pt x="3140" y="35"/>
                      </a:lnTo>
                      <a:lnTo>
                        <a:pt x="3140" y="35"/>
                      </a:lnTo>
                      <a:lnTo>
                        <a:pt x="3139" y="35"/>
                      </a:lnTo>
                      <a:lnTo>
                        <a:pt x="3139" y="36"/>
                      </a:lnTo>
                      <a:lnTo>
                        <a:pt x="3138" y="36"/>
                      </a:lnTo>
                      <a:lnTo>
                        <a:pt x="3138" y="35"/>
                      </a:lnTo>
                      <a:lnTo>
                        <a:pt x="3134" y="35"/>
                      </a:lnTo>
                      <a:lnTo>
                        <a:pt x="3134" y="34"/>
                      </a:lnTo>
                      <a:lnTo>
                        <a:pt x="3138" y="30"/>
                      </a:lnTo>
                      <a:lnTo>
                        <a:pt x="3139" y="28"/>
                      </a:lnTo>
                      <a:lnTo>
                        <a:pt x="3141" y="28"/>
                      </a:lnTo>
                      <a:lnTo>
                        <a:pt x="3141" y="27"/>
                      </a:lnTo>
                      <a:lnTo>
                        <a:pt x="3144" y="27"/>
                      </a:lnTo>
                      <a:lnTo>
                        <a:pt x="3145" y="24"/>
                      </a:lnTo>
                      <a:close/>
                      <a:moveTo>
                        <a:pt x="2886" y="24"/>
                      </a:moveTo>
                      <a:lnTo>
                        <a:pt x="2889" y="24"/>
                      </a:lnTo>
                      <a:lnTo>
                        <a:pt x="2890" y="26"/>
                      </a:lnTo>
                      <a:lnTo>
                        <a:pt x="2891" y="26"/>
                      </a:lnTo>
                      <a:lnTo>
                        <a:pt x="2895" y="31"/>
                      </a:lnTo>
                      <a:lnTo>
                        <a:pt x="2897" y="31"/>
                      </a:lnTo>
                      <a:lnTo>
                        <a:pt x="2895" y="32"/>
                      </a:lnTo>
                      <a:lnTo>
                        <a:pt x="2894" y="32"/>
                      </a:lnTo>
                      <a:lnTo>
                        <a:pt x="2891" y="34"/>
                      </a:lnTo>
                      <a:lnTo>
                        <a:pt x="2889" y="34"/>
                      </a:lnTo>
                      <a:lnTo>
                        <a:pt x="2884" y="34"/>
                      </a:lnTo>
                      <a:lnTo>
                        <a:pt x="2884" y="31"/>
                      </a:lnTo>
                      <a:lnTo>
                        <a:pt x="2884" y="30"/>
                      </a:lnTo>
                      <a:lnTo>
                        <a:pt x="2884" y="30"/>
                      </a:lnTo>
                      <a:lnTo>
                        <a:pt x="2885" y="28"/>
                      </a:lnTo>
                      <a:lnTo>
                        <a:pt x="2886" y="28"/>
                      </a:lnTo>
                      <a:lnTo>
                        <a:pt x="2886" y="24"/>
                      </a:lnTo>
                      <a:lnTo>
                        <a:pt x="2886" y="24"/>
                      </a:lnTo>
                      <a:lnTo>
                        <a:pt x="2886" y="24"/>
                      </a:lnTo>
                      <a:close/>
                      <a:moveTo>
                        <a:pt x="1751" y="23"/>
                      </a:moveTo>
                      <a:lnTo>
                        <a:pt x="1753" y="23"/>
                      </a:lnTo>
                      <a:lnTo>
                        <a:pt x="1753" y="26"/>
                      </a:lnTo>
                      <a:lnTo>
                        <a:pt x="1753" y="26"/>
                      </a:lnTo>
                      <a:lnTo>
                        <a:pt x="1754" y="26"/>
                      </a:lnTo>
                      <a:lnTo>
                        <a:pt x="1753" y="26"/>
                      </a:lnTo>
                      <a:lnTo>
                        <a:pt x="1753" y="26"/>
                      </a:lnTo>
                      <a:lnTo>
                        <a:pt x="1751" y="26"/>
                      </a:lnTo>
                      <a:lnTo>
                        <a:pt x="1751" y="23"/>
                      </a:lnTo>
                      <a:close/>
                      <a:moveTo>
                        <a:pt x="1741" y="23"/>
                      </a:moveTo>
                      <a:lnTo>
                        <a:pt x="1741" y="26"/>
                      </a:lnTo>
                      <a:lnTo>
                        <a:pt x="1738" y="28"/>
                      </a:lnTo>
                      <a:lnTo>
                        <a:pt x="1738" y="28"/>
                      </a:lnTo>
                      <a:lnTo>
                        <a:pt x="1735" y="28"/>
                      </a:lnTo>
                      <a:lnTo>
                        <a:pt x="1735" y="30"/>
                      </a:lnTo>
                      <a:lnTo>
                        <a:pt x="1733" y="30"/>
                      </a:lnTo>
                      <a:lnTo>
                        <a:pt x="1732" y="31"/>
                      </a:lnTo>
                      <a:lnTo>
                        <a:pt x="1732" y="30"/>
                      </a:lnTo>
                      <a:lnTo>
                        <a:pt x="1730" y="30"/>
                      </a:lnTo>
                      <a:lnTo>
                        <a:pt x="1730" y="28"/>
                      </a:lnTo>
                      <a:lnTo>
                        <a:pt x="1732" y="28"/>
                      </a:lnTo>
                      <a:lnTo>
                        <a:pt x="1732" y="27"/>
                      </a:lnTo>
                      <a:lnTo>
                        <a:pt x="1737" y="27"/>
                      </a:lnTo>
                      <a:lnTo>
                        <a:pt x="1738" y="24"/>
                      </a:lnTo>
                      <a:lnTo>
                        <a:pt x="1738" y="24"/>
                      </a:lnTo>
                      <a:lnTo>
                        <a:pt x="1739" y="23"/>
                      </a:lnTo>
                      <a:lnTo>
                        <a:pt x="1741" y="23"/>
                      </a:lnTo>
                      <a:close/>
                      <a:moveTo>
                        <a:pt x="2878" y="20"/>
                      </a:moveTo>
                      <a:lnTo>
                        <a:pt x="2880" y="22"/>
                      </a:lnTo>
                      <a:lnTo>
                        <a:pt x="2880" y="22"/>
                      </a:lnTo>
                      <a:lnTo>
                        <a:pt x="2880" y="23"/>
                      </a:lnTo>
                      <a:lnTo>
                        <a:pt x="2880" y="23"/>
                      </a:lnTo>
                      <a:lnTo>
                        <a:pt x="2880" y="24"/>
                      </a:lnTo>
                      <a:lnTo>
                        <a:pt x="2878" y="24"/>
                      </a:lnTo>
                      <a:lnTo>
                        <a:pt x="2878" y="26"/>
                      </a:lnTo>
                      <a:lnTo>
                        <a:pt x="2877" y="26"/>
                      </a:lnTo>
                      <a:lnTo>
                        <a:pt x="2877" y="27"/>
                      </a:lnTo>
                      <a:lnTo>
                        <a:pt x="2874" y="28"/>
                      </a:lnTo>
                      <a:lnTo>
                        <a:pt x="2874" y="30"/>
                      </a:lnTo>
                      <a:lnTo>
                        <a:pt x="2873" y="31"/>
                      </a:lnTo>
                      <a:lnTo>
                        <a:pt x="2872" y="32"/>
                      </a:lnTo>
                      <a:lnTo>
                        <a:pt x="2870" y="32"/>
                      </a:lnTo>
                      <a:lnTo>
                        <a:pt x="2870" y="34"/>
                      </a:lnTo>
                      <a:lnTo>
                        <a:pt x="2868" y="34"/>
                      </a:lnTo>
                      <a:lnTo>
                        <a:pt x="2868" y="34"/>
                      </a:lnTo>
                      <a:lnTo>
                        <a:pt x="2868" y="34"/>
                      </a:lnTo>
                      <a:lnTo>
                        <a:pt x="2868" y="34"/>
                      </a:lnTo>
                      <a:lnTo>
                        <a:pt x="2867" y="34"/>
                      </a:lnTo>
                      <a:lnTo>
                        <a:pt x="2868" y="32"/>
                      </a:lnTo>
                      <a:lnTo>
                        <a:pt x="2868" y="31"/>
                      </a:lnTo>
                      <a:lnTo>
                        <a:pt x="2872" y="28"/>
                      </a:lnTo>
                      <a:lnTo>
                        <a:pt x="2872" y="27"/>
                      </a:lnTo>
                      <a:lnTo>
                        <a:pt x="2874" y="27"/>
                      </a:lnTo>
                      <a:lnTo>
                        <a:pt x="2876" y="26"/>
                      </a:lnTo>
                      <a:lnTo>
                        <a:pt x="2877" y="24"/>
                      </a:lnTo>
                      <a:lnTo>
                        <a:pt x="2878" y="23"/>
                      </a:lnTo>
                      <a:lnTo>
                        <a:pt x="2878" y="20"/>
                      </a:lnTo>
                      <a:close/>
                      <a:moveTo>
                        <a:pt x="2876" y="20"/>
                      </a:moveTo>
                      <a:lnTo>
                        <a:pt x="2877" y="20"/>
                      </a:lnTo>
                      <a:lnTo>
                        <a:pt x="2876" y="23"/>
                      </a:lnTo>
                      <a:lnTo>
                        <a:pt x="2876" y="23"/>
                      </a:lnTo>
                      <a:lnTo>
                        <a:pt x="2876" y="22"/>
                      </a:lnTo>
                      <a:lnTo>
                        <a:pt x="2876" y="20"/>
                      </a:lnTo>
                      <a:close/>
                      <a:moveTo>
                        <a:pt x="1767" y="20"/>
                      </a:moveTo>
                      <a:lnTo>
                        <a:pt x="1771" y="23"/>
                      </a:lnTo>
                      <a:lnTo>
                        <a:pt x="1770" y="24"/>
                      </a:lnTo>
                      <a:lnTo>
                        <a:pt x="1772" y="24"/>
                      </a:lnTo>
                      <a:lnTo>
                        <a:pt x="1772" y="26"/>
                      </a:lnTo>
                      <a:lnTo>
                        <a:pt x="1771" y="26"/>
                      </a:lnTo>
                      <a:lnTo>
                        <a:pt x="1771" y="26"/>
                      </a:lnTo>
                      <a:lnTo>
                        <a:pt x="1767" y="26"/>
                      </a:lnTo>
                      <a:lnTo>
                        <a:pt x="1767" y="26"/>
                      </a:lnTo>
                      <a:lnTo>
                        <a:pt x="1766" y="27"/>
                      </a:lnTo>
                      <a:lnTo>
                        <a:pt x="1766" y="26"/>
                      </a:lnTo>
                      <a:lnTo>
                        <a:pt x="1766" y="26"/>
                      </a:lnTo>
                      <a:lnTo>
                        <a:pt x="1766" y="23"/>
                      </a:lnTo>
                      <a:lnTo>
                        <a:pt x="1767" y="23"/>
                      </a:lnTo>
                      <a:lnTo>
                        <a:pt x="1767" y="20"/>
                      </a:lnTo>
                      <a:close/>
                      <a:moveTo>
                        <a:pt x="1069" y="20"/>
                      </a:moveTo>
                      <a:lnTo>
                        <a:pt x="1072" y="20"/>
                      </a:lnTo>
                      <a:lnTo>
                        <a:pt x="1072" y="20"/>
                      </a:lnTo>
                      <a:lnTo>
                        <a:pt x="1072" y="20"/>
                      </a:lnTo>
                      <a:lnTo>
                        <a:pt x="1072" y="22"/>
                      </a:lnTo>
                      <a:lnTo>
                        <a:pt x="1069" y="22"/>
                      </a:lnTo>
                      <a:lnTo>
                        <a:pt x="1069" y="20"/>
                      </a:lnTo>
                      <a:close/>
                      <a:moveTo>
                        <a:pt x="1060" y="18"/>
                      </a:moveTo>
                      <a:lnTo>
                        <a:pt x="1061" y="18"/>
                      </a:lnTo>
                      <a:lnTo>
                        <a:pt x="1061" y="19"/>
                      </a:lnTo>
                      <a:lnTo>
                        <a:pt x="1061" y="19"/>
                      </a:lnTo>
                      <a:lnTo>
                        <a:pt x="1061" y="22"/>
                      </a:lnTo>
                      <a:lnTo>
                        <a:pt x="1060" y="22"/>
                      </a:lnTo>
                      <a:lnTo>
                        <a:pt x="1059" y="20"/>
                      </a:lnTo>
                      <a:lnTo>
                        <a:pt x="1059" y="20"/>
                      </a:lnTo>
                      <a:lnTo>
                        <a:pt x="1059" y="19"/>
                      </a:lnTo>
                      <a:lnTo>
                        <a:pt x="1060" y="19"/>
                      </a:lnTo>
                      <a:lnTo>
                        <a:pt x="1060" y="18"/>
                      </a:lnTo>
                      <a:close/>
                      <a:moveTo>
                        <a:pt x="887" y="15"/>
                      </a:moveTo>
                      <a:lnTo>
                        <a:pt x="889" y="15"/>
                      </a:lnTo>
                      <a:lnTo>
                        <a:pt x="889" y="15"/>
                      </a:lnTo>
                      <a:lnTo>
                        <a:pt x="890" y="17"/>
                      </a:lnTo>
                      <a:lnTo>
                        <a:pt x="889" y="17"/>
                      </a:lnTo>
                      <a:lnTo>
                        <a:pt x="889" y="18"/>
                      </a:lnTo>
                      <a:lnTo>
                        <a:pt x="887" y="18"/>
                      </a:lnTo>
                      <a:lnTo>
                        <a:pt x="887" y="17"/>
                      </a:lnTo>
                      <a:lnTo>
                        <a:pt x="887" y="17"/>
                      </a:lnTo>
                      <a:lnTo>
                        <a:pt x="887" y="17"/>
                      </a:lnTo>
                      <a:lnTo>
                        <a:pt x="887" y="15"/>
                      </a:lnTo>
                      <a:close/>
                      <a:moveTo>
                        <a:pt x="2681" y="14"/>
                      </a:moveTo>
                      <a:lnTo>
                        <a:pt x="2682" y="14"/>
                      </a:lnTo>
                      <a:lnTo>
                        <a:pt x="2681" y="14"/>
                      </a:lnTo>
                      <a:lnTo>
                        <a:pt x="2681" y="14"/>
                      </a:lnTo>
                      <a:lnTo>
                        <a:pt x="2681" y="14"/>
                      </a:lnTo>
                      <a:lnTo>
                        <a:pt x="2681" y="14"/>
                      </a:lnTo>
                      <a:lnTo>
                        <a:pt x="2679" y="15"/>
                      </a:lnTo>
                      <a:lnTo>
                        <a:pt x="2679" y="15"/>
                      </a:lnTo>
                      <a:lnTo>
                        <a:pt x="2681" y="14"/>
                      </a:lnTo>
                      <a:close/>
                      <a:moveTo>
                        <a:pt x="2675" y="11"/>
                      </a:moveTo>
                      <a:lnTo>
                        <a:pt x="2679" y="11"/>
                      </a:lnTo>
                      <a:lnTo>
                        <a:pt x="2679" y="13"/>
                      </a:lnTo>
                      <a:lnTo>
                        <a:pt x="2678" y="14"/>
                      </a:lnTo>
                      <a:lnTo>
                        <a:pt x="2675" y="14"/>
                      </a:lnTo>
                      <a:lnTo>
                        <a:pt x="2675" y="11"/>
                      </a:lnTo>
                      <a:close/>
                      <a:moveTo>
                        <a:pt x="2665" y="9"/>
                      </a:moveTo>
                      <a:lnTo>
                        <a:pt x="2665" y="9"/>
                      </a:lnTo>
                      <a:lnTo>
                        <a:pt x="2666" y="9"/>
                      </a:lnTo>
                      <a:lnTo>
                        <a:pt x="2666" y="13"/>
                      </a:lnTo>
                      <a:lnTo>
                        <a:pt x="2666" y="13"/>
                      </a:lnTo>
                      <a:lnTo>
                        <a:pt x="2666" y="13"/>
                      </a:lnTo>
                      <a:lnTo>
                        <a:pt x="2665" y="13"/>
                      </a:lnTo>
                      <a:lnTo>
                        <a:pt x="2664" y="11"/>
                      </a:lnTo>
                      <a:lnTo>
                        <a:pt x="2662" y="11"/>
                      </a:lnTo>
                      <a:lnTo>
                        <a:pt x="2662" y="10"/>
                      </a:lnTo>
                      <a:lnTo>
                        <a:pt x="2664" y="9"/>
                      </a:lnTo>
                      <a:lnTo>
                        <a:pt x="2664" y="9"/>
                      </a:lnTo>
                      <a:lnTo>
                        <a:pt x="2665" y="9"/>
                      </a:lnTo>
                      <a:close/>
                      <a:moveTo>
                        <a:pt x="834" y="9"/>
                      </a:moveTo>
                      <a:lnTo>
                        <a:pt x="835" y="9"/>
                      </a:lnTo>
                      <a:lnTo>
                        <a:pt x="835" y="10"/>
                      </a:lnTo>
                      <a:lnTo>
                        <a:pt x="836" y="10"/>
                      </a:lnTo>
                      <a:lnTo>
                        <a:pt x="835" y="9"/>
                      </a:lnTo>
                      <a:lnTo>
                        <a:pt x="834" y="9"/>
                      </a:lnTo>
                      <a:close/>
                      <a:moveTo>
                        <a:pt x="2674" y="6"/>
                      </a:moveTo>
                      <a:lnTo>
                        <a:pt x="2679" y="9"/>
                      </a:lnTo>
                      <a:lnTo>
                        <a:pt x="2679" y="9"/>
                      </a:lnTo>
                      <a:lnTo>
                        <a:pt x="2679" y="9"/>
                      </a:lnTo>
                      <a:lnTo>
                        <a:pt x="2679" y="10"/>
                      </a:lnTo>
                      <a:lnTo>
                        <a:pt x="2679" y="10"/>
                      </a:lnTo>
                      <a:lnTo>
                        <a:pt x="2675" y="10"/>
                      </a:lnTo>
                      <a:lnTo>
                        <a:pt x="2675" y="10"/>
                      </a:lnTo>
                      <a:lnTo>
                        <a:pt x="2671" y="9"/>
                      </a:lnTo>
                      <a:lnTo>
                        <a:pt x="2674" y="6"/>
                      </a:lnTo>
                      <a:close/>
                      <a:moveTo>
                        <a:pt x="2658" y="6"/>
                      </a:moveTo>
                      <a:lnTo>
                        <a:pt x="2658" y="6"/>
                      </a:lnTo>
                      <a:lnTo>
                        <a:pt x="2658" y="6"/>
                      </a:lnTo>
                      <a:lnTo>
                        <a:pt x="2660" y="7"/>
                      </a:lnTo>
                      <a:lnTo>
                        <a:pt x="2660" y="10"/>
                      </a:lnTo>
                      <a:lnTo>
                        <a:pt x="2653" y="10"/>
                      </a:lnTo>
                      <a:lnTo>
                        <a:pt x="2653" y="7"/>
                      </a:lnTo>
                      <a:lnTo>
                        <a:pt x="2654" y="6"/>
                      </a:lnTo>
                      <a:lnTo>
                        <a:pt x="2657" y="6"/>
                      </a:lnTo>
                      <a:lnTo>
                        <a:pt x="2657" y="6"/>
                      </a:lnTo>
                      <a:lnTo>
                        <a:pt x="2658" y="6"/>
                      </a:lnTo>
                      <a:close/>
                      <a:moveTo>
                        <a:pt x="2682" y="5"/>
                      </a:moveTo>
                      <a:lnTo>
                        <a:pt x="2683" y="5"/>
                      </a:lnTo>
                      <a:lnTo>
                        <a:pt x="2685" y="5"/>
                      </a:lnTo>
                      <a:lnTo>
                        <a:pt x="2686" y="6"/>
                      </a:lnTo>
                      <a:lnTo>
                        <a:pt x="2686" y="7"/>
                      </a:lnTo>
                      <a:lnTo>
                        <a:pt x="2686" y="10"/>
                      </a:lnTo>
                      <a:lnTo>
                        <a:pt x="2686" y="10"/>
                      </a:lnTo>
                      <a:lnTo>
                        <a:pt x="2686" y="10"/>
                      </a:lnTo>
                      <a:lnTo>
                        <a:pt x="2685" y="10"/>
                      </a:lnTo>
                      <a:lnTo>
                        <a:pt x="2683" y="9"/>
                      </a:lnTo>
                      <a:lnTo>
                        <a:pt x="2683" y="9"/>
                      </a:lnTo>
                      <a:lnTo>
                        <a:pt x="2682" y="7"/>
                      </a:lnTo>
                      <a:lnTo>
                        <a:pt x="2683" y="7"/>
                      </a:lnTo>
                      <a:lnTo>
                        <a:pt x="2682" y="6"/>
                      </a:lnTo>
                      <a:lnTo>
                        <a:pt x="2682" y="5"/>
                      </a:lnTo>
                      <a:close/>
                      <a:moveTo>
                        <a:pt x="2661" y="3"/>
                      </a:moveTo>
                      <a:lnTo>
                        <a:pt x="2662" y="5"/>
                      </a:lnTo>
                      <a:lnTo>
                        <a:pt x="2664" y="6"/>
                      </a:lnTo>
                      <a:lnTo>
                        <a:pt x="2664" y="7"/>
                      </a:lnTo>
                      <a:lnTo>
                        <a:pt x="2662" y="7"/>
                      </a:lnTo>
                      <a:lnTo>
                        <a:pt x="2662" y="7"/>
                      </a:lnTo>
                      <a:lnTo>
                        <a:pt x="2662" y="7"/>
                      </a:lnTo>
                      <a:lnTo>
                        <a:pt x="2662" y="7"/>
                      </a:lnTo>
                      <a:lnTo>
                        <a:pt x="2661" y="6"/>
                      </a:lnTo>
                      <a:lnTo>
                        <a:pt x="2661" y="5"/>
                      </a:lnTo>
                      <a:lnTo>
                        <a:pt x="2661" y="3"/>
                      </a:lnTo>
                      <a:close/>
                      <a:moveTo>
                        <a:pt x="2677" y="3"/>
                      </a:moveTo>
                      <a:lnTo>
                        <a:pt x="2678" y="3"/>
                      </a:lnTo>
                      <a:lnTo>
                        <a:pt x="2678" y="5"/>
                      </a:lnTo>
                      <a:lnTo>
                        <a:pt x="2677" y="5"/>
                      </a:lnTo>
                      <a:lnTo>
                        <a:pt x="2677" y="5"/>
                      </a:lnTo>
                      <a:lnTo>
                        <a:pt x="2677" y="5"/>
                      </a:lnTo>
                      <a:lnTo>
                        <a:pt x="2675" y="3"/>
                      </a:lnTo>
                      <a:lnTo>
                        <a:pt x="2677" y="3"/>
                      </a:lnTo>
                      <a:lnTo>
                        <a:pt x="2677" y="3"/>
                      </a:lnTo>
                      <a:lnTo>
                        <a:pt x="2677" y="3"/>
                      </a:lnTo>
                      <a:close/>
                      <a:moveTo>
                        <a:pt x="2631" y="1"/>
                      </a:moveTo>
                      <a:lnTo>
                        <a:pt x="2635" y="1"/>
                      </a:lnTo>
                      <a:lnTo>
                        <a:pt x="2635" y="2"/>
                      </a:lnTo>
                      <a:lnTo>
                        <a:pt x="2631" y="2"/>
                      </a:lnTo>
                      <a:lnTo>
                        <a:pt x="2631" y="1"/>
                      </a:lnTo>
                      <a:close/>
                      <a:moveTo>
                        <a:pt x="2671" y="1"/>
                      </a:moveTo>
                      <a:lnTo>
                        <a:pt x="2671" y="1"/>
                      </a:lnTo>
                      <a:lnTo>
                        <a:pt x="2670" y="1"/>
                      </a:lnTo>
                      <a:lnTo>
                        <a:pt x="2670" y="2"/>
                      </a:lnTo>
                      <a:lnTo>
                        <a:pt x="2669" y="3"/>
                      </a:lnTo>
                      <a:lnTo>
                        <a:pt x="2668" y="3"/>
                      </a:lnTo>
                      <a:lnTo>
                        <a:pt x="2668" y="5"/>
                      </a:lnTo>
                      <a:lnTo>
                        <a:pt x="2666" y="5"/>
                      </a:lnTo>
                      <a:lnTo>
                        <a:pt x="2666" y="3"/>
                      </a:lnTo>
                      <a:lnTo>
                        <a:pt x="2669" y="1"/>
                      </a:lnTo>
                      <a:lnTo>
                        <a:pt x="2671" y="1"/>
                      </a:lnTo>
                      <a:close/>
                      <a:moveTo>
                        <a:pt x="2234" y="0"/>
                      </a:moveTo>
                      <a:lnTo>
                        <a:pt x="2237" y="0"/>
                      </a:lnTo>
                      <a:lnTo>
                        <a:pt x="2237" y="1"/>
                      </a:lnTo>
                      <a:lnTo>
                        <a:pt x="2238" y="1"/>
                      </a:lnTo>
                      <a:lnTo>
                        <a:pt x="2239" y="1"/>
                      </a:lnTo>
                      <a:lnTo>
                        <a:pt x="2241" y="2"/>
                      </a:lnTo>
                      <a:lnTo>
                        <a:pt x="2241" y="2"/>
                      </a:lnTo>
                      <a:lnTo>
                        <a:pt x="2239" y="3"/>
                      </a:lnTo>
                      <a:lnTo>
                        <a:pt x="2239" y="5"/>
                      </a:lnTo>
                      <a:lnTo>
                        <a:pt x="2237" y="5"/>
                      </a:lnTo>
                      <a:lnTo>
                        <a:pt x="2237" y="5"/>
                      </a:lnTo>
                      <a:lnTo>
                        <a:pt x="2237" y="5"/>
                      </a:lnTo>
                      <a:lnTo>
                        <a:pt x="2236" y="5"/>
                      </a:lnTo>
                      <a:lnTo>
                        <a:pt x="2236" y="5"/>
                      </a:lnTo>
                      <a:lnTo>
                        <a:pt x="2236" y="5"/>
                      </a:lnTo>
                      <a:lnTo>
                        <a:pt x="2236" y="5"/>
                      </a:lnTo>
                      <a:lnTo>
                        <a:pt x="2233" y="5"/>
                      </a:lnTo>
                      <a:lnTo>
                        <a:pt x="2233" y="6"/>
                      </a:lnTo>
                      <a:lnTo>
                        <a:pt x="2232" y="6"/>
                      </a:lnTo>
                      <a:lnTo>
                        <a:pt x="2230" y="7"/>
                      </a:lnTo>
                      <a:lnTo>
                        <a:pt x="2229" y="7"/>
                      </a:lnTo>
                      <a:lnTo>
                        <a:pt x="2229" y="7"/>
                      </a:lnTo>
                      <a:lnTo>
                        <a:pt x="2229" y="7"/>
                      </a:lnTo>
                      <a:lnTo>
                        <a:pt x="2228" y="7"/>
                      </a:lnTo>
                      <a:lnTo>
                        <a:pt x="2228" y="5"/>
                      </a:lnTo>
                      <a:lnTo>
                        <a:pt x="2232" y="2"/>
                      </a:lnTo>
                      <a:lnTo>
                        <a:pt x="223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26"/>
                <p:cNvSpPr>
                  <a:spLocks noEditPoints="1"/>
                </p:cNvSpPr>
                <p:nvPr/>
              </p:nvSpPr>
              <p:spPr bwMode="auto">
                <a:xfrm>
                  <a:off x="4132263" y="1422854"/>
                  <a:ext cx="3724275" cy="293688"/>
                </a:xfrm>
                <a:custGeom>
                  <a:avLst/>
                  <a:gdLst>
                    <a:gd name="T0" fmla="*/ 2200 w 2346"/>
                    <a:gd name="T1" fmla="*/ 21 h 185"/>
                    <a:gd name="T2" fmla="*/ 219 w 2346"/>
                    <a:gd name="T3" fmla="*/ 22 h 185"/>
                    <a:gd name="T4" fmla="*/ 1776 w 2346"/>
                    <a:gd name="T5" fmla="*/ 14 h 185"/>
                    <a:gd name="T6" fmla="*/ 867 w 2346"/>
                    <a:gd name="T7" fmla="*/ 21 h 185"/>
                    <a:gd name="T8" fmla="*/ 870 w 2346"/>
                    <a:gd name="T9" fmla="*/ 35 h 185"/>
                    <a:gd name="T10" fmla="*/ 847 w 2346"/>
                    <a:gd name="T11" fmla="*/ 20 h 185"/>
                    <a:gd name="T12" fmla="*/ 202 w 2346"/>
                    <a:gd name="T13" fmla="*/ 9 h 185"/>
                    <a:gd name="T14" fmla="*/ 118 w 2346"/>
                    <a:gd name="T15" fmla="*/ 20 h 185"/>
                    <a:gd name="T16" fmla="*/ 55 w 2346"/>
                    <a:gd name="T17" fmla="*/ 25 h 185"/>
                    <a:gd name="T18" fmla="*/ 89 w 2346"/>
                    <a:gd name="T19" fmla="*/ 13 h 185"/>
                    <a:gd name="T20" fmla="*/ 109 w 2346"/>
                    <a:gd name="T21" fmla="*/ 29 h 185"/>
                    <a:gd name="T22" fmla="*/ 149 w 2346"/>
                    <a:gd name="T23" fmla="*/ 56 h 185"/>
                    <a:gd name="T24" fmla="*/ 153 w 2346"/>
                    <a:gd name="T25" fmla="*/ 67 h 185"/>
                    <a:gd name="T26" fmla="*/ 145 w 2346"/>
                    <a:gd name="T27" fmla="*/ 82 h 185"/>
                    <a:gd name="T28" fmla="*/ 103 w 2346"/>
                    <a:gd name="T29" fmla="*/ 77 h 185"/>
                    <a:gd name="T30" fmla="*/ 48 w 2346"/>
                    <a:gd name="T31" fmla="*/ 86 h 185"/>
                    <a:gd name="T32" fmla="*/ 48 w 2346"/>
                    <a:gd name="T33" fmla="*/ 59 h 185"/>
                    <a:gd name="T34" fmla="*/ 47 w 2346"/>
                    <a:gd name="T35" fmla="*/ 51 h 185"/>
                    <a:gd name="T36" fmla="*/ 25 w 2346"/>
                    <a:gd name="T37" fmla="*/ 44 h 185"/>
                    <a:gd name="T38" fmla="*/ 17 w 2346"/>
                    <a:gd name="T39" fmla="*/ 42 h 185"/>
                    <a:gd name="T40" fmla="*/ 6 w 2346"/>
                    <a:gd name="T41" fmla="*/ 29 h 185"/>
                    <a:gd name="T42" fmla="*/ 38 w 2346"/>
                    <a:gd name="T43" fmla="*/ 9 h 185"/>
                    <a:gd name="T44" fmla="*/ 2174 w 2346"/>
                    <a:gd name="T45" fmla="*/ 22 h 185"/>
                    <a:gd name="T46" fmla="*/ 2344 w 2346"/>
                    <a:gd name="T47" fmla="*/ 10 h 185"/>
                    <a:gd name="T48" fmla="*/ 2322 w 2346"/>
                    <a:gd name="T49" fmla="*/ 5 h 185"/>
                    <a:gd name="T50" fmla="*/ 296 w 2346"/>
                    <a:gd name="T51" fmla="*/ 33 h 185"/>
                    <a:gd name="T52" fmla="*/ 310 w 2346"/>
                    <a:gd name="T53" fmla="*/ 27 h 185"/>
                    <a:gd name="T54" fmla="*/ 321 w 2346"/>
                    <a:gd name="T55" fmla="*/ 4 h 185"/>
                    <a:gd name="T56" fmla="*/ 339 w 2346"/>
                    <a:gd name="T57" fmla="*/ 30 h 185"/>
                    <a:gd name="T58" fmla="*/ 359 w 2346"/>
                    <a:gd name="T59" fmla="*/ 35 h 185"/>
                    <a:gd name="T60" fmla="*/ 363 w 2346"/>
                    <a:gd name="T61" fmla="*/ 21 h 185"/>
                    <a:gd name="T62" fmla="*/ 407 w 2346"/>
                    <a:gd name="T63" fmla="*/ 29 h 185"/>
                    <a:gd name="T64" fmla="*/ 420 w 2346"/>
                    <a:gd name="T65" fmla="*/ 41 h 185"/>
                    <a:gd name="T66" fmla="*/ 437 w 2346"/>
                    <a:gd name="T67" fmla="*/ 46 h 185"/>
                    <a:gd name="T68" fmla="*/ 452 w 2346"/>
                    <a:gd name="T69" fmla="*/ 55 h 185"/>
                    <a:gd name="T70" fmla="*/ 459 w 2346"/>
                    <a:gd name="T71" fmla="*/ 71 h 185"/>
                    <a:gd name="T72" fmla="*/ 455 w 2346"/>
                    <a:gd name="T73" fmla="*/ 88 h 185"/>
                    <a:gd name="T74" fmla="*/ 478 w 2346"/>
                    <a:gd name="T75" fmla="*/ 101 h 185"/>
                    <a:gd name="T76" fmla="*/ 491 w 2346"/>
                    <a:gd name="T77" fmla="*/ 101 h 185"/>
                    <a:gd name="T78" fmla="*/ 504 w 2346"/>
                    <a:gd name="T79" fmla="*/ 114 h 185"/>
                    <a:gd name="T80" fmla="*/ 520 w 2346"/>
                    <a:gd name="T81" fmla="*/ 120 h 185"/>
                    <a:gd name="T82" fmla="*/ 501 w 2346"/>
                    <a:gd name="T83" fmla="*/ 131 h 185"/>
                    <a:gd name="T84" fmla="*/ 488 w 2346"/>
                    <a:gd name="T85" fmla="*/ 135 h 185"/>
                    <a:gd name="T86" fmla="*/ 469 w 2346"/>
                    <a:gd name="T87" fmla="*/ 119 h 185"/>
                    <a:gd name="T88" fmla="*/ 457 w 2346"/>
                    <a:gd name="T89" fmla="*/ 128 h 185"/>
                    <a:gd name="T90" fmla="*/ 484 w 2346"/>
                    <a:gd name="T91" fmla="*/ 148 h 185"/>
                    <a:gd name="T92" fmla="*/ 474 w 2346"/>
                    <a:gd name="T93" fmla="*/ 161 h 185"/>
                    <a:gd name="T94" fmla="*/ 455 w 2346"/>
                    <a:gd name="T95" fmla="*/ 168 h 185"/>
                    <a:gd name="T96" fmla="*/ 466 w 2346"/>
                    <a:gd name="T97" fmla="*/ 182 h 185"/>
                    <a:gd name="T98" fmla="*/ 428 w 2346"/>
                    <a:gd name="T99" fmla="*/ 173 h 185"/>
                    <a:gd name="T100" fmla="*/ 402 w 2346"/>
                    <a:gd name="T101" fmla="*/ 157 h 185"/>
                    <a:gd name="T102" fmla="*/ 369 w 2346"/>
                    <a:gd name="T103" fmla="*/ 161 h 185"/>
                    <a:gd name="T104" fmla="*/ 404 w 2346"/>
                    <a:gd name="T105" fmla="*/ 143 h 185"/>
                    <a:gd name="T106" fmla="*/ 418 w 2346"/>
                    <a:gd name="T107" fmla="*/ 116 h 185"/>
                    <a:gd name="T108" fmla="*/ 414 w 2346"/>
                    <a:gd name="T109" fmla="*/ 89 h 185"/>
                    <a:gd name="T110" fmla="*/ 394 w 2346"/>
                    <a:gd name="T111" fmla="*/ 73 h 185"/>
                    <a:gd name="T112" fmla="*/ 378 w 2346"/>
                    <a:gd name="T113" fmla="*/ 63 h 185"/>
                    <a:gd name="T114" fmla="*/ 352 w 2346"/>
                    <a:gd name="T115" fmla="*/ 56 h 185"/>
                    <a:gd name="T116" fmla="*/ 334 w 2346"/>
                    <a:gd name="T117" fmla="*/ 58 h 185"/>
                    <a:gd name="T118" fmla="*/ 304 w 2346"/>
                    <a:gd name="T119" fmla="*/ 63 h 185"/>
                    <a:gd name="T120" fmla="*/ 279 w 2346"/>
                    <a:gd name="T121" fmla="*/ 46 h 185"/>
                    <a:gd name="T122" fmla="*/ 271 w 2346"/>
                    <a:gd name="T123" fmla="*/ 14 h 1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346" h="185">
                      <a:moveTo>
                        <a:pt x="2215" y="22"/>
                      </a:moveTo>
                      <a:lnTo>
                        <a:pt x="2215" y="26"/>
                      </a:lnTo>
                      <a:lnTo>
                        <a:pt x="2212" y="26"/>
                      </a:lnTo>
                      <a:lnTo>
                        <a:pt x="2211" y="25"/>
                      </a:lnTo>
                      <a:lnTo>
                        <a:pt x="2210" y="25"/>
                      </a:lnTo>
                      <a:lnTo>
                        <a:pt x="2208" y="25"/>
                      </a:lnTo>
                      <a:lnTo>
                        <a:pt x="2208" y="24"/>
                      </a:lnTo>
                      <a:lnTo>
                        <a:pt x="2215" y="22"/>
                      </a:lnTo>
                      <a:close/>
                      <a:moveTo>
                        <a:pt x="2183" y="22"/>
                      </a:moveTo>
                      <a:lnTo>
                        <a:pt x="2186" y="22"/>
                      </a:lnTo>
                      <a:lnTo>
                        <a:pt x="2187" y="24"/>
                      </a:lnTo>
                      <a:lnTo>
                        <a:pt x="2187" y="26"/>
                      </a:lnTo>
                      <a:lnTo>
                        <a:pt x="2185" y="25"/>
                      </a:lnTo>
                      <a:lnTo>
                        <a:pt x="2183" y="27"/>
                      </a:lnTo>
                      <a:lnTo>
                        <a:pt x="2183" y="27"/>
                      </a:lnTo>
                      <a:lnTo>
                        <a:pt x="2183" y="26"/>
                      </a:lnTo>
                      <a:lnTo>
                        <a:pt x="2182" y="26"/>
                      </a:lnTo>
                      <a:lnTo>
                        <a:pt x="2182" y="26"/>
                      </a:lnTo>
                      <a:lnTo>
                        <a:pt x="2182" y="25"/>
                      </a:lnTo>
                      <a:lnTo>
                        <a:pt x="2183" y="25"/>
                      </a:lnTo>
                      <a:lnTo>
                        <a:pt x="2183" y="25"/>
                      </a:lnTo>
                      <a:lnTo>
                        <a:pt x="2183" y="24"/>
                      </a:lnTo>
                      <a:lnTo>
                        <a:pt x="2183" y="22"/>
                      </a:lnTo>
                      <a:lnTo>
                        <a:pt x="2183" y="22"/>
                      </a:lnTo>
                      <a:lnTo>
                        <a:pt x="2183" y="22"/>
                      </a:lnTo>
                      <a:close/>
                      <a:moveTo>
                        <a:pt x="2203" y="21"/>
                      </a:moveTo>
                      <a:lnTo>
                        <a:pt x="2207" y="21"/>
                      </a:lnTo>
                      <a:lnTo>
                        <a:pt x="2207" y="22"/>
                      </a:lnTo>
                      <a:lnTo>
                        <a:pt x="2203" y="22"/>
                      </a:lnTo>
                      <a:lnTo>
                        <a:pt x="2203" y="21"/>
                      </a:lnTo>
                      <a:close/>
                      <a:moveTo>
                        <a:pt x="2199" y="21"/>
                      </a:moveTo>
                      <a:lnTo>
                        <a:pt x="2200" y="21"/>
                      </a:lnTo>
                      <a:lnTo>
                        <a:pt x="2200" y="21"/>
                      </a:lnTo>
                      <a:lnTo>
                        <a:pt x="2200" y="21"/>
                      </a:lnTo>
                      <a:lnTo>
                        <a:pt x="2200" y="21"/>
                      </a:lnTo>
                      <a:lnTo>
                        <a:pt x="2199" y="21"/>
                      </a:lnTo>
                      <a:close/>
                      <a:moveTo>
                        <a:pt x="2165" y="21"/>
                      </a:moveTo>
                      <a:lnTo>
                        <a:pt x="2166" y="21"/>
                      </a:lnTo>
                      <a:lnTo>
                        <a:pt x="2166" y="21"/>
                      </a:lnTo>
                      <a:lnTo>
                        <a:pt x="2168" y="21"/>
                      </a:lnTo>
                      <a:lnTo>
                        <a:pt x="2168" y="21"/>
                      </a:lnTo>
                      <a:lnTo>
                        <a:pt x="2168" y="22"/>
                      </a:lnTo>
                      <a:lnTo>
                        <a:pt x="2168" y="22"/>
                      </a:lnTo>
                      <a:lnTo>
                        <a:pt x="2165" y="22"/>
                      </a:lnTo>
                      <a:lnTo>
                        <a:pt x="2165" y="21"/>
                      </a:lnTo>
                      <a:close/>
                      <a:moveTo>
                        <a:pt x="2193" y="20"/>
                      </a:moveTo>
                      <a:lnTo>
                        <a:pt x="2194" y="20"/>
                      </a:lnTo>
                      <a:lnTo>
                        <a:pt x="2194" y="20"/>
                      </a:lnTo>
                      <a:lnTo>
                        <a:pt x="2194" y="20"/>
                      </a:lnTo>
                      <a:lnTo>
                        <a:pt x="2194" y="20"/>
                      </a:lnTo>
                      <a:lnTo>
                        <a:pt x="2194" y="20"/>
                      </a:lnTo>
                      <a:lnTo>
                        <a:pt x="2194" y="20"/>
                      </a:lnTo>
                      <a:lnTo>
                        <a:pt x="2194" y="21"/>
                      </a:lnTo>
                      <a:lnTo>
                        <a:pt x="2193" y="20"/>
                      </a:lnTo>
                      <a:lnTo>
                        <a:pt x="2193" y="20"/>
                      </a:lnTo>
                      <a:lnTo>
                        <a:pt x="2193" y="20"/>
                      </a:lnTo>
                      <a:close/>
                      <a:moveTo>
                        <a:pt x="2191" y="20"/>
                      </a:moveTo>
                      <a:lnTo>
                        <a:pt x="2191" y="21"/>
                      </a:lnTo>
                      <a:lnTo>
                        <a:pt x="2189" y="21"/>
                      </a:lnTo>
                      <a:lnTo>
                        <a:pt x="2189" y="21"/>
                      </a:lnTo>
                      <a:lnTo>
                        <a:pt x="2189" y="21"/>
                      </a:lnTo>
                      <a:lnTo>
                        <a:pt x="2190" y="20"/>
                      </a:lnTo>
                      <a:lnTo>
                        <a:pt x="2190" y="20"/>
                      </a:lnTo>
                      <a:lnTo>
                        <a:pt x="2191" y="20"/>
                      </a:lnTo>
                      <a:close/>
                      <a:moveTo>
                        <a:pt x="220" y="20"/>
                      </a:moveTo>
                      <a:lnTo>
                        <a:pt x="221" y="21"/>
                      </a:lnTo>
                      <a:lnTo>
                        <a:pt x="220" y="21"/>
                      </a:lnTo>
                      <a:lnTo>
                        <a:pt x="219" y="22"/>
                      </a:lnTo>
                      <a:lnTo>
                        <a:pt x="219" y="22"/>
                      </a:lnTo>
                      <a:lnTo>
                        <a:pt x="219" y="22"/>
                      </a:lnTo>
                      <a:lnTo>
                        <a:pt x="217" y="22"/>
                      </a:lnTo>
                      <a:lnTo>
                        <a:pt x="217" y="21"/>
                      </a:lnTo>
                      <a:lnTo>
                        <a:pt x="217" y="20"/>
                      </a:lnTo>
                      <a:lnTo>
                        <a:pt x="220" y="20"/>
                      </a:lnTo>
                      <a:close/>
                      <a:moveTo>
                        <a:pt x="1725" y="18"/>
                      </a:moveTo>
                      <a:lnTo>
                        <a:pt x="1727" y="18"/>
                      </a:lnTo>
                      <a:lnTo>
                        <a:pt x="1728" y="18"/>
                      </a:lnTo>
                      <a:lnTo>
                        <a:pt x="1728" y="21"/>
                      </a:lnTo>
                      <a:lnTo>
                        <a:pt x="1727" y="21"/>
                      </a:lnTo>
                      <a:lnTo>
                        <a:pt x="1727" y="20"/>
                      </a:lnTo>
                      <a:lnTo>
                        <a:pt x="1727" y="20"/>
                      </a:lnTo>
                      <a:lnTo>
                        <a:pt x="1725" y="20"/>
                      </a:lnTo>
                      <a:lnTo>
                        <a:pt x="1725" y="18"/>
                      </a:lnTo>
                      <a:close/>
                      <a:moveTo>
                        <a:pt x="2199" y="16"/>
                      </a:moveTo>
                      <a:lnTo>
                        <a:pt x="2199" y="16"/>
                      </a:lnTo>
                      <a:lnTo>
                        <a:pt x="2199" y="17"/>
                      </a:lnTo>
                      <a:lnTo>
                        <a:pt x="2199" y="17"/>
                      </a:lnTo>
                      <a:lnTo>
                        <a:pt x="2199" y="17"/>
                      </a:lnTo>
                      <a:lnTo>
                        <a:pt x="2199" y="18"/>
                      </a:lnTo>
                      <a:lnTo>
                        <a:pt x="2197" y="18"/>
                      </a:lnTo>
                      <a:lnTo>
                        <a:pt x="2197" y="17"/>
                      </a:lnTo>
                      <a:lnTo>
                        <a:pt x="2197" y="16"/>
                      </a:lnTo>
                      <a:lnTo>
                        <a:pt x="2199" y="16"/>
                      </a:lnTo>
                      <a:close/>
                      <a:moveTo>
                        <a:pt x="199" y="14"/>
                      </a:moveTo>
                      <a:lnTo>
                        <a:pt x="200" y="14"/>
                      </a:lnTo>
                      <a:lnTo>
                        <a:pt x="200" y="14"/>
                      </a:lnTo>
                      <a:lnTo>
                        <a:pt x="199" y="14"/>
                      </a:lnTo>
                      <a:lnTo>
                        <a:pt x="199" y="14"/>
                      </a:lnTo>
                      <a:lnTo>
                        <a:pt x="199" y="14"/>
                      </a:lnTo>
                      <a:close/>
                      <a:moveTo>
                        <a:pt x="1775" y="13"/>
                      </a:moveTo>
                      <a:lnTo>
                        <a:pt x="1776" y="14"/>
                      </a:lnTo>
                      <a:lnTo>
                        <a:pt x="1776" y="14"/>
                      </a:lnTo>
                      <a:lnTo>
                        <a:pt x="1778" y="18"/>
                      </a:lnTo>
                      <a:lnTo>
                        <a:pt x="1776" y="20"/>
                      </a:lnTo>
                      <a:lnTo>
                        <a:pt x="1776" y="20"/>
                      </a:lnTo>
                      <a:lnTo>
                        <a:pt x="1776" y="21"/>
                      </a:lnTo>
                      <a:lnTo>
                        <a:pt x="1772" y="21"/>
                      </a:lnTo>
                      <a:lnTo>
                        <a:pt x="1771" y="20"/>
                      </a:lnTo>
                      <a:lnTo>
                        <a:pt x="1770" y="18"/>
                      </a:lnTo>
                      <a:lnTo>
                        <a:pt x="1770" y="18"/>
                      </a:lnTo>
                      <a:lnTo>
                        <a:pt x="1768" y="16"/>
                      </a:lnTo>
                      <a:lnTo>
                        <a:pt x="1771" y="14"/>
                      </a:lnTo>
                      <a:lnTo>
                        <a:pt x="1772" y="13"/>
                      </a:lnTo>
                      <a:lnTo>
                        <a:pt x="1775" y="13"/>
                      </a:lnTo>
                      <a:close/>
                      <a:moveTo>
                        <a:pt x="853" y="10"/>
                      </a:moveTo>
                      <a:lnTo>
                        <a:pt x="856" y="12"/>
                      </a:lnTo>
                      <a:lnTo>
                        <a:pt x="857" y="13"/>
                      </a:lnTo>
                      <a:lnTo>
                        <a:pt x="860" y="14"/>
                      </a:lnTo>
                      <a:lnTo>
                        <a:pt x="863" y="14"/>
                      </a:lnTo>
                      <a:lnTo>
                        <a:pt x="863" y="16"/>
                      </a:lnTo>
                      <a:lnTo>
                        <a:pt x="863" y="17"/>
                      </a:lnTo>
                      <a:lnTo>
                        <a:pt x="861" y="17"/>
                      </a:lnTo>
                      <a:lnTo>
                        <a:pt x="869" y="17"/>
                      </a:lnTo>
                      <a:lnTo>
                        <a:pt x="868" y="20"/>
                      </a:lnTo>
                      <a:lnTo>
                        <a:pt x="865" y="20"/>
                      </a:lnTo>
                      <a:lnTo>
                        <a:pt x="864" y="20"/>
                      </a:lnTo>
                      <a:lnTo>
                        <a:pt x="863" y="21"/>
                      </a:lnTo>
                      <a:lnTo>
                        <a:pt x="863" y="21"/>
                      </a:lnTo>
                      <a:lnTo>
                        <a:pt x="863" y="22"/>
                      </a:lnTo>
                      <a:lnTo>
                        <a:pt x="864" y="22"/>
                      </a:lnTo>
                      <a:lnTo>
                        <a:pt x="864" y="21"/>
                      </a:lnTo>
                      <a:lnTo>
                        <a:pt x="865" y="21"/>
                      </a:lnTo>
                      <a:lnTo>
                        <a:pt x="865" y="21"/>
                      </a:lnTo>
                      <a:lnTo>
                        <a:pt x="865" y="21"/>
                      </a:lnTo>
                      <a:lnTo>
                        <a:pt x="867" y="21"/>
                      </a:lnTo>
                      <a:lnTo>
                        <a:pt x="867" y="21"/>
                      </a:lnTo>
                      <a:lnTo>
                        <a:pt x="869" y="20"/>
                      </a:lnTo>
                      <a:lnTo>
                        <a:pt x="872" y="21"/>
                      </a:lnTo>
                      <a:lnTo>
                        <a:pt x="876" y="22"/>
                      </a:lnTo>
                      <a:lnTo>
                        <a:pt x="876" y="24"/>
                      </a:lnTo>
                      <a:lnTo>
                        <a:pt x="874" y="24"/>
                      </a:lnTo>
                      <a:lnTo>
                        <a:pt x="874" y="24"/>
                      </a:lnTo>
                      <a:lnTo>
                        <a:pt x="874" y="26"/>
                      </a:lnTo>
                      <a:lnTo>
                        <a:pt x="874" y="26"/>
                      </a:lnTo>
                      <a:lnTo>
                        <a:pt x="873" y="26"/>
                      </a:lnTo>
                      <a:lnTo>
                        <a:pt x="870" y="27"/>
                      </a:lnTo>
                      <a:lnTo>
                        <a:pt x="869" y="26"/>
                      </a:lnTo>
                      <a:lnTo>
                        <a:pt x="868" y="25"/>
                      </a:lnTo>
                      <a:lnTo>
                        <a:pt x="865" y="25"/>
                      </a:lnTo>
                      <a:lnTo>
                        <a:pt x="865" y="25"/>
                      </a:lnTo>
                      <a:lnTo>
                        <a:pt x="865" y="26"/>
                      </a:lnTo>
                      <a:lnTo>
                        <a:pt x="867" y="26"/>
                      </a:lnTo>
                      <a:lnTo>
                        <a:pt x="867" y="26"/>
                      </a:lnTo>
                      <a:lnTo>
                        <a:pt x="869" y="27"/>
                      </a:lnTo>
                      <a:lnTo>
                        <a:pt x="872" y="29"/>
                      </a:lnTo>
                      <a:lnTo>
                        <a:pt x="874" y="29"/>
                      </a:lnTo>
                      <a:lnTo>
                        <a:pt x="874" y="30"/>
                      </a:lnTo>
                      <a:lnTo>
                        <a:pt x="873" y="31"/>
                      </a:lnTo>
                      <a:lnTo>
                        <a:pt x="872" y="33"/>
                      </a:lnTo>
                      <a:lnTo>
                        <a:pt x="874" y="33"/>
                      </a:lnTo>
                      <a:lnTo>
                        <a:pt x="876" y="34"/>
                      </a:lnTo>
                      <a:lnTo>
                        <a:pt x="877" y="35"/>
                      </a:lnTo>
                      <a:lnTo>
                        <a:pt x="877" y="35"/>
                      </a:lnTo>
                      <a:lnTo>
                        <a:pt x="877" y="35"/>
                      </a:lnTo>
                      <a:lnTo>
                        <a:pt x="876" y="37"/>
                      </a:lnTo>
                      <a:lnTo>
                        <a:pt x="876" y="37"/>
                      </a:lnTo>
                      <a:lnTo>
                        <a:pt x="872" y="37"/>
                      </a:lnTo>
                      <a:lnTo>
                        <a:pt x="870" y="37"/>
                      </a:lnTo>
                      <a:lnTo>
                        <a:pt x="870" y="35"/>
                      </a:lnTo>
                      <a:lnTo>
                        <a:pt x="870" y="35"/>
                      </a:lnTo>
                      <a:lnTo>
                        <a:pt x="869" y="35"/>
                      </a:lnTo>
                      <a:lnTo>
                        <a:pt x="869" y="35"/>
                      </a:lnTo>
                      <a:lnTo>
                        <a:pt x="868" y="35"/>
                      </a:lnTo>
                      <a:lnTo>
                        <a:pt x="868" y="34"/>
                      </a:lnTo>
                      <a:lnTo>
                        <a:pt x="865" y="34"/>
                      </a:lnTo>
                      <a:lnTo>
                        <a:pt x="865" y="33"/>
                      </a:lnTo>
                      <a:lnTo>
                        <a:pt x="863" y="33"/>
                      </a:lnTo>
                      <a:lnTo>
                        <a:pt x="861" y="31"/>
                      </a:lnTo>
                      <a:lnTo>
                        <a:pt x="860" y="31"/>
                      </a:lnTo>
                      <a:lnTo>
                        <a:pt x="860" y="30"/>
                      </a:lnTo>
                      <a:lnTo>
                        <a:pt x="857" y="30"/>
                      </a:lnTo>
                      <a:lnTo>
                        <a:pt x="857" y="27"/>
                      </a:lnTo>
                      <a:lnTo>
                        <a:pt x="857" y="27"/>
                      </a:lnTo>
                      <a:lnTo>
                        <a:pt x="857" y="26"/>
                      </a:lnTo>
                      <a:lnTo>
                        <a:pt x="859" y="25"/>
                      </a:lnTo>
                      <a:lnTo>
                        <a:pt x="857" y="25"/>
                      </a:lnTo>
                      <a:lnTo>
                        <a:pt x="857" y="25"/>
                      </a:lnTo>
                      <a:lnTo>
                        <a:pt x="857" y="25"/>
                      </a:lnTo>
                      <a:lnTo>
                        <a:pt x="857" y="25"/>
                      </a:lnTo>
                      <a:lnTo>
                        <a:pt x="856" y="25"/>
                      </a:lnTo>
                      <a:lnTo>
                        <a:pt x="856" y="24"/>
                      </a:lnTo>
                      <a:lnTo>
                        <a:pt x="859" y="22"/>
                      </a:lnTo>
                      <a:lnTo>
                        <a:pt x="859" y="22"/>
                      </a:lnTo>
                      <a:lnTo>
                        <a:pt x="856" y="21"/>
                      </a:lnTo>
                      <a:lnTo>
                        <a:pt x="853" y="21"/>
                      </a:lnTo>
                      <a:lnTo>
                        <a:pt x="853" y="21"/>
                      </a:lnTo>
                      <a:lnTo>
                        <a:pt x="852" y="21"/>
                      </a:lnTo>
                      <a:lnTo>
                        <a:pt x="852" y="21"/>
                      </a:lnTo>
                      <a:lnTo>
                        <a:pt x="851" y="21"/>
                      </a:lnTo>
                      <a:lnTo>
                        <a:pt x="850" y="20"/>
                      </a:lnTo>
                      <a:lnTo>
                        <a:pt x="850" y="20"/>
                      </a:lnTo>
                      <a:lnTo>
                        <a:pt x="848" y="18"/>
                      </a:lnTo>
                      <a:lnTo>
                        <a:pt x="847" y="18"/>
                      </a:lnTo>
                      <a:lnTo>
                        <a:pt x="847" y="20"/>
                      </a:lnTo>
                      <a:lnTo>
                        <a:pt x="846" y="21"/>
                      </a:lnTo>
                      <a:lnTo>
                        <a:pt x="846" y="21"/>
                      </a:lnTo>
                      <a:lnTo>
                        <a:pt x="842" y="22"/>
                      </a:lnTo>
                      <a:lnTo>
                        <a:pt x="840" y="24"/>
                      </a:lnTo>
                      <a:lnTo>
                        <a:pt x="839" y="24"/>
                      </a:lnTo>
                      <a:lnTo>
                        <a:pt x="836" y="25"/>
                      </a:lnTo>
                      <a:lnTo>
                        <a:pt x="836" y="24"/>
                      </a:lnTo>
                      <a:lnTo>
                        <a:pt x="835" y="24"/>
                      </a:lnTo>
                      <a:lnTo>
                        <a:pt x="835" y="22"/>
                      </a:lnTo>
                      <a:lnTo>
                        <a:pt x="831" y="22"/>
                      </a:lnTo>
                      <a:lnTo>
                        <a:pt x="831" y="20"/>
                      </a:lnTo>
                      <a:lnTo>
                        <a:pt x="832" y="17"/>
                      </a:lnTo>
                      <a:lnTo>
                        <a:pt x="834" y="17"/>
                      </a:lnTo>
                      <a:lnTo>
                        <a:pt x="834" y="16"/>
                      </a:lnTo>
                      <a:lnTo>
                        <a:pt x="835" y="16"/>
                      </a:lnTo>
                      <a:lnTo>
                        <a:pt x="836" y="16"/>
                      </a:lnTo>
                      <a:lnTo>
                        <a:pt x="836" y="16"/>
                      </a:lnTo>
                      <a:lnTo>
                        <a:pt x="843" y="16"/>
                      </a:lnTo>
                      <a:lnTo>
                        <a:pt x="843" y="17"/>
                      </a:lnTo>
                      <a:lnTo>
                        <a:pt x="846" y="17"/>
                      </a:lnTo>
                      <a:lnTo>
                        <a:pt x="846" y="17"/>
                      </a:lnTo>
                      <a:lnTo>
                        <a:pt x="844" y="16"/>
                      </a:lnTo>
                      <a:lnTo>
                        <a:pt x="844" y="14"/>
                      </a:lnTo>
                      <a:lnTo>
                        <a:pt x="846" y="13"/>
                      </a:lnTo>
                      <a:lnTo>
                        <a:pt x="846" y="13"/>
                      </a:lnTo>
                      <a:lnTo>
                        <a:pt x="848" y="13"/>
                      </a:lnTo>
                      <a:lnTo>
                        <a:pt x="848" y="12"/>
                      </a:lnTo>
                      <a:lnTo>
                        <a:pt x="850" y="12"/>
                      </a:lnTo>
                      <a:lnTo>
                        <a:pt x="851" y="10"/>
                      </a:lnTo>
                      <a:lnTo>
                        <a:pt x="853" y="10"/>
                      </a:lnTo>
                      <a:close/>
                      <a:moveTo>
                        <a:pt x="202" y="8"/>
                      </a:moveTo>
                      <a:lnTo>
                        <a:pt x="202" y="9"/>
                      </a:lnTo>
                      <a:lnTo>
                        <a:pt x="202" y="9"/>
                      </a:lnTo>
                      <a:lnTo>
                        <a:pt x="202" y="9"/>
                      </a:lnTo>
                      <a:lnTo>
                        <a:pt x="203" y="9"/>
                      </a:lnTo>
                      <a:lnTo>
                        <a:pt x="203" y="10"/>
                      </a:lnTo>
                      <a:lnTo>
                        <a:pt x="199" y="10"/>
                      </a:lnTo>
                      <a:lnTo>
                        <a:pt x="199" y="9"/>
                      </a:lnTo>
                      <a:lnTo>
                        <a:pt x="200" y="8"/>
                      </a:lnTo>
                      <a:lnTo>
                        <a:pt x="202" y="8"/>
                      </a:lnTo>
                      <a:close/>
                      <a:moveTo>
                        <a:pt x="1699" y="7"/>
                      </a:moveTo>
                      <a:lnTo>
                        <a:pt x="1700" y="8"/>
                      </a:lnTo>
                      <a:lnTo>
                        <a:pt x="1700" y="8"/>
                      </a:lnTo>
                      <a:lnTo>
                        <a:pt x="1702" y="8"/>
                      </a:lnTo>
                      <a:lnTo>
                        <a:pt x="1700" y="14"/>
                      </a:lnTo>
                      <a:lnTo>
                        <a:pt x="1696" y="14"/>
                      </a:lnTo>
                      <a:lnTo>
                        <a:pt x="1696" y="16"/>
                      </a:lnTo>
                      <a:lnTo>
                        <a:pt x="1694" y="16"/>
                      </a:lnTo>
                      <a:lnTo>
                        <a:pt x="1694" y="14"/>
                      </a:lnTo>
                      <a:lnTo>
                        <a:pt x="1694" y="13"/>
                      </a:lnTo>
                      <a:lnTo>
                        <a:pt x="1695" y="12"/>
                      </a:lnTo>
                      <a:lnTo>
                        <a:pt x="1695" y="12"/>
                      </a:lnTo>
                      <a:lnTo>
                        <a:pt x="1695" y="10"/>
                      </a:lnTo>
                      <a:lnTo>
                        <a:pt x="1695" y="9"/>
                      </a:lnTo>
                      <a:lnTo>
                        <a:pt x="1695" y="8"/>
                      </a:lnTo>
                      <a:lnTo>
                        <a:pt x="1696" y="8"/>
                      </a:lnTo>
                      <a:lnTo>
                        <a:pt x="1696" y="7"/>
                      </a:lnTo>
                      <a:lnTo>
                        <a:pt x="1699" y="7"/>
                      </a:lnTo>
                      <a:close/>
                      <a:moveTo>
                        <a:pt x="105" y="7"/>
                      </a:moveTo>
                      <a:lnTo>
                        <a:pt x="107" y="7"/>
                      </a:lnTo>
                      <a:lnTo>
                        <a:pt x="111" y="10"/>
                      </a:lnTo>
                      <a:lnTo>
                        <a:pt x="112" y="10"/>
                      </a:lnTo>
                      <a:lnTo>
                        <a:pt x="112" y="12"/>
                      </a:lnTo>
                      <a:lnTo>
                        <a:pt x="114" y="12"/>
                      </a:lnTo>
                      <a:lnTo>
                        <a:pt x="115" y="16"/>
                      </a:lnTo>
                      <a:lnTo>
                        <a:pt x="116" y="17"/>
                      </a:lnTo>
                      <a:lnTo>
                        <a:pt x="118" y="18"/>
                      </a:lnTo>
                      <a:lnTo>
                        <a:pt x="118" y="20"/>
                      </a:lnTo>
                      <a:lnTo>
                        <a:pt x="120" y="20"/>
                      </a:lnTo>
                      <a:lnTo>
                        <a:pt x="120" y="22"/>
                      </a:lnTo>
                      <a:lnTo>
                        <a:pt x="120" y="25"/>
                      </a:lnTo>
                      <a:lnTo>
                        <a:pt x="119" y="26"/>
                      </a:lnTo>
                      <a:lnTo>
                        <a:pt x="116" y="26"/>
                      </a:lnTo>
                      <a:lnTo>
                        <a:pt x="116" y="25"/>
                      </a:lnTo>
                      <a:lnTo>
                        <a:pt x="115" y="25"/>
                      </a:lnTo>
                      <a:lnTo>
                        <a:pt x="114" y="24"/>
                      </a:lnTo>
                      <a:lnTo>
                        <a:pt x="112" y="24"/>
                      </a:lnTo>
                      <a:lnTo>
                        <a:pt x="112" y="24"/>
                      </a:lnTo>
                      <a:lnTo>
                        <a:pt x="111" y="22"/>
                      </a:lnTo>
                      <a:lnTo>
                        <a:pt x="109" y="22"/>
                      </a:lnTo>
                      <a:lnTo>
                        <a:pt x="106" y="22"/>
                      </a:lnTo>
                      <a:lnTo>
                        <a:pt x="106" y="21"/>
                      </a:lnTo>
                      <a:lnTo>
                        <a:pt x="105" y="18"/>
                      </a:lnTo>
                      <a:lnTo>
                        <a:pt x="103" y="17"/>
                      </a:lnTo>
                      <a:lnTo>
                        <a:pt x="103" y="13"/>
                      </a:lnTo>
                      <a:lnTo>
                        <a:pt x="103" y="13"/>
                      </a:lnTo>
                      <a:lnTo>
                        <a:pt x="103" y="9"/>
                      </a:lnTo>
                      <a:lnTo>
                        <a:pt x="105" y="9"/>
                      </a:lnTo>
                      <a:lnTo>
                        <a:pt x="105" y="7"/>
                      </a:lnTo>
                      <a:close/>
                      <a:moveTo>
                        <a:pt x="44" y="5"/>
                      </a:moveTo>
                      <a:lnTo>
                        <a:pt x="47" y="7"/>
                      </a:lnTo>
                      <a:lnTo>
                        <a:pt x="48" y="7"/>
                      </a:lnTo>
                      <a:lnTo>
                        <a:pt x="48" y="7"/>
                      </a:lnTo>
                      <a:lnTo>
                        <a:pt x="50" y="16"/>
                      </a:lnTo>
                      <a:lnTo>
                        <a:pt x="48" y="16"/>
                      </a:lnTo>
                      <a:lnTo>
                        <a:pt x="48" y="20"/>
                      </a:lnTo>
                      <a:lnTo>
                        <a:pt x="48" y="20"/>
                      </a:lnTo>
                      <a:lnTo>
                        <a:pt x="50" y="22"/>
                      </a:lnTo>
                      <a:lnTo>
                        <a:pt x="52" y="24"/>
                      </a:lnTo>
                      <a:lnTo>
                        <a:pt x="54" y="25"/>
                      </a:lnTo>
                      <a:lnTo>
                        <a:pt x="54" y="25"/>
                      </a:lnTo>
                      <a:lnTo>
                        <a:pt x="55" y="25"/>
                      </a:lnTo>
                      <a:lnTo>
                        <a:pt x="56" y="26"/>
                      </a:lnTo>
                      <a:lnTo>
                        <a:pt x="59" y="27"/>
                      </a:lnTo>
                      <a:lnTo>
                        <a:pt x="59" y="27"/>
                      </a:lnTo>
                      <a:lnTo>
                        <a:pt x="60" y="29"/>
                      </a:lnTo>
                      <a:lnTo>
                        <a:pt x="61" y="29"/>
                      </a:lnTo>
                      <a:lnTo>
                        <a:pt x="63" y="27"/>
                      </a:lnTo>
                      <a:lnTo>
                        <a:pt x="63" y="27"/>
                      </a:lnTo>
                      <a:lnTo>
                        <a:pt x="63" y="25"/>
                      </a:lnTo>
                      <a:lnTo>
                        <a:pt x="63" y="25"/>
                      </a:lnTo>
                      <a:lnTo>
                        <a:pt x="63" y="22"/>
                      </a:lnTo>
                      <a:lnTo>
                        <a:pt x="63" y="22"/>
                      </a:lnTo>
                      <a:lnTo>
                        <a:pt x="63" y="21"/>
                      </a:lnTo>
                      <a:lnTo>
                        <a:pt x="61" y="21"/>
                      </a:lnTo>
                      <a:lnTo>
                        <a:pt x="63" y="17"/>
                      </a:lnTo>
                      <a:lnTo>
                        <a:pt x="63" y="17"/>
                      </a:lnTo>
                      <a:lnTo>
                        <a:pt x="64" y="14"/>
                      </a:lnTo>
                      <a:lnTo>
                        <a:pt x="63" y="13"/>
                      </a:lnTo>
                      <a:lnTo>
                        <a:pt x="63" y="12"/>
                      </a:lnTo>
                      <a:lnTo>
                        <a:pt x="64" y="12"/>
                      </a:lnTo>
                      <a:lnTo>
                        <a:pt x="67" y="12"/>
                      </a:lnTo>
                      <a:lnTo>
                        <a:pt x="69" y="13"/>
                      </a:lnTo>
                      <a:lnTo>
                        <a:pt x="71" y="14"/>
                      </a:lnTo>
                      <a:lnTo>
                        <a:pt x="73" y="16"/>
                      </a:lnTo>
                      <a:lnTo>
                        <a:pt x="75" y="17"/>
                      </a:lnTo>
                      <a:lnTo>
                        <a:pt x="76" y="18"/>
                      </a:lnTo>
                      <a:lnTo>
                        <a:pt x="76" y="21"/>
                      </a:lnTo>
                      <a:lnTo>
                        <a:pt x="81" y="22"/>
                      </a:lnTo>
                      <a:lnTo>
                        <a:pt x="81" y="18"/>
                      </a:lnTo>
                      <a:lnTo>
                        <a:pt x="82" y="18"/>
                      </a:lnTo>
                      <a:lnTo>
                        <a:pt x="84" y="17"/>
                      </a:lnTo>
                      <a:lnTo>
                        <a:pt x="85" y="16"/>
                      </a:lnTo>
                      <a:lnTo>
                        <a:pt x="85" y="13"/>
                      </a:lnTo>
                      <a:lnTo>
                        <a:pt x="88" y="13"/>
                      </a:lnTo>
                      <a:lnTo>
                        <a:pt x="89" y="13"/>
                      </a:lnTo>
                      <a:lnTo>
                        <a:pt x="89" y="14"/>
                      </a:lnTo>
                      <a:lnTo>
                        <a:pt x="90" y="16"/>
                      </a:lnTo>
                      <a:lnTo>
                        <a:pt x="93" y="14"/>
                      </a:lnTo>
                      <a:lnTo>
                        <a:pt x="93" y="16"/>
                      </a:lnTo>
                      <a:lnTo>
                        <a:pt x="94" y="16"/>
                      </a:lnTo>
                      <a:lnTo>
                        <a:pt x="94" y="17"/>
                      </a:lnTo>
                      <a:lnTo>
                        <a:pt x="95" y="18"/>
                      </a:lnTo>
                      <a:lnTo>
                        <a:pt x="95" y="20"/>
                      </a:lnTo>
                      <a:lnTo>
                        <a:pt x="97" y="21"/>
                      </a:lnTo>
                      <a:lnTo>
                        <a:pt x="97" y="22"/>
                      </a:lnTo>
                      <a:lnTo>
                        <a:pt x="98" y="22"/>
                      </a:lnTo>
                      <a:lnTo>
                        <a:pt x="98" y="22"/>
                      </a:lnTo>
                      <a:lnTo>
                        <a:pt x="98" y="22"/>
                      </a:lnTo>
                      <a:lnTo>
                        <a:pt x="99" y="22"/>
                      </a:lnTo>
                      <a:lnTo>
                        <a:pt x="99" y="24"/>
                      </a:lnTo>
                      <a:lnTo>
                        <a:pt x="99" y="24"/>
                      </a:lnTo>
                      <a:lnTo>
                        <a:pt x="98" y="25"/>
                      </a:lnTo>
                      <a:lnTo>
                        <a:pt x="98" y="26"/>
                      </a:lnTo>
                      <a:lnTo>
                        <a:pt x="98" y="27"/>
                      </a:lnTo>
                      <a:lnTo>
                        <a:pt x="98" y="29"/>
                      </a:lnTo>
                      <a:lnTo>
                        <a:pt x="97" y="30"/>
                      </a:lnTo>
                      <a:lnTo>
                        <a:pt x="95" y="31"/>
                      </a:lnTo>
                      <a:lnTo>
                        <a:pt x="95" y="34"/>
                      </a:lnTo>
                      <a:lnTo>
                        <a:pt x="95" y="34"/>
                      </a:lnTo>
                      <a:lnTo>
                        <a:pt x="97" y="37"/>
                      </a:lnTo>
                      <a:lnTo>
                        <a:pt x="102" y="34"/>
                      </a:lnTo>
                      <a:lnTo>
                        <a:pt x="102" y="31"/>
                      </a:lnTo>
                      <a:lnTo>
                        <a:pt x="103" y="30"/>
                      </a:lnTo>
                      <a:lnTo>
                        <a:pt x="105" y="27"/>
                      </a:lnTo>
                      <a:lnTo>
                        <a:pt x="105" y="26"/>
                      </a:lnTo>
                      <a:lnTo>
                        <a:pt x="107" y="26"/>
                      </a:lnTo>
                      <a:lnTo>
                        <a:pt x="107" y="26"/>
                      </a:lnTo>
                      <a:lnTo>
                        <a:pt x="107" y="27"/>
                      </a:lnTo>
                      <a:lnTo>
                        <a:pt x="109" y="29"/>
                      </a:lnTo>
                      <a:lnTo>
                        <a:pt x="111" y="27"/>
                      </a:lnTo>
                      <a:lnTo>
                        <a:pt x="112" y="26"/>
                      </a:lnTo>
                      <a:lnTo>
                        <a:pt x="112" y="26"/>
                      </a:lnTo>
                      <a:lnTo>
                        <a:pt x="114" y="26"/>
                      </a:lnTo>
                      <a:lnTo>
                        <a:pt x="115" y="27"/>
                      </a:lnTo>
                      <a:lnTo>
                        <a:pt x="118" y="27"/>
                      </a:lnTo>
                      <a:lnTo>
                        <a:pt x="118" y="27"/>
                      </a:lnTo>
                      <a:lnTo>
                        <a:pt x="123" y="27"/>
                      </a:lnTo>
                      <a:lnTo>
                        <a:pt x="123" y="29"/>
                      </a:lnTo>
                      <a:lnTo>
                        <a:pt x="124" y="30"/>
                      </a:lnTo>
                      <a:lnTo>
                        <a:pt x="126" y="33"/>
                      </a:lnTo>
                      <a:lnTo>
                        <a:pt x="127" y="33"/>
                      </a:lnTo>
                      <a:lnTo>
                        <a:pt x="126" y="34"/>
                      </a:lnTo>
                      <a:lnTo>
                        <a:pt x="126" y="35"/>
                      </a:lnTo>
                      <a:lnTo>
                        <a:pt x="127" y="38"/>
                      </a:lnTo>
                      <a:lnTo>
                        <a:pt x="127" y="39"/>
                      </a:lnTo>
                      <a:lnTo>
                        <a:pt x="130" y="39"/>
                      </a:lnTo>
                      <a:lnTo>
                        <a:pt x="131" y="41"/>
                      </a:lnTo>
                      <a:lnTo>
                        <a:pt x="131" y="44"/>
                      </a:lnTo>
                      <a:lnTo>
                        <a:pt x="132" y="47"/>
                      </a:lnTo>
                      <a:lnTo>
                        <a:pt x="135" y="50"/>
                      </a:lnTo>
                      <a:lnTo>
                        <a:pt x="136" y="52"/>
                      </a:lnTo>
                      <a:lnTo>
                        <a:pt x="139" y="55"/>
                      </a:lnTo>
                      <a:lnTo>
                        <a:pt x="139" y="55"/>
                      </a:lnTo>
                      <a:lnTo>
                        <a:pt x="141" y="55"/>
                      </a:lnTo>
                      <a:lnTo>
                        <a:pt x="143" y="55"/>
                      </a:lnTo>
                      <a:lnTo>
                        <a:pt x="144" y="56"/>
                      </a:lnTo>
                      <a:lnTo>
                        <a:pt x="144" y="51"/>
                      </a:lnTo>
                      <a:lnTo>
                        <a:pt x="147" y="51"/>
                      </a:lnTo>
                      <a:lnTo>
                        <a:pt x="147" y="52"/>
                      </a:lnTo>
                      <a:lnTo>
                        <a:pt x="147" y="52"/>
                      </a:lnTo>
                      <a:lnTo>
                        <a:pt x="147" y="54"/>
                      </a:lnTo>
                      <a:lnTo>
                        <a:pt x="147" y="55"/>
                      </a:lnTo>
                      <a:lnTo>
                        <a:pt x="149" y="56"/>
                      </a:lnTo>
                      <a:lnTo>
                        <a:pt x="149" y="58"/>
                      </a:lnTo>
                      <a:lnTo>
                        <a:pt x="150" y="59"/>
                      </a:lnTo>
                      <a:lnTo>
                        <a:pt x="152" y="59"/>
                      </a:lnTo>
                      <a:lnTo>
                        <a:pt x="153" y="59"/>
                      </a:lnTo>
                      <a:lnTo>
                        <a:pt x="153" y="60"/>
                      </a:lnTo>
                      <a:lnTo>
                        <a:pt x="161" y="61"/>
                      </a:lnTo>
                      <a:lnTo>
                        <a:pt x="161" y="60"/>
                      </a:lnTo>
                      <a:lnTo>
                        <a:pt x="162" y="60"/>
                      </a:lnTo>
                      <a:lnTo>
                        <a:pt x="162" y="60"/>
                      </a:lnTo>
                      <a:lnTo>
                        <a:pt x="164" y="60"/>
                      </a:lnTo>
                      <a:lnTo>
                        <a:pt x="166" y="60"/>
                      </a:lnTo>
                      <a:lnTo>
                        <a:pt x="166" y="60"/>
                      </a:lnTo>
                      <a:lnTo>
                        <a:pt x="166" y="60"/>
                      </a:lnTo>
                      <a:lnTo>
                        <a:pt x="166" y="60"/>
                      </a:lnTo>
                      <a:lnTo>
                        <a:pt x="166" y="61"/>
                      </a:lnTo>
                      <a:lnTo>
                        <a:pt x="167" y="65"/>
                      </a:lnTo>
                      <a:lnTo>
                        <a:pt x="166" y="65"/>
                      </a:lnTo>
                      <a:lnTo>
                        <a:pt x="166" y="65"/>
                      </a:lnTo>
                      <a:lnTo>
                        <a:pt x="166" y="67"/>
                      </a:lnTo>
                      <a:lnTo>
                        <a:pt x="166" y="67"/>
                      </a:lnTo>
                      <a:lnTo>
                        <a:pt x="166" y="67"/>
                      </a:lnTo>
                      <a:lnTo>
                        <a:pt x="167" y="68"/>
                      </a:lnTo>
                      <a:lnTo>
                        <a:pt x="167" y="69"/>
                      </a:lnTo>
                      <a:lnTo>
                        <a:pt x="167" y="71"/>
                      </a:lnTo>
                      <a:lnTo>
                        <a:pt x="167" y="71"/>
                      </a:lnTo>
                      <a:lnTo>
                        <a:pt x="166" y="72"/>
                      </a:lnTo>
                      <a:lnTo>
                        <a:pt x="164" y="71"/>
                      </a:lnTo>
                      <a:lnTo>
                        <a:pt x="164" y="68"/>
                      </a:lnTo>
                      <a:lnTo>
                        <a:pt x="161" y="68"/>
                      </a:lnTo>
                      <a:lnTo>
                        <a:pt x="160" y="67"/>
                      </a:lnTo>
                      <a:lnTo>
                        <a:pt x="157" y="65"/>
                      </a:lnTo>
                      <a:lnTo>
                        <a:pt x="156" y="67"/>
                      </a:lnTo>
                      <a:lnTo>
                        <a:pt x="156" y="67"/>
                      </a:lnTo>
                      <a:lnTo>
                        <a:pt x="153" y="67"/>
                      </a:lnTo>
                      <a:lnTo>
                        <a:pt x="153" y="68"/>
                      </a:lnTo>
                      <a:lnTo>
                        <a:pt x="154" y="68"/>
                      </a:lnTo>
                      <a:lnTo>
                        <a:pt x="154" y="69"/>
                      </a:lnTo>
                      <a:lnTo>
                        <a:pt x="157" y="69"/>
                      </a:lnTo>
                      <a:lnTo>
                        <a:pt x="157" y="71"/>
                      </a:lnTo>
                      <a:lnTo>
                        <a:pt x="149" y="71"/>
                      </a:lnTo>
                      <a:lnTo>
                        <a:pt x="148" y="69"/>
                      </a:lnTo>
                      <a:lnTo>
                        <a:pt x="147" y="68"/>
                      </a:lnTo>
                      <a:lnTo>
                        <a:pt x="145" y="68"/>
                      </a:lnTo>
                      <a:lnTo>
                        <a:pt x="143" y="67"/>
                      </a:lnTo>
                      <a:lnTo>
                        <a:pt x="143" y="68"/>
                      </a:lnTo>
                      <a:lnTo>
                        <a:pt x="141" y="69"/>
                      </a:lnTo>
                      <a:lnTo>
                        <a:pt x="143" y="71"/>
                      </a:lnTo>
                      <a:lnTo>
                        <a:pt x="144" y="71"/>
                      </a:lnTo>
                      <a:lnTo>
                        <a:pt x="144" y="71"/>
                      </a:lnTo>
                      <a:lnTo>
                        <a:pt x="145" y="73"/>
                      </a:lnTo>
                      <a:lnTo>
                        <a:pt x="148" y="73"/>
                      </a:lnTo>
                      <a:lnTo>
                        <a:pt x="148" y="75"/>
                      </a:lnTo>
                      <a:lnTo>
                        <a:pt x="150" y="75"/>
                      </a:lnTo>
                      <a:lnTo>
                        <a:pt x="152" y="72"/>
                      </a:lnTo>
                      <a:lnTo>
                        <a:pt x="156" y="72"/>
                      </a:lnTo>
                      <a:lnTo>
                        <a:pt x="156" y="75"/>
                      </a:lnTo>
                      <a:lnTo>
                        <a:pt x="158" y="75"/>
                      </a:lnTo>
                      <a:lnTo>
                        <a:pt x="158" y="77"/>
                      </a:lnTo>
                      <a:lnTo>
                        <a:pt x="157" y="79"/>
                      </a:lnTo>
                      <a:lnTo>
                        <a:pt x="156" y="79"/>
                      </a:lnTo>
                      <a:lnTo>
                        <a:pt x="154" y="79"/>
                      </a:lnTo>
                      <a:lnTo>
                        <a:pt x="153" y="79"/>
                      </a:lnTo>
                      <a:lnTo>
                        <a:pt x="152" y="80"/>
                      </a:lnTo>
                      <a:lnTo>
                        <a:pt x="152" y="81"/>
                      </a:lnTo>
                      <a:lnTo>
                        <a:pt x="150" y="81"/>
                      </a:lnTo>
                      <a:lnTo>
                        <a:pt x="150" y="80"/>
                      </a:lnTo>
                      <a:lnTo>
                        <a:pt x="145" y="80"/>
                      </a:lnTo>
                      <a:lnTo>
                        <a:pt x="145" y="82"/>
                      </a:lnTo>
                      <a:lnTo>
                        <a:pt x="145" y="82"/>
                      </a:lnTo>
                      <a:lnTo>
                        <a:pt x="145" y="82"/>
                      </a:lnTo>
                      <a:lnTo>
                        <a:pt x="143" y="82"/>
                      </a:lnTo>
                      <a:lnTo>
                        <a:pt x="141" y="81"/>
                      </a:lnTo>
                      <a:lnTo>
                        <a:pt x="140" y="81"/>
                      </a:lnTo>
                      <a:lnTo>
                        <a:pt x="139" y="81"/>
                      </a:lnTo>
                      <a:lnTo>
                        <a:pt x="137" y="81"/>
                      </a:lnTo>
                      <a:lnTo>
                        <a:pt x="136" y="81"/>
                      </a:lnTo>
                      <a:lnTo>
                        <a:pt x="135" y="80"/>
                      </a:lnTo>
                      <a:lnTo>
                        <a:pt x="132" y="79"/>
                      </a:lnTo>
                      <a:lnTo>
                        <a:pt x="132" y="79"/>
                      </a:lnTo>
                      <a:lnTo>
                        <a:pt x="132" y="79"/>
                      </a:lnTo>
                      <a:lnTo>
                        <a:pt x="132" y="79"/>
                      </a:lnTo>
                      <a:lnTo>
                        <a:pt x="131" y="80"/>
                      </a:lnTo>
                      <a:lnTo>
                        <a:pt x="130" y="80"/>
                      </a:lnTo>
                      <a:lnTo>
                        <a:pt x="128" y="80"/>
                      </a:lnTo>
                      <a:lnTo>
                        <a:pt x="128" y="77"/>
                      </a:lnTo>
                      <a:lnTo>
                        <a:pt x="126" y="77"/>
                      </a:lnTo>
                      <a:lnTo>
                        <a:pt x="123" y="76"/>
                      </a:lnTo>
                      <a:lnTo>
                        <a:pt x="120" y="76"/>
                      </a:lnTo>
                      <a:lnTo>
                        <a:pt x="119" y="73"/>
                      </a:lnTo>
                      <a:lnTo>
                        <a:pt x="120" y="72"/>
                      </a:lnTo>
                      <a:lnTo>
                        <a:pt x="122" y="71"/>
                      </a:lnTo>
                      <a:lnTo>
                        <a:pt x="123" y="68"/>
                      </a:lnTo>
                      <a:lnTo>
                        <a:pt x="122" y="68"/>
                      </a:lnTo>
                      <a:lnTo>
                        <a:pt x="122" y="68"/>
                      </a:lnTo>
                      <a:lnTo>
                        <a:pt x="118" y="68"/>
                      </a:lnTo>
                      <a:lnTo>
                        <a:pt x="116" y="69"/>
                      </a:lnTo>
                      <a:lnTo>
                        <a:pt x="114" y="72"/>
                      </a:lnTo>
                      <a:lnTo>
                        <a:pt x="110" y="72"/>
                      </a:lnTo>
                      <a:lnTo>
                        <a:pt x="109" y="75"/>
                      </a:lnTo>
                      <a:lnTo>
                        <a:pt x="107" y="76"/>
                      </a:lnTo>
                      <a:lnTo>
                        <a:pt x="106" y="77"/>
                      </a:lnTo>
                      <a:lnTo>
                        <a:pt x="103" y="77"/>
                      </a:lnTo>
                      <a:lnTo>
                        <a:pt x="101" y="79"/>
                      </a:lnTo>
                      <a:lnTo>
                        <a:pt x="98" y="79"/>
                      </a:lnTo>
                      <a:lnTo>
                        <a:pt x="98" y="80"/>
                      </a:lnTo>
                      <a:lnTo>
                        <a:pt x="94" y="80"/>
                      </a:lnTo>
                      <a:lnTo>
                        <a:pt x="94" y="81"/>
                      </a:lnTo>
                      <a:lnTo>
                        <a:pt x="93" y="81"/>
                      </a:lnTo>
                      <a:lnTo>
                        <a:pt x="93" y="81"/>
                      </a:lnTo>
                      <a:lnTo>
                        <a:pt x="92" y="82"/>
                      </a:lnTo>
                      <a:lnTo>
                        <a:pt x="90" y="81"/>
                      </a:lnTo>
                      <a:lnTo>
                        <a:pt x="89" y="81"/>
                      </a:lnTo>
                      <a:lnTo>
                        <a:pt x="89" y="81"/>
                      </a:lnTo>
                      <a:lnTo>
                        <a:pt x="89" y="81"/>
                      </a:lnTo>
                      <a:lnTo>
                        <a:pt x="89" y="84"/>
                      </a:lnTo>
                      <a:lnTo>
                        <a:pt x="80" y="85"/>
                      </a:lnTo>
                      <a:lnTo>
                        <a:pt x="80" y="86"/>
                      </a:lnTo>
                      <a:lnTo>
                        <a:pt x="73" y="85"/>
                      </a:lnTo>
                      <a:lnTo>
                        <a:pt x="71" y="85"/>
                      </a:lnTo>
                      <a:lnTo>
                        <a:pt x="71" y="86"/>
                      </a:lnTo>
                      <a:lnTo>
                        <a:pt x="69" y="86"/>
                      </a:lnTo>
                      <a:lnTo>
                        <a:pt x="69" y="86"/>
                      </a:lnTo>
                      <a:lnTo>
                        <a:pt x="69" y="85"/>
                      </a:lnTo>
                      <a:lnTo>
                        <a:pt x="64" y="86"/>
                      </a:lnTo>
                      <a:lnTo>
                        <a:pt x="64" y="88"/>
                      </a:lnTo>
                      <a:lnTo>
                        <a:pt x="60" y="89"/>
                      </a:lnTo>
                      <a:lnTo>
                        <a:pt x="58" y="89"/>
                      </a:lnTo>
                      <a:lnTo>
                        <a:pt x="55" y="89"/>
                      </a:lnTo>
                      <a:lnTo>
                        <a:pt x="54" y="88"/>
                      </a:lnTo>
                      <a:lnTo>
                        <a:pt x="54" y="88"/>
                      </a:lnTo>
                      <a:lnTo>
                        <a:pt x="54" y="86"/>
                      </a:lnTo>
                      <a:lnTo>
                        <a:pt x="54" y="86"/>
                      </a:lnTo>
                      <a:lnTo>
                        <a:pt x="52" y="86"/>
                      </a:lnTo>
                      <a:lnTo>
                        <a:pt x="50" y="86"/>
                      </a:lnTo>
                      <a:lnTo>
                        <a:pt x="48" y="86"/>
                      </a:lnTo>
                      <a:lnTo>
                        <a:pt x="48" y="86"/>
                      </a:lnTo>
                      <a:lnTo>
                        <a:pt x="48" y="86"/>
                      </a:lnTo>
                      <a:lnTo>
                        <a:pt x="47" y="86"/>
                      </a:lnTo>
                      <a:lnTo>
                        <a:pt x="47" y="85"/>
                      </a:lnTo>
                      <a:lnTo>
                        <a:pt x="47" y="82"/>
                      </a:lnTo>
                      <a:lnTo>
                        <a:pt x="47" y="81"/>
                      </a:lnTo>
                      <a:lnTo>
                        <a:pt x="46" y="80"/>
                      </a:lnTo>
                      <a:lnTo>
                        <a:pt x="46" y="79"/>
                      </a:lnTo>
                      <a:lnTo>
                        <a:pt x="42" y="79"/>
                      </a:lnTo>
                      <a:lnTo>
                        <a:pt x="42" y="77"/>
                      </a:lnTo>
                      <a:lnTo>
                        <a:pt x="40" y="77"/>
                      </a:lnTo>
                      <a:lnTo>
                        <a:pt x="39" y="77"/>
                      </a:lnTo>
                      <a:lnTo>
                        <a:pt x="39" y="77"/>
                      </a:lnTo>
                      <a:lnTo>
                        <a:pt x="39" y="77"/>
                      </a:lnTo>
                      <a:lnTo>
                        <a:pt x="35" y="77"/>
                      </a:lnTo>
                      <a:lnTo>
                        <a:pt x="27" y="75"/>
                      </a:lnTo>
                      <a:lnTo>
                        <a:pt x="26" y="75"/>
                      </a:lnTo>
                      <a:lnTo>
                        <a:pt x="26" y="72"/>
                      </a:lnTo>
                      <a:lnTo>
                        <a:pt x="23" y="72"/>
                      </a:lnTo>
                      <a:lnTo>
                        <a:pt x="21" y="71"/>
                      </a:lnTo>
                      <a:lnTo>
                        <a:pt x="21" y="68"/>
                      </a:lnTo>
                      <a:lnTo>
                        <a:pt x="20" y="68"/>
                      </a:lnTo>
                      <a:lnTo>
                        <a:pt x="21" y="65"/>
                      </a:lnTo>
                      <a:lnTo>
                        <a:pt x="21" y="65"/>
                      </a:lnTo>
                      <a:lnTo>
                        <a:pt x="21" y="61"/>
                      </a:lnTo>
                      <a:lnTo>
                        <a:pt x="23" y="61"/>
                      </a:lnTo>
                      <a:lnTo>
                        <a:pt x="23" y="63"/>
                      </a:lnTo>
                      <a:lnTo>
                        <a:pt x="26" y="61"/>
                      </a:lnTo>
                      <a:lnTo>
                        <a:pt x="30" y="61"/>
                      </a:lnTo>
                      <a:lnTo>
                        <a:pt x="30" y="63"/>
                      </a:lnTo>
                      <a:lnTo>
                        <a:pt x="37" y="61"/>
                      </a:lnTo>
                      <a:lnTo>
                        <a:pt x="38" y="60"/>
                      </a:lnTo>
                      <a:lnTo>
                        <a:pt x="43" y="59"/>
                      </a:lnTo>
                      <a:lnTo>
                        <a:pt x="43" y="59"/>
                      </a:lnTo>
                      <a:lnTo>
                        <a:pt x="48" y="59"/>
                      </a:lnTo>
                      <a:lnTo>
                        <a:pt x="48" y="58"/>
                      </a:lnTo>
                      <a:lnTo>
                        <a:pt x="48" y="58"/>
                      </a:lnTo>
                      <a:lnTo>
                        <a:pt x="48" y="58"/>
                      </a:lnTo>
                      <a:lnTo>
                        <a:pt x="48" y="58"/>
                      </a:lnTo>
                      <a:lnTo>
                        <a:pt x="48" y="59"/>
                      </a:lnTo>
                      <a:lnTo>
                        <a:pt x="52" y="59"/>
                      </a:lnTo>
                      <a:lnTo>
                        <a:pt x="52" y="60"/>
                      </a:lnTo>
                      <a:lnTo>
                        <a:pt x="63" y="60"/>
                      </a:lnTo>
                      <a:lnTo>
                        <a:pt x="64" y="58"/>
                      </a:lnTo>
                      <a:lnTo>
                        <a:pt x="65" y="58"/>
                      </a:lnTo>
                      <a:lnTo>
                        <a:pt x="68" y="58"/>
                      </a:lnTo>
                      <a:lnTo>
                        <a:pt x="67" y="55"/>
                      </a:lnTo>
                      <a:lnTo>
                        <a:pt x="68" y="55"/>
                      </a:lnTo>
                      <a:lnTo>
                        <a:pt x="68" y="54"/>
                      </a:lnTo>
                      <a:lnTo>
                        <a:pt x="71" y="54"/>
                      </a:lnTo>
                      <a:lnTo>
                        <a:pt x="71" y="52"/>
                      </a:lnTo>
                      <a:lnTo>
                        <a:pt x="69" y="51"/>
                      </a:lnTo>
                      <a:lnTo>
                        <a:pt x="67" y="52"/>
                      </a:lnTo>
                      <a:lnTo>
                        <a:pt x="64" y="54"/>
                      </a:lnTo>
                      <a:lnTo>
                        <a:pt x="61" y="54"/>
                      </a:lnTo>
                      <a:lnTo>
                        <a:pt x="61" y="52"/>
                      </a:lnTo>
                      <a:lnTo>
                        <a:pt x="59" y="51"/>
                      </a:lnTo>
                      <a:lnTo>
                        <a:pt x="59" y="50"/>
                      </a:lnTo>
                      <a:lnTo>
                        <a:pt x="56" y="50"/>
                      </a:lnTo>
                      <a:lnTo>
                        <a:pt x="56" y="51"/>
                      </a:lnTo>
                      <a:lnTo>
                        <a:pt x="56" y="51"/>
                      </a:lnTo>
                      <a:lnTo>
                        <a:pt x="55" y="52"/>
                      </a:lnTo>
                      <a:lnTo>
                        <a:pt x="55" y="52"/>
                      </a:lnTo>
                      <a:lnTo>
                        <a:pt x="52" y="52"/>
                      </a:lnTo>
                      <a:lnTo>
                        <a:pt x="51" y="52"/>
                      </a:lnTo>
                      <a:lnTo>
                        <a:pt x="50" y="52"/>
                      </a:lnTo>
                      <a:lnTo>
                        <a:pt x="50" y="52"/>
                      </a:lnTo>
                      <a:lnTo>
                        <a:pt x="48" y="52"/>
                      </a:lnTo>
                      <a:lnTo>
                        <a:pt x="47" y="51"/>
                      </a:lnTo>
                      <a:lnTo>
                        <a:pt x="46" y="51"/>
                      </a:lnTo>
                      <a:lnTo>
                        <a:pt x="44" y="52"/>
                      </a:lnTo>
                      <a:lnTo>
                        <a:pt x="42" y="52"/>
                      </a:lnTo>
                      <a:lnTo>
                        <a:pt x="39" y="54"/>
                      </a:lnTo>
                      <a:lnTo>
                        <a:pt x="39" y="54"/>
                      </a:lnTo>
                      <a:lnTo>
                        <a:pt x="38" y="52"/>
                      </a:lnTo>
                      <a:lnTo>
                        <a:pt x="37" y="51"/>
                      </a:lnTo>
                      <a:lnTo>
                        <a:pt x="35" y="52"/>
                      </a:lnTo>
                      <a:lnTo>
                        <a:pt x="34" y="52"/>
                      </a:lnTo>
                      <a:lnTo>
                        <a:pt x="34" y="52"/>
                      </a:lnTo>
                      <a:lnTo>
                        <a:pt x="33" y="52"/>
                      </a:lnTo>
                      <a:lnTo>
                        <a:pt x="33" y="52"/>
                      </a:lnTo>
                      <a:lnTo>
                        <a:pt x="33" y="52"/>
                      </a:lnTo>
                      <a:lnTo>
                        <a:pt x="26" y="52"/>
                      </a:lnTo>
                      <a:lnTo>
                        <a:pt x="26" y="54"/>
                      </a:lnTo>
                      <a:lnTo>
                        <a:pt x="23" y="54"/>
                      </a:lnTo>
                      <a:lnTo>
                        <a:pt x="22" y="52"/>
                      </a:lnTo>
                      <a:lnTo>
                        <a:pt x="20" y="51"/>
                      </a:lnTo>
                      <a:lnTo>
                        <a:pt x="20" y="52"/>
                      </a:lnTo>
                      <a:lnTo>
                        <a:pt x="18" y="52"/>
                      </a:lnTo>
                      <a:lnTo>
                        <a:pt x="17" y="54"/>
                      </a:lnTo>
                      <a:lnTo>
                        <a:pt x="17" y="52"/>
                      </a:lnTo>
                      <a:lnTo>
                        <a:pt x="14" y="52"/>
                      </a:lnTo>
                      <a:lnTo>
                        <a:pt x="14" y="52"/>
                      </a:lnTo>
                      <a:lnTo>
                        <a:pt x="13" y="51"/>
                      </a:lnTo>
                      <a:lnTo>
                        <a:pt x="12" y="50"/>
                      </a:lnTo>
                      <a:lnTo>
                        <a:pt x="12" y="48"/>
                      </a:lnTo>
                      <a:lnTo>
                        <a:pt x="21" y="46"/>
                      </a:lnTo>
                      <a:lnTo>
                        <a:pt x="21" y="44"/>
                      </a:lnTo>
                      <a:lnTo>
                        <a:pt x="23" y="44"/>
                      </a:lnTo>
                      <a:lnTo>
                        <a:pt x="23" y="44"/>
                      </a:lnTo>
                      <a:lnTo>
                        <a:pt x="23" y="44"/>
                      </a:lnTo>
                      <a:lnTo>
                        <a:pt x="23" y="44"/>
                      </a:lnTo>
                      <a:lnTo>
                        <a:pt x="25" y="44"/>
                      </a:lnTo>
                      <a:lnTo>
                        <a:pt x="25" y="44"/>
                      </a:lnTo>
                      <a:lnTo>
                        <a:pt x="25" y="44"/>
                      </a:lnTo>
                      <a:lnTo>
                        <a:pt x="29" y="44"/>
                      </a:lnTo>
                      <a:lnTo>
                        <a:pt x="29" y="43"/>
                      </a:lnTo>
                      <a:lnTo>
                        <a:pt x="31" y="42"/>
                      </a:lnTo>
                      <a:lnTo>
                        <a:pt x="31" y="42"/>
                      </a:lnTo>
                      <a:lnTo>
                        <a:pt x="33" y="42"/>
                      </a:lnTo>
                      <a:lnTo>
                        <a:pt x="33" y="41"/>
                      </a:lnTo>
                      <a:lnTo>
                        <a:pt x="33" y="41"/>
                      </a:lnTo>
                      <a:lnTo>
                        <a:pt x="34" y="41"/>
                      </a:lnTo>
                      <a:lnTo>
                        <a:pt x="34" y="42"/>
                      </a:lnTo>
                      <a:lnTo>
                        <a:pt x="34" y="42"/>
                      </a:lnTo>
                      <a:lnTo>
                        <a:pt x="35" y="42"/>
                      </a:lnTo>
                      <a:lnTo>
                        <a:pt x="35" y="41"/>
                      </a:lnTo>
                      <a:lnTo>
                        <a:pt x="35" y="41"/>
                      </a:lnTo>
                      <a:lnTo>
                        <a:pt x="37" y="41"/>
                      </a:lnTo>
                      <a:lnTo>
                        <a:pt x="37" y="42"/>
                      </a:lnTo>
                      <a:lnTo>
                        <a:pt x="40" y="42"/>
                      </a:lnTo>
                      <a:lnTo>
                        <a:pt x="40" y="39"/>
                      </a:lnTo>
                      <a:lnTo>
                        <a:pt x="39" y="39"/>
                      </a:lnTo>
                      <a:lnTo>
                        <a:pt x="38" y="39"/>
                      </a:lnTo>
                      <a:lnTo>
                        <a:pt x="35" y="39"/>
                      </a:lnTo>
                      <a:lnTo>
                        <a:pt x="33" y="39"/>
                      </a:lnTo>
                      <a:lnTo>
                        <a:pt x="33" y="39"/>
                      </a:lnTo>
                      <a:lnTo>
                        <a:pt x="29" y="39"/>
                      </a:lnTo>
                      <a:lnTo>
                        <a:pt x="29" y="41"/>
                      </a:lnTo>
                      <a:lnTo>
                        <a:pt x="27" y="41"/>
                      </a:lnTo>
                      <a:lnTo>
                        <a:pt x="26" y="42"/>
                      </a:lnTo>
                      <a:lnTo>
                        <a:pt x="18" y="41"/>
                      </a:lnTo>
                      <a:lnTo>
                        <a:pt x="18" y="41"/>
                      </a:lnTo>
                      <a:lnTo>
                        <a:pt x="18" y="41"/>
                      </a:lnTo>
                      <a:lnTo>
                        <a:pt x="18" y="41"/>
                      </a:lnTo>
                      <a:lnTo>
                        <a:pt x="17" y="41"/>
                      </a:lnTo>
                      <a:lnTo>
                        <a:pt x="17" y="42"/>
                      </a:lnTo>
                      <a:lnTo>
                        <a:pt x="17" y="43"/>
                      </a:lnTo>
                      <a:lnTo>
                        <a:pt x="17" y="44"/>
                      </a:lnTo>
                      <a:lnTo>
                        <a:pt x="9" y="44"/>
                      </a:lnTo>
                      <a:lnTo>
                        <a:pt x="8" y="42"/>
                      </a:lnTo>
                      <a:lnTo>
                        <a:pt x="9" y="42"/>
                      </a:lnTo>
                      <a:lnTo>
                        <a:pt x="9" y="42"/>
                      </a:lnTo>
                      <a:lnTo>
                        <a:pt x="9" y="42"/>
                      </a:lnTo>
                      <a:lnTo>
                        <a:pt x="10" y="42"/>
                      </a:lnTo>
                      <a:lnTo>
                        <a:pt x="13" y="41"/>
                      </a:lnTo>
                      <a:lnTo>
                        <a:pt x="14" y="41"/>
                      </a:lnTo>
                      <a:lnTo>
                        <a:pt x="14" y="41"/>
                      </a:lnTo>
                      <a:lnTo>
                        <a:pt x="13" y="39"/>
                      </a:lnTo>
                      <a:lnTo>
                        <a:pt x="12" y="39"/>
                      </a:lnTo>
                      <a:lnTo>
                        <a:pt x="12" y="39"/>
                      </a:lnTo>
                      <a:lnTo>
                        <a:pt x="12" y="38"/>
                      </a:lnTo>
                      <a:lnTo>
                        <a:pt x="13" y="38"/>
                      </a:lnTo>
                      <a:lnTo>
                        <a:pt x="9" y="38"/>
                      </a:lnTo>
                      <a:lnTo>
                        <a:pt x="9" y="39"/>
                      </a:lnTo>
                      <a:lnTo>
                        <a:pt x="8" y="39"/>
                      </a:lnTo>
                      <a:lnTo>
                        <a:pt x="5" y="41"/>
                      </a:lnTo>
                      <a:lnTo>
                        <a:pt x="5" y="41"/>
                      </a:lnTo>
                      <a:lnTo>
                        <a:pt x="5" y="39"/>
                      </a:lnTo>
                      <a:lnTo>
                        <a:pt x="0" y="39"/>
                      </a:lnTo>
                      <a:lnTo>
                        <a:pt x="0" y="38"/>
                      </a:lnTo>
                      <a:lnTo>
                        <a:pt x="0" y="37"/>
                      </a:lnTo>
                      <a:lnTo>
                        <a:pt x="0" y="35"/>
                      </a:lnTo>
                      <a:lnTo>
                        <a:pt x="1" y="34"/>
                      </a:lnTo>
                      <a:lnTo>
                        <a:pt x="1" y="34"/>
                      </a:lnTo>
                      <a:lnTo>
                        <a:pt x="3" y="34"/>
                      </a:lnTo>
                      <a:lnTo>
                        <a:pt x="3" y="33"/>
                      </a:lnTo>
                      <a:lnTo>
                        <a:pt x="5" y="31"/>
                      </a:lnTo>
                      <a:lnTo>
                        <a:pt x="5" y="30"/>
                      </a:lnTo>
                      <a:lnTo>
                        <a:pt x="5" y="29"/>
                      </a:lnTo>
                      <a:lnTo>
                        <a:pt x="6" y="29"/>
                      </a:lnTo>
                      <a:lnTo>
                        <a:pt x="8" y="27"/>
                      </a:lnTo>
                      <a:lnTo>
                        <a:pt x="9" y="29"/>
                      </a:lnTo>
                      <a:lnTo>
                        <a:pt x="9" y="29"/>
                      </a:lnTo>
                      <a:lnTo>
                        <a:pt x="9" y="27"/>
                      </a:lnTo>
                      <a:lnTo>
                        <a:pt x="10" y="26"/>
                      </a:lnTo>
                      <a:lnTo>
                        <a:pt x="10" y="25"/>
                      </a:lnTo>
                      <a:lnTo>
                        <a:pt x="10" y="25"/>
                      </a:lnTo>
                      <a:lnTo>
                        <a:pt x="10" y="24"/>
                      </a:lnTo>
                      <a:lnTo>
                        <a:pt x="9" y="22"/>
                      </a:lnTo>
                      <a:lnTo>
                        <a:pt x="9" y="22"/>
                      </a:lnTo>
                      <a:lnTo>
                        <a:pt x="10" y="22"/>
                      </a:lnTo>
                      <a:lnTo>
                        <a:pt x="12" y="20"/>
                      </a:lnTo>
                      <a:lnTo>
                        <a:pt x="13" y="18"/>
                      </a:lnTo>
                      <a:lnTo>
                        <a:pt x="14" y="18"/>
                      </a:lnTo>
                      <a:lnTo>
                        <a:pt x="14" y="17"/>
                      </a:lnTo>
                      <a:lnTo>
                        <a:pt x="17" y="17"/>
                      </a:lnTo>
                      <a:lnTo>
                        <a:pt x="18" y="16"/>
                      </a:lnTo>
                      <a:lnTo>
                        <a:pt x="20" y="16"/>
                      </a:lnTo>
                      <a:lnTo>
                        <a:pt x="20" y="16"/>
                      </a:lnTo>
                      <a:lnTo>
                        <a:pt x="21" y="16"/>
                      </a:lnTo>
                      <a:lnTo>
                        <a:pt x="21" y="14"/>
                      </a:lnTo>
                      <a:lnTo>
                        <a:pt x="22" y="14"/>
                      </a:lnTo>
                      <a:lnTo>
                        <a:pt x="22" y="14"/>
                      </a:lnTo>
                      <a:lnTo>
                        <a:pt x="23" y="14"/>
                      </a:lnTo>
                      <a:lnTo>
                        <a:pt x="23" y="14"/>
                      </a:lnTo>
                      <a:lnTo>
                        <a:pt x="23" y="14"/>
                      </a:lnTo>
                      <a:lnTo>
                        <a:pt x="25" y="14"/>
                      </a:lnTo>
                      <a:lnTo>
                        <a:pt x="25" y="14"/>
                      </a:lnTo>
                      <a:lnTo>
                        <a:pt x="31" y="14"/>
                      </a:lnTo>
                      <a:lnTo>
                        <a:pt x="33" y="13"/>
                      </a:lnTo>
                      <a:lnTo>
                        <a:pt x="34" y="13"/>
                      </a:lnTo>
                      <a:lnTo>
                        <a:pt x="34" y="12"/>
                      </a:lnTo>
                      <a:lnTo>
                        <a:pt x="37" y="10"/>
                      </a:lnTo>
                      <a:lnTo>
                        <a:pt x="38" y="9"/>
                      </a:lnTo>
                      <a:lnTo>
                        <a:pt x="39" y="8"/>
                      </a:lnTo>
                      <a:lnTo>
                        <a:pt x="40" y="7"/>
                      </a:lnTo>
                      <a:lnTo>
                        <a:pt x="44" y="5"/>
                      </a:lnTo>
                      <a:close/>
                      <a:moveTo>
                        <a:pt x="2173" y="5"/>
                      </a:moveTo>
                      <a:lnTo>
                        <a:pt x="2176" y="5"/>
                      </a:lnTo>
                      <a:lnTo>
                        <a:pt x="2176" y="5"/>
                      </a:lnTo>
                      <a:lnTo>
                        <a:pt x="2178" y="7"/>
                      </a:lnTo>
                      <a:lnTo>
                        <a:pt x="2178" y="8"/>
                      </a:lnTo>
                      <a:lnTo>
                        <a:pt x="2181" y="8"/>
                      </a:lnTo>
                      <a:lnTo>
                        <a:pt x="2182" y="9"/>
                      </a:lnTo>
                      <a:lnTo>
                        <a:pt x="2183" y="9"/>
                      </a:lnTo>
                      <a:lnTo>
                        <a:pt x="2185" y="10"/>
                      </a:lnTo>
                      <a:lnTo>
                        <a:pt x="2186" y="12"/>
                      </a:lnTo>
                      <a:lnTo>
                        <a:pt x="2191" y="12"/>
                      </a:lnTo>
                      <a:lnTo>
                        <a:pt x="2191" y="16"/>
                      </a:lnTo>
                      <a:lnTo>
                        <a:pt x="2187" y="17"/>
                      </a:lnTo>
                      <a:lnTo>
                        <a:pt x="2187" y="18"/>
                      </a:lnTo>
                      <a:lnTo>
                        <a:pt x="2186" y="20"/>
                      </a:lnTo>
                      <a:lnTo>
                        <a:pt x="2186" y="20"/>
                      </a:lnTo>
                      <a:lnTo>
                        <a:pt x="2182" y="21"/>
                      </a:lnTo>
                      <a:lnTo>
                        <a:pt x="2182" y="21"/>
                      </a:lnTo>
                      <a:lnTo>
                        <a:pt x="2181" y="22"/>
                      </a:lnTo>
                      <a:lnTo>
                        <a:pt x="2178" y="22"/>
                      </a:lnTo>
                      <a:lnTo>
                        <a:pt x="2176" y="22"/>
                      </a:lnTo>
                      <a:lnTo>
                        <a:pt x="2177" y="25"/>
                      </a:lnTo>
                      <a:lnTo>
                        <a:pt x="2176" y="25"/>
                      </a:lnTo>
                      <a:lnTo>
                        <a:pt x="2174" y="26"/>
                      </a:lnTo>
                      <a:lnTo>
                        <a:pt x="2172" y="26"/>
                      </a:lnTo>
                      <a:lnTo>
                        <a:pt x="2172" y="25"/>
                      </a:lnTo>
                      <a:lnTo>
                        <a:pt x="2170" y="25"/>
                      </a:lnTo>
                      <a:lnTo>
                        <a:pt x="2170" y="24"/>
                      </a:lnTo>
                      <a:lnTo>
                        <a:pt x="2172" y="24"/>
                      </a:lnTo>
                      <a:lnTo>
                        <a:pt x="2172" y="22"/>
                      </a:lnTo>
                      <a:lnTo>
                        <a:pt x="2174" y="22"/>
                      </a:lnTo>
                      <a:lnTo>
                        <a:pt x="2174" y="22"/>
                      </a:lnTo>
                      <a:lnTo>
                        <a:pt x="2172" y="21"/>
                      </a:lnTo>
                      <a:lnTo>
                        <a:pt x="2170" y="20"/>
                      </a:lnTo>
                      <a:lnTo>
                        <a:pt x="2163" y="20"/>
                      </a:lnTo>
                      <a:lnTo>
                        <a:pt x="2163" y="17"/>
                      </a:lnTo>
                      <a:lnTo>
                        <a:pt x="2161" y="16"/>
                      </a:lnTo>
                      <a:lnTo>
                        <a:pt x="2160" y="16"/>
                      </a:lnTo>
                      <a:lnTo>
                        <a:pt x="2159" y="14"/>
                      </a:lnTo>
                      <a:lnTo>
                        <a:pt x="2160" y="14"/>
                      </a:lnTo>
                      <a:lnTo>
                        <a:pt x="2159" y="10"/>
                      </a:lnTo>
                      <a:lnTo>
                        <a:pt x="2160" y="10"/>
                      </a:lnTo>
                      <a:lnTo>
                        <a:pt x="2160" y="9"/>
                      </a:lnTo>
                      <a:lnTo>
                        <a:pt x="2160" y="8"/>
                      </a:lnTo>
                      <a:lnTo>
                        <a:pt x="2163" y="8"/>
                      </a:lnTo>
                      <a:lnTo>
                        <a:pt x="2165" y="7"/>
                      </a:lnTo>
                      <a:lnTo>
                        <a:pt x="2169" y="5"/>
                      </a:lnTo>
                      <a:lnTo>
                        <a:pt x="2173" y="5"/>
                      </a:lnTo>
                      <a:close/>
                      <a:moveTo>
                        <a:pt x="2329" y="1"/>
                      </a:moveTo>
                      <a:lnTo>
                        <a:pt x="2330" y="3"/>
                      </a:lnTo>
                      <a:lnTo>
                        <a:pt x="2331" y="3"/>
                      </a:lnTo>
                      <a:lnTo>
                        <a:pt x="2331" y="3"/>
                      </a:lnTo>
                      <a:lnTo>
                        <a:pt x="2333" y="3"/>
                      </a:lnTo>
                      <a:lnTo>
                        <a:pt x="2334" y="3"/>
                      </a:lnTo>
                      <a:lnTo>
                        <a:pt x="2334" y="3"/>
                      </a:lnTo>
                      <a:lnTo>
                        <a:pt x="2337" y="4"/>
                      </a:lnTo>
                      <a:lnTo>
                        <a:pt x="2337" y="5"/>
                      </a:lnTo>
                      <a:lnTo>
                        <a:pt x="2338" y="5"/>
                      </a:lnTo>
                      <a:lnTo>
                        <a:pt x="2341" y="8"/>
                      </a:lnTo>
                      <a:lnTo>
                        <a:pt x="2342" y="8"/>
                      </a:lnTo>
                      <a:lnTo>
                        <a:pt x="2342" y="9"/>
                      </a:lnTo>
                      <a:lnTo>
                        <a:pt x="2343" y="9"/>
                      </a:lnTo>
                      <a:lnTo>
                        <a:pt x="2343" y="9"/>
                      </a:lnTo>
                      <a:lnTo>
                        <a:pt x="2343" y="9"/>
                      </a:lnTo>
                      <a:lnTo>
                        <a:pt x="2344" y="10"/>
                      </a:lnTo>
                      <a:lnTo>
                        <a:pt x="2344" y="10"/>
                      </a:lnTo>
                      <a:lnTo>
                        <a:pt x="2346" y="14"/>
                      </a:lnTo>
                      <a:lnTo>
                        <a:pt x="2344" y="14"/>
                      </a:lnTo>
                      <a:lnTo>
                        <a:pt x="2346" y="17"/>
                      </a:lnTo>
                      <a:lnTo>
                        <a:pt x="2344" y="17"/>
                      </a:lnTo>
                      <a:lnTo>
                        <a:pt x="2344" y="18"/>
                      </a:lnTo>
                      <a:lnTo>
                        <a:pt x="2341" y="18"/>
                      </a:lnTo>
                      <a:lnTo>
                        <a:pt x="2341" y="17"/>
                      </a:lnTo>
                      <a:lnTo>
                        <a:pt x="2339" y="17"/>
                      </a:lnTo>
                      <a:lnTo>
                        <a:pt x="2338" y="17"/>
                      </a:lnTo>
                      <a:lnTo>
                        <a:pt x="2337" y="17"/>
                      </a:lnTo>
                      <a:lnTo>
                        <a:pt x="2334" y="17"/>
                      </a:lnTo>
                      <a:lnTo>
                        <a:pt x="2334" y="17"/>
                      </a:lnTo>
                      <a:lnTo>
                        <a:pt x="2331" y="17"/>
                      </a:lnTo>
                      <a:lnTo>
                        <a:pt x="2331" y="16"/>
                      </a:lnTo>
                      <a:lnTo>
                        <a:pt x="2327" y="16"/>
                      </a:lnTo>
                      <a:lnTo>
                        <a:pt x="2327" y="14"/>
                      </a:lnTo>
                      <a:lnTo>
                        <a:pt x="2324" y="16"/>
                      </a:lnTo>
                      <a:lnTo>
                        <a:pt x="2324" y="16"/>
                      </a:lnTo>
                      <a:lnTo>
                        <a:pt x="2324" y="16"/>
                      </a:lnTo>
                      <a:lnTo>
                        <a:pt x="2322" y="16"/>
                      </a:lnTo>
                      <a:lnTo>
                        <a:pt x="2320" y="16"/>
                      </a:lnTo>
                      <a:lnTo>
                        <a:pt x="2318" y="14"/>
                      </a:lnTo>
                      <a:lnTo>
                        <a:pt x="2318" y="14"/>
                      </a:lnTo>
                      <a:lnTo>
                        <a:pt x="2313" y="14"/>
                      </a:lnTo>
                      <a:lnTo>
                        <a:pt x="2313" y="13"/>
                      </a:lnTo>
                      <a:lnTo>
                        <a:pt x="2313" y="13"/>
                      </a:lnTo>
                      <a:lnTo>
                        <a:pt x="2313" y="13"/>
                      </a:lnTo>
                      <a:lnTo>
                        <a:pt x="2313" y="12"/>
                      </a:lnTo>
                      <a:lnTo>
                        <a:pt x="2317" y="12"/>
                      </a:lnTo>
                      <a:lnTo>
                        <a:pt x="2318" y="9"/>
                      </a:lnTo>
                      <a:lnTo>
                        <a:pt x="2320" y="8"/>
                      </a:lnTo>
                      <a:lnTo>
                        <a:pt x="2321" y="7"/>
                      </a:lnTo>
                      <a:lnTo>
                        <a:pt x="2322" y="5"/>
                      </a:lnTo>
                      <a:lnTo>
                        <a:pt x="2322" y="5"/>
                      </a:lnTo>
                      <a:lnTo>
                        <a:pt x="2324" y="5"/>
                      </a:lnTo>
                      <a:lnTo>
                        <a:pt x="2324" y="4"/>
                      </a:lnTo>
                      <a:lnTo>
                        <a:pt x="2326" y="4"/>
                      </a:lnTo>
                      <a:lnTo>
                        <a:pt x="2326" y="4"/>
                      </a:lnTo>
                      <a:lnTo>
                        <a:pt x="2327" y="3"/>
                      </a:lnTo>
                      <a:lnTo>
                        <a:pt x="2329" y="1"/>
                      </a:lnTo>
                      <a:close/>
                      <a:moveTo>
                        <a:pt x="313" y="0"/>
                      </a:moveTo>
                      <a:lnTo>
                        <a:pt x="314" y="0"/>
                      </a:lnTo>
                      <a:lnTo>
                        <a:pt x="314" y="1"/>
                      </a:lnTo>
                      <a:lnTo>
                        <a:pt x="317" y="1"/>
                      </a:lnTo>
                      <a:lnTo>
                        <a:pt x="318" y="3"/>
                      </a:lnTo>
                      <a:lnTo>
                        <a:pt x="318" y="4"/>
                      </a:lnTo>
                      <a:lnTo>
                        <a:pt x="317" y="4"/>
                      </a:lnTo>
                      <a:lnTo>
                        <a:pt x="317" y="4"/>
                      </a:lnTo>
                      <a:lnTo>
                        <a:pt x="317" y="4"/>
                      </a:lnTo>
                      <a:lnTo>
                        <a:pt x="313" y="4"/>
                      </a:lnTo>
                      <a:lnTo>
                        <a:pt x="309" y="5"/>
                      </a:lnTo>
                      <a:lnTo>
                        <a:pt x="305" y="5"/>
                      </a:lnTo>
                      <a:lnTo>
                        <a:pt x="302" y="7"/>
                      </a:lnTo>
                      <a:lnTo>
                        <a:pt x="302" y="8"/>
                      </a:lnTo>
                      <a:lnTo>
                        <a:pt x="301" y="8"/>
                      </a:lnTo>
                      <a:lnTo>
                        <a:pt x="301" y="9"/>
                      </a:lnTo>
                      <a:lnTo>
                        <a:pt x="298" y="9"/>
                      </a:lnTo>
                      <a:lnTo>
                        <a:pt x="298" y="10"/>
                      </a:lnTo>
                      <a:lnTo>
                        <a:pt x="297" y="12"/>
                      </a:lnTo>
                      <a:lnTo>
                        <a:pt x="297" y="12"/>
                      </a:lnTo>
                      <a:lnTo>
                        <a:pt x="297" y="14"/>
                      </a:lnTo>
                      <a:lnTo>
                        <a:pt x="296" y="14"/>
                      </a:lnTo>
                      <a:lnTo>
                        <a:pt x="296" y="18"/>
                      </a:lnTo>
                      <a:lnTo>
                        <a:pt x="294" y="18"/>
                      </a:lnTo>
                      <a:lnTo>
                        <a:pt x="296" y="22"/>
                      </a:lnTo>
                      <a:lnTo>
                        <a:pt x="294" y="22"/>
                      </a:lnTo>
                      <a:lnTo>
                        <a:pt x="296" y="33"/>
                      </a:lnTo>
                      <a:lnTo>
                        <a:pt x="297" y="34"/>
                      </a:lnTo>
                      <a:lnTo>
                        <a:pt x="298" y="34"/>
                      </a:lnTo>
                      <a:lnTo>
                        <a:pt x="300" y="35"/>
                      </a:lnTo>
                      <a:lnTo>
                        <a:pt x="301" y="37"/>
                      </a:lnTo>
                      <a:lnTo>
                        <a:pt x="302" y="39"/>
                      </a:lnTo>
                      <a:lnTo>
                        <a:pt x="300" y="41"/>
                      </a:lnTo>
                      <a:lnTo>
                        <a:pt x="297" y="41"/>
                      </a:lnTo>
                      <a:lnTo>
                        <a:pt x="296" y="42"/>
                      </a:lnTo>
                      <a:lnTo>
                        <a:pt x="293" y="43"/>
                      </a:lnTo>
                      <a:lnTo>
                        <a:pt x="293" y="44"/>
                      </a:lnTo>
                      <a:lnTo>
                        <a:pt x="294" y="44"/>
                      </a:lnTo>
                      <a:lnTo>
                        <a:pt x="294" y="43"/>
                      </a:lnTo>
                      <a:lnTo>
                        <a:pt x="298" y="43"/>
                      </a:lnTo>
                      <a:lnTo>
                        <a:pt x="298" y="43"/>
                      </a:lnTo>
                      <a:lnTo>
                        <a:pt x="300" y="42"/>
                      </a:lnTo>
                      <a:lnTo>
                        <a:pt x="301" y="42"/>
                      </a:lnTo>
                      <a:lnTo>
                        <a:pt x="304" y="42"/>
                      </a:lnTo>
                      <a:lnTo>
                        <a:pt x="305" y="43"/>
                      </a:lnTo>
                      <a:lnTo>
                        <a:pt x="308" y="44"/>
                      </a:lnTo>
                      <a:lnTo>
                        <a:pt x="308" y="42"/>
                      </a:lnTo>
                      <a:lnTo>
                        <a:pt x="306" y="39"/>
                      </a:lnTo>
                      <a:lnTo>
                        <a:pt x="306" y="38"/>
                      </a:lnTo>
                      <a:lnTo>
                        <a:pt x="309" y="35"/>
                      </a:lnTo>
                      <a:lnTo>
                        <a:pt x="310" y="33"/>
                      </a:lnTo>
                      <a:lnTo>
                        <a:pt x="308" y="33"/>
                      </a:lnTo>
                      <a:lnTo>
                        <a:pt x="306" y="33"/>
                      </a:lnTo>
                      <a:lnTo>
                        <a:pt x="305" y="31"/>
                      </a:lnTo>
                      <a:lnTo>
                        <a:pt x="304" y="31"/>
                      </a:lnTo>
                      <a:lnTo>
                        <a:pt x="302" y="30"/>
                      </a:lnTo>
                      <a:lnTo>
                        <a:pt x="302" y="26"/>
                      </a:lnTo>
                      <a:lnTo>
                        <a:pt x="306" y="26"/>
                      </a:lnTo>
                      <a:lnTo>
                        <a:pt x="309" y="26"/>
                      </a:lnTo>
                      <a:lnTo>
                        <a:pt x="310" y="27"/>
                      </a:lnTo>
                      <a:lnTo>
                        <a:pt x="310" y="27"/>
                      </a:lnTo>
                      <a:lnTo>
                        <a:pt x="313" y="30"/>
                      </a:lnTo>
                      <a:lnTo>
                        <a:pt x="313" y="29"/>
                      </a:lnTo>
                      <a:lnTo>
                        <a:pt x="311" y="27"/>
                      </a:lnTo>
                      <a:lnTo>
                        <a:pt x="311" y="26"/>
                      </a:lnTo>
                      <a:lnTo>
                        <a:pt x="311" y="25"/>
                      </a:lnTo>
                      <a:lnTo>
                        <a:pt x="313" y="24"/>
                      </a:lnTo>
                      <a:lnTo>
                        <a:pt x="308" y="24"/>
                      </a:lnTo>
                      <a:lnTo>
                        <a:pt x="308" y="24"/>
                      </a:lnTo>
                      <a:lnTo>
                        <a:pt x="305" y="24"/>
                      </a:lnTo>
                      <a:lnTo>
                        <a:pt x="305" y="24"/>
                      </a:lnTo>
                      <a:lnTo>
                        <a:pt x="304" y="22"/>
                      </a:lnTo>
                      <a:lnTo>
                        <a:pt x="304" y="20"/>
                      </a:lnTo>
                      <a:lnTo>
                        <a:pt x="302" y="18"/>
                      </a:lnTo>
                      <a:lnTo>
                        <a:pt x="304" y="16"/>
                      </a:lnTo>
                      <a:lnTo>
                        <a:pt x="304" y="14"/>
                      </a:lnTo>
                      <a:lnTo>
                        <a:pt x="306" y="14"/>
                      </a:lnTo>
                      <a:lnTo>
                        <a:pt x="306" y="13"/>
                      </a:lnTo>
                      <a:lnTo>
                        <a:pt x="310" y="14"/>
                      </a:lnTo>
                      <a:lnTo>
                        <a:pt x="310" y="13"/>
                      </a:lnTo>
                      <a:lnTo>
                        <a:pt x="309" y="13"/>
                      </a:lnTo>
                      <a:lnTo>
                        <a:pt x="309" y="12"/>
                      </a:lnTo>
                      <a:lnTo>
                        <a:pt x="310" y="12"/>
                      </a:lnTo>
                      <a:lnTo>
                        <a:pt x="311" y="10"/>
                      </a:lnTo>
                      <a:lnTo>
                        <a:pt x="310" y="9"/>
                      </a:lnTo>
                      <a:lnTo>
                        <a:pt x="310" y="9"/>
                      </a:lnTo>
                      <a:lnTo>
                        <a:pt x="311" y="8"/>
                      </a:lnTo>
                      <a:lnTo>
                        <a:pt x="311" y="8"/>
                      </a:lnTo>
                      <a:lnTo>
                        <a:pt x="313" y="8"/>
                      </a:lnTo>
                      <a:lnTo>
                        <a:pt x="314" y="8"/>
                      </a:lnTo>
                      <a:lnTo>
                        <a:pt x="314" y="8"/>
                      </a:lnTo>
                      <a:lnTo>
                        <a:pt x="314" y="7"/>
                      </a:lnTo>
                      <a:lnTo>
                        <a:pt x="317" y="5"/>
                      </a:lnTo>
                      <a:lnTo>
                        <a:pt x="321" y="5"/>
                      </a:lnTo>
                      <a:lnTo>
                        <a:pt x="321" y="4"/>
                      </a:lnTo>
                      <a:lnTo>
                        <a:pt x="321" y="4"/>
                      </a:lnTo>
                      <a:lnTo>
                        <a:pt x="321" y="3"/>
                      </a:lnTo>
                      <a:lnTo>
                        <a:pt x="323" y="3"/>
                      </a:lnTo>
                      <a:lnTo>
                        <a:pt x="326" y="3"/>
                      </a:lnTo>
                      <a:lnTo>
                        <a:pt x="327" y="1"/>
                      </a:lnTo>
                      <a:lnTo>
                        <a:pt x="327" y="0"/>
                      </a:lnTo>
                      <a:lnTo>
                        <a:pt x="328" y="0"/>
                      </a:lnTo>
                      <a:lnTo>
                        <a:pt x="331" y="1"/>
                      </a:lnTo>
                      <a:lnTo>
                        <a:pt x="335" y="1"/>
                      </a:lnTo>
                      <a:lnTo>
                        <a:pt x="338" y="3"/>
                      </a:lnTo>
                      <a:lnTo>
                        <a:pt x="340" y="4"/>
                      </a:lnTo>
                      <a:lnTo>
                        <a:pt x="339" y="5"/>
                      </a:lnTo>
                      <a:lnTo>
                        <a:pt x="339" y="7"/>
                      </a:lnTo>
                      <a:lnTo>
                        <a:pt x="338" y="9"/>
                      </a:lnTo>
                      <a:lnTo>
                        <a:pt x="338" y="9"/>
                      </a:lnTo>
                      <a:lnTo>
                        <a:pt x="338" y="9"/>
                      </a:lnTo>
                      <a:lnTo>
                        <a:pt x="338" y="10"/>
                      </a:lnTo>
                      <a:lnTo>
                        <a:pt x="339" y="10"/>
                      </a:lnTo>
                      <a:lnTo>
                        <a:pt x="339" y="12"/>
                      </a:lnTo>
                      <a:lnTo>
                        <a:pt x="338" y="12"/>
                      </a:lnTo>
                      <a:lnTo>
                        <a:pt x="336" y="13"/>
                      </a:lnTo>
                      <a:lnTo>
                        <a:pt x="336" y="16"/>
                      </a:lnTo>
                      <a:lnTo>
                        <a:pt x="335" y="18"/>
                      </a:lnTo>
                      <a:lnTo>
                        <a:pt x="338" y="20"/>
                      </a:lnTo>
                      <a:lnTo>
                        <a:pt x="339" y="21"/>
                      </a:lnTo>
                      <a:lnTo>
                        <a:pt x="340" y="25"/>
                      </a:lnTo>
                      <a:lnTo>
                        <a:pt x="339" y="25"/>
                      </a:lnTo>
                      <a:lnTo>
                        <a:pt x="339" y="26"/>
                      </a:lnTo>
                      <a:lnTo>
                        <a:pt x="339" y="26"/>
                      </a:lnTo>
                      <a:lnTo>
                        <a:pt x="340" y="26"/>
                      </a:lnTo>
                      <a:lnTo>
                        <a:pt x="342" y="26"/>
                      </a:lnTo>
                      <a:lnTo>
                        <a:pt x="342" y="26"/>
                      </a:lnTo>
                      <a:lnTo>
                        <a:pt x="340" y="27"/>
                      </a:lnTo>
                      <a:lnTo>
                        <a:pt x="339" y="30"/>
                      </a:lnTo>
                      <a:lnTo>
                        <a:pt x="340" y="33"/>
                      </a:lnTo>
                      <a:lnTo>
                        <a:pt x="336" y="33"/>
                      </a:lnTo>
                      <a:lnTo>
                        <a:pt x="336" y="34"/>
                      </a:lnTo>
                      <a:lnTo>
                        <a:pt x="339" y="34"/>
                      </a:lnTo>
                      <a:lnTo>
                        <a:pt x="339" y="35"/>
                      </a:lnTo>
                      <a:lnTo>
                        <a:pt x="339" y="35"/>
                      </a:lnTo>
                      <a:lnTo>
                        <a:pt x="340" y="35"/>
                      </a:lnTo>
                      <a:lnTo>
                        <a:pt x="342" y="34"/>
                      </a:lnTo>
                      <a:lnTo>
                        <a:pt x="344" y="34"/>
                      </a:lnTo>
                      <a:lnTo>
                        <a:pt x="344" y="31"/>
                      </a:lnTo>
                      <a:lnTo>
                        <a:pt x="343" y="30"/>
                      </a:lnTo>
                      <a:lnTo>
                        <a:pt x="342" y="29"/>
                      </a:lnTo>
                      <a:lnTo>
                        <a:pt x="344" y="27"/>
                      </a:lnTo>
                      <a:lnTo>
                        <a:pt x="344" y="26"/>
                      </a:lnTo>
                      <a:lnTo>
                        <a:pt x="346" y="26"/>
                      </a:lnTo>
                      <a:lnTo>
                        <a:pt x="346" y="25"/>
                      </a:lnTo>
                      <a:lnTo>
                        <a:pt x="348" y="25"/>
                      </a:lnTo>
                      <a:lnTo>
                        <a:pt x="348" y="25"/>
                      </a:lnTo>
                      <a:lnTo>
                        <a:pt x="349" y="24"/>
                      </a:lnTo>
                      <a:lnTo>
                        <a:pt x="351" y="24"/>
                      </a:lnTo>
                      <a:lnTo>
                        <a:pt x="351" y="24"/>
                      </a:lnTo>
                      <a:lnTo>
                        <a:pt x="351" y="25"/>
                      </a:lnTo>
                      <a:lnTo>
                        <a:pt x="352" y="25"/>
                      </a:lnTo>
                      <a:lnTo>
                        <a:pt x="352" y="26"/>
                      </a:lnTo>
                      <a:lnTo>
                        <a:pt x="351" y="26"/>
                      </a:lnTo>
                      <a:lnTo>
                        <a:pt x="352" y="27"/>
                      </a:lnTo>
                      <a:lnTo>
                        <a:pt x="357" y="25"/>
                      </a:lnTo>
                      <a:lnTo>
                        <a:pt x="357" y="26"/>
                      </a:lnTo>
                      <a:lnTo>
                        <a:pt x="359" y="26"/>
                      </a:lnTo>
                      <a:lnTo>
                        <a:pt x="357" y="31"/>
                      </a:lnTo>
                      <a:lnTo>
                        <a:pt x="357" y="31"/>
                      </a:lnTo>
                      <a:lnTo>
                        <a:pt x="357" y="34"/>
                      </a:lnTo>
                      <a:lnTo>
                        <a:pt x="357" y="35"/>
                      </a:lnTo>
                      <a:lnTo>
                        <a:pt x="359" y="35"/>
                      </a:lnTo>
                      <a:lnTo>
                        <a:pt x="360" y="35"/>
                      </a:lnTo>
                      <a:lnTo>
                        <a:pt x="360" y="35"/>
                      </a:lnTo>
                      <a:lnTo>
                        <a:pt x="360" y="34"/>
                      </a:lnTo>
                      <a:lnTo>
                        <a:pt x="360" y="34"/>
                      </a:lnTo>
                      <a:lnTo>
                        <a:pt x="360" y="34"/>
                      </a:lnTo>
                      <a:lnTo>
                        <a:pt x="359" y="33"/>
                      </a:lnTo>
                      <a:lnTo>
                        <a:pt x="359" y="33"/>
                      </a:lnTo>
                      <a:lnTo>
                        <a:pt x="359" y="31"/>
                      </a:lnTo>
                      <a:lnTo>
                        <a:pt x="359" y="31"/>
                      </a:lnTo>
                      <a:lnTo>
                        <a:pt x="360" y="30"/>
                      </a:lnTo>
                      <a:lnTo>
                        <a:pt x="360" y="30"/>
                      </a:lnTo>
                      <a:lnTo>
                        <a:pt x="361" y="29"/>
                      </a:lnTo>
                      <a:lnTo>
                        <a:pt x="363" y="31"/>
                      </a:lnTo>
                      <a:lnTo>
                        <a:pt x="361" y="25"/>
                      </a:lnTo>
                      <a:lnTo>
                        <a:pt x="363" y="25"/>
                      </a:lnTo>
                      <a:lnTo>
                        <a:pt x="365" y="25"/>
                      </a:lnTo>
                      <a:lnTo>
                        <a:pt x="366" y="26"/>
                      </a:lnTo>
                      <a:lnTo>
                        <a:pt x="369" y="27"/>
                      </a:lnTo>
                      <a:lnTo>
                        <a:pt x="372" y="27"/>
                      </a:lnTo>
                      <a:lnTo>
                        <a:pt x="372" y="27"/>
                      </a:lnTo>
                      <a:lnTo>
                        <a:pt x="372" y="27"/>
                      </a:lnTo>
                      <a:lnTo>
                        <a:pt x="373" y="27"/>
                      </a:lnTo>
                      <a:lnTo>
                        <a:pt x="373" y="27"/>
                      </a:lnTo>
                      <a:lnTo>
                        <a:pt x="374" y="27"/>
                      </a:lnTo>
                      <a:lnTo>
                        <a:pt x="374" y="26"/>
                      </a:lnTo>
                      <a:lnTo>
                        <a:pt x="372" y="26"/>
                      </a:lnTo>
                      <a:lnTo>
                        <a:pt x="370" y="25"/>
                      </a:lnTo>
                      <a:lnTo>
                        <a:pt x="370" y="25"/>
                      </a:lnTo>
                      <a:lnTo>
                        <a:pt x="369" y="24"/>
                      </a:lnTo>
                      <a:lnTo>
                        <a:pt x="366" y="24"/>
                      </a:lnTo>
                      <a:lnTo>
                        <a:pt x="366" y="22"/>
                      </a:lnTo>
                      <a:lnTo>
                        <a:pt x="365" y="22"/>
                      </a:lnTo>
                      <a:lnTo>
                        <a:pt x="364" y="22"/>
                      </a:lnTo>
                      <a:lnTo>
                        <a:pt x="363" y="21"/>
                      </a:lnTo>
                      <a:lnTo>
                        <a:pt x="363" y="20"/>
                      </a:lnTo>
                      <a:lnTo>
                        <a:pt x="364" y="18"/>
                      </a:lnTo>
                      <a:lnTo>
                        <a:pt x="365" y="17"/>
                      </a:lnTo>
                      <a:lnTo>
                        <a:pt x="368" y="17"/>
                      </a:lnTo>
                      <a:lnTo>
                        <a:pt x="368" y="17"/>
                      </a:lnTo>
                      <a:lnTo>
                        <a:pt x="376" y="17"/>
                      </a:lnTo>
                      <a:lnTo>
                        <a:pt x="378" y="20"/>
                      </a:lnTo>
                      <a:lnTo>
                        <a:pt x="382" y="20"/>
                      </a:lnTo>
                      <a:lnTo>
                        <a:pt x="382" y="21"/>
                      </a:lnTo>
                      <a:lnTo>
                        <a:pt x="385" y="21"/>
                      </a:lnTo>
                      <a:lnTo>
                        <a:pt x="385" y="21"/>
                      </a:lnTo>
                      <a:lnTo>
                        <a:pt x="387" y="22"/>
                      </a:lnTo>
                      <a:lnTo>
                        <a:pt x="387" y="22"/>
                      </a:lnTo>
                      <a:lnTo>
                        <a:pt x="389" y="22"/>
                      </a:lnTo>
                      <a:lnTo>
                        <a:pt x="389" y="24"/>
                      </a:lnTo>
                      <a:lnTo>
                        <a:pt x="394" y="22"/>
                      </a:lnTo>
                      <a:lnTo>
                        <a:pt x="394" y="21"/>
                      </a:lnTo>
                      <a:lnTo>
                        <a:pt x="397" y="22"/>
                      </a:lnTo>
                      <a:lnTo>
                        <a:pt x="397" y="21"/>
                      </a:lnTo>
                      <a:lnTo>
                        <a:pt x="402" y="21"/>
                      </a:lnTo>
                      <a:lnTo>
                        <a:pt x="402" y="21"/>
                      </a:lnTo>
                      <a:lnTo>
                        <a:pt x="402" y="21"/>
                      </a:lnTo>
                      <a:lnTo>
                        <a:pt x="402" y="21"/>
                      </a:lnTo>
                      <a:lnTo>
                        <a:pt x="403" y="22"/>
                      </a:lnTo>
                      <a:lnTo>
                        <a:pt x="403" y="24"/>
                      </a:lnTo>
                      <a:lnTo>
                        <a:pt x="406" y="24"/>
                      </a:lnTo>
                      <a:lnTo>
                        <a:pt x="406" y="27"/>
                      </a:lnTo>
                      <a:lnTo>
                        <a:pt x="403" y="27"/>
                      </a:lnTo>
                      <a:lnTo>
                        <a:pt x="403" y="29"/>
                      </a:lnTo>
                      <a:lnTo>
                        <a:pt x="403" y="29"/>
                      </a:lnTo>
                      <a:lnTo>
                        <a:pt x="403" y="29"/>
                      </a:lnTo>
                      <a:lnTo>
                        <a:pt x="404" y="29"/>
                      </a:lnTo>
                      <a:lnTo>
                        <a:pt x="406" y="29"/>
                      </a:lnTo>
                      <a:lnTo>
                        <a:pt x="407" y="29"/>
                      </a:lnTo>
                      <a:lnTo>
                        <a:pt x="407" y="29"/>
                      </a:lnTo>
                      <a:lnTo>
                        <a:pt x="408" y="31"/>
                      </a:lnTo>
                      <a:lnTo>
                        <a:pt x="410" y="33"/>
                      </a:lnTo>
                      <a:lnTo>
                        <a:pt x="410" y="37"/>
                      </a:lnTo>
                      <a:lnTo>
                        <a:pt x="407" y="37"/>
                      </a:lnTo>
                      <a:lnTo>
                        <a:pt x="406" y="37"/>
                      </a:lnTo>
                      <a:lnTo>
                        <a:pt x="403" y="38"/>
                      </a:lnTo>
                      <a:lnTo>
                        <a:pt x="404" y="38"/>
                      </a:lnTo>
                      <a:lnTo>
                        <a:pt x="404" y="39"/>
                      </a:lnTo>
                      <a:lnTo>
                        <a:pt x="404" y="39"/>
                      </a:lnTo>
                      <a:lnTo>
                        <a:pt x="406" y="39"/>
                      </a:lnTo>
                      <a:lnTo>
                        <a:pt x="407" y="41"/>
                      </a:lnTo>
                      <a:lnTo>
                        <a:pt x="406" y="43"/>
                      </a:lnTo>
                      <a:lnTo>
                        <a:pt x="407" y="43"/>
                      </a:lnTo>
                      <a:lnTo>
                        <a:pt x="407" y="43"/>
                      </a:lnTo>
                      <a:lnTo>
                        <a:pt x="407" y="43"/>
                      </a:lnTo>
                      <a:lnTo>
                        <a:pt x="408" y="44"/>
                      </a:lnTo>
                      <a:lnTo>
                        <a:pt x="408" y="43"/>
                      </a:lnTo>
                      <a:lnTo>
                        <a:pt x="411" y="38"/>
                      </a:lnTo>
                      <a:lnTo>
                        <a:pt x="414" y="38"/>
                      </a:lnTo>
                      <a:lnTo>
                        <a:pt x="412" y="41"/>
                      </a:lnTo>
                      <a:lnTo>
                        <a:pt x="414" y="41"/>
                      </a:lnTo>
                      <a:lnTo>
                        <a:pt x="414" y="44"/>
                      </a:lnTo>
                      <a:lnTo>
                        <a:pt x="415" y="44"/>
                      </a:lnTo>
                      <a:lnTo>
                        <a:pt x="415" y="43"/>
                      </a:lnTo>
                      <a:lnTo>
                        <a:pt x="416" y="43"/>
                      </a:lnTo>
                      <a:lnTo>
                        <a:pt x="416" y="43"/>
                      </a:lnTo>
                      <a:lnTo>
                        <a:pt x="419" y="43"/>
                      </a:lnTo>
                      <a:lnTo>
                        <a:pt x="419" y="46"/>
                      </a:lnTo>
                      <a:lnTo>
                        <a:pt x="419" y="46"/>
                      </a:lnTo>
                      <a:lnTo>
                        <a:pt x="419" y="44"/>
                      </a:lnTo>
                      <a:lnTo>
                        <a:pt x="420" y="44"/>
                      </a:lnTo>
                      <a:lnTo>
                        <a:pt x="419" y="41"/>
                      </a:lnTo>
                      <a:lnTo>
                        <a:pt x="420" y="41"/>
                      </a:lnTo>
                      <a:lnTo>
                        <a:pt x="420" y="39"/>
                      </a:lnTo>
                      <a:lnTo>
                        <a:pt x="424" y="38"/>
                      </a:lnTo>
                      <a:lnTo>
                        <a:pt x="427" y="43"/>
                      </a:lnTo>
                      <a:lnTo>
                        <a:pt x="428" y="43"/>
                      </a:lnTo>
                      <a:lnTo>
                        <a:pt x="428" y="43"/>
                      </a:lnTo>
                      <a:lnTo>
                        <a:pt x="428" y="43"/>
                      </a:lnTo>
                      <a:lnTo>
                        <a:pt x="431" y="43"/>
                      </a:lnTo>
                      <a:lnTo>
                        <a:pt x="432" y="43"/>
                      </a:lnTo>
                      <a:lnTo>
                        <a:pt x="432" y="44"/>
                      </a:lnTo>
                      <a:lnTo>
                        <a:pt x="431" y="46"/>
                      </a:lnTo>
                      <a:lnTo>
                        <a:pt x="429" y="46"/>
                      </a:lnTo>
                      <a:lnTo>
                        <a:pt x="428" y="46"/>
                      </a:lnTo>
                      <a:lnTo>
                        <a:pt x="428" y="47"/>
                      </a:lnTo>
                      <a:lnTo>
                        <a:pt x="428" y="47"/>
                      </a:lnTo>
                      <a:lnTo>
                        <a:pt x="427" y="47"/>
                      </a:lnTo>
                      <a:lnTo>
                        <a:pt x="427" y="47"/>
                      </a:lnTo>
                      <a:lnTo>
                        <a:pt x="427" y="47"/>
                      </a:lnTo>
                      <a:lnTo>
                        <a:pt x="427" y="48"/>
                      </a:lnTo>
                      <a:lnTo>
                        <a:pt x="428" y="48"/>
                      </a:lnTo>
                      <a:lnTo>
                        <a:pt x="429" y="48"/>
                      </a:lnTo>
                      <a:lnTo>
                        <a:pt x="429" y="48"/>
                      </a:lnTo>
                      <a:lnTo>
                        <a:pt x="431" y="48"/>
                      </a:lnTo>
                      <a:lnTo>
                        <a:pt x="431" y="48"/>
                      </a:lnTo>
                      <a:lnTo>
                        <a:pt x="433" y="47"/>
                      </a:lnTo>
                      <a:lnTo>
                        <a:pt x="432" y="46"/>
                      </a:lnTo>
                      <a:lnTo>
                        <a:pt x="433" y="46"/>
                      </a:lnTo>
                      <a:lnTo>
                        <a:pt x="433" y="44"/>
                      </a:lnTo>
                      <a:lnTo>
                        <a:pt x="433" y="44"/>
                      </a:lnTo>
                      <a:lnTo>
                        <a:pt x="435" y="44"/>
                      </a:lnTo>
                      <a:lnTo>
                        <a:pt x="433" y="47"/>
                      </a:lnTo>
                      <a:lnTo>
                        <a:pt x="436" y="47"/>
                      </a:lnTo>
                      <a:lnTo>
                        <a:pt x="436" y="46"/>
                      </a:lnTo>
                      <a:lnTo>
                        <a:pt x="437" y="46"/>
                      </a:lnTo>
                      <a:lnTo>
                        <a:pt x="437" y="46"/>
                      </a:lnTo>
                      <a:lnTo>
                        <a:pt x="438" y="46"/>
                      </a:lnTo>
                      <a:lnTo>
                        <a:pt x="438" y="48"/>
                      </a:lnTo>
                      <a:lnTo>
                        <a:pt x="437" y="48"/>
                      </a:lnTo>
                      <a:lnTo>
                        <a:pt x="436" y="50"/>
                      </a:lnTo>
                      <a:lnTo>
                        <a:pt x="435" y="50"/>
                      </a:lnTo>
                      <a:lnTo>
                        <a:pt x="435" y="54"/>
                      </a:lnTo>
                      <a:lnTo>
                        <a:pt x="436" y="54"/>
                      </a:lnTo>
                      <a:lnTo>
                        <a:pt x="436" y="51"/>
                      </a:lnTo>
                      <a:lnTo>
                        <a:pt x="438" y="50"/>
                      </a:lnTo>
                      <a:lnTo>
                        <a:pt x="441" y="50"/>
                      </a:lnTo>
                      <a:lnTo>
                        <a:pt x="441" y="50"/>
                      </a:lnTo>
                      <a:lnTo>
                        <a:pt x="442" y="50"/>
                      </a:lnTo>
                      <a:lnTo>
                        <a:pt x="442" y="50"/>
                      </a:lnTo>
                      <a:lnTo>
                        <a:pt x="442" y="50"/>
                      </a:lnTo>
                      <a:lnTo>
                        <a:pt x="441" y="51"/>
                      </a:lnTo>
                      <a:lnTo>
                        <a:pt x="440" y="52"/>
                      </a:lnTo>
                      <a:lnTo>
                        <a:pt x="438" y="54"/>
                      </a:lnTo>
                      <a:lnTo>
                        <a:pt x="438" y="54"/>
                      </a:lnTo>
                      <a:lnTo>
                        <a:pt x="440" y="52"/>
                      </a:lnTo>
                      <a:lnTo>
                        <a:pt x="441" y="52"/>
                      </a:lnTo>
                      <a:lnTo>
                        <a:pt x="441" y="52"/>
                      </a:lnTo>
                      <a:lnTo>
                        <a:pt x="442" y="51"/>
                      </a:lnTo>
                      <a:lnTo>
                        <a:pt x="444" y="50"/>
                      </a:lnTo>
                      <a:lnTo>
                        <a:pt x="445" y="50"/>
                      </a:lnTo>
                      <a:lnTo>
                        <a:pt x="448" y="50"/>
                      </a:lnTo>
                      <a:lnTo>
                        <a:pt x="450" y="54"/>
                      </a:lnTo>
                      <a:lnTo>
                        <a:pt x="452" y="54"/>
                      </a:lnTo>
                      <a:lnTo>
                        <a:pt x="452" y="54"/>
                      </a:lnTo>
                      <a:lnTo>
                        <a:pt x="453" y="54"/>
                      </a:lnTo>
                      <a:lnTo>
                        <a:pt x="454" y="54"/>
                      </a:lnTo>
                      <a:lnTo>
                        <a:pt x="454" y="54"/>
                      </a:lnTo>
                      <a:lnTo>
                        <a:pt x="454" y="54"/>
                      </a:lnTo>
                      <a:lnTo>
                        <a:pt x="454" y="56"/>
                      </a:lnTo>
                      <a:lnTo>
                        <a:pt x="452" y="55"/>
                      </a:lnTo>
                      <a:lnTo>
                        <a:pt x="450" y="56"/>
                      </a:lnTo>
                      <a:lnTo>
                        <a:pt x="449" y="58"/>
                      </a:lnTo>
                      <a:lnTo>
                        <a:pt x="448" y="59"/>
                      </a:lnTo>
                      <a:lnTo>
                        <a:pt x="448" y="59"/>
                      </a:lnTo>
                      <a:lnTo>
                        <a:pt x="452" y="59"/>
                      </a:lnTo>
                      <a:lnTo>
                        <a:pt x="452" y="60"/>
                      </a:lnTo>
                      <a:lnTo>
                        <a:pt x="452" y="60"/>
                      </a:lnTo>
                      <a:lnTo>
                        <a:pt x="452" y="63"/>
                      </a:lnTo>
                      <a:lnTo>
                        <a:pt x="454" y="61"/>
                      </a:lnTo>
                      <a:lnTo>
                        <a:pt x="455" y="59"/>
                      </a:lnTo>
                      <a:lnTo>
                        <a:pt x="457" y="58"/>
                      </a:lnTo>
                      <a:lnTo>
                        <a:pt x="457" y="56"/>
                      </a:lnTo>
                      <a:lnTo>
                        <a:pt x="458" y="56"/>
                      </a:lnTo>
                      <a:lnTo>
                        <a:pt x="458" y="56"/>
                      </a:lnTo>
                      <a:lnTo>
                        <a:pt x="459" y="58"/>
                      </a:lnTo>
                      <a:lnTo>
                        <a:pt x="461" y="59"/>
                      </a:lnTo>
                      <a:lnTo>
                        <a:pt x="462" y="60"/>
                      </a:lnTo>
                      <a:lnTo>
                        <a:pt x="463" y="63"/>
                      </a:lnTo>
                      <a:lnTo>
                        <a:pt x="462" y="63"/>
                      </a:lnTo>
                      <a:lnTo>
                        <a:pt x="462" y="65"/>
                      </a:lnTo>
                      <a:lnTo>
                        <a:pt x="459" y="65"/>
                      </a:lnTo>
                      <a:lnTo>
                        <a:pt x="458" y="65"/>
                      </a:lnTo>
                      <a:lnTo>
                        <a:pt x="457" y="67"/>
                      </a:lnTo>
                      <a:lnTo>
                        <a:pt x="457" y="67"/>
                      </a:lnTo>
                      <a:lnTo>
                        <a:pt x="452" y="67"/>
                      </a:lnTo>
                      <a:lnTo>
                        <a:pt x="452" y="68"/>
                      </a:lnTo>
                      <a:lnTo>
                        <a:pt x="453" y="68"/>
                      </a:lnTo>
                      <a:lnTo>
                        <a:pt x="454" y="69"/>
                      </a:lnTo>
                      <a:lnTo>
                        <a:pt x="455" y="69"/>
                      </a:lnTo>
                      <a:lnTo>
                        <a:pt x="455" y="71"/>
                      </a:lnTo>
                      <a:lnTo>
                        <a:pt x="455" y="71"/>
                      </a:lnTo>
                      <a:lnTo>
                        <a:pt x="455" y="71"/>
                      </a:lnTo>
                      <a:lnTo>
                        <a:pt x="459" y="71"/>
                      </a:lnTo>
                      <a:lnTo>
                        <a:pt x="459" y="71"/>
                      </a:lnTo>
                      <a:lnTo>
                        <a:pt x="462" y="71"/>
                      </a:lnTo>
                      <a:lnTo>
                        <a:pt x="462" y="72"/>
                      </a:lnTo>
                      <a:lnTo>
                        <a:pt x="463" y="72"/>
                      </a:lnTo>
                      <a:lnTo>
                        <a:pt x="465" y="73"/>
                      </a:lnTo>
                      <a:lnTo>
                        <a:pt x="466" y="75"/>
                      </a:lnTo>
                      <a:lnTo>
                        <a:pt x="467" y="76"/>
                      </a:lnTo>
                      <a:lnTo>
                        <a:pt x="466" y="76"/>
                      </a:lnTo>
                      <a:lnTo>
                        <a:pt x="466" y="76"/>
                      </a:lnTo>
                      <a:lnTo>
                        <a:pt x="465" y="76"/>
                      </a:lnTo>
                      <a:lnTo>
                        <a:pt x="463" y="76"/>
                      </a:lnTo>
                      <a:lnTo>
                        <a:pt x="463" y="76"/>
                      </a:lnTo>
                      <a:lnTo>
                        <a:pt x="462" y="76"/>
                      </a:lnTo>
                      <a:lnTo>
                        <a:pt x="461" y="76"/>
                      </a:lnTo>
                      <a:lnTo>
                        <a:pt x="459" y="76"/>
                      </a:lnTo>
                      <a:lnTo>
                        <a:pt x="459" y="75"/>
                      </a:lnTo>
                      <a:lnTo>
                        <a:pt x="455" y="75"/>
                      </a:lnTo>
                      <a:lnTo>
                        <a:pt x="455" y="75"/>
                      </a:lnTo>
                      <a:lnTo>
                        <a:pt x="457" y="75"/>
                      </a:lnTo>
                      <a:lnTo>
                        <a:pt x="457" y="79"/>
                      </a:lnTo>
                      <a:lnTo>
                        <a:pt x="459" y="79"/>
                      </a:lnTo>
                      <a:lnTo>
                        <a:pt x="461" y="80"/>
                      </a:lnTo>
                      <a:lnTo>
                        <a:pt x="461" y="81"/>
                      </a:lnTo>
                      <a:lnTo>
                        <a:pt x="459" y="81"/>
                      </a:lnTo>
                      <a:lnTo>
                        <a:pt x="458" y="84"/>
                      </a:lnTo>
                      <a:lnTo>
                        <a:pt x="457" y="84"/>
                      </a:lnTo>
                      <a:lnTo>
                        <a:pt x="455" y="85"/>
                      </a:lnTo>
                      <a:lnTo>
                        <a:pt x="454" y="84"/>
                      </a:lnTo>
                      <a:lnTo>
                        <a:pt x="452" y="84"/>
                      </a:lnTo>
                      <a:lnTo>
                        <a:pt x="452" y="85"/>
                      </a:lnTo>
                      <a:lnTo>
                        <a:pt x="454" y="86"/>
                      </a:lnTo>
                      <a:lnTo>
                        <a:pt x="455" y="86"/>
                      </a:lnTo>
                      <a:lnTo>
                        <a:pt x="454" y="88"/>
                      </a:lnTo>
                      <a:lnTo>
                        <a:pt x="455" y="88"/>
                      </a:lnTo>
                      <a:lnTo>
                        <a:pt x="455" y="88"/>
                      </a:lnTo>
                      <a:lnTo>
                        <a:pt x="461" y="89"/>
                      </a:lnTo>
                      <a:lnTo>
                        <a:pt x="461" y="89"/>
                      </a:lnTo>
                      <a:lnTo>
                        <a:pt x="462" y="88"/>
                      </a:lnTo>
                      <a:lnTo>
                        <a:pt x="462" y="88"/>
                      </a:lnTo>
                      <a:lnTo>
                        <a:pt x="463" y="89"/>
                      </a:lnTo>
                      <a:lnTo>
                        <a:pt x="463" y="92"/>
                      </a:lnTo>
                      <a:lnTo>
                        <a:pt x="463" y="92"/>
                      </a:lnTo>
                      <a:lnTo>
                        <a:pt x="463" y="90"/>
                      </a:lnTo>
                      <a:lnTo>
                        <a:pt x="465" y="90"/>
                      </a:lnTo>
                      <a:lnTo>
                        <a:pt x="466" y="90"/>
                      </a:lnTo>
                      <a:lnTo>
                        <a:pt x="466" y="90"/>
                      </a:lnTo>
                      <a:lnTo>
                        <a:pt x="467" y="92"/>
                      </a:lnTo>
                      <a:lnTo>
                        <a:pt x="467" y="92"/>
                      </a:lnTo>
                      <a:lnTo>
                        <a:pt x="467" y="93"/>
                      </a:lnTo>
                      <a:lnTo>
                        <a:pt x="466" y="93"/>
                      </a:lnTo>
                      <a:lnTo>
                        <a:pt x="466" y="94"/>
                      </a:lnTo>
                      <a:lnTo>
                        <a:pt x="465" y="94"/>
                      </a:lnTo>
                      <a:lnTo>
                        <a:pt x="466" y="94"/>
                      </a:lnTo>
                      <a:lnTo>
                        <a:pt x="466" y="94"/>
                      </a:lnTo>
                      <a:lnTo>
                        <a:pt x="469" y="94"/>
                      </a:lnTo>
                      <a:lnTo>
                        <a:pt x="469" y="96"/>
                      </a:lnTo>
                      <a:lnTo>
                        <a:pt x="471" y="96"/>
                      </a:lnTo>
                      <a:lnTo>
                        <a:pt x="471" y="98"/>
                      </a:lnTo>
                      <a:lnTo>
                        <a:pt x="472" y="98"/>
                      </a:lnTo>
                      <a:lnTo>
                        <a:pt x="472" y="96"/>
                      </a:lnTo>
                      <a:lnTo>
                        <a:pt x="474" y="97"/>
                      </a:lnTo>
                      <a:lnTo>
                        <a:pt x="472" y="98"/>
                      </a:lnTo>
                      <a:lnTo>
                        <a:pt x="472" y="101"/>
                      </a:lnTo>
                      <a:lnTo>
                        <a:pt x="472" y="102"/>
                      </a:lnTo>
                      <a:lnTo>
                        <a:pt x="474" y="102"/>
                      </a:lnTo>
                      <a:lnTo>
                        <a:pt x="474" y="101"/>
                      </a:lnTo>
                      <a:lnTo>
                        <a:pt x="475" y="99"/>
                      </a:lnTo>
                      <a:lnTo>
                        <a:pt x="476" y="99"/>
                      </a:lnTo>
                      <a:lnTo>
                        <a:pt x="478" y="101"/>
                      </a:lnTo>
                      <a:lnTo>
                        <a:pt x="478" y="101"/>
                      </a:lnTo>
                      <a:lnTo>
                        <a:pt x="478" y="99"/>
                      </a:lnTo>
                      <a:lnTo>
                        <a:pt x="479" y="98"/>
                      </a:lnTo>
                      <a:lnTo>
                        <a:pt x="479" y="97"/>
                      </a:lnTo>
                      <a:lnTo>
                        <a:pt x="480" y="97"/>
                      </a:lnTo>
                      <a:lnTo>
                        <a:pt x="480" y="98"/>
                      </a:lnTo>
                      <a:lnTo>
                        <a:pt x="480" y="98"/>
                      </a:lnTo>
                      <a:lnTo>
                        <a:pt x="480" y="101"/>
                      </a:lnTo>
                      <a:lnTo>
                        <a:pt x="482" y="101"/>
                      </a:lnTo>
                      <a:lnTo>
                        <a:pt x="482" y="101"/>
                      </a:lnTo>
                      <a:lnTo>
                        <a:pt x="483" y="99"/>
                      </a:lnTo>
                      <a:lnTo>
                        <a:pt x="483" y="98"/>
                      </a:lnTo>
                      <a:lnTo>
                        <a:pt x="482" y="97"/>
                      </a:lnTo>
                      <a:lnTo>
                        <a:pt x="483" y="97"/>
                      </a:lnTo>
                      <a:lnTo>
                        <a:pt x="484" y="96"/>
                      </a:lnTo>
                      <a:lnTo>
                        <a:pt x="487" y="96"/>
                      </a:lnTo>
                      <a:lnTo>
                        <a:pt x="487" y="96"/>
                      </a:lnTo>
                      <a:lnTo>
                        <a:pt x="487" y="96"/>
                      </a:lnTo>
                      <a:lnTo>
                        <a:pt x="487" y="98"/>
                      </a:lnTo>
                      <a:lnTo>
                        <a:pt x="486" y="98"/>
                      </a:lnTo>
                      <a:lnTo>
                        <a:pt x="486" y="99"/>
                      </a:lnTo>
                      <a:lnTo>
                        <a:pt x="486" y="101"/>
                      </a:lnTo>
                      <a:lnTo>
                        <a:pt x="487" y="101"/>
                      </a:lnTo>
                      <a:lnTo>
                        <a:pt x="487" y="102"/>
                      </a:lnTo>
                      <a:lnTo>
                        <a:pt x="486" y="102"/>
                      </a:lnTo>
                      <a:lnTo>
                        <a:pt x="486" y="103"/>
                      </a:lnTo>
                      <a:lnTo>
                        <a:pt x="488" y="103"/>
                      </a:lnTo>
                      <a:lnTo>
                        <a:pt x="488" y="103"/>
                      </a:lnTo>
                      <a:lnTo>
                        <a:pt x="488" y="103"/>
                      </a:lnTo>
                      <a:lnTo>
                        <a:pt x="488" y="102"/>
                      </a:lnTo>
                      <a:lnTo>
                        <a:pt x="488" y="102"/>
                      </a:lnTo>
                      <a:lnTo>
                        <a:pt x="488" y="99"/>
                      </a:lnTo>
                      <a:lnTo>
                        <a:pt x="490" y="99"/>
                      </a:lnTo>
                      <a:lnTo>
                        <a:pt x="491" y="101"/>
                      </a:lnTo>
                      <a:lnTo>
                        <a:pt x="492" y="101"/>
                      </a:lnTo>
                      <a:lnTo>
                        <a:pt x="492" y="101"/>
                      </a:lnTo>
                      <a:lnTo>
                        <a:pt x="493" y="102"/>
                      </a:lnTo>
                      <a:lnTo>
                        <a:pt x="493" y="102"/>
                      </a:lnTo>
                      <a:lnTo>
                        <a:pt x="493" y="103"/>
                      </a:lnTo>
                      <a:lnTo>
                        <a:pt x="493" y="105"/>
                      </a:lnTo>
                      <a:lnTo>
                        <a:pt x="493" y="105"/>
                      </a:lnTo>
                      <a:lnTo>
                        <a:pt x="495" y="105"/>
                      </a:lnTo>
                      <a:lnTo>
                        <a:pt x="495" y="105"/>
                      </a:lnTo>
                      <a:lnTo>
                        <a:pt x="493" y="106"/>
                      </a:lnTo>
                      <a:lnTo>
                        <a:pt x="493" y="106"/>
                      </a:lnTo>
                      <a:lnTo>
                        <a:pt x="492" y="106"/>
                      </a:lnTo>
                      <a:lnTo>
                        <a:pt x="492" y="107"/>
                      </a:lnTo>
                      <a:lnTo>
                        <a:pt x="491" y="107"/>
                      </a:lnTo>
                      <a:lnTo>
                        <a:pt x="491" y="107"/>
                      </a:lnTo>
                      <a:lnTo>
                        <a:pt x="491" y="107"/>
                      </a:lnTo>
                      <a:lnTo>
                        <a:pt x="492" y="107"/>
                      </a:lnTo>
                      <a:lnTo>
                        <a:pt x="492" y="109"/>
                      </a:lnTo>
                      <a:lnTo>
                        <a:pt x="495" y="107"/>
                      </a:lnTo>
                      <a:lnTo>
                        <a:pt x="495" y="109"/>
                      </a:lnTo>
                      <a:lnTo>
                        <a:pt x="500" y="109"/>
                      </a:lnTo>
                      <a:lnTo>
                        <a:pt x="500" y="110"/>
                      </a:lnTo>
                      <a:lnTo>
                        <a:pt x="501" y="110"/>
                      </a:lnTo>
                      <a:lnTo>
                        <a:pt x="501" y="111"/>
                      </a:lnTo>
                      <a:lnTo>
                        <a:pt x="503" y="111"/>
                      </a:lnTo>
                      <a:lnTo>
                        <a:pt x="503" y="109"/>
                      </a:lnTo>
                      <a:lnTo>
                        <a:pt x="503" y="106"/>
                      </a:lnTo>
                      <a:lnTo>
                        <a:pt x="504" y="106"/>
                      </a:lnTo>
                      <a:lnTo>
                        <a:pt x="505" y="107"/>
                      </a:lnTo>
                      <a:lnTo>
                        <a:pt x="507" y="106"/>
                      </a:lnTo>
                      <a:lnTo>
                        <a:pt x="507" y="107"/>
                      </a:lnTo>
                      <a:lnTo>
                        <a:pt x="505" y="109"/>
                      </a:lnTo>
                      <a:lnTo>
                        <a:pt x="504" y="111"/>
                      </a:lnTo>
                      <a:lnTo>
                        <a:pt x="504" y="114"/>
                      </a:lnTo>
                      <a:lnTo>
                        <a:pt x="507" y="114"/>
                      </a:lnTo>
                      <a:lnTo>
                        <a:pt x="507" y="110"/>
                      </a:lnTo>
                      <a:lnTo>
                        <a:pt x="508" y="110"/>
                      </a:lnTo>
                      <a:lnTo>
                        <a:pt x="508" y="109"/>
                      </a:lnTo>
                      <a:lnTo>
                        <a:pt x="508" y="109"/>
                      </a:lnTo>
                      <a:lnTo>
                        <a:pt x="508" y="110"/>
                      </a:lnTo>
                      <a:lnTo>
                        <a:pt x="509" y="110"/>
                      </a:lnTo>
                      <a:lnTo>
                        <a:pt x="509" y="110"/>
                      </a:lnTo>
                      <a:lnTo>
                        <a:pt x="509" y="111"/>
                      </a:lnTo>
                      <a:lnTo>
                        <a:pt x="510" y="111"/>
                      </a:lnTo>
                      <a:lnTo>
                        <a:pt x="510" y="109"/>
                      </a:lnTo>
                      <a:lnTo>
                        <a:pt x="512" y="110"/>
                      </a:lnTo>
                      <a:lnTo>
                        <a:pt x="513" y="110"/>
                      </a:lnTo>
                      <a:lnTo>
                        <a:pt x="514" y="110"/>
                      </a:lnTo>
                      <a:lnTo>
                        <a:pt x="513" y="109"/>
                      </a:lnTo>
                      <a:lnTo>
                        <a:pt x="513" y="106"/>
                      </a:lnTo>
                      <a:lnTo>
                        <a:pt x="514" y="105"/>
                      </a:lnTo>
                      <a:lnTo>
                        <a:pt x="514" y="106"/>
                      </a:lnTo>
                      <a:lnTo>
                        <a:pt x="514" y="106"/>
                      </a:lnTo>
                      <a:lnTo>
                        <a:pt x="514" y="106"/>
                      </a:lnTo>
                      <a:lnTo>
                        <a:pt x="514" y="107"/>
                      </a:lnTo>
                      <a:lnTo>
                        <a:pt x="518" y="109"/>
                      </a:lnTo>
                      <a:lnTo>
                        <a:pt x="520" y="113"/>
                      </a:lnTo>
                      <a:lnTo>
                        <a:pt x="522" y="113"/>
                      </a:lnTo>
                      <a:lnTo>
                        <a:pt x="521" y="116"/>
                      </a:lnTo>
                      <a:lnTo>
                        <a:pt x="517" y="115"/>
                      </a:lnTo>
                      <a:lnTo>
                        <a:pt x="517" y="115"/>
                      </a:lnTo>
                      <a:lnTo>
                        <a:pt x="518" y="116"/>
                      </a:lnTo>
                      <a:lnTo>
                        <a:pt x="518" y="118"/>
                      </a:lnTo>
                      <a:lnTo>
                        <a:pt x="518" y="119"/>
                      </a:lnTo>
                      <a:lnTo>
                        <a:pt x="518" y="119"/>
                      </a:lnTo>
                      <a:lnTo>
                        <a:pt x="518" y="119"/>
                      </a:lnTo>
                      <a:lnTo>
                        <a:pt x="520" y="120"/>
                      </a:lnTo>
                      <a:lnTo>
                        <a:pt x="520" y="120"/>
                      </a:lnTo>
                      <a:lnTo>
                        <a:pt x="518" y="120"/>
                      </a:lnTo>
                      <a:lnTo>
                        <a:pt x="518" y="122"/>
                      </a:lnTo>
                      <a:lnTo>
                        <a:pt x="517" y="122"/>
                      </a:lnTo>
                      <a:lnTo>
                        <a:pt x="516" y="120"/>
                      </a:lnTo>
                      <a:lnTo>
                        <a:pt x="516" y="120"/>
                      </a:lnTo>
                      <a:lnTo>
                        <a:pt x="516" y="120"/>
                      </a:lnTo>
                      <a:lnTo>
                        <a:pt x="516" y="119"/>
                      </a:lnTo>
                      <a:lnTo>
                        <a:pt x="514" y="119"/>
                      </a:lnTo>
                      <a:lnTo>
                        <a:pt x="514" y="118"/>
                      </a:lnTo>
                      <a:lnTo>
                        <a:pt x="512" y="118"/>
                      </a:lnTo>
                      <a:lnTo>
                        <a:pt x="510" y="120"/>
                      </a:lnTo>
                      <a:lnTo>
                        <a:pt x="512" y="120"/>
                      </a:lnTo>
                      <a:lnTo>
                        <a:pt x="512" y="122"/>
                      </a:lnTo>
                      <a:lnTo>
                        <a:pt x="512" y="122"/>
                      </a:lnTo>
                      <a:lnTo>
                        <a:pt x="510" y="123"/>
                      </a:lnTo>
                      <a:lnTo>
                        <a:pt x="509" y="123"/>
                      </a:lnTo>
                      <a:lnTo>
                        <a:pt x="508" y="123"/>
                      </a:lnTo>
                      <a:lnTo>
                        <a:pt x="508" y="124"/>
                      </a:lnTo>
                      <a:lnTo>
                        <a:pt x="508" y="126"/>
                      </a:lnTo>
                      <a:lnTo>
                        <a:pt x="508" y="127"/>
                      </a:lnTo>
                      <a:lnTo>
                        <a:pt x="509" y="127"/>
                      </a:lnTo>
                      <a:lnTo>
                        <a:pt x="509" y="128"/>
                      </a:lnTo>
                      <a:lnTo>
                        <a:pt x="508" y="128"/>
                      </a:lnTo>
                      <a:lnTo>
                        <a:pt x="507" y="127"/>
                      </a:lnTo>
                      <a:lnTo>
                        <a:pt x="507" y="128"/>
                      </a:lnTo>
                      <a:lnTo>
                        <a:pt x="507" y="128"/>
                      </a:lnTo>
                      <a:lnTo>
                        <a:pt x="507" y="130"/>
                      </a:lnTo>
                      <a:lnTo>
                        <a:pt x="507" y="130"/>
                      </a:lnTo>
                      <a:lnTo>
                        <a:pt x="509" y="131"/>
                      </a:lnTo>
                      <a:lnTo>
                        <a:pt x="509" y="132"/>
                      </a:lnTo>
                      <a:lnTo>
                        <a:pt x="505" y="132"/>
                      </a:lnTo>
                      <a:lnTo>
                        <a:pt x="505" y="133"/>
                      </a:lnTo>
                      <a:lnTo>
                        <a:pt x="503" y="133"/>
                      </a:lnTo>
                      <a:lnTo>
                        <a:pt x="501" y="131"/>
                      </a:lnTo>
                      <a:lnTo>
                        <a:pt x="501" y="131"/>
                      </a:lnTo>
                      <a:lnTo>
                        <a:pt x="500" y="133"/>
                      </a:lnTo>
                      <a:lnTo>
                        <a:pt x="501" y="133"/>
                      </a:lnTo>
                      <a:lnTo>
                        <a:pt x="501" y="133"/>
                      </a:lnTo>
                      <a:lnTo>
                        <a:pt x="501" y="135"/>
                      </a:lnTo>
                      <a:lnTo>
                        <a:pt x="503" y="135"/>
                      </a:lnTo>
                      <a:lnTo>
                        <a:pt x="503" y="136"/>
                      </a:lnTo>
                      <a:lnTo>
                        <a:pt x="503" y="137"/>
                      </a:lnTo>
                      <a:lnTo>
                        <a:pt x="504" y="140"/>
                      </a:lnTo>
                      <a:lnTo>
                        <a:pt x="504" y="140"/>
                      </a:lnTo>
                      <a:lnTo>
                        <a:pt x="504" y="141"/>
                      </a:lnTo>
                      <a:lnTo>
                        <a:pt x="503" y="141"/>
                      </a:lnTo>
                      <a:lnTo>
                        <a:pt x="503" y="143"/>
                      </a:lnTo>
                      <a:lnTo>
                        <a:pt x="500" y="143"/>
                      </a:lnTo>
                      <a:lnTo>
                        <a:pt x="500" y="141"/>
                      </a:lnTo>
                      <a:lnTo>
                        <a:pt x="496" y="143"/>
                      </a:lnTo>
                      <a:lnTo>
                        <a:pt x="496" y="141"/>
                      </a:lnTo>
                      <a:lnTo>
                        <a:pt x="496" y="141"/>
                      </a:lnTo>
                      <a:lnTo>
                        <a:pt x="496" y="141"/>
                      </a:lnTo>
                      <a:lnTo>
                        <a:pt x="496" y="140"/>
                      </a:lnTo>
                      <a:lnTo>
                        <a:pt x="495" y="140"/>
                      </a:lnTo>
                      <a:lnTo>
                        <a:pt x="495" y="139"/>
                      </a:lnTo>
                      <a:lnTo>
                        <a:pt x="493" y="139"/>
                      </a:lnTo>
                      <a:lnTo>
                        <a:pt x="493" y="139"/>
                      </a:lnTo>
                      <a:lnTo>
                        <a:pt x="492" y="140"/>
                      </a:lnTo>
                      <a:lnTo>
                        <a:pt x="492" y="140"/>
                      </a:lnTo>
                      <a:lnTo>
                        <a:pt x="491" y="140"/>
                      </a:lnTo>
                      <a:lnTo>
                        <a:pt x="491" y="140"/>
                      </a:lnTo>
                      <a:lnTo>
                        <a:pt x="491" y="140"/>
                      </a:lnTo>
                      <a:lnTo>
                        <a:pt x="491" y="137"/>
                      </a:lnTo>
                      <a:lnTo>
                        <a:pt x="493" y="137"/>
                      </a:lnTo>
                      <a:lnTo>
                        <a:pt x="493" y="136"/>
                      </a:lnTo>
                      <a:lnTo>
                        <a:pt x="487" y="136"/>
                      </a:lnTo>
                      <a:lnTo>
                        <a:pt x="488" y="135"/>
                      </a:lnTo>
                      <a:lnTo>
                        <a:pt x="488" y="133"/>
                      </a:lnTo>
                      <a:lnTo>
                        <a:pt x="490" y="132"/>
                      </a:lnTo>
                      <a:lnTo>
                        <a:pt x="488" y="132"/>
                      </a:lnTo>
                      <a:lnTo>
                        <a:pt x="487" y="132"/>
                      </a:lnTo>
                      <a:lnTo>
                        <a:pt x="484" y="133"/>
                      </a:lnTo>
                      <a:lnTo>
                        <a:pt x="486" y="132"/>
                      </a:lnTo>
                      <a:lnTo>
                        <a:pt x="486" y="131"/>
                      </a:lnTo>
                      <a:lnTo>
                        <a:pt x="486" y="131"/>
                      </a:lnTo>
                      <a:lnTo>
                        <a:pt x="484" y="131"/>
                      </a:lnTo>
                      <a:lnTo>
                        <a:pt x="484" y="131"/>
                      </a:lnTo>
                      <a:lnTo>
                        <a:pt x="480" y="131"/>
                      </a:lnTo>
                      <a:lnTo>
                        <a:pt x="480" y="130"/>
                      </a:lnTo>
                      <a:lnTo>
                        <a:pt x="483" y="130"/>
                      </a:lnTo>
                      <a:lnTo>
                        <a:pt x="484" y="128"/>
                      </a:lnTo>
                      <a:lnTo>
                        <a:pt x="484" y="127"/>
                      </a:lnTo>
                      <a:lnTo>
                        <a:pt x="483" y="127"/>
                      </a:lnTo>
                      <a:lnTo>
                        <a:pt x="483" y="128"/>
                      </a:lnTo>
                      <a:lnTo>
                        <a:pt x="480" y="128"/>
                      </a:lnTo>
                      <a:lnTo>
                        <a:pt x="480" y="128"/>
                      </a:lnTo>
                      <a:lnTo>
                        <a:pt x="479" y="128"/>
                      </a:lnTo>
                      <a:lnTo>
                        <a:pt x="478" y="128"/>
                      </a:lnTo>
                      <a:lnTo>
                        <a:pt x="476" y="128"/>
                      </a:lnTo>
                      <a:lnTo>
                        <a:pt x="476" y="127"/>
                      </a:lnTo>
                      <a:lnTo>
                        <a:pt x="475" y="127"/>
                      </a:lnTo>
                      <a:lnTo>
                        <a:pt x="475" y="127"/>
                      </a:lnTo>
                      <a:lnTo>
                        <a:pt x="474" y="126"/>
                      </a:lnTo>
                      <a:lnTo>
                        <a:pt x="472" y="126"/>
                      </a:lnTo>
                      <a:lnTo>
                        <a:pt x="471" y="124"/>
                      </a:lnTo>
                      <a:lnTo>
                        <a:pt x="471" y="123"/>
                      </a:lnTo>
                      <a:lnTo>
                        <a:pt x="471" y="123"/>
                      </a:lnTo>
                      <a:lnTo>
                        <a:pt x="470" y="122"/>
                      </a:lnTo>
                      <a:lnTo>
                        <a:pt x="469" y="120"/>
                      </a:lnTo>
                      <a:lnTo>
                        <a:pt x="469" y="120"/>
                      </a:lnTo>
                      <a:lnTo>
                        <a:pt x="469" y="119"/>
                      </a:lnTo>
                      <a:lnTo>
                        <a:pt x="469" y="118"/>
                      </a:lnTo>
                      <a:lnTo>
                        <a:pt x="469" y="118"/>
                      </a:lnTo>
                      <a:lnTo>
                        <a:pt x="469" y="118"/>
                      </a:lnTo>
                      <a:lnTo>
                        <a:pt x="467" y="118"/>
                      </a:lnTo>
                      <a:lnTo>
                        <a:pt x="466" y="118"/>
                      </a:lnTo>
                      <a:lnTo>
                        <a:pt x="466" y="118"/>
                      </a:lnTo>
                      <a:lnTo>
                        <a:pt x="463" y="116"/>
                      </a:lnTo>
                      <a:lnTo>
                        <a:pt x="463" y="118"/>
                      </a:lnTo>
                      <a:lnTo>
                        <a:pt x="465" y="118"/>
                      </a:lnTo>
                      <a:lnTo>
                        <a:pt x="465" y="118"/>
                      </a:lnTo>
                      <a:lnTo>
                        <a:pt x="465" y="118"/>
                      </a:lnTo>
                      <a:lnTo>
                        <a:pt x="466" y="118"/>
                      </a:lnTo>
                      <a:lnTo>
                        <a:pt x="466" y="120"/>
                      </a:lnTo>
                      <a:lnTo>
                        <a:pt x="465" y="120"/>
                      </a:lnTo>
                      <a:lnTo>
                        <a:pt x="465" y="122"/>
                      </a:lnTo>
                      <a:lnTo>
                        <a:pt x="466" y="123"/>
                      </a:lnTo>
                      <a:lnTo>
                        <a:pt x="463" y="123"/>
                      </a:lnTo>
                      <a:lnTo>
                        <a:pt x="463" y="120"/>
                      </a:lnTo>
                      <a:lnTo>
                        <a:pt x="462" y="119"/>
                      </a:lnTo>
                      <a:lnTo>
                        <a:pt x="461" y="119"/>
                      </a:lnTo>
                      <a:lnTo>
                        <a:pt x="461" y="119"/>
                      </a:lnTo>
                      <a:lnTo>
                        <a:pt x="461" y="119"/>
                      </a:lnTo>
                      <a:lnTo>
                        <a:pt x="461" y="123"/>
                      </a:lnTo>
                      <a:lnTo>
                        <a:pt x="462" y="123"/>
                      </a:lnTo>
                      <a:lnTo>
                        <a:pt x="462" y="124"/>
                      </a:lnTo>
                      <a:lnTo>
                        <a:pt x="463" y="126"/>
                      </a:lnTo>
                      <a:lnTo>
                        <a:pt x="463" y="127"/>
                      </a:lnTo>
                      <a:lnTo>
                        <a:pt x="465" y="128"/>
                      </a:lnTo>
                      <a:lnTo>
                        <a:pt x="461" y="128"/>
                      </a:lnTo>
                      <a:lnTo>
                        <a:pt x="461" y="127"/>
                      </a:lnTo>
                      <a:lnTo>
                        <a:pt x="459" y="127"/>
                      </a:lnTo>
                      <a:lnTo>
                        <a:pt x="459" y="127"/>
                      </a:lnTo>
                      <a:lnTo>
                        <a:pt x="457" y="127"/>
                      </a:lnTo>
                      <a:lnTo>
                        <a:pt x="457" y="128"/>
                      </a:lnTo>
                      <a:lnTo>
                        <a:pt x="458" y="128"/>
                      </a:lnTo>
                      <a:lnTo>
                        <a:pt x="458" y="131"/>
                      </a:lnTo>
                      <a:lnTo>
                        <a:pt x="461" y="132"/>
                      </a:lnTo>
                      <a:lnTo>
                        <a:pt x="461" y="133"/>
                      </a:lnTo>
                      <a:lnTo>
                        <a:pt x="462" y="133"/>
                      </a:lnTo>
                      <a:lnTo>
                        <a:pt x="463" y="132"/>
                      </a:lnTo>
                      <a:lnTo>
                        <a:pt x="465" y="132"/>
                      </a:lnTo>
                      <a:lnTo>
                        <a:pt x="465" y="132"/>
                      </a:lnTo>
                      <a:lnTo>
                        <a:pt x="465" y="133"/>
                      </a:lnTo>
                      <a:lnTo>
                        <a:pt x="465" y="133"/>
                      </a:lnTo>
                      <a:lnTo>
                        <a:pt x="465" y="136"/>
                      </a:lnTo>
                      <a:lnTo>
                        <a:pt x="466" y="136"/>
                      </a:lnTo>
                      <a:lnTo>
                        <a:pt x="467" y="140"/>
                      </a:lnTo>
                      <a:lnTo>
                        <a:pt x="469" y="140"/>
                      </a:lnTo>
                      <a:lnTo>
                        <a:pt x="470" y="141"/>
                      </a:lnTo>
                      <a:lnTo>
                        <a:pt x="470" y="141"/>
                      </a:lnTo>
                      <a:lnTo>
                        <a:pt x="470" y="143"/>
                      </a:lnTo>
                      <a:lnTo>
                        <a:pt x="470" y="144"/>
                      </a:lnTo>
                      <a:lnTo>
                        <a:pt x="474" y="144"/>
                      </a:lnTo>
                      <a:lnTo>
                        <a:pt x="475" y="145"/>
                      </a:lnTo>
                      <a:lnTo>
                        <a:pt x="476" y="145"/>
                      </a:lnTo>
                      <a:lnTo>
                        <a:pt x="476" y="147"/>
                      </a:lnTo>
                      <a:lnTo>
                        <a:pt x="476" y="148"/>
                      </a:lnTo>
                      <a:lnTo>
                        <a:pt x="478" y="148"/>
                      </a:lnTo>
                      <a:lnTo>
                        <a:pt x="478" y="147"/>
                      </a:lnTo>
                      <a:lnTo>
                        <a:pt x="479" y="147"/>
                      </a:lnTo>
                      <a:lnTo>
                        <a:pt x="479" y="149"/>
                      </a:lnTo>
                      <a:lnTo>
                        <a:pt x="480" y="149"/>
                      </a:lnTo>
                      <a:lnTo>
                        <a:pt x="480" y="149"/>
                      </a:lnTo>
                      <a:lnTo>
                        <a:pt x="482" y="151"/>
                      </a:lnTo>
                      <a:lnTo>
                        <a:pt x="480" y="147"/>
                      </a:lnTo>
                      <a:lnTo>
                        <a:pt x="482" y="147"/>
                      </a:lnTo>
                      <a:lnTo>
                        <a:pt x="483" y="147"/>
                      </a:lnTo>
                      <a:lnTo>
                        <a:pt x="484" y="148"/>
                      </a:lnTo>
                      <a:lnTo>
                        <a:pt x="484" y="149"/>
                      </a:lnTo>
                      <a:lnTo>
                        <a:pt x="486" y="151"/>
                      </a:lnTo>
                      <a:lnTo>
                        <a:pt x="486" y="153"/>
                      </a:lnTo>
                      <a:lnTo>
                        <a:pt x="487" y="153"/>
                      </a:lnTo>
                      <a:lnTo>
                        <a:pt x="487" y="154"/>
                      </a:lnTo>
                      <a:lnTo>
                        <a:pt x="486" y="156"/>
                      </a:lnTo>
                      <a:lnTo>
                        <a:pt x="484" y="156"/>
                      </a:lnTo>
                      <a:lnTo>
                        <a:pt x="482" y="154"/>
                      </a:lnTo>
                      <a:lnTo>
                        <a:pt x="482" y="156"/>
                      </a:lnTo>
                      <a:lnTo>
                        <a:pt x="483" y="157"/>
                      </a:lnTo>
                      <a:lnTo>
                        <a:pt x="484" y="160"/>
                      </a:lnTo>
                      <a:lnTo>
                        <a:pt x="479" y="160"/>
                      </a:lnTo>
                      <a:lnTo>
                        <a:pt x="479" y="162"/>
                      </a:lnTo>
                      <a:lnTo>
                        <a:pt x="482" y="162"/>
                      </a:lnTo>
                      <a:lnTo>
                        <a:pt x="483" y="164"/>
                      </a:lnTo>
                      <a:lnTo>
                        <a:pt x="484" y="168"/>
                      </a:lnTo>
                      <a:lnTo>
                        <a:pt x="487" y="166"/>
                      </a:lnTo>
                      <a:lnTo>
                        <a:pt x="487" y="168"/>
                      </a:lnTo>
                      <a:lnTo>
                        <a:pt x="487" y="168"/>
                      </a:lnTo>
                      <a:lnTo>
                        <a:pt x="487" y="168"/>
                      </a:lnTo>
                      <a:lnTo>
                        <a:pt x="487" y="168"/>
                      </a:lnTo>
                      <a:lnTo>
                        <a:pt x="487" y="169"/>
                      </a:lnTo>
                      <a:lnTo>
                        <a:pt x="483" y="169"/>
                      </a:lnTo>
                      <a:lnTo>
                        <a:pt x="483" y="168"/>
                      </a:lnTo>
                      <a:lnTo>
                        <a:pt x="482" y="168"/>
                      </a:lnTo>
                      <a:lnTo>
                        <a:pt x="482" y="165"/>
                      </a:lnTo>
                      <a:lnTo>
                        <a:pt x="482" y="165"/>
                      </a:lnTo>
                      <a:lnTo>
                        <a:pt x="480" y="164"/>
                      </a:lnTo>
                      <a:lnTo>
                        <a:pt x="479" y="164"/>
                      </a:lnTo>
                      <a:lnTo>
                        <a:pt x="479" y="164"/>
                      </a:lnTo>
                      <a:lnTo>
                        <a:pt x="478" y="165"/>
                      </a:lnTo>
                      <a:lnTo>
                        <a:pt x="478" y="162"/>
                      </a:lnTo>
                      <a:lnTo>
                        <a:pt x="474" y="162"/>
                      </a:lnTo>
                      <a:lnTo>
                        <a:pt x="474" y="161"/>
                      </a:lnTo>
                      <a:lnTo>
                        <a:pt x="474" y="161"/>
                      </a:lnTo>
                      <a:lnTo>
                        <a:pt x="471" y="161"/>
                      </a:lnTo>
                      <a:lnTo>
                        <a:pt x="470" y="162"/>
                      </a:lnTo>
                      <a:lnTo>
                        <a:pt x="469" y="162"/>
                      </a:lnTo>
                      <a:lnTo>
                        <a:pt x="469" y="164"/>
                      </a:lnTo>
                      <a:lnTo>
                        <a:pt x="469" y="164"/>
                      </a:lnTo>
                      <a:lnTo>
                        <a:pt x="467" y="162"/>
                      </a:lnTo>
                      <a:lnTo>
                        <a:pt x="466" y="162"/>
                      </a:lnTo>
                      <a:lnTo>
                        <a:pt x="465" y="161"/>
                      </a:lnTo>
                      <a:lnTo>
                        <a:pt x="463" y="160"/>
                      </a:lnTo>
                      <a:lnTo>
                        <a:pt x="461" y="160"/>
                      </a:lnTo>
                      <a:lnTo>
                        <a:pt x="461" y="160"/>
                      </a:lnTo>
                      <a:lnTo>
                        <a:pt x="461" y="161"/>
                      </a:lnTo>
                      <a:lnTo>
                        <a:pt x="461" y="162"/>
                      </a:lnTo>
                      <a:lnTo>
                        <a:pt x="461" y="162"/>
                      </a:lnTo>
                      <a:lnTo>
                        <a:pt x="458" y="161"/>
                      </a:lnTo>
                      <a:lnTo>
                        <a:pt x="455" y="160"/>
                      </a:lnTo>
                      <a:lnTo>
                        <a:pt x="452" y="160"/>
                      </a:lnTo>
                      <a:lnTo>
                        <a:pt x="452" y="158"/>
                      </a:lnTo>
                      <a:lnTo>
                        <a:pt x="449" y="160"/>
                      </a:lnTo>
                      <a:lnTo>
                        <a:pt x="449" y="160"/>
                      </a:lnTo>
                      <a:lnTo>
                        <a:pt x="448" y="160"/>
                      </a:lnTo>
                      <a:lnTo>
                        <a:pt x="448" y="161"/>
                      </a:lnTo>
                      <a:lnTo>
                        <a:pt x="448" y="161"/>
                      </a:lnTo>
                      <a:lnTo>
                        <a:pt x="448" y="161"/>
                      </a:lnTo>
                      <a:lnTo>
                        <a:pt x="449" y="162"/>
                      </a:lnTo>
                      <a:lnTo>
                        <a:pt x="449" y="164"/>
                      </a:lnTo>
                      <a:lnTo>
                        <a:pt x="450" y="164"/>
                      </a:lnTo>
                      <a:lnTo>
                        <a:pt x="450" y="164"/>
                      </a:lnTo>
                      <a:lnTo>
                        <a:pt x="450" y="164"/>
                      </a:lnTo>
                      <a:lnTo>
                        <a:pt x="452" y="164"/>
                      </a:lnTo>
                      <a:lnTo>
                        <a:pt x="452" y="164"/>
                      </a:lnTo>
                      <a:lnTo>
                        <a:pt x="453" y="166"/>
                      </a:lnTo>
                      <a:lnTo>
                        <a:pt x="455" y="168"/>
                      </a:lnTo>
                      <a:lnTo>
                        <a:pt x="458" y="169"/>
                      </a:lnTo>
                      <a:lnTo>
                        <a:pt x="461" y="170"/>
                      </a:lnTo>
                      <a:lnTo>
                        <a:pt x="461" y="171"/>
                      </a:lnTo>
                      <a:lnTo>
                        <a:pt x="462" y="171"/>
                      </a:lnTo>
                      <a:lnTo>
                        <a:pt x="463" y="171"/>
                      </a:lnTo>
                      <a:lnTo>
                        <a:pt x="465" y="171"/>
                      </a:lnTo>
                      <a:lnTo>
                        <a:pt x="467" y="173"/>
                      </a:lnTo>
                      <a:lnTo>
                        <a:pt x="469" y="173"/>
                      </a:lnTo>
                      <a:lnTo>
                        <a:pt x="469" y="174"/>
                      </a:lnTo>
                      <a:lnTo>
                        <a:pt x="470" y="174"/>
                      </a:lnTo>
                      <a:lnTo>
                        <a:pt x="470" y="177"/>
                      </a:lnTo>
                      <a:lnTo>
                        <a:pt x="471" y="177"/>
                      </a:lnTo>
                      <a:lnTo>
                        <a:pt x="475" y="178"/>
                      </a:lnTo>
                      <a:lnTo>
                        <a:pt x="479" y="178"/>
                      </a:lnTo>
                      <a:lnTo>
                        <a:pt x="479" y="181"/>
                      </a:lnTo>
                      <a:lnTo>
                        <a:pt x="479" y="182"/>
                      </a:lnTo>
                      <a:lnTo>
                        <a:pt x="479" y="183"/>
                      </a:lnTo>
                      <a:lnTo>
                        <a:pt x="479" y="185"/>
                      </a:lnTo>
                      <a:lnTo>
                        <a:pt x="478" y="185"/>
                      </a:lnTo>
                      <a:lnTo>
                        <a:pt x="476" y="185"/>
                      </a:lnTo>
                      <a:lnTo>
                        <a:pt x="475" y="185"/>
                      </a:lnTo>
                      <a:lnTo>
                        <a:pt x="472" y="183"/>
                      </a:lnTo>
                      <a:lnTo>
                        <a:pt x="472" y="183"/>
                      </a:lnTo>
                      <a:lnTo>
                        <a:pt x="472" y="183"/>
                      </a:lnTo>
                      <a:lnTo>
                        <a:pt x="471" y="183"/>
                      </a:lnTo>
                      <a:lnTo>
                        <a:pt x="471" y="183"/>
                      </a:lnTo>
                      <a:lnTo>
                        <a:pt x="471" y="183"/>
                      </a:lnTo>
                      <a:lnTo>
                        <a:pt x="471" y="183"/>
                      </a:lnTo>
                      <a:lnTo>
                        <a:pt x="470" y="183"/>
                      </a:lnTo>
                      <a:lnTo>
                        <a:pt x="469" y="183"/>
                      </a:lnTo>
                      <a:lnTo>
                        <a:pt x="469" y="182"/>
                      </a:lnTo>
                      <a:lnTo>
                        <a:pt x="467" y="182"/>
                      </a:lnTo>
                      <a:lnTo>
                        <a:pt x="467" y="182"/>
                      </a:lnTo>
                      <a:lnTo>
                        <a:pt x="466" y="182"/>
                      </a:lnTo>
                      <a:lnTo>
                        <a:pt x="466" y="181"/>
                      </a:lnTo>
                      <a:lnTo>
                        <a:pt x="459" y="182"/>
                      </a:lnTo>
                      <a:lnTo>
                        <a:pt x="459" y="181"/>
                      </a:lnTo>
                      <a:lnTo>
                        <a:pt x="457" y="181"/>
                      </a:lnTo>
                      <a:lnTo>
                        <a:pt x="457" y="181"/>
                      </a:lnTo>
                      <a:lnTo>
                        <a:pt x="455" y="179"/>
                      </a:lnTo>
                      <a:lnTo>
                        <a:pt x="454" y="182"/>
                      </a:lnTo>
                      <a:lnTo>
                        <a:pt x="454" y="182"/>
                      </a:lnTo>
                      <a:lnTo>
                        <a:pt x="452" y="182"/>
                      </a:lnTo>
                      <a:lnTo>
                        <a:pt x="452" y="181"/>
                      </a:lnTo>
                      <a:lnTo>
                        <a:pt x="446" y="179"/>
                      </a:lnTo>
                      <a:lnTo>
                        <a:pt x="445" y="181"/>
                      </a:lnTo>
                      <a:lnTo>
                        <a:pt x="445" y="179"/>
                      </a:lnTo>
                      <a:lnTo>
                        <a:pt x="442" y="178"/>
                      </a:lnTo>
                      <a:lnTo>
                        <a:pt x="442" y="181"/>
                      </a:lnTo>
                      <a:lnTo>
                        <a:pt x="441" y="182"/>
                      </a:lnTo>
                      <a:lnTo>
                        <a:pt x="438" y="182"/>
                      </a:lnTo>
                      <a:lnTo>
                        <a:pt x="436" y="182"/>
                      </a:lnTo>
                      <a:lnTo>
                        <a:pt x="435" y="179"/>
                      </a:lnTo>
                      <a:lnTo>
                        <a:pt x="433" y="181"/>
                      </a:lnTo>
                      <a:lnTo>
                        <a:pt x="432" y="182"/>
                      </a:lnTo>
                      <a:lnTo>
                        <a:pt x="431" y="182"/>
                      </a:lnTo>
                      <a:lnTo>
                        <a:pt x="431" y="182"/>
                      </a:lnTo>
                      <a:lnTo>
                        <a:pt x="429" y="181"/>
                      </a:lnTo>
                      <a:lnTo>
                        <a:pt x="428" y="179"/>
                      </a:lnTo>
                      <a:lnTo>
                        <a:pt x="424" y="179"/>
                      </a:lnTo>
                      <a:lnTo>
                        <a:pt x="425" y="177"/>
                      </a:lnTo>
                      <a:lnTo>
                        <a:pt x="428" y="177"/>
                      </a:lnTo>
                      <a:lnTo>
                        <a:pt x="431" y="177"/>
                      </a:lnTo>
                      <a:lnTo>
                        <a:pt x="431" y="175"/>
                      </a:lnTo>
                      <a:lnTo>
                        <a:pt x="432" y="174"/>
                      </a:lnTo>
                      <a:lnTo>
                        <a:pt x="431" y="174"/>
                      </a:lnTo>
                      <a:lnTo>
                        <a:pt x="431" y="173"/>
                      </a:lnTo>
                      <a:lnTo>
                        <a:pt x="428" y="173"/>
                      </a:lnTo>
                      <a:lnTo>
                        <a:pt x="428" y="173"/>
                      </a:lnTo>
                      <a:lnTo>
                        <a:pt x="427" y="171"/>
                      </a:lnTo>
                      <a:lnTo>
                        <a:pt x="427" y="174"/>
                      </a:lnTo>
                      <a:lnTo>
                        <a:pt x="424" y="175"/>
                      </a:lnTo>
                      <a:lnTo>
                        <a:pt x="423" y="171"/>
                      </a:lnTo>
                      <a:lnTo>
                        <a:pt x="423" y="171"/>
                      </a:lnTo>
                      <a:lnTo>
                        <a:pt x="421" y="173"/>
                      </a:lnTo>
                      <a:lnTo>
                        <a:pt x="421" y="173"/>
                      </a:lnTo>
                      <a:lnTo>
                        <a:pt x="420" y="173"/>
                      </a:lnTo>
                      <a:lnTo>
                        <a:pt x="420" y="168"/>
                      </a:lnTo>
                      <a:lnTo>
                        <a:pt x="418" y="166"/>
                      </a:lnTo>
                      <a:lnTo>
                        <a:pt x="416" y="166"/>
                      </a:lnTo>
                      <a:lnTo>
                        <a:pt x="415" y="162"/>
                      </a:lnTo>
                      <a:lnTo>
                        <a:pt x="414" y="162"/>
                      </a:lnTo>
                      <a:lnTo>
                        <a:pt x="414" y="160"/>
                      </a:lnTo>
                      <a:lnTo>
                        <a:pt x="414" y="160"/>
                      </a:lnTo>
                      <a:lnTo>
                        <a:pt x="414" y="158"/>
                      </a:lnTo>
                      <a:lnTo>
                        <a:pt x="411" y="158"/>
                      </a:lnTo>
                      <a:lnTo>
                        <a:pt x="410" y="161"/>
                      </a:lnTo>
                      <a:lnTo>
                        <a:pt x="408" y="161"/>
                      </a:lnTo>
                      <a:lnTo>
                        <a:pt x="408" y="158"/>
                      </a:lnTo>
                      <a:lnTo>
                        <a:pt x="407" y="158"/>
                      </a:lnTo>
                      <a:lnTo>
                        <a:pt x="406" y="157"/>
                      </a:lnTo>
                      <a:lnTo>
                        <a:pt x="406" y="156"/>
                      </a:lnTo>
                      <a:lnTo>
                        <a:pt x="406" y="156"/>
                      </a:lnTo>
                      <a:lnTo>
                        <a:pt x="404" y="154"/>
                      </a:lnTo>
                      <a:lnTo>
                        <a:pt x="404" y="154"/>
                      </a:lnTo>
                      <a:lnTo>
                        <a:pt x="403" y="154"/>
                      </a:lnTo>
                      <a:lnTo>
                        <a:pt x="404" y="157"/>
                      </a:lnTo>
                      <a:lnTo>
                        <a:pt x="403" y="157"/>
                      </a:lnTo>
                      <a:lnTo>
                        <a:pt x="403" y="157"/>
                      </a:lnTo>
                      <a:lnTo>
                        <a:pt x="402" y="158"/>
                      </a:lnTo>
                      <a:lnTo>
                        <a:pt x="402" y="157"/>
                      </a:lnTo>
                      <a:lnTo>
                        <a:pt x="402" y="157"/>
                      </a:lnTo>
                      <a:lnTo>
                        <a:pt x="400" y="157"/>
                      </a:lnTo>
                      <a:lnTo>
                        <a:pt x="400" y="156"/>
                      </a:lnTo>
                      <a:lnTo>
                        <a:pt x="399" y="154"/>
                      </a:lnTo>
                      <a:lnTo>
                        <a:pt x="399" y="153"/>
                      </a:lnTo>
                      <a:lnTo>
                        <a:pt x="398" y="153"/>
                      </a:lnTo>
                      <a:lnTo>
                        <a:pt x="398" y="153"/>
                      </a:lnTo>
                      <a:lnTo>
                        <a:pt x="397" y="154"/>
                      </a:lnTo>
                      <a:lnTo>
                        <a:pt x="395" y="154"/>
                      </a:lnTo>
                      <a:lnTo>
                        <a:pt x="395" y="156"/>
                      </a:lnTo>
                      <a:lnTo>
                        <a:pt x="399" y="158"/>
                      </a:lnTo>
                      <a:lnTo>
                        <a:pt x="399" y="161"/>
                      </a:lnTo>
                      <a:lnTo>
                        <a:pt x="399" y="161"/>
                      </a:lnTo>
                      <a:lnTo>
                        <a:pt x="398" y="161"/>
                      </a:lnTo>
                      <a:lnTo>
                        <a:pt x="397" y="162"/>
                      </a:lnTo>
                      <a:lnTo>
                        <a:pt x="395" y="161"/>
                      </a:lnTo>
                      <a:lnTo>
                        <a:pt x="395" y="161"/>
                      </a:lnTo>
                      <a:lnTo>
                        <a:pt x="394" y="161"/>
                      </a:lnTo>
                      <a:lnTo>
                        <a:pt x="393" y="158"/>
                      </a:lnTo>
                      <a:lnTo>
                        <a:pt x="393" y="158"/>
                      </a:lnTo>
                      <a:lnTo>
                        <a:pt x="393" y="158"/>
                      </a:lnTo>
                      <a:lnTo>
                        <a:pt x="391" y="160"/>
                      </a:lnTo>
                      <a:lnTo>
                        <a:pt x="390" y="160"/>
                      </a:lnTo>
                      <a:lnTo>
                        <a:pt x="390" y="161"/>
                      </a:lnTo>
                      <a:lnTo>
                        <a:pt x="389" y="161"/>
                      </a:lnTo>
                      <a:lnTo>
                        <a:pt x="389" y="164"/>
                      </a:lnTo>
                      <a:lnTo>
                        <a:pt x="385" y="164"/>
                      </a:lnTo>
                      <a:lnTo>
                        <a:pt x="385" y="166"/>
                      </a:lnTo>
                      <a:lnTo>
                        <a:pt x="378" y="166"/>
                      </a:lnTo>
                      <a:lnTo>
                        <a:pt x="378" y="165"/>
                      </a:lnTo>
                      <a:lnTo>
                        <a:pt x="374" y="166"/>
                      </a:lnTo>
                      <a:lnTo>
                        <a:pt x="374" y="165"/>
                      </a:lnTo>
                      <a:lnTo>
                        <a:pt x="372" y="165"/>
                      </a:lnTo>
                      <a:lnTo>
                        <a:pt x="370" y="162"/>
                      </a:lnTo>
                      <a:lnTo>
                        <a:pt x="369" y="161"/>
                      </a:lnTo>
                      <a:lnTo>
                        <a:pt x="370" y="158"/>
                      </a:lnTo>
                      <a:lnTo>
                        <a:pt x="372" y="157"/>
                      </a:lnTo>
                      <a:lnTo>
                        <a:pt x="372" y="154"/>
                      </a:lnTo>
                      <a:lnTo>
                        <a:pt x="370" y="154"/>
                      </a:lnTo>
                      <a:lnTo>
                        <a:pt x="372" y="152"/>
                      </a:lnTo>
                      <a:lnTo>
                        <a:pt x="372" y="152"/>
                      </a:lnTo>
                      <a:lnTo>
                        <a:pt x="373" y="151"/>
                      </a:lnTo>
                      <a:lnTo>
                        <a:pt x="373" y="147"/>
                      </a:lnTo>
                      <a:lnTo>
                        <a:pt x="373" y="147"/>
                      </a:lnTo>
                      <a:lnTo>
                        <a:pt x="376" y="147"/>
                      </a:lnTo>
                      <a:lnTo>
                        <a:pt x="377" y="147"/>
                      </a:lnTo>
                      <a:lnTo>
                        <a:pt x="378" y="147"/>
                      </a:lnTo>
                      <a:lnTo>
                        <a:pt x="380" y="147"/>
                      </a:lnTo>
                      <a:lnTo>
                        <a:pt x="380" y="147"/>
                      </a:lnTo>
                      <a:lnTo>
                        <a:pt x="380" y="147"/>
                      </a:lnTo>
                      <a:lnTo>
                        <a:pt x="381" y="147"/>
                      </a:lnTo>
                      <a:lnTo>
                        <a:pt x="381" y="147"/>
                      </a:lnTo>
                      <a:lnTo>
                        <a:pt x="381" y="147"/>
                      </a:lnTo>
                      <a:lnTo>
                        <a:pt x="382" y="147"/>
                      </a:lnTo>
                      <a:lnTo>
                        <a:pt x="382" y="147"/>
                      </a:lnTo>
                      <a:lnTo>
                        <a:pt x="386" y="148"/>
                      </a:lnTo>
                      <a:lnTo>
                        <a:pt x="386" y="147"/>
                      </a:lnTo>
                      <a:lnTo>
                        <a:pt x="390" y="147"/>
                      </a:lnTo>
                      <a:lnTo>
                        <a:pt x="390" y="145"/>
                      </a:lnTo>
                      <a:lnTo>
                        <a:pt x="393" y="144"/>
                      </a:lnTo>
                      <a:lnTo>
                        <a:pt x="393" y="145"/>
                      </a:lnTo>
                      <a:lnTo>
                        <a:pt x="395" y="145"/>
                      </a:lnTo>
                      <a:lnTo>
                        <a:pt x="395" y="144"/>
                      </a:lnTo>
                      <a:lnTo>
                        <a:pt x="398" y="144"/>
                      </a:lnTo>
                      <a:lnTo>
                        <a:pt x="398" y="144"/>
                      </a:lnTo>
                      <a:lnTo>
                        <a:pt x="402" y="145"/>
                      </a:lnTo>
                      <a:lnTo>
                        <a:pt x="402" y="144"/>
                      </a:lnTo>
                      <a:lnTo>
                        <a:pt x="404" y="144"/>
                      </a:lnTo>
                      <a:lnTo>
                        <a:pt x="404" y="143"/>
                      </a:lnTo>
                      <a:lnTo>
                        <a:pt x="410" y="143"/>
                      </a:lnTo>
                      <a:lnTo>
                        <a:pt x="410" y="143"/>
                      </a:lnTo>
                      <a:lnTo>
                        <a:pt x="414" y="143"/>
                      </a:lnTo>
                      <a:lnTo>
                        <a:pt x="414" y="143"/>
                      </a:lnTo>
                      <a:lnTo>
                        <a:pt x="415" y="143"/>
                      </a:lnTo>
                      <a:lnTo>
                        <a:pt x="415" y="140"/>
                      </a:lnTo>
                      <a:lnTo>
                        <a:pt x="414" y="137"/>
                      </a:lnTo>
                      <a:lnTo>
                        <a:pt x="411" y="136"/>
                      </a:lnTo>
                      <a:lnTo>
                        <a:pt x="410" y="135"/>
                      </a:lnTo>
                      <a:lnTo>
                        <a:pt x="410" y="132"/>
                      </a:lnTo>
                      <a:lnTo>
                        <a:pt x="407" y="132"/>
                      </a:lnTo>
                      <a:lnTo>
                        <a:pt x="406" y="131"/>
                      </a:lnTo>
                      <a:lnTo>
                        <a:pt x="404" y="130"/>
                      </a:lnTo>
                      <a:lnTo>
                        <a:pt x="404" y="128"/>
                      </a:lnTo>
                      <a:lnTo>
                        <a:pt x="403" y="126"/>
                      </a:lnTo>
                      <a:lnTo>
                        <a:pt x="406" y="126"/>
                      </a:lnTo>
                      <a:lnTo>
                        <a:pt x="406" y="126"/>
                      </a:lnTo>
                      <a:lnTo>
                        <a:pt x="407" y="124"/>
                      </a:lnTo>
                      <a:lnTo>
                        <a:pt x="407" y="124"/>
                      </a:lnTo>
                      <a:lnTo>
                        <a:pt x="408" y="124"/>
                      </a:lnTo>
                      <a:lnTo>
                        <a:pt x="410" y="123"/>
                      </a:lnTo>
                      <a:lnTo>
                        <a:pt x="410" y="123"/>
                      </a:lnTo>
                      <a:lnTo>
                        <a:pt x="410" y="122"/>
                      </a:lnTo>
                      <a:lnTo>
                        <a:pt x="411" y="122"/>
                      </a:lnTo>
                      <a:lnTo>
                        <a:pt x="411" y="120"/>
                      </a:lnTo>
                      <a:lnTo>
                        <a:pt x="412" y="119"/>
                      </a:lnTo>
                      <a:lnTo>
                        <a:pt x="412" y="118"/>
                      </a:lnTo>
                      <a:lnTo>
                        <a:pt x="414" y="118"/>
                      </a:lnTo>
                      <a:lnTo>
                        <a:pt x="414" y="116"/>
                      </a:lnTo>
                      <a:lnTo>
                        <a:pt x="415" y="116"/>
                      </a:lnTo>
                      <a:lnTo>
                        <a:pt x="415" y="115"/>
                      </a:lnTo>
                      <a:lnTo>
                        <a:pt x="416" y="115"/>
                      </a:lnTo>
                      <a:lnTo>
                        <a:pt x="416" y="116"/>
                      </a:lnTo>
                      <a:lnTo>
                        <a:pt x="418" y="116"/>
                      </a:lnTo>
                      <a:lnTo>
                        <a:pt x="419" y="116"/>
                      </a:lnTo>
                      <a:lnTo>
                        <a:pt x="420" y="115"/>
                      </a:lnTo>
                      <a:lnTo>
                        <a:pt x="419" y="115"/>
                      </a:lnTo>
                      <a:lnTo>
                        <a:pt x="418" y="114"/>
                      </a:lnTo>
                      <a:lnTo>
                        <a:pt x="416" y="114"/>
                      </a:lnTo>
                      <a:lnTo>
                        <a:pt x="415" y="113"/>
                      </a:lnTo>
                      <a:lnTo>
                        <a:pt x="415" y="111"/>
                      </a:lnTo>
                      <a:lnTo>
                        <a:pt x="415" y="110"/>
                      </a:lnTo>
                      <a:lnTo>
                        <a:pt x="415" y="109"/>
                      </a:lnTo>
                      <a:lnTo>
                        <a:pt x="415" y="109"/>
                      </a:lnTo>
                      <a:lnTo>
                        <a:pt x="416" y="107"/>
                      </a:lnTo>
                      <a:lnTo>
                        <a:pt x="418" y="107"/>
                      </a:lnTo>
                      <a:lnTo>
                        <a:pt x="418" y="106"/>
                      </a:lnTo>
                      <a:lnTo>
                        <a:pt x="418" y="106"/>
                      </a:lnTo>
                      <a:lnTo>
                        <a:pt x="419" y="107"/>
                      </a:lnTo>
                      <a:lnTo>
                        <a:pt x="420" y="107"/>
                      </a:lnTo>
                      <a:lnTo>
                        <a:pt x="421" y="103"/>
                      </a:lnTo>
                      <a:lnTo>
                        <a:pt x="419" y="103"/>
                      </a:lnTo>
                      <a:lnTo>
                        <a:pt x="419" y="103"/>
                      </a:lnTo>
                      <a:lnTo>
                        <a:pt x="419" y="103"/>
                      </a:lnTo>
                      <a:lnTo>
                        <a:pt x="419" y="101"/>
                      </a:lnTo>
                      <a:lnTo>
                        <a:pt x="419" y="101"/>
                      </a:lnTo>
                      <a:lnTo>
                        <a:pt x="419" y="101"/>
                      </a:lnTo>
                      <a:lnTo>
                        <a:pt x="419" y="99"/>
                      </a:lnTo>
                      <a:lnTo>
                        <a:pt x="418" y="99"/>
                      </a:lnTo>
                      <a:lnTo>
                        <a:pt x="418" y="97"/>
                      </a:lnTo>
                      <a:lnTo>
                        <a:pt x="416" y="97"/>
                      </a:lnTo>
                      <a:lnTo>
                        <a:pt x="416" y="96"/>
                      </a:lnTo>
                      <a:lnTo>
                        <a:pt x="416" y="94"/>
                      </a:lnTo>
                      <a:lnTo>
                        <a:pt x="418" y="93"/>
                      </a:lnTo>
                      <a:lnTo>
                        <a:pt x="415" y="93"/>
                      </a:lnTo>
                      <a:lnTo>
                        <a:pt x="414" y="92"/>
                      </a:lnTo>
                      <a:lnTo>
                        <a:pt x="414" y="90"/>
                      </a:lnTo>
                      <a:lnTo>
                        <a:pt x="414" y="89"/>
                      </a:lnTo>
                      <a:lnTo>
                        <a:pt x="412" y="89"/>
                      </a:lnTo>
                      <a:lnTo>
                        <a:pt x="411" y="89"/>
                      </a:lnTo>
                      <a:lnTo>
                        <a:pt x="411" y="89"/>
                      </a:lnTo>
                      <a:lnTo>
                        <a:pt x="410" y="89"/>
                      </a:lnTo>
                      <a:lnTo>
                        <a:pt x="408" y="84"/>
                      </a:lnTo>
                      <a:lnTo>
                        <a:pt x="410" y="84"/>
                      </a:lnTo>
                      <a:lnTo>
                        <a:pt x="411" y="81"/>
                      </a:lnTo>
                      <a:lnTo>
                        <a:pt x="411" y="79"/>
                      </a:lnTo>
                      <a:lnTo>
                        <a:pt x="410" y="79"/>
                      </a:lnTo>
                      <a:lnTo>
                        <a:pt x="410" y="79"/>
                      </a:lnTo>
                      <a:lnTo>
                        <a:pt x="408" y="79"/>
                      </a:lnTo>
                      <a:lnTo>
                        <a:pt x="408" y="81"/>
                      </a:lnTo>
                      <a:lnTo>
                        <a:pt x="406" y="80"/>
                      </a:lnTo>
                      <a:lnTo>
                        <a:pt x="404" y="81"/>
                      </a:lnTo>
                      <a:lnTo>
                        <a:pt x="403" y="81"/>
                      </a:lnTo>
                      <a:lnTo>
                        <a:pt x="403" y="82"/>
                      </a:lnTo>
                      <a:lnTo>
                        <a:pt x="402" y="84"/>
                      </a:lnTo>
                      <a:lnTo>
                        <a:pt x="400" y="85"/>
                      </a:lnTo>
                      <a:lnTo>
                        <a:pt x="399" y="86"/>
                      </a:lnTo>
                      <a:lnTo>
                        <a:pt x="395" y="88"/>
                      </a:lnTo>
                      <a:lnTo>
                        <a:pt x="395" y="84"/>
                      </a:lnTo>
                      <a:lnTo>
                        <a:pt x="393" y="84"/>
                      </a:lnTo>
                      <a:lnTo>
                        <a:pt x="393" y="80"/>
                      </a:lnTo>
                      <a:lnTo>
                        <a:pt x="394" y="80"/>
                      </a:lnTo>
                      <a:lnTo>
                        <a:pt x="394" y="76"/>
                      </a:lnTo>
                      <a:lnTo>
                        <a:pt x="397" y="76"/>
                      </a:lnTo>
                      <a:lnTo>
                        <a:pt x="397" y="76"/>
                      </a:lnTo>
                      <a:lnTo>
                        <a:pt x="398" y="77"/>
                      </a:lnTo>
                      <a:lnTo>
                        <a:pt x="398" y="75"/>
                      </a:lnTo>
                      <a:lnTo>
                        <a:pt x="398" y="75"/>
                      </a:lnTo>
                      <a:lnTo>
                        <a:pt x="397" y="75"/>
                      </a:lnTo>
                      <a:lnTo>
                        <a:pt x="397" y="73"/>
                      </a:lnTo>
                      <a:lnTo>
                        <a:pt x="395" y="73"/>
                      </a:lnTo>
                      <a:lnTo>
                        <a:pt x="394" y="73"/>
                      </a:lnTo>
                      <a:lnTo>
                        <a:pt x="394" y="75"/>
                      </a:lnTo>
                      <a:lnTo>
                        <a:pt x="393" y="73"/>
                      </a:lnTo>
                      <a:lnTo>
                        <a:pt x="393" y="72"/>
                      </a:lnTo>
                      <a:lnTo>
                        <a:pt x="391" y="72"/>
                      </a:lnTo>
                      <a:lnTo>
                        <a:pt x="391" y="68"/>
                      </a:lnTo>
                      <a:lnTo>
                        <a:pt x="391" y="68"/>
                      </a:lnTo>
                      <a:lnTo>
                        <a:pt x="391" y="68"/>
                      </a:lnTo>
                      <a:lnTo>
                        <a:pt x="393" y="67"/>
                      </a:lnTo>
                      <a:lnTo>
                        <a:pt x="395" y="68"/>
                      </a:lnTo>
                      <a:lnTo>
                        <a:pt x="395" y="65"/>
                      </a:lnTo>
                      <a:lnTo>
                        <a:pt x="395" y="65"/>
                      </a:lnTo>
                      <a:lnTo>
                        <a:pt x="395" y="65"/>
                      </a:lnTo>
                      <a:lnTo>
                        <a:pt x="391" y="65"/>
                      </a:lnTo>
                      <a:lnTo>
                        <a:pt x="391" y="64"/>
                      </a:lnTo>
                      <a:lnTo>
                        <a:pt x="390" y="67"/>
                      </a:lnTo>
                      <a:lnTo>
                        <a:pt x="389" y="68"/>
                      </a:lnTo>
                      <a:lnTo>
                        <a:pt x="386" y="68"/>
                      </a:lnTo>
                      <a:lnTo>
                        <a:pt x="386" y="68"/>
                      </a:lnTo>
                      <a:lnTo>
                        <a:pt x="386" y="65"/>
                      </a:lnTo>
                      <a:lnTo>
                        <a:pt x="387" y="65"/>
                      </a:lnTo>
                      <a:lnTo>
                        <a:pt x="387" y="64"/>
                      </a:lnTo>
                      <a:lnTo>
                        <a:pt x="385" y="64"/>
                      </a:lnTo>
                      <a:lnTo>
                        <a:pt x="385" y="64"/>
                      </a:lnTo>
                      <a:lnTo>
                        <a:pt x="385" y="64"/>
                      </a:lnTo>
                      <a:lnTo>
                        <a:pt x="385" y="63"/>
                      </a:lnTo>
                      <a:lnTo>
                        <a:pt x="383" y="61"/>
                      </a:lnTo>
                      <a:lnTo>
                        <a:pt x="383" y="61"/>
                      </a:lnTo>
                      <a:lnTo>
                        <a:pt x="383" y="61"/>
                      </a:lnTo>
                      <a:lnTo>
                        <a:pt x="382" y="61"/>
                      </a:lnTo>
                      <a:lnTo>
                        <a:pt x="381" y="63"/>
                      </a:lnTo>
                      <a:lnTo>
                        <a:pt x="381" y="63"/>
                      </a:lnTo>
                      <a:lnTo>
                        <a:pt x="380" y="63"/>
                      </a:lnTo>
                      <a:lnTo>
                        <a:pt x="380" y="63"/>
                      </a:lnTo>
                      <a:lnTo>
                        <a:pt x="378" y="63"/>
                      </a:lnTo>
                      <a:lnTo>
                        <a:pt x="378" y="65"/>
                      </a:lnTo>
                      <a:lnTo>
                        <a:pt x="378" y="67"/>
                      </a:lnTo>
                      <a:lnTo>
                        <a:pt x="377" y="67"/>
                      </a:lnTo>
                      <a:lnTo>
                        <a:pt x="376" y="61"/>
                      </a:lnTo>
                      <a:lnTo>
                        <a:pt x="374" y="56"/>
                      </a:lnTo>
                      <a:lnTo>
                        <a:pt x="372" y="56"/>
                      </a:lnTo>
                      <a:lnTo>
                        <a:pt x="372" y="59"/>
                      </a:lnTo>
                      <a:lnTo>
                        <a:pt x="369" y="58"/>
                      </a:lnTo>
                      <a:lnTo>
                        <a:pt x="368" y="55"/>
                      </a:lnTo>
                      <a:lnTo>
                        <a:pt x="366" y="52"/>
                      </a:lnTo>
                      <a:lnTo>
                        <a:pt x="365" y="54"/>
                      </a:lnTo>
                      <a:lnTo>
                        <a:pt x="364" y="54"/>
                      </a:lnTo>
                      <a:lnTo>
                        <a:pt x="361" y="55"/>
                      </a:lnTo>
                      <a:lnTo>
                        <a:pt x="361" y="58"/>
                      </a:lnTo>
                      <a:lnTo>
                        <a:pt x="363" y="56"/>
                      </a:lnTo>
                      <a:lnTo>
                        <a:pt x="364" y="56"/>
                      </a:lnTo>
                      <a:lnTo>
                        <a:pt x="364" y="55"/>
                      </a:lnTo>
                      <a:lnTo>
                        <a:pt x="366" y="55"/>
                      </a:lnTo>
                      <a:lnTo>
                        <a:pt x="366" y="56"/>
                      </a:lnTo>
                      <a:lnTo>
                        <a:pt x="366" y="58"/>
                      </a:lnTo>
                      <a:lnTo>
                        <a:pt x="368" y="60"/>
                      </a:lnTo>
                      <a:lnTo>
                        <a:pt x="366" y="60"/>
                      </a:lnTo>
                      <a:lnTo>
                        <a:pt x="365" y="61"/>
                      </a:lnTo>
                      <a:lnTo>
                        <a:pt x="364" y="61"/>
                      </a:lnTo>
                      <a:lnTo>
                        <a:pt x="363" y="61"/>
                      </a:lnTo>
                      <a:lnTo>
                        <a:pt x="361" y="61"/>
                      </a:lnTo>
                      <a:lnTo>
                        <a:pt x="359" y="63"/>
                      </a:lnTo>
                      <a:lnTo>
                        <a:pt x="359" y="61"/>
                      </a:lnTo>
                      <a:lnTo>
                        <a:pt x="359" y="61"/>
                      </a:lnTo>
                      <a:lnTo>
                        <a:pt x="357" y="61"/>
                      </a:lnTo>
                      <a:lnTo>
                        <a:pt x="357" y="61"/>
                      </a:lnTo>
                      <a:lnTo>
                        <a:pt x="356" y="60"/>
                      </a:lnTo>
                      <a:lnTo>
                        <a:pt x="355" y="58"/>
                      </a:lnTo>
                      <a:lnTo>
                        <a:pt x="352" y="56"/>
                      </a:lnTo>
                      <a:lnTo>
                        <a:pt x="348" y="56"/>
                      </a:lnTo>
                      <a:lnTo>
                        <a:pt x="348" y="58"/>
                      </a:lnTo>
                      <a:lnTo>
                        <a:pt x="344" y="58"/>
                      </a:lnTo>
                      <a:lnTo>
                        <a:pt x="343" y="58"/>
                      </a:lnTo>
                      <a:lnTo>
                        <a:pt x="343" y="59"/>
                      </a:lnTo>
                      <a:lnTo>
                        <a:pt x="343" y="60"/>
                      </a:lnTo>
                      <a:lnTo>
                        <a:pt x="344" y="61"/>
                      </a:lnTo>
                      <a:lnTo>
                        <a:pt x="346" y="61"/>
                      </a:lnTo>
                      <a:lnTo>
                        <a:pt x="346" y="63"/>
                      </a:lnTo>
                      <a:lnTo>
                        <a:pt x="346" y="63"/>
                      </a:lnTo>
                      <a:lnTo>
                        <a:pt x="346" y="64"/>
                      </a:lnTo>
                      <a:lnTo>
                        <a:pt x="347" y="64"/>
                      </a:lnTo>
                      <a:lnTo>
                        <a:pt x="347" y="67"/>
                      </a:lnTo>
                      <a:lnTo>
                        <a:pt x="348" y="67"/>
                      </a:lnTo>
                      <a:lnTo>
                        <a:pt x="348" y="67"/>
                      </a:lnTo>
                      <a:lnTo>
                        <a:pt x="347" y="67"/>
                      </a:lnTo>
                      <a:lnTo>
                        <a:pt x="347" y="68"/>
                      </a:lnTo>
                      <a:lnTo>
                        <a:pt x="346" y="68"/>
                      </a:lnTo>
                      <a:lnTo>
                        <a:pt x="346" y="68"/>
                      </a:lnTo>
                      <a:lnTo>
                        <a:pt x="344" y="67"/>
                      </a:lnTo>
                      <a:lnTo>
                        <a:pt x="344" y="67"/>
                      </a:lnTo>
                      <a:lnTo>
                        <a:pt x="344" y="65"/>
                      </a:lnTo>
                      <a:lnTo>
                        <a:pt x="343" y="64"/>
                      </a:lnTo>
                      <a:lnTo>
                        <a:pt x="343" y="64"/>
                      </a:lnTo>
                      <a:lnTo>
                        <a:pt x="342" y="64"/>
                      </a:lnTo>
                      <a:lnTo>
                        <a:pt x="340" y="63"/>
                      </a:lnTo>
                      <a:lnTo>
                        <a:pt x="339" y="63"/>
                      </a:lnTo>
                      <a:lnTo>
                        <a:pt x="338" y="61"/>
                      </a:lnTo>
                      <a:lnTo>
                        <a:pt x="338" y="61"/>
                      </a:lnTo>
                      <a:lnTo>
                        <a:pt x="336" y="60"/>
                      </a:lnTo>
                      <a:lnTo>
                        <a:pt x="335" y="59"/>
                      </a:lnTo>
                      <a:lnTo>
                        <a:pt x="334" y="59"/>
                      </a:lnTo>
                      <a:lnTo>
                        <a:pt x="334" y="58"/>
                      </a:lnTo>
                      <a:lnTo>
                        <a:pt x="334" y="58"/>
                      </a:lnTo>
                      <a:lnTo>
                        <a:pt x="332" y="56"/>
                      </a:lnTo>
                      <a:lnTo>
                        <a:pt x="331" y="56"/>
                      </a:lnTo>
                      <a:lnTo>
                        <a:pt x="330" y="56"/>
                      </a:lnTo>
                      <a:lnTo>
                        <a:pt x="330" y="58"/>
                      </a:lnTo>
                      <a:lnTo>
                        <a:pt x="334" y="60"/>
                      </a:lnTo>
                      <a:lnTo>
                        <a:pt x="335" y="63"/>
                      </a:lnTo>
                      <a:lnTo>
                        <a:pt x="335" y="63"/>
                      </a:lnTo>
                      <a:lnTo>
                        <a:pt x="336" y="64"/>
                      </a:lnTo>
                      <a:lnTo>
                        <a:pt x="338" y="64"/>
                      </a:lnTo>
                      <a:lnTo>
                        <a:pt x="339" y="64"/>
                      </a:lnTo>
                      <a:lnTo>
                        <a:pt x="339" y="65"/>
                      </a:lnTo>
                      <a:lnTo>
                        <a:pt x="339" y="65"/>
                      </a:lnTo>
                      <a:lnTo>
                        <a:pt x="339" y="65"/>
                      </a:lnTo>
                      <a:lnTo>
                        <a:pt x="339" y="65"/>
                      </a:lnTo>
                      <a:lnTo>
                        <a:pt x="339" y="65"/>
                      </a:lnTo>
                      <a:lnTo>
                        <a:pt x="335" y="65"/>
                      </a:lnTo>
                      <a:lnTo>
                        <a:pt x="332" y="65"/>
                      </a:lnTo>
                      <a:lnTo>
                        <a:pt x="331" y="65"/>
                      </a:lnTo>
                      <a:lnTo>
                        <a:pt x="328" y="64"/>
                      </a:lnTo>
                      <a:lnTo>
                        <a:pt x="328" y="64"/>
                      </a:lnTo>
                      <a:lnTo>
                        <a:pt x="327" y="63"/>
                      </a:lnTo>
                      <a:lnTo>
                        <a:pt x="326" y="63"/>
                      </a:lnTo>
                      <a:lnTo>
                        <a:pt x="326" y="63"/>
                      </a:lnTo>
                      <a:lnTo>
                        <a:pt x="326" y="63"/>
                      </a:lnTo>
                      <a:lnTo>
                        <a:pt x="317" y="64"/>
                      </a:lnTo>
                      <a:lnTo>
                        <a:pt x="315" y="63"/>
                      </a:lnTo>
                      <a:lnTo>
                        <a:pt x="310" y="63"/>
                      </a:lnTo>
                      <a:lnTo>
                        <a:pt x="309" y="61"/>
                      </a:lnTo>
                      <a:lnTo>
                        <a:pt x="308" y="60"/>
                      </a:lnTo>
                      <a:lnTo>
                        <a:pt x="305" y="60"/>
                      </a:lnTo>
                      <a:lnTo>
                        <a:pt x="306" y="61"/>
                      </a:lnTo>
                      <a:lnTo>
                        <a:pt x="306" y="63"/>
                      </a:lnTo>
                      <a:lnTo>
                        <a:pt x="304" y="63"/>
                      </a:lnTo>
                      <a:lnTo>
                        <a:pt x="304" y="63"/>
                      </a:lnTo>
                      <a:lnTo>
                        <a:pt x="304" y="63"/>
                      </a:lnTo>
                      <a:lnTo>
                        <a:pt x="304" y="63"/>
                      </a:lnTo>
                      <a:lnTo>
                        <a:pt x="300" y="63"/>
                      </a:lnTo>
                      <a:lnTo>
                        <a:pt x="300" y="63"/>
                      </a:lnTo>
                      <a:lnTo>
                        <a:pt x="300" y="63"/>
                      </a:lnTo>
                      <a:lnTo>
                        <a:pt x="300" y="60"/>
                      </a:lnTo>
                      <a:lnTo>
                        <a:pt x="298" y="60"/>
                      </a:lnTo>
                      <a:lnTo>
                        <a:pt x="296" y="56"/>
                      </a:lnTo>
                      <a:lnTo>
                        <a:pt x="294" y="56"/>
                      </a:lnTo>
                      <a:lnTo>
                        <a:pt x="294" y="55"/>
                      </a:lnTo>
                      <a:lnTo>
                        <a:pt x="289" y="54"/>
                      </a:lnTo>
                      <a:lnTo>
                        <a:pt x="289" y="56"/>
                      </a:lnTo>
                      <a:lnTo>
                        <a:pt x="288" y="56"/>
                      </a:lnTo>
                      <a:lnTo>
                        <a:pt x="288" y="56"/>
                      </a:lnTo>
                      <a:lnTo>
                        <a:pt x="287" y="56"/>
                      </a:lnTo>
                      <a:lnTo>
                        <a:pt x="285" y="58"/>
                      </a:lnTo>
                      <a:lnTo>
                        <a:pt x="284" y="56"/>
                      </a:lnTo>
                      <a:lnTo>
                        <a:pt x="284" y="56"/>
                      </a:lnTo>
                      <a:lnTo>
                        <a:pt x="284" y="56"/>
                      </a:lnTo>
                      <a:lnTo>
                        <a:pt x="284" y="55"/>
                      </a:lnTo>
                      <a:lnTo>
                        <a:pt x="284" y="55"/>
                      </a:lnTo>
                      <a:lnTo>
                        <a:pt x="285" y="54"/>
                      </a:lnTo>
                      <a:lnTo>
                        <a:pt x="281" y="54"/>
                      </a:lnTo>
                      <a:lnTo>
                        <a:pt x="281" y="52"/>
                      </a:lnTo>
                      <a:lnTo>
                        <a:pt x="279" y="52"/>
                      </a:lnTo>
                      <a:lnTo>
                        <a:pt x="279" y="52"/>
                      </a:lnTo>
                      <a:lnTo>
                        <a:pt x="279" y="52"/>
                      </a:lnTo>
                      <a:lnTo>
                        <a:pt x="279" y="50"/>
                      </a:lnTo>
                      <a:lnTo>
                        <a:pt x="277" y="50"/>
                      </a:lnTo>
                      <a:lnTo>
                        <a:pt x="277" y="48"/>
                      </a:lnTo>
                      <a:lnTo>
                        <a:pt x="277" y="48"/>
                      </a:lnTo>
                      <a:lnTo>
                        <a:pt x="276" y="47"/>
                      </a:lnTo>
                      <a:lnTo>
                        <a:pt x="277" y="46"/>
                      </a:lnTo>
                      <a:lnTo>
                        <a:pt x="279" y="46"/>
                      </a:lnTo>
                      <a:lnTo>
                        <a:pt x="279" y="47"/>
                      </a:lnTo>
                      <a:lnTo>
                        <a:pt x="283" y="47"/>
                      </a:lnTo>
                      <a:lnTo>
                        <a:pt x="283" y="44"/>
                      </a:lnTo>
                      <a:lnTo>
                        <a:pt x="281" y="44"/>
                      </a:lnTo>
                      <a:lnTo>
                        <a:pt x="280" y="43"/>
                      </a:lnTo>
                      <a:lnTo>
                        <a:pt x="277" y="43"/>
                      </a:lnTo>
                      <a:lnTo>
                        <a:pt x="274" y="43"/>
                      </a:lnTo>
                      <a:lnTo>
                        <a:pt x="270" y="44"/>
                      </a:lnTo>
                      <a:lnTo>
                        <a:pt x="268" y="42"/>
                      </a:lnTo>
                      <a:lnTo>
                        <a:pt x="267" y="41"/>
                      </a:lnTo>
                      <a:lnTo>
                        <a:pt x="266" y="39"/>
                      </a:lnTo>
                      <a:lnTo>
                        <a:pt x="267" y="39"/>
                      </a:lnTo>
                      <a:lnTo>
                        <a:pt x="267" y="38"/>
                      </a:lnTo>
                      <a:lnTo>
                        <a:pt x="266" y="38"/>
                      </a:lnTo>
                      <a:lnTo>
                        <a:pt x="264" y="37"/>
                      </a:lnTo>
                      <a:lnTo>
                        <a:pt x="262" y="35"/>
                      </a:lnTo>
                      <a:lnTo>
                        <a:pt x="260" y="35"/>
                      </a:lnTo>
                      <a:lnTo>
                        <a:pt x="260" y="33"/>
                      </a:lnTo>
                      <a:lnTo>
                        <a:pt x="262" y="33"/>
                      </a:lnTo>
                      <a:lnTo>
                        <a:pt x="262" y="31"/>
                      </a:lnTo>
                      <a:lnTo>
                        <a:pt x="263" y="31"/>
                      </a:lnTo>
                      <a:lnTo>
                        <a:pt x="263" y="30"/>
                      </a:lnTo>
                      <a:lnTo>
                        <a:pt x="264" y="29"/>
                      </a:lnTo>
                      <a:lnTo>
                        <a:pt x="264" y="26"/>
                      </a:lnTo>
                      <a:lnTo>
                        <a:pt x="264" y="26"/>
                      </a:lnTo>
                      <a:lnTo>
                        <a:pt x="263" y="25"/>
                      </a:lnTo>
                      <a:lnTo>
                        <a:pt x="266" y="22"/>
                      </a:lnTo>
                      <a:lnTo>
                        <a:pt x="266" y="21"/>
                      </a:lnTo>
                      <a:lnTo>
                        <a:pt x="268" y="20"/>
                      </a:lnTo>
                      <a:lnTo>
                        <a:pt x="270" y="18"/>
                      </a:lnTo>
                      <a:lnTo>
                        <a:pt x="270" y="17"/>
                      </a:lnTo>
                      <a:lnTo>
                        <a:pt x="272" y="16"/>
                      </a:lnTo>
                      <a:lnTo>
                        <a:pt x="271" y="16"/>
                      </a:lnTo>
                      <a:lnTo>
                        <a:pt x="271" y="14"/>
                      </a:lnTo>
                      <a:lnTo>
                        <a:pt x="271" y="13"/>
                      </a:lnTo>
                      <a:lnTo>
                        <a:pt x="276" y="10"/>
                      </a:lnTo>
                      <a:lnTo>
                        <a:pt x="276" y="9"/>
                      </a:lnTo>
                      <a:lnTo>
                        <a:pt x="275" y="9"/>
                      </a:lnTo>
                      <a:lnTo>
                        <a:pt x="275" y="7"/>
                      </a:lnTo>
                      <a:lnTo>
                        <a:pt x="275" y="7"/>
                      </a:lnTo>
                      <a:lnTo>
                        <a:pt x="276" y="5"/>
                      </a:lnTo>
                      <a:lnTo>
                        <a:pt x="279" y="5"/>
                      </a:lnTo>
                      <a:lnTo>
                        <a:pt x="279" y="3"/>
                      </a:lnTo>
                      <a:lnTo>
                        <a:pt x="280" y="3"/>
                      </a:lnTo>
                      <a:lnTo>
                        <a:pt x="283" y="3"/>
                      </a:lnTo>
                      <a:lnTo>
                        <a:pt x="284" y="3"/>
                      </a:lnTo>
                      <a:lnTo>
                        <a:pt x="287" y="3"/>
                      </a:lnTo>
                      <a:lnTo>
                        <a:pt x="288" y="1"/>
                      </a:lnTo>
                      <a:lnTo>
                        <a:pt x="291" y="1"/>
                      </a:lnTo>
                      <a:lnTo>
                        <a:pt x="292" y="1"/>
                      </a:lnTo>
                      <a:lnTo>
                        <a:pt x="293" y="1"/>
                      </a:lnTo>
                      <a:lnTo>
                        <a:pt x="294" y="3"/>
                      </a:lnTo>
                      <a:lnTo>
                        <a:pt x="298" y="1"/>
                      </a:lnTo>
                      <a:lnTo>
                        <a:pt x="313" y="1"/>
                      </a:lnTo>
                      <a:lnTo>
                        <a:pt x="313" y="1"/>
                      </a:lnTo>
                      <a:lnTo>
                        <a:pt x="31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1" name="Freeform 27"/>
                <p:cNvSpPr>
                  <a:spLocks noEditPoints="1"/>
                </p:cNvSpPr>
                <p:nvPr/>
              </p:nvSpPr>
              <p:spPr bwMode="auto">
                <a:xfrm>
                  <a:off x="4670425" y="1418092"/>
                  <a:ext cx="3144838" cy="38100"/>
                </a:xfrm>
                <a:custGeom>
                  <a:avLst/>
                  <a:gdLst>
                    <a:gd name="T0" fmla="*/ 1979 w 1981"/>
                    <a:gd name="T1" fmla="*/ 2 h 24"/>
                    <a:gd name="T2" fmla="*/ 1979 w 1981"/>
                    <a:gd name="T3" fmla="*/ 2 h 24"/>
                    <a:gd name="T4" fmla="*/ 1979 w 1981"/>
                    <a:gd name="T5" fmla="*/ 7 h 24"/>
                    <a:gd name="T6" fmla="*/ 1978 w 1981"/>
                    <a:gd name="T7" fmla="*/ 7 h 24"/>
                    <a:gd name="T8" fmla="*/ 1977 w 1981"/>
                    <a:gd name="T9" fmla="*/ 6 h 24"/>
                    <a:gd name="T10" fmla="*/ 1975 w 1981"/>
                    <a:gd name="T11" fmla="*/ 3 h 24"/>
                    <a:gd name="T12" fmla="*/ 1977 w 1981"/>
                    <a:gd name="T13" fmla="*/ 2 h 24"/>
                    <a:gd name="T14" fmla="*/ 1733 w 1981"/>
                    <a:gd name="T15" fmla="*/ 0 h 24"/>
                    <a:gd name="T16" fmla="*/ 1732 w 1981"/>
                    <a:gd name="T17" fmla="*/ 4 h 24"/>
                    <a:gd name="T18" fmla="*/ 1729 w 1981"/>
                    <a:gd name="T19" fmla="*/ 7 h 24"/>
                    <a:gd name="T20" fmla="*/ 1727 w 1981"/>
                    <a:gd name="T21" fmla="*/ 4 h 24"/>
                    <a:gd name="T22" fmla="*/ 1728 w 1981"/>
                    <a:gd name="T23" fmla="*/ 2 h 24"/>
                    <a:gd name="T24" fmla="*/ 1732 w 1981"/>
                    <a:gd name="T25" fmla="*/ 0 h 24"/>
                    <a:gd name="T26" fmla="*/ 30 w 1981"/>
                    <a:gd name="T27" fmla="*/ 2 h 24"/>
                    <a:gd name="T28" fmla="*/ 31 w 1981"/>
                    <a:gd name="T29" fmla="*/ 3 h 24"/>
                    <a:gd name="T30" fmla="*/ 31 w 1981"/>
                    <a:gd name="T31" fmla="*/ 2 h 24"/>
                    <a:gd name="T32" fmla="*/ 34 w 1981"/>
                    <a:gd name="T33" fmla="*/ 4 h 24"/>
                    <a:gd name="T34" fmla="*/ 35 w 1981"/>
                    <a:gd name="T35" fmla="*/ 6 h 24"/>
                    <a:gd name="T36" fmla="*/ 37 w 1981"/>
                    <a:gd name="T37" fmla="*/ 10 h 24"/>
                    <a:gd name="T38" fmla="*/ 38 w 1981"/>
                    <a:gd name="T39" fmla="*/ 11 h 24"/>
                    <a:gd name="T40" fmla="*/ 39 w 1981"/>
                    <a:gd name="T41" fmla="*/ 12 h 24"/>
                    <a:gd name="T42" fmla="*/ 39 w 1981"/>
                    <a:gd name="T43" fmla="*/ 15 h 24"/>
                    <a:gd name="T44" fmla="*/ 38 w 1981"/>
                    <a:gd name="T45" fmla="*/ 16 h 24"/>
                    <a:gd name="T46" fmla="*/ 37 w 1981"/>
                    <a:gd name="T47" fmla="*/ 16 h 24"/>
                    <a:gd name="T48" fmla="*/ 33 w 1981"/>
                    <a:gd name="T49" fmla="*/ 16 h 24"/>
                    <a:gd name="T50" fmla="*/ 31 w 1981"/>
                    <a:gd name="T51" fmla="*/ 17 h 24"/>
                    <a:gd name="T52" fmla="*/ 24 w 1981"/>
                    <a:gd name="T53" fmla="*/ 21 h 24"/>
                    <a:gd name="T54" fmla="*/ 22 w 1981"/>
                    <a:gd name="T55" fmla="*/ 21 h 24"/>
                    <a:gd name="T56" fmla="*/ 21 w 1981"/>
                    <a:gd name="T57" fmla="*/ 23 h 24"/>
                    <a:gd name="T58" fmla="*/ 17 w 1981"/>
                    <a:gd name="T59" fmla="*/ 23 h 24"/>
                    <a:gd name="T60" fmla="*/ 13 w 1981"/>
                    <a:gd name="T61" fmla="*/ 23 h 24"/>
                    <a:gd name="T62" fmla="*/ 12 w 1981"/>
                    <a:gd name="T63" fmla="*/ 21 h 24"/>
                    <a:gd name="T64" fmla="*/ 9 w 1981"/>
                    <a:gd name="T65" fmla="*/ 23 h 24"/>
                    <a:gd name="T66" fmla="*/ 5 w 1981"/>
                    <a:gd name="T67" fmla="*/ 24 h 24"/>
                    <a:gd name="T68" fmla="*/ 1 w 1981"/>
                    <a:gd name="T69" fmla="*/ 21 h 24"/>
                    <a:gd name="T70" fmla="*/ 0 w 1981"/>
                    <a:gd name="T71" fmla="*/ 17 h 24"/>
                    <a:gd name="T72" fmla="*/ 1 w 1981"/>
                    <a:gd name="T73" fmla="*/ 12 h 24"/>
                    <a:gd name="T74" fmla="*/ 1 w 1981"/>
                    <a:gd name="T75" fmla="*/ 11 h 24"/>
                    <a:gd name="T76" fmla="*/ 1 w 1981"/>
                    <a:gd name="T77" fmla="*/ 10 h 24"/>
                    <a:gd name="T78" fmla="*/ 3 w 1981"/>
                    <a:gd name="T79" fmla="*/ 7 h 24"/>
                    <a:gd name="T80" fmla="*/ 5 w 1981"/>
                    <a:gd name="T81" fmla="*/ 4 h 24"/>
                    <a:gd name="T82" fmla="*/ 7 w 1981"/>
                    <a:gd name="T83" fmla="*/ 3 h 24"/>
                    <a:gd name="T84" fmla="*/ 9 w 1981"/>
                    <a:gd name="T85" fmla="*/ 2 h 24"/>
                    <a:gd name="T86" fmla="*/ 14 w 1981"/>
                    <a:gd name="T87" fmla="*/ 2 h 24"/>
                    <a:gd name="T88" fmla="*/ 16 w 1981"/>
                    <a:gd name="T89" fmla="*/ 3 h 24"/>
                    <a:gd name="T90" fmla="*/ 17 w 1981"/>
                    <a:gd name="T91" fmla="*/ 3 h 24"/>
                    <a:gd name="T92" fmla="*/ 18 w 1981"/>
                    <a:gd name="T93" fmla="*/ 4 h 24"/>
                    <a:gd name="T94" fmla="*/ 21 w 1981"/>
                    <a:gd name="T95" fmla="*/ 4 h 24"/>
                    <a:gd name="T96" fmla="*/ 21 w 1981"/>
                    <a:gd name="T97" fmla="*/ 3 h 24"/>
                    <a:gd name="T98" fmla="*/ 24 w 1981"/>
                    <a:gd name="T99" fmla="*/ 2 h 24"/>
                    <a:gd name="T100" fmla="*/ 26 w 1981"/>
                    <a:gd name="T101" fmla="*/ 2 h 24"/>
                    <a:gd name="T102" fmla="*/ 29 w 1981"/>
                    <a:gd name="T103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1981" h="24">
                      <a:moveTo>
                        <a:pt x="1977" y="2"/>
                      </a:moveTo>
                      <a:lnTo>
                        <a:pt x="1979" y="2"/>
                      </a:lnTo>
                      <a:lnTo>
                        <a:pt x="1979" y="2"/>
                      </a:lnTo>
                      <a:lnTo>
                        <a:pt x="1979" y="2"/>
                      </a:lnTo>
                      <a:lnTo>
                        <a:pt x="1981" y="6"/>
                      </a:lnTo>
                      <a:lnTo>
                        <a:pt x="1979" y="7"/>
                      </a:lnTo>
                      <a:lnTo>
                        <a:pt x="1978" y="7"/>
                      </a:lnTo>
                      <a:lnTo>
                        <a:pt x="1978" y="7"/>
                      </a:lnTo>
                      <a:lnTo>
                        <a:pt x="1978" y="7"/>
                      </a:lnTo>
                      <a:lnTo>
                        <a:pt x="1977" y="6"/>
                      </a:lnTo>
                      <a:lnTo>
                        <a:pt x="1975" y="6"/>
                      </a:lnTo>
                      <a:lnTo>
                        <a:pt x="1975" y="3"/>
                      </a:lnTo>
                      <a:lnTo>
                        <a:pt x="1977" y="3"/>
                      </a:lnTo>
                      <a:lnTo>
                        <a:pt x="1977" y="2"/>
                      </a:lnTo>
                      <a:close/>
                      <a:moveTo>
                        <a:pt x="1732" y="0"/>
                      </a:moveTo>
                      <a:lnTo>
                        <a:pt x="1733" y="0"/>
                      </a:lnTo>
                      <a:lnTo>
                        <a:pt x="1733" y="3"/>
                      </a:lnTo>
                      <a:lnTo>
                        <a:pt x="1732" y="4"/>
                      </a:lnTo>
                      <a:lnTo>
                        <a:pt x="1732" y="6"/>
                      </a:lnTo>
                      <a:lnTo>
                        <a:pt x="1729" y="7"/>
                      </a:lnTo>
                      <a:lnTo>
                        <a:pt x="1727" y="7"/>
                      </a:lnTo>
                      <a:lnTo>
                        <a:pt x="1727" y="4"/>
                      </a:lnTo>
                      <a:lnTo>
                        <a:pt x="1727" y="3"/>
                      </a:lnTo>
                      <a:lnTo>
                        <a:pt x="1728" y="2"/>
                      </a:lnTo>
                      <a:lnTo>
                        <a:pt x="1731" y="2"/>
                      </a:lnTo>
                      <a:lnTo>
                        <a:pt x="1732" y="0"/>
                      </a:lnTo>
                      <a:close/>
                      <a:moveTo>
                        <a:pt x="29" y="0"/>
                      </a:move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31" y="3"/>
                      </a:lnTo>
                      <a:lnTo>
                        <a:pt x="31" y="3"/>
                      </a:lnTo>
                      <a:lnTo>
                        <a:pt x="31" y="2"/>
                      </a:lnTo>
                      <a:lnTo>
                        <a:pt x="34" y="2"/>
                      </a:lnTo>
                      <a:lnTo>
                        <a:pt x="34" y="4"/>
                      </a:lnTo>
                      <a:lnTo>
                        <a:pt x="35" y="6"/>
                      </a:lnTo>
                      <a:lnTo>
                        <a:pt x="35" y="6"/>
                      </a:lnTo>
                      <a:lnTo>
                        <a:pt x="37" y="10"/>
                      </a:lnTo>
                      <a:lnTo>
                        <a:pt x="37" y="10"/>
                      </a:lnTo>
                      <a:lnTo>
                        <a:pt x="37" y="11"/>
                      </a:lnTo>
                      <a:lnTo>
                        <a:pt x="38" y="11"/>
                      </a:lnTo>
                      <a:lnTo>
                        <a:pt x="38" y="12"/>
                      </a:lnTo>
                      <a:lnTo>
                        <a:pt x="39" y="12"/>
                      </a:lnTo>
                      <a:lnTo>
                        <a:pt x="39" y="13"/>
                      </a:lnTo>
                      <a:lnTo>
                        <a:pt x="39" y="15"/>
                      </a:lnTo>
                      <a:lnTo>
                        <a:pt x="38" y="15"/>
                      </a:lnTo>
                      <a:lnTo>
                        <a:pt x="38" y="16"/>
                      </a:lnTo>
                      <a:lnTo>
                        <a:pt x="37" y="16"/>
                      </a:lnTo>
                      <a:lnTo>
                        <a:pt x="37" y="16"/>
                      </a:lnTo>
                      <a:lnTo>
                        <a:pt x="34" y="16"/>
                      </a:lnTo>
                      <a:lnTo>
                        <a:pt x="33" y="16"/>
                      </a:lnTo>
                      <a:lnTo>
                        <a:pt x="33" y="16"/>
                      </a:lnTo>
                      <a:lnTo>
                        <a:pt x="31" y="17"/>
                      </a:lnTo>
                      <a:lnTo>
                        <a:pt x="27" y="17"/>
                      </a:lnTo>
                      <a:lnTo>
                        <a:pt x="24" y="21"/>
                      </a:lnTo>
                      <a:lnTo>
                        <a:pt x="22" y="21"/>
                      </a:lnTo>
                      <a:lnTo>
                        <a:pt x="22" y="21"/>
                      </a:lnTo>
                      <a:lnTo>
                        <a:pt x="21" y="21"/>
                      </a:lnTo>
                      <a:lnTo>
                        <a:pt x="21" y="23"/>
                      </a:lnTo>
                      <a:lnTo>
                        <a:pt x="20" y="23"/>
                      </a:lnTo>
                      <a:lnTo>
                        <a:pt x="17" y="23"/>
                      </a:lnTo>
                      <a:lnTo>
                        <a:pt x="14" y="23"/>
                      </a:lnTo>
                      <a:lnTo>
                        <a:pt x="13" y="23"/>
                      </a:lnTo>
                      <a:lnTo>
                        <a:pt x="13" y="21"/>
                      </a:lnTo>
                      <a:lnTo>
                        <a:pt x="12" y="21"/>
                      </a:lnTo>
                      <a:lnTo>
                        <a:pt x="10" y="21"/>
                      </a:lnTo>
                      <a:lnTo>
                        <a:pt x="9" y="23"/>
                      </a:lnTo>
                      <a:lnTo>
                        <a:pt x="8" y="24"/>
                      </a:lnTo>
                      <a:lnTo>
                        <a:pt x="5" y="24"/>
                      </a:lnTo>
                      <a:lnTo>
                        <a:pt x="3" y="23"/>
                      </a:lnTo>
                      <a:lnTo>
                        <a:pt x="1" y="21"/>
                      </a:lnTo>
                      <a:lnTo>
                        <a:pt x="0" y="19"/>
                      </a:lnTo>
                      <a:lnTo>
                        <a:pt x="0" y="17"/>
                      </a:lnTo>
                      <a:lnTo>
                        <a:pt x="1" y="16"/>
                      </a:lnTo>
                      <a:lnTo>
                        <a:pt x="1" y="12"/>
                      </a:lnTo>
                      <a:lnTo>
                        <a:pt x="1" y="12"/>
                      </a:lnTo>
                      <a:lnTo>
                        <a:pt x="1" y="11"/>
                      </a:lnTo>
                      <a:lnTo>
                        <a:pt x="1" y="10"/>
                      </a:lnTo>
                      <a:lnTo>
                        <a:pt x="1" y="10"/>
                      </a:lnTo>
                      <a:lnTo>
                        <a:pt x="1" y="8"/>
                      </a:lnTo>
                      <a:lnTo>
                        <a:pt x="3" y="7"/>
                      </a:lnTo>
                      <a:lnTo>
                        <a:pt x="5" y="6"/>
                      </a:lnTo>
                      <a:lnTo>
                        <a:pt x="5" y="4"/>
                      </a:lnTo>
                      <a:lnTo>
                        <a:pt x="7" y="4"/>
                      </a:lnTo>
                      <a:lnTo>
                        <a:pt x="7" y="3"/>
                      </a:lnTo>
                      <a:lnTo>
                        <a:pt x="9" y="3"/>
                      </a:lnTo>
                      <a:lnTo>
                        <a:pt x="9" y="2"/>
                      </a:lnTo>
                      <a:lnTo>
                        <a:pt x="14" y="2"/>
                      </a:lnTo>
                      <a:lnTo>
                        <a:pt x="14" y="2"/>
                      </a:lnTo>
                      <a:lnTo>
                        <a:pt x="16" y="2"/>
                      </a:lnTo>
                      <a:lnTo>
                        <a:pt x="16" y="3"/>
                      </a:lnTo>
                      <a:lnTo>
                        <a:pt x="17" y="3"/>
                      </a:lnTo>
                      <a:lnTo>
                        <a:pt x="17" y="3"/>
                      </a:lnTo>
                      <a:lnTo>
                        <a:pt x="18" y="3"/>
                      </a:lnTo>
                      <a:lnTo>
                        <a:pt x="18" y="4"/>
                      </a:lnTo>
                      <a:lnTo>
                        <a:pt x="20" y="4"/>
                      </a:lnTo>
                      <a:lnTo>
                        <a:pt x="21" y="4"/>
                      </a:lnTo>
                      <a:lnTo>
                        <a:pt x="21" y="3"/>
                      </a:lnTo>
                      <a:lnTo>
                        <a:pt x="21" y="3"/>
                      </a:lnTo>
                      <a:lnTo>
                        <a:pt x="24" y="3"/>
                      </a:lnTo>
                      <a:lnTo>
                        <a:pt x="24" y="2"/>
                      </a:lnTo>
                      <a:lnTo>
                        <a:pt x="26" y="2"/>
                      </a:lnTo>
                      <a:lnTo>
                        <a:pt x="26" y="2"/>
                      </a:lnTo>
                      <a:lnTo>
                        <a:pt x="29" y="2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00" name="Freeform 145"/>
            <p:cNvSpPr>
              <a:spLocks/>
            </p:cNvSpPr>
            <p:nvPr/>
          </p:nvSpPr>
          <p:spPr bwMode="auto">
            <a:xfrm>
              <a:off x="6879568" y="1935190"/>
              <a:ext cx="178878" cy="202467"/>
            </a:xfrm>
            <a:custGeom>
              <a:avLst/>
              <a:gdLst>
                <a:gd name="T0" fmla="*/ 6 w 91"/>
                <a:gd name="T1" fmla="*/ 0 h 103"/>
                <a:gd name="T2" fmla="*/ 7 w 91"/>
                <a:gd name="T3" fmla="*/ 2 h 103"/>
                <a:gd name="T4" fmla="*/ 11 w 91"/>
                <a:gd name="T5" fmla="*/ 8 h 103"/>
                <a:gd name="T6" fmla="*/ 16 w 91"/>
                <a:gd name="T7" fmla="*/ 13 h 103"/>
                <a:gd name="T8" fmla="*/ 33 w 91"/>
                <a:gd name="T9" fmla="*/ 23 h 103"/>
                <a:gd name="T10" fmla="*/ 49 w 91"/>
                <a:gd name="T11" fmla="*/ 34 h 103"/>
                <a:gd name="T12" fmla="*/ 55 w 91"/>
                <a:gd name="T13" fmla="*/ 39 h 103"/>
                <a:gd name="T14" fmla="*/ 59 w 91"/>
                <a:gd name="T15" fmla="*/ 40 h 103"/>
                <a:gd name="T16" fmla="*/ 62 w 91"/>
                <a:gd name="T17" fmla="*/ 38 h 103"/>
                <a:gd name="T18" fmla="*/ 62 w 91"/>
                <a:gd name="T19" fmla="*/ 33 h 103"/>
                <a:gd name="T20" fmla="*/ 63 w 91"/>
                <a:gd name="T21" fmla="*/ 29 h 103"/>
                <a:gd name="T22" fmla="*/ 66 w 91"/>
                <a:gd name="T23" fmla="*/ 22 h 103"/>
                <a:gd name="T24" fmla="*/ 67 w 91"/>
                <a:gd name="T25" fmla="*/ 14 h 103"/>
                <a:gd name="T26" fmla="*/ 68 w 91"/>
                <a:gd name="T27" fmla="*/ 13 h 103"/>
                <a:gd name="T28" fmla="*/ 72 w 91"/>
                <a:gd name="T29" fmla="*/ 30 h 103"/>
                <a:gd name="T30" fmla="*/ 74 w 91"/>
                <a:gd name="T31" fmla="*/ 33 h 103"/>
                <a:gd name="T32" fmla="*/ 75 w 91"/>
                <a:gd name="T33" fmla="*/ 38 h 103"/>
                <a:gd name="T34" fmla="*/ 83 w 91"/>
                <a:gd name="T35" fmla="*/ 57 h 103"/>
                <a:gd name="T36" fmla="*/ 88 w 91"/>
                <a:gd name="T37" fmla="*/ 81 h 103"/>
                <a:gd name="T38" fmla="*/ 91 w 91"/>
                <a:gd name="T39" fmla="*/ 101 h 103"/>
                <a:gd name="T40" fmla="*/ 89 w 91"/>
                <a:gd name="T41" fmla="*/ 101 h 103"/>
                <a:gd name="T42" fmla="*/ 84 w 91"/>
                <a:gd name="T43" fmla="*/ 89 h 103"/>
                <a:gd name="T44" fmla="*/ 79 w 91"/>
                <a:gd name="T45" fmla="*/ 76 h 103"/>
                <a:gd name="T46" fmla="*/ 75 w 91"/>
                <a:gd name="T47" fmla="*/ 61 h 103"/>
                <a:gd name="T48" fmla="*/ 71 w 91"/>
                <a:gd name="T49" fmla="*/ 47 h 103"/>
                <a:gd name="T50" fmla="*/ 78 w 91"/>
                <a:gd name="T51" fmla="*/ 53 h 103"/>
                <a:gd name="T52" fmla="*/ 76 w 91"/>
                <a:gd name="T53" fmla="*/ 51 h 103"/>
                <a:gd name="T54" fmla="*/ 72 w 91"/>
                <a:gd name="T55" fmla="*/ 44 h 103"/>
                <a:gd name="T56" fmla="*/ 71 w 91"/>
                <a:gd name="T57" fmla="*/ 40 h 103"/>
                <a:gd name="T58" fmla="*/ 71 w 91"/>
                <a:gd name="T59" fmla="*/ 36 h 103"/>
                <a:gd name="T60" fmla="*/ 70 w 91"/>
                <a:gd name="T61" fmla="*/ 33 h 103"/>
                <a:gd name="T62" fmla="*/ 67 w 91"/>
                <a:gd name="T63" fmla="*/ 33 h 103"/>
                <a:gd name="T64" fmla="*/ 66 w 91"/>
                <a:gd name="T65" fmla="*/ 36 h 103"/>
                <a:gd name="T66" fmla="*/ 64 w 91"/>
                <a:gd name="T67" fmla="*/ 40 h 103"/>
                <a:gd name="T68" fmla="*/ 64 w 91"/>
                <a:gd name="T69" fmla="*/ 44 h 103"/>
                <a:gd name="T70" fmla="*/ 64 w 91"/>
                <a:gd name="T71" fmla="*/ 46 h 103"/>
                <a:gd name="T72" fmla="*/ 61 w 91"/>
                <a:gd name="T73" fmla="*/ 47 h 103"/>
                <a:gd name="T74" fmla="*/ 57 w 91"/>
                <a:gd name="T75" fmla="*/ 47 h 103"/>
                <a:gd name="T76" fmla="*/ 55 w 91"/>
                <a:gd name="T77" fmla="*/ 44 h 103"/>
                <a:gd name="T78" fmla="*/ 51 w 91"/>
                <a:gd name="T79" fmla="*/ 42 h 103"/>
                <a:gd name="T80" fmla="*/ 50 w 91"/>
                <a:gd name="T81" fmla="*/ 39 h 103"/>
                <a:gd name="T82" fmla="*/ 49 w 91"/>
                <a:gd name="T83" fmla="*/ 42 h 103"/>
                <a:gd name="T84" fmla="*/ 46 w 91"/>
                <a:gd name="T85" fmla="*/ 47 h 103"/>
                <a:gd name="T86" fmla="*/ 43 w 91"/>
                <a:gd name="T87" fmla="*/ 51 h 103"/>
                <a:gd name="T88" fmla="*/ 42 w 91"/>
                <a:gd name="T89" fmla="*/ 55 h 103"/>
                <a:gd name="T90" fmla="*/ 45 w 91"/>
                <a:gd name="T91" fmla="*/ 52 h 103"/>
                <a:gd name="T92" fmla="*/ 49 w 91"/>
                <a:gd name="T93" fmla="*/ 51 h 103"/>
                <a:gd name="T94" fmla="*/ 53 w 91"/>
                <a:gd name="T95" fmla="*/ 52 h 103"/>
                <a:gd name="T96" fmla="*/ 55 w 91"/>
                <a:gd name="T97" fmla="*/ 53 h 103"/>
                <a:gd name="T98" fmla="*/ 59 w 91"/>
                <a:gd name="T99" fmla="*/ 63 h 103"/>
                <a:gd name="T100" fmla="*/ 66 w 91"/>
                <a:gd name="T101" fmla="*/ 81 h 103"/>
                <a:gd name="T102" fmla="*/ 72 w 91"/>
                <a:gd name="T103" fmla="*/ 95 h 103"/>
                <a:gd name="T104" fmla="*/ 71 w 91"/>
                <a:gd name="T105" fmla="*/ 94 h 103"/>
                <a:gd name="T106" fmla="*/ 59 w 91"/>
                <a:gd name="T107" fmla="*/ 80 h 103"/>
                <a:gd name="T108" fmla="*/ 43 w 91"/>
                <a:gd name="T109" fmla="*/ 60 h 103"/>
                <a:gd name="T110" fmla="*/ 32 w 91"/>
                <a:gd name="T111" fmla="*/ 44 h 103"/>
                <a:gd name="T112" fmla="*/ 24 w 91"/>
                <a:gd name="T113" fmla="*/ 36 h 103"/>
                <a:gd name="T114" fmla="*/ 9 w 91"/>
                <a:gd name="T115" fmla="*/ 26 h 103"/>
                <a:gd name="T116" fmla="*/ 2 w 91"/>
                <a:gd name="T117" fmla="*/ 18 h 103"/>
                <a:gd name="T118" fmla="*/ 0 w 91"/>
                <a:gd name="T119" fmla="*/ 14 h 103"/>
                <a:gd name="T120" fmla="*/ 0 w 91"/>
                <a:gd name="T121" fmla="*/ 12 h 103"/>
                <a:gd name="T122" fmla="*/ 2 w 91"/>
                <a:gd name="T123" fmla="*/ 12 h 103"/>
                <a:gd name="T124" fmla="*/ 6 w 91"/>
                <a:gd name="T125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1" h="103">
                  <a:moveTo>
                    <a:pt x="6" y="0"/>
                  </a:moveTo>
                  <a:lnTo>
                    <a:pt x="6" y="0"/>
                  </a:lnTo>
                  <a:lnTo>
                    <a:pt x="6" y="1"/>
                  </a:lnTo>
                  <a:lnTo>
                    <a:pt x="7" y="2"/>
                  </a:lnTo>
                  <a:lnTo>
                    <a:pt x="8" y="5"/>
                  </a:lnTo>
                  <a:lnTo>
                    <a:pt x="11" y="8"/>
                  </a:lnTo>
                  <a:lnTo>
                    <a:pt x="13" y="12"/>
                  </a:lnTo>
                  <a:lnTo>
                    <a:pt x="16" y="13"/>
                  </a:lnTo>
                  <a:lnTo>
                    <a:pt x="24" y="18"/>
                  </a:lnTo>
                  <a:lnTo>
                    <a:pt x="33" y="23"/>
                  </a:lnTo>
                  <a:lnTo>
                    <a:pt x="42" y="30"/>
                  </a:lnTo>
                  <a:lnTo>
                    <a:pt x="49" y="34"/>
                  </a:lnTo>
                  <a:lnTo>
                    <a:pt x="53" y="36"/>
                  </a:lnTo>
                  <a:lnTo>
                    <a:pt x="55" y="39"/>
                  </a:lnTo>
                  <a:lnTo>
                    <a:pt x="58" y="40"/>
                  </a:lnTo>
                  <a:lnTo>
                    <a:pt x="59" y="40"/>
                  </a:lnTo>
                  <a:lnTo>
                    <a:pt x="61" y="39"/>
                  </a:lnTo>
                  <a:lnTo>
                    <a:pt x="62" y="38"/>
                  </a:lnTo>
                  <a:lnTo>
                    <a:pt x="62" y="35"/>
                  </a:lnTo>
                  <a:lnTo>
                    <a:pt x="62" y="33"/>
                  </a:lnTo>
                  <a:lnTo>
                    <a:pt x="63" y="31"/>
                  </a:lnTo>
                  <a:lnTo>
                    <a:pt x="63" y="29"/>
                  </a:lnTo>
                  <a:lnTo>
                    <a:pt x="64" y="26"/>
                  </a:lnTo>
                  <a:lnTo>
                    <a:pt x="66" y="22"/>
                  </a:lnTo>
                  <a:lnTo>
                    <a:pt x="66" y="18"/>
                  </a:lnTo>
                  <a:lnTo>
                    <a:pt x="67" y="14"/>
                  </a:lnTo>
                  <a:lnTo>
                    <a:pt x="68" y="12"/>
                  </a:lnTo>
                  <a:lnTo>
                    <a:pt x="68" y="13"/>
                  </a:lnTo>
                  <a:lnTo>
                    <a:pt x="72" y="30"/>
                  </a:lnTo>
                  <a:lnTo>
                    <a:pt x="72" y="30"/>
                  </a:lnTo>
                  <a:lnTo>
                    <a:pt x="74" y="31"/>
                  </a:lnTo>
                  <a:lnTo>
                    <a:pt x="74" y="33"/>
                  </a:lnTo>
                  <a:lnTo>
                    <a:pt x="74" y="34"/>
                  </a:lnTo>
                  <a:lnTo>
                    <a:pt x="75" y="38"/>
                  </a:lnTo>
                  <a:lnTo>
                    <a:pt x="79" y="47"/>
                  </a:lnTo>
                  <a:lnTo>
                    <a:pt x="83" y="57"/>
                  </a:lnTo>
                  <a:lnTo>
                    <a:pt x="85" y="70"/>
                  </a:lnTo>
                  <a:lnTo>
                    <a:pt x="88" y="81"/>
                  </a:lnTo>
                  <a:lnTo>
                    <a:pt x="89" y="94"/>
                  </a:lnTo>
                  <a:lnTo>
                    <a:pt x="91" y="101"/>
                  </a:lnTo>
                  <a:lnTo>
                    <a:pt x="91" y="103"/>
                  </a:lnTo>
                  <a:lnTo>
                    <a:pt x="89" y="101"/>
                  </a:lnTo>
                  <a:lnTo>
                    <a:pt x="87" y="95"/>
                  </a:lnTo>
                  <a:lnTo>
                    <a:pt x="84" y="89"/>
                  </a:lnTo>
                  <a:lnTo>
                    <a:pt x="81" y="81"/>
                  </a:lnTo>
                  <a:lnTo>
                    <a:pt x="79" y="76"/>
                  </a:lnTo>
                  <a:lnTo>
                    <a:pt x="78" y="69"/>
                  </a:lnTo>
                  <a:lnTo>
                    <a:pt x="75" y="61"/>
                  </a:lnTo>
                  <a:lnTo>
                    <a:pt x="72" y="52"/>
                  </a:lnTo>
                  <a:lnTo>
                    <a:pt x="71" y="47"/>
                  </a:lnTo>
                  <a:lnTo>
                    <a:pt x="70" y="44"/>
                  </a:lnTo>
                  <a:lnTo>
                    <a:pt x="78" y="53"/>
                  </a:lnTo>
                  <a:lnTo>
                    <a:pt x="78" y="52"/>
                  </a:lnTo>
                  <a:lnTo>
                    <a:pt x="76" y="51"/>
                  </a:lnTo>
                  <a:lnTo>
                    <a:pt x="74" y="48"/>
                  </a:lnTo>
                  <a:lnTo>
                    <a:pt x="72" y="44"/>
                  </a:lnTo>
                  <a:lnTo>
                    <a:pt x="71" y="43"/>
                  </a:lnTo>
                  <a:lnTo>
                    <a:pt x="71" y="40"/>
                  </a:lnTo>
                  <a:lnTo>
                    <a:pt x="71" y="38"/>
                  </a:lnTo>
                  <a:lnTo>
                    <a:pt x="71" y="36"/>
                  </a:lnTo>
                  <a:lnTo>
                    <a:pt x="70" y="34"/>
                  </a:lnTo>
                  <a:lnTo>
                    <a:pt x="70" y="33"/>
                  </a:lnTo>
                  <a:lnTo>
                    <a:pt x="68" y="31"/>
                  </a:lnTo>
                  <a:lnTo>
                    <a:pt x="67" y="33"/>
                  </a:lnTo>
                  <a:lnTo>
                    <a:pt x="66" y="35"/>
                  </a:lnTo>
                  <a:lnTo>
                    <a:pt x="66" y="36"/>
                  </a:lnTo>
                  <a:lnTo>
                    <a:pt x="64" y="38"/>
                  </a:lnTo>
                  <a:lnTo>
                    <a:pt x="64" y="40"/>
                  </a:lnTo>
                  <a:lnTo>
                    <a:pt x="64" y="42"/>
                  </a:lnTo>
                  <a:lnTo>
                    <a:pt x="64" y="44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2" y="46"/>
                  </a:lnTo>
                  <a:lnTo>
                    <a:pt x="61" y="47"/>
                  </a:lnTo>
                  <a:lnTo>
                    <a:pt x="58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5" y="44"/>
                  </a:lnTo>
                  <a:lnTo>
                    <a:pt x="53" y="43"/>
                  </a:lnTo>
                  <a:lnTo>
                    <a:pt x="51" y="42"/>
                  </a:lnTo>
                  <a:lnTo>
                    <a:pt x="50" y="40"/>
                  </a:lnTo>
                  <a:lnTo>
                    <a:pt x="50" y="39"/>
                  </a:lnTo>
                  <a:lnTo>
                    <a:pt x="50" y="40"/>
                  </a:lnTo>
                  <a:lnTo>
                    <a:pt x="49" y="42"/>
                  </a:lnTo>
                  <a:lnTo>
                    <a:pt x="47" y="44"/>
                  </a:lnTo>
                  <a:lnTo>
                    <a:pt x="46" y="47"/>
                  </a:lnTo>
                  <a:lnTo>
                    <a:pt x="45" y="50"/>
                  </a:lnTo>
                  <a:lnTo>
                    <a:pt x="43" y="51"/>
                  </a:lnTo>
                  <a:lnTo>
                    <a:pt x="43" y="53"/>
                  </a:lnTo>
                  <a:lnTo>
                    <a:pt x="42" y="55"/>
                  </a:lnTo>
                  <a:lnTo>
                    <a:pt x="42" y="53"/>
                  </a:lnTo>
                  <a:lnTo>
                    <a:pt x="45" y="52"/>
                  </a:lnTo>
                  <a:lnTo>
                    <a:pt x="46" y="51"/>
                  </a:lnTo>
                  <a:lnTo>
                    <a:pt x="49" y="51"/>
                  </a:lnTo>
                  <a:lnTo>
                    <a:pt x="50" y="51"/>
                  </a:lnTo>
                  <a:lnTo>
                    <a:pt x="53" y="52"/>
                  </a:lnTo>
                  <a:lnTo>
                    <a:pt x="54" y="53"/>
                  </a:lnTo>
                  <a:lnTo>
                    <a:pt x="55" y="53"/>
                  </a:lnTo>
                  <a:lnTo>
                    <a:pt x="57" y="56"/>
                  </a:lnTo>
                  <a:lnTo>
                    <a:pt x="59" y="63"/>
                  </a:lnTo>
                  <a:lnTo>
                    <a:pt x="62" y="72"/>
                  </a:lnTo>
                  <a:lnTo>
                    <a:pt x="66" y="81"/>
                  </a:lnTo>
                  <a:lnTo>
                    <a:pt x="70" y="90"/>
                  </a:lnTo>
                  <a:lnTo>
                    <a:pt x="72" y="95"/>
                  </a:lnTo>
                  <a:lnTo>
                    <a:pt x="72" y="98"/>
                  </a:lnTo>
                  <a:lnTo>
                    <a:pt x="71" y="94"/>
                  </a:lnTo>
                  <a:lnTo>
                    <a:pt x="66" y="89"/>
                  </a:lnTo>
                  <a:lnTo>
                    <a:pt x="59" y="80"/>
                  </a:lnTo>
                  <a:lnTo>
                    <a:pt x="51" y="70"/>
                  </a:lnTo>
                  <a:lnTo>
                    <a:pt x="43" y="60"/>
                  </a:lnTo>
                  <a:lnTo>
                    <a:pt x="37" y="51"/>
                  </a:lnTo>
                  <a:lnTo>
                    <a:pt x="32" y="44"/>
                  </a:lnTo>
                  <a:lnTo>
                    <a:pt x="28" y="40"/>
                  </a:lnTo>
                  <a:lnTo>
                    <a:pt x="24" y="36"/>
                  </a:lnTo>
                  <a:lnTo>
                    <a:pt x="17" y="31"/>
                  </a:lnTo>
                  <a:lnTo>
                    <a:pt x="9" y="26"/>
                  </a:lnTo>
                  <a:lnTo>
                    <a:pt x="4" y="21"/>
                  </a:lnTo>
                  <a:lnTo>
                    <a:pt x="2" y="18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4" y="1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46"/>
            <p:cNvSpPr>
              <a:spLocks/>
            </p:cNvSpPr>
            <p:nvPr/>
          </p:nvSpPr>
          <p:spPr bwMode="auto">
            <a:xfrm>
              <a:off x="7062377" y="2259529"/>
              <a:ext cx="41280" cy="100251"/>
            </a:xfrm>
            <a:custGeom>
              <a:avLst/>
              <a:gdLst>
                <a:gd name="T0" fmla="*/ 7 w 21"/>
                <a:gd name="T1" fmla="*/ 0 h 51"/>
                <a:gd name="T2" fmla="*/ 9 w 21"/>
                <a:gd name="T3" fmla="*/ 0 h 51"/>
                <a:gd name="T4" fmla="*/ 12 w 21"/>
                <a:gd name="T5" fmla="*/ 0 h 51"/>
                <a:gd name="T6" fmla="*/ 13 w 21"/>
                <a:gd name="T7" fmla="*/ 1 h 51"/>
                <a:gd name="T8" fmla="*/ 15 w 21"/>
                <a:gd name="T9" fmla="*/ 4 h 51"/>
                <a:gd name="T10" fmla="*/ 17 w 21"/>
                <a:gd name="T11" fmla="*/ 13 h 51"/>
                <a:gd name="T12" fmla="*/ 20 w 21"/>
                <a:gd name="T13" fmla="*/ 22 h 51"/>
                <a:gd name="T14" fmla="*/ 21 w 21"/>
                <a:gd name="T15" fmla="*/ 31 h 51"/>
                <a:gd name="T16" fmla="*/ 21 w 21"/>
                <a:gd name="T17" fmla="*/ 36 h 51"/>
                <a:gd name="T18" fmla="*/ 21 w 21"/>
                <a:gd name="T19" fmla="*/ 40 h 51"/>
                <a:gd name="T20" fmla="*/ 20 w 21"/>
                <a:gd name="T21" fmla="*/ 44 h 51"/>
                <a:gd name="T22" fmla="*/ 20 w 21"/>
                <a:gd name="T23" fmla="*/ 48 h 51"/>
                <a:gd name="T24" fmla="*/ 19 w 21"/>
                <a:gd name="T25" fmla="*/ 49 h 51"/>
                <a:gd name="T26" fmla="*/ 19 w 21"/>
                <a:gd name="T27" fmla="*/ 51 h 51"/>
                <a:gd name="T28" fmla="*/ 8 w 21"/>
                <a:gd name="T29" fmla="*/ 49 h 51"/>
                <a:gd name="T30" fmla="*/ 9 w 21"/>
                <a:gd name="T31" fmla="*/ 47 h 51"/>
                <a:gd name="T32" fmla="*/ 9 w 21"/>
                <a:gd name="T33" fmla="*/ 40 h 51"/>
                <a:gd name="T34" fmla="*/ 9 w 21"/>
                <a:gd name="T35" fmla="*/ 31 h 51"/>
                <a:gd name="T36" fmla="*/ 8 w 21"/>
                <a:gd name="T37" fmla="*/ 21 h 51"/>
                <a:gd name="T38" fmla="*/ 5 w 21"/>
                <a:gd name="T39" fmla="*/ 13 h 51"/>
                <a:gd name="T40" fmla="*/ 4 w 21"/>
                <a:gd name="T41" fmla="*/ 8 h 51"/>
                <a:gd name="T42" fmla="*/ 2 w 21"/>
                <a:gd name="T43" fmla="*/ 4 h 51"/>
                <a:gd name="T44" fmla="*/ 0 w 21"/>
                <a:gd name="T45" fmla="*/ 1 h 51"/>
                <a:gd name="T46" fmla="*/ 0 w 21"/>
                <a:gd name="T47" fmla="*/ 1 h 51"/>
                <a:gd name="T48" fmla="*/ 3 w 21"/>
                <a:gd name="T49" fmla="*/ 0 h 51"/>
                <a:gd name="T50" fmla="*/ 4 w 21"/>
                <a:gd name="T51" fmla="*/ 0 h 51"/>
                <a:gd name="T52" fmla="*/ 7 w 21"/>
                <a:gd name="T5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" h="51">
                  <a:moveTo>
                    <a:pt x="7" y="0"/>
                  </a:moveTo>
                  <a:lnTo>
                    <a:pt x="9" y="0"/>
                  </a:lnTo>
                  <a:lnTo>
                    <a:pt x="12" y="0"/>
                  </a:lnTo>
                  <a:lnTo>
                    <a:pt x="13" y="1"/>
                  </a:lnTo>
                  <a:lnTo>
                    <a:pt x="15" y="4"/>
                  </a:lnTo>
                  <a:lnTo>
                    <a:pt x="17" y="13"/>
                  </a:lnTo>
                  <a:lnTo>
                    <a:pt x="20" y="22"/>
                  </a:lnTo>
                  <a:lnTo>
                    <a:pt x="21" y="31"/>
                  </a:lnTo>
                  <a:lnTo>
                    <a:pt x="21" y="36"/>
                  </a:lnTo>
                  <a:lnTo>
                    <a:pt x="21" y="40"/>
                  </a:lnTo>
                  <a:lnTo>
                    <a:pt x="20" y="44"/>
                  </a:lnTo>
                  <a:lnTo>
                    <a:pt x="20" y="48"/>
                  </a:lnTo>
                  <a:lnTo>
                    <a:pt x="19" y="49"/>
                  </a:lnTo>
                  <a:lnTo>
                    <a:pt x="19" y="51"/>
                  </a:lnTo>
                  <a:lnTo>
                    <a:pt x="8" y="49"/>
                  </a:lnTo>
                  <a:lnTo>
                    <a:pt x="9" y="47"/>
                  </a:lnTo>
                  <a:lnTo>
                    <a:pt x="9" y="40"/>
                  </a:lnTo>
                  <a:lnTo>
                    <a:pt x="9" y="31"/>
                  </a:lnTo>
                  <a:lnTo>
                    <a:pt x="8" y="21"/>
                  </a:lnTo>
                  <a:lnTo>
                    <a:pt x="5" y="13"/>
                  </a:lnTo>
                  <a:lnTo>
                    <a:pt x="4" y="8"/>
                  </a:lnTo>
                  <a:lnTo>
                    <a:pt x="2" y="4"/>
                  </a:lnTo>
                  <a:lnTo>
                    <a:pt x="0" y="1"/>
                  </a:lnTo>
                  <a:lnTo>
                    <a:pt x="0" y="1"/>
                  </a:lnTo>
                  <a:lnTo>
                    <a:pt x="3" y="0"/>
                  </a:lnTo>
                  <a:lnTo>
                    <a:pt x="4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48"/>
            <p:cNvSpPr>
              <a:spLocks/>
            </p:cNvSpPr>
            <p:nvPr/>
          </p:nvSpPr>
          <p:spPr bwMode="auto">
            <a:xfrm>
              <a:off x="4988575" y="1943053"/>
              <a:ext cx="273231" cy="241780"/>
            </a:xfrm>
            <a:custGeom>
              <a:avLst/>
              <a:gdLst>
                <a:gd name="T0" fmla="*/ 56 w 139"/>
                <a:gd name="T1" fmla="*/ 0 h 123"/>
                <a:gd name="T2" fmla="*/ 52 w 139"/>
                <a:gd name="T3" fmla="*/ 15 h 123"/>
                <a:gd name="T4" fmla="*/ 47 w 139"/>
                <a:gd name="T5" fmla="*/ 27 h 123"/>
                <a:gd name="T6" fmla="*/ 45 w 139"/>
                <a:gd name="T7" fmla="*/ 31 h 123"/>
                <a:gd name="T8" fmla="*/ 45 w 139"/>
                <a:gd name="T9" fmla="*/ 38 h 123"/>
                <a:gd name="T10" fmla="*/ 46 w 139"/>
                <a:gd name="T11" fmla="*/ 40 h 123"/>
                <a:gd name="T12" fmla="*/ 51 w 139"/>
                <a:gd name="T13" fmla="*/ 49 h 123"/>
                <a:gd name="T14" fmla="*/ 55 w 139"/>
                <a:gd name="T15" fmla="*/ 59 h 123"/>
                <a:gd name="T16" fmla="*/ 58 w 139"/>
                <a:gd name="T17" fmla="*/ 68 h 123"/>
                <a:gd name="T18" fmla="*/ 60 w 139"/>
                <a:gd name="T19" fmla="*/ 74 h 123"/>
                <a:gd name="T20" fmla="*/ 73 w 139"/>
                <a:gd name="T21" fmla="*/ 60 h 123"/>
                <a:gd name="T22" fmla="*/ 90 w 139"/>
                <a:gd name="T23" fmla="*/ 40 h 123"/>
                <a:gd name="T24" fmla="*/ 100 w 139"/>
                <a:gd name="T25" fmla="*/ 29 h 123"/>
                <a:gd name="T26" fmla="*/ 104 w 139"/>
                <a:gd name="T27" fmla="*/ 23 h 123"/>
                <a:gd name="T28" fmla="*/ 113 w 139"/>
                <a:gd name="T29" fmla="*/ 19 h 123"/>
                <a:gd name="T30" fmla="*/ 118 w 139"/>
                <a:gd name="T31" fmla="*/ 15 h 123"/>
                <a:gd name="T32" fmla="*/ 121 w 139"/>
                <a:gd name="T33" fmla="*/ 17 h 123"/>
                <a:gd name="T34" fmla="*/ 127 w 139"/>
                <a:gd name="T35" fmla="*/ 23 h 123"/>
                <a:gd name="T36" fmla="*/ 136 w 139"/>
                <a:gd name="T37" fmla="*/ 29 h 123"/>
                <a:gd name="T38" fmla="*/ 139 w 139"/>
                <a:gd name="T39" fmla="*/ 32 h 123"/>
                <a:gd name="T40" fmla="*/ 136 w 139"/>
                <a:gd name="T41" fmla="*/ 44 h 123"/>
                <a:gd name="T42" fmla="*/ 128 w 139"/>
                <a:gd name="T43" fmla="*/ 70 h 123"/>
                <a:gd name="T44" fmla="*/ 121 w 139"/>
                <a:gd name="T45" fmla="*/ 65 h 123"/>
                <a:gd name="T46" fmla="*/ 110 w 139"/>
                <a:gd name="T47" fmla="*/ 51 h 123"/>
                <a:gd name="T48" fmla="*/ 110 w 139"/>
                <a:gd name="T49" fmla="*/ 55 h 123"/>
                <a:gd name="T50" fmla="*/ 102 w 139"/>
                <a:gd name="T51" fmla="*/ 60 h 123"/>
                <a:gd name="T52" fmla="*/ 97 w 139"/>
                <a:gd name="T53" fmla="*/ 61 h 123"/>
                <a:gd name="T54" fmla="*/ 92 w 139"/>
                <a:gd name="T55" fmla="*/ 64 h 123"/>
                <a:gd name="T56" fmla="*/ 85 w 139"/>
                <a:gd name="T57" fmla="*/ 66 h 123"/>
                <a:gd name="T58" fmla="*/ 88 w 139"/>
                <a:gd name="T59" fmla="*/ 66 h 123"/>
                <a:gd name="T60" fmla="*/ 97 w 139"/>
                <a:gd name="T61" fmla="*/ 68 h 123"/>
                <a:gd name="T62" fmla="*/ 89 w 139"/>
                <a:gd name="T63" fmla="*/ 77 h 123"/>
                <a:gd name="T64" fmla="*/ 67 w 139"/>
                <a:gd name="T65" fmla="*/ 106 h 123"/>
                <a:gd name="T66" fmla="*/ 52 w 139"/>
                <a:gd name="T67" fmla="*/ 123 h 123"/>
                <a:gd name="T68" fmla="*/ 42 w 139"/>
                <a:gd name="T69" fmla="*/ 66 h 123"/>
                <a:gd name="T70" fmla="*/ 26 w 139"/>
                <a:gd name="T71" fmla="*/ 52 h 123"/>
                <a:gd name="T72" fmla="*/ 20 w 139"/>
                <a:gd name="T73" fmla="*/ 43 h 123"/>
                <a:gd name="T74" fmla="*/ 22 w 139"/>
                <a:gd name="T75" fmla="*/ 36 h 123"/>
                <a:gd name="T76" fmla="*/ 16 w 139"/>
                <a:gd name="T77" fmla="*/ 40 h 123"/>
                <a:gd name="T78" fmla="*/ 1 w 139"/>
                <a:gd name="T79" fmla="*/ 49 h 123"/>
                <a:gd name="T80" fmla="*/ 15 w 139"/>
                <a:gd name="T81" fmla="*/ 32 h 123"/>
                <a:gd name="T82" fmla="*/ 34 w 139"/>
                <a:gd name="T83" fmla="*/ 11 h 123"/>
                <a:gd name="T84" fmla="*/ 54 w 139"/>
                <a:gd name="T8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9" h="123">
                  <a:moveTo>
                    <a:pt x="54" y="0"/>
                  </a:moveTo>
                  <a:lnTo>
                    <a:pt x="56" y="0"/>
                  </a:lnTo>
                  <a:lnTo>
                    <a:pt x="56" y="0"/>
                  </a:lnTo>
                  <a:lnTo>
                    <a:pt x="56" y="2"/>
                  </a:lnTo>
                  <a:lnTo>
                    <a:pt x="55" y="9"/>
                  </a:lnTo>
                  <a:lnTo>
                    <a:pt x="52" y="15"/>
                  </a:lnTo>
                  <a:lnTo>
                    <a:pt x="50" y="22"/>
                  </a:lnTo>
                  <a:lnTo>
                    <a:pt x="49" y="25"/>
                  </a:lnTo>
                  <a:lnTo>
                    <a:pt x="47" y="27"/>
                  </a:lnTo>
                  <a:lnTo>
                    <a:pt x="46" y="29"/>
                  </a:lnTo>
                  <a:lnTo>
                    <a:pt x="45" y="30"/>
                  </a:lnTo>
                  <a:lnTo>
                    <a:pt x="45" y="31"/>
                  </a:lnTo>
                  <a:lnTo>
                    <a:pt x="45" y="34"/>
                  </a:lnTo>
                  <a:lnTo>
                    <a:pt x="45" y="35"/>
                  </a:lnTo>
                  <a:lnTo>
                    <a:pt x="45" y="38"/>
                  </a:lnTo>
                  <a:lnTo>
                    <a:pt x="45" y="38"/>
                  </a:lnTo>
                  <a:lnTo>
                    <a:pt x="46" y="39"/>
                  </a:lnTo>
                  <a:lnTo>
                    <a:pt x="46" y="40"/>
                  </a:lnTo>
                  <a:lnTo>
                    <a:pt x="49" y="43"/>
                  </a:lnTo>
                  <a:lnTo>
                    <a:pt x="50" y="47"/>
                  </a:lnTo>
                  <a:lnTo>
                    <a:pt x="51" y="49"/>
                  </a:lnTo>
                  <a:lnTo>
                    <a:pt x="54" y="53"/>
                  </a:lnTo>
                  <a:lnTo>
                    <a:pt x="55" y="56"/>
                  </a:lnTo>
                  <a:lnTo>
                    <a:pt x="55" y="59"/>
                  </a:lnTo>
                  <a:lnTo>
                    <a:pt x="56" y="61"/>
                  </a:lnTo>
                  <a:lnTo>
                    <a:pt x="56" y="65"/>
                  </a:lnTo>
                  <a:lnTo>
                    <a:pt x="58" y="68"/>
                  </a:lnTo>
                  <a:lnTo>
                    <a:pt x="59" y="72"/>
                  </a:lnTo>
                  <a:lnTo>
                    <a:pt x="59" y="73"/>
                  </a:lnTo>
                  <a:lnTo>
                    <a:pt x="60" y="74"/>
                  </a:lnTo>
                  <a:lnTo>
                    <a:pt x="63" y="72"/>
                  </a:lnTo>
                  <a:lnTo>
                    <a:pt x="67" y="66"/>
                  </a:lnTo>
                  <a:lnTo>
                    <a:pt x="73" y="60"/>
                  </a:lnTo>
                  <a:lnTo>
                    <a:pt x="80" y="53"/>
                  </a:lnTo>
                  <a:lnTo>
                    <a:pt x="87" y="46"/>
                  </a:lnTo>
                  <a:lnTo>
                    <a:pt x="90" y="40"/>
                  </a:lnTo>
                  <a:lnTo>
                    <a:pt x="94" y="36"/>
                  </a:lnTo>
                  <a:lnTo>
                    <a:pt x="97" y="32"/>
                  </a:lnTo>
                  <a:lnTo>
                    <a:pt x="100" y="29"/>
                  </a:lnTo>
                  <a:lnTo>
                    <a:pt x="102" y="26"/>
                  </a:lnTo>
                  <a:lnTo>
                    <a:pt x="104" y="23"/>
                  </a:lnTo>
                  <a:lnTo>
                    <a:pt x="104" y="23"/>
                  </a:lnTo>
                  <a:lnTo>
                    <a:pt x="106" y="22"/>
                  </a:lnTo>
                  <a:lnTo>
                    <a:pt x="109" y="22"/>
                  </a:lnTo>
                  <a:lnTo>
                    <a:pt x="113" y="19"/>
                  </a:lnTo>
                  <a:lnTo>
                    <a:pt x="115" y="18"/>
                  </a:lnTo>
                  <a:lnTo>
                    <a:pt x="117" y="17"/>
                  </a:lnTo>
                  <a:lnTo>
                    <a:pt x="118" y="15"/>
                  </a:lnTo>
                  <a:lnTo>
                    <a:pt x="119" y="15"/>
                  </a:lnTo>
                  <a:lnTo>
                    <a:pt x="119" y="17"/>
                  </a:lnTo>
                  <a:lnTo>
                    <a:pt x="121" y="17"/>
                  </a:lnTo>
                  <a:lnTo>
                    <a:pt x="123" y="19"/>
                  </a:lnTo>
                  <a:lnTo>
                    <a:pt x="124" y="21"/>
                  </a:lnTo>
                  <a:lnTo>
                    <a:pt x="127" y="23"/>
                  </a:lnTo>
                  <a:lnTo>
                    <a:pt x="130" y="25"/>
                  </a:lnTo>
                  <a:lnTo>
                    <a:pt x="134" y="27"/>
                  </a:lnTo>
                  <a:lnTo>
                    <a:pt x="136" y="29"/>
                  </a:lnTo>
                  <a:lnTo>
                    <a:pt x="138" y="30"/>
                  </a:lnTo>
                  <a:lnTo>
                    <a:pt x="138" y="31"/>
                  </a:lnTo>
                  <a:lnTo>
                    <a:pt x="139" y="32"/>
                  </a:lnTo>
                  <a:lnTo>
                    <a:pt x="139" y="34"/>
                  </a:lnTo>
                  <a:lnTo>
                    <a:pt x="138" y="36"/>
                  </a:lnTo>
                  <a:lnTo>
                    <a:pt x="136" y="44"/>
                  </a:lnTo>
                  <a:lnTo>
                    <a:pt x="134" y="53"/>
                  </a:lnTo>
                  <a:lnTo>
                    <a:pt x="131" y="64"/>
                  </a:lnTo>
                  <a:lnTo>
                    <a:pt x="128" y="70"/>
                  </a:lnTo>
                  <a:lnTo>
                    <a:pt x="126" y="73"/>
                  </a:lnTo>
                  <a:lnTo>
                    <a:pt x="124" y="70"/>
                  </a:lnTo>
                  <a:lnTo>
                    <a:pt x="121" y="65"/>
                  </a:lnTo>
                  <a:lnTo>
                    <a:pt x="117" y="57"/>
                  </a:lnTo>
                  <a:lnTo>
                    <a:pt x="113" y="52"/>
                  </a:lnTo>
                  <a:lnTo>
                    <a:pt x="110" y="51"/>
                  </a:lnTo>
                  <a:lnTo>
                    <a:pt x="110" y="52"/>
                  </a:lnTo>
                  <a:lnTo>
                    <a:pt x="110" y="53"/>
                  </a:lnTo>
                  <a:lnTo>
                    <a:pt x="110" y="55"/>
                  </a:lnTo>
                  <a:lnTo>
                    <a:pt x="109" y="57"/>
                  </a:lnTo>
                  <a:lnTo>
                    <a:pt x="106" y="59"/>
                  </a:lnTo>
                  <a:lnTo>
                    <a:pt x="102" y="60"/>
                  </a:lnTo>
                  <a:lnTo>
                    <a:pt x="101" y="61"/>
                  </a:lnTo>
                  <a:lnTo>
                    <a:pt x="98" y="61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4" y="63"/>
                  </a:lnTo>
                  <a:lnTo>
                    <a:pt x="92" y="64"/>
                  </a:lnTo>
                  <a:lnTo>
                    <a:pt x="89" y="65"/>
                  </a:lnTo>
                  <a:lnTo>
                    <a:pt x="88" y="65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8" y="66"/>
                  </a:lnTo>
                  <a:lnTo>
                    <a:pt x="92" y="66"/>
                  </a:lnTo>
                  <a:lnTo>
                    <a:pt x="94" y="68"/>
                  </a:lnTo>
                  <a:lnTo>
                    <a:pt x="97" y="68"/>
                  </a:lnTo>
                  <a:lnTo>
                    <a:pt x="97" y="68"/>
                  </a:lnTo>
                  <a:lnTo>
                    <a:pt x="94" y="70"/>
                  </a:lnTo>
                  <a:lnTo>
                    <a:pt x="89" y="77"/>
                  </a:lnTo>
                  <a:lnTo>
                    <a:pt x="83" y="85"/>
                  </a:lnTo>
                  <a:lnTo>
                    <a:pt x="75" y="95"/>
                  </a:lnTo>
                  <a:lnTo>
                    <a:pt x="67" y="106"/>
                  </a:lnTo>
                  <a:lnTo>
                    <a:pt x="59" y="115"/>
                  </a:lnTo>
                  <a:lnTo>
                    <a:pt x="55" y="121"/>
                  </a:lnTo>
                  <a:lnTo>
                    <a:pt x="52" y="123"/>
                  </a:lnTo>
                  <a:lnTo>
                    <a:pt x="25" y="64"/>
                  </a:lnTo>
                  <a:lnTo>
                    <a:pt x="45" y="68"/>
                  </a:lnTo>
                  <a:lnTo>
                    <a:pt x="42" y="66"/>
                  </a:lnTo>
                  <a:lnTo>
                    <a:pt x="38" y="63"/>
                  </a:lnTo>
                  <a:lnTo>
                    <a:pt x="33" y="57"/>
                  </a:lnTo>
                  <a:lnTo>
                    <a:pt x="26" y="52"/>
                  </a:lnTo>
                  <a:lnTo>
                    <a:pt x="21" y="47"/>
                  </a:lnTo>
                  <a:lnTo>
                    <a:pt x="20" y="44"/>
                  </a:lnTo>
                  <a:lnTo>
                    <a:pt x="20" y="43"/>
                  </a:lnTo>
                  <a:lnTo>
                    <a:pt x="20" y="40"/>
                  </a:lnTo>
                  <a:lnTo>
                    <a:pt x="21" y="38"/>
                  </a:lnTo>
                  <a:lnTo>
                    <a:pt x="22" y="36"/>
                  </a:lnTo>
                  <a:lnTo>
                    <a:pt x="22" y="36"/>
                  </a:lnTo>
                  <a:lnTo>
                    <a:pt x="21" y="38"/>
                  </a:lnTo>
                  <a:lnTo>
                    <a:pt x="16" y="40"/>
                  </a:lnTo>
                  <a:lnTo>
                    <a:pt x="11" y="44"/>
                  </a:lnTo>
                  <a:lnTo>
                    <a:pt x="5" y="47"/>
                  </a:lnTo>
                  <a:lnTo>
                    <a:pt x="1" y="49"/>
                  </a:lnTo>
                  <a:lnTo>
                    <a:pt x="0" y="49"/>
                  </a:lnTo>
                  <a:lnTo>
                    <a:pt x="9" y="40"/>
                  </a:lnTo>
                  <a:lnTo>
                    <a:pt x="15" y="32"/>
                  </a:lnTo>
                  <a:lnTo>
                    <a:pt x="20" y="26"/>
                  </a:lnTo>
                  <a:lnTo>
                    <a:pt x="26" y="19"/>
                  </a:lnTo>
                  <a:lnTo>
                    <a:pt x="34" y="11"/>
                  </a:lnTo>
                  <a:lnTo>
                    <a:pt x="47" y="1"/>
                  </a:lnTo>
                  <a:lnTo>
                    <a:pt x="51" y="0"/>
                  </a:ln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50"/>
            <p:cNvSpPr>
              <a:spLocks/>
            </p:cNvSpPr>
            <p:nvPr/>
          </p:nvSpPr>
          <p:spPr bwMode="auto">
            <a:xfrm>
              <a:off x="5770919" y="2644804"/>
              <a:ext cx="106147" cy="51108"/>
            </a:xfrm>
            <a:custGeom>
              <a:avLst/>
              <a:gdLst>
                <a:gd name="T0" fmla="*/ 3 w 54"/>
                <a:gd name="T1" fmla="*/ 0 h 26"/>
                <a:gd name="T2" fmla="*/ 5 w 54"/>
                <a:gd name="T3" fmla="*/ 0 h 26"/>
                <a:gd name="T4" fmla="*/ 13 w 54"/>
                <a:gd name="T5" fmla="*/ 1 h 26"/>
                <a:gd name="T6" fmla="*/ 22 w 54"/>
                <a:gd name="T7" fmla="*/ 4 h 26"/>
                <a:gd name="T8" fmla="*/ 31 w 54"/>
                <a:gd name="T9" fmla="*/ 5 h 26"/>
                <a:gd name="T10" fmla="*/ 39 w 54"/>
                <a:gd name="T11" fmla="*/ 8 h 26"/>
                <a:gd name="T12" fmla="*/ 45 w 54"/>
                <a:gd name="T13" fmla="*/ 11 h 26"/>
                <a:gd name="T14" fmla="*/ 50 w 54"/>
                <a:gd name="T15" fmla="*/ 12 h 26"/>
                <a:gd name="T16" fmla="*/ 52 w 54"/>
                <a:gd name="T17" fmla="*/ 12 h 26"/>
                <a:gd name="T18" fmla="*/ 54 w 54"/>
                <a:gd name="T19" fmla="*/ 12 h 26"/>
                <a:gd name="T20" fmla="*/ 54 w 54"/>
                <a:gd name="T21" fmla="*/ 13 h 26"/>
                <a:gd name="T22" fmla="*/ 54 w 54"/>
                <a:gd name="T23" fmla="*/ 16 h 26"/>
                <a:gd name="T24" fmla="*/ 52 w 54"/>
                <a:gd name="T25" fmla="*/ 18 h 26"/>
                <a:gd name="T26" fmla="*/ 52 w 54"/>
                <a:gd name="T27" fmla="*/ 21 h 26"/>
                <a:gd name="T28" fmla="*/ 52 w 54"/>
                <a:gd name="T29" fmla="*/ 24 h 26"/>
                <a:gd name="T30" fmla="*/ 52 w 54"/>
                <a:gd name="T31" fmla="*/ 25 h 26"/>
                <a:gd name="T32" fmla="*/ 51 w 54"/>
                <a:gd name="T33" fmla="*/ 26 h 26"/>
                <a:gd name="T34" fmla="*/ 50 w 54"/>
                <a:gd name="T35" fmla="*/ 25 h 26"/>
                <a:gd name="T36" fmla="*/ 49 w 54"/>
                <a:gd name="T37" fmla="*/ 25 h 26"/>
                <a:gd name="T38" fmla="*/ 47 w 54"/>
                <a:gd name="T39" fmla="*/ 25 h 26"/>
                <a:gd name="T40" fmla="*/ 46 w 54"/>
                <a:gd name="T41" fmla="*/ 24 h 26"/>
                <a:gd name="T42" fmla="*/ 43 w 54"/>
                <a:gd name="T43" fmla="*/ 22 h 26"/>
                <a:gd name="T44" fmla="*/ 37 w 54"/>
                <a:gd name="T45" fmla="*/ 20 h 26"/>
                <a:gd name="T46" fmla="*/ 29 w 54"/>
                <a:gd name="T47" fmla="*/ 16 h 26"/>
                <a:gd name="T48" fmla="*/ 20 w 54"/>
                <a:gd name="T49" fmla="*/ 12 h 26"/>
                <a:gd name="T50" fmla="*/ 13 w 54"/>
                <a:gd name="T51" fmla="*/ 11 h 26"/>
                <a:gd name="T52" fmla="*/ 8 w 54"/>
                <a:gd name="T53" fmla="*/ 9 h 26"/>
                <a:gd name="T54" fmla="*/ 3 w 54"/>
                <a:gd name="T55" fmla="*/ 9 h 26"/>
                <a:gd name="T56" fmla="*/ 0 w 54"/>
                <a:gd name="T57" fmla="*/ 9 h 26"/>
                <a:gd name="T58" fmla="*/ 0 w 54"/>
                <a:gd name="T59" fmla="*/ 8 h 26"/>
                <a:gd name="T60" fmla="*/ 0 w 54"/>
                <a:gd name="T61" fmla="*/ 7 h 26"/>
                <a:gd name="T62" fmla="*/ 0 w 54"/>
                <a:gd name="T63" fmla="*/ 5 h 26"/>
                <a:gd name="T64" fmla="*/ 1 w 54"/>
                <a:gd name="T65" fmla="*/ 3 h 26"/>
                <a:gd name="T66" fmla="*/ 3 w 54"/>
                <a:gd name="T67" fmla="*/ 0 h 26"/>
                <a:gd name="T68" fmla="*/ 3 w 54"/>
                <a:gd name="T6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" h="26">
                  <a:moveTo>
                    <a:pt x="3" y="0"/>
                  </a:moveTo>
                  <a:lnTo>
                    <a:pt x="5" y="0"/>
                  </a:lnTo>
                  <a:lnTo>
                    <a:pt x="13" y="1"/>
                  </a:lnTo>
                  <a:lnTo>
                    <a:pt x="22" y="4"/>
                  </a:lnTo>
                  <a:lnTo>
                    <a:pt x="31" y="5"/>
                  </a:lnTo>
                  <a:lnTo>
                    <a:pt x="39" y="8"/>
                  </a:lnTo>
                  <a:lnTo>
                    <a:pt x="45" y="11"/>
                  </a:lnTo>
                  <a:lnTo>
                    <a:pt x="50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54" y="13"/>
                  </a:lnTo>
                  <a:lnTo>
                    <a:pt x="54" y="16"/>
                  </a:lnTo>
                  <a:lnTo>
                    <a:pt x="52" y="18"/>
                  </a:lnTo>
                  <a:lnTo>
                    <a:pt x="52" y="21"/>
                  </a:lnTo>
                  <a:lnTo>
                    <a:pt x="52" y="24"/>
                  </a:lnTo>
                  <a:lnTo>
                    <a:pt x="52" y="25"/>
                  </a:lnTo>
                  <a:lnTo>
                    <a:pt x="51" y="26"/>
                  </a:lnTo>
                  <a:lnTo>
                    <a:pt x="50" y="25"/>
                  </a:lnTo>
                  <a:lnTo>
                    <a:pt x="49" y="25"/>
                  </a:lnTo>
                  <a:lnTo>
                    <a:pt x="47" y="25"/>
                  </a:lnTo>
                  <a:lnTo>
                    <a:pt x="46" y="24"/>
                  </a:lnTo>
                  <a:lnTo>
                    <a:pt x="43" y="22"/>
                  </a:lnTo>
                  <a:lnTo>
                    <a:pt x="37" y="20"/>
                  </a:lnTo>
                  <a:lnTo>
                    <a:pt x="29" y="16"/>
                  </a:lnTo>
                  <a:lnTo>
                    <a:pt x="20" y="12"/>
                  </a:lnTo>
                  <a:lnTo>
                    <a:pt x="13" y="11"/>
                  </a:lnTo>
                  <a:lnTo>
                    <a:pt x="8" y="9"/>
                  </a:lnTo>
                  <a:lnTo>
                    <a:pt x="3" y="9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51"/>
            <p:cNvSpPr>
              <a:spLocks/>
            </p:cNvSpPr>
            <p:nvPr/>
          </p:nvSpPr>
          <p:spPr bwMode="auto">
            <a:xfrm>
              <a:off x="5326673" y="2636942"/>
              <a:ext cx="68800" cy="33417"/>
            </a:xfrm>
            <a:custGeom>
              <a:avLst/>
              <a:gdLst>
                <a:gd name="T0" fmla="*/ 5 w 35"/>
                <a:gd name="T1" fmla="*/ 0 h 17"/>
                <a:gd name="T2" fmla="*/ 10 w 35"/>
                <a:gd name="T3" fmla="*/ 1 h 17"/>
                <a:gd name="T4" fmla="*/ 18 w 35"/>
                <a:gd name="T5" fmla="*/ 3 h 17"/>
                <a:gd name="T6" fmla="*/ 26 w 35"/>
                <a:gd name="T7" fmla="*/ 5 h 17"/>
                <a:gd name="T8" fmla="*/ 32 w 35"/>
                <a:gd name="T9" fmla="*/ 8 h 17"/>
                <a:gd name="T10" fmla="*/ 34 w 35"/>
                <a:gd name="T11" fmla="*/ 9 h 17"/>
                <a:gd name="T12" fmla="*/ 35 w 35"/>
                <a:gd name="T13" fmla="*/ 11 h 17"/>
                <a:gd name="T14" fmla="*/ 35 w 35"/>
                <a:gd name="T15" fmla="*/ 12 h 17"/>
                <a:gd name="T16" fmla="*/ 35 w 35"/>
                <a:gd name="T17" fmla="*/ 12 h 17"/>
                <a:gd name="T18" fmla="*/ 35 w 35"/>
                <a:gd name="T19" fmla="*/ 12 h 17"/>
                <a:gd name="T20" fmla="*/ 35 w 35"/>
                <a:gd name="T21" fmla="*/ 15 h 17"/>
                <a:gd name="T22" fmla="*/ 34 w 35"/>
                <a:gd name="T23" fmla="*/ 16 h 17"/>
                <a:gd name="T24" fmla="*/ 32 w 35"/>
                <a:gd name="T25" fmla="*/ 16 h 17"/>
                <a:gd name="T26" fmla="*/ 31 w 35"/>
                <a:gd name="T27" fmla="*/ 17 h 17"/>
                <a:gd name="T28" fmla="*/ 31 w 35"/>
                <a:gd name="T29" fmla="*/ 17 h 17"/>
                <a:gd name="T30" fmla="*/ 30 w 35"/>
                <a:gd name="T31" fmla="*/ 16 h 17"/>
                <a:gd name="T32" fmla="*/ 30 w 35"/>
                <a:gd name="T33" fmla="*/ 15 h 17"/>
                <a:gd name="T34" fmla="*/ 28 w 35"/>
                <a:gd name="T35" fmla="*/ 12 h 17"/>
                <a:gd name="T36" fmla="*/ 26 w 35"/>
                <a:gd name="T37" fmla="*/ 9 h 17"/>
                <a:gd name="T38" fmla="*/ 22 w 35"/>
                <a:gd name="T39" fmla="*/ 8 h 17"/>
                <a:gd name="T40" fmla="*/ 18 w 35"/>
                <a:gd name="T41" fmla="*/ 7 h 17"/>
                <a:gd name="T42" fmla="*/ 14 w 35"/>
                <a:gd name="T43" fmla="*/ 7 h 17"/>
                <a:gd name="T44" fmla="*/ 10 w 35"/>
                <a:gd name="T45" fmla="*/ 5 h 17"/>
                <a:gd name="T46" fmla="*/ 6 w 35"/>
                <a:gd name="T47" fmla="*/ 7 h 17"/>
                <a:gd name="T48" fmla="*/ 4 w 35"/>
                <a:gd name="T49" fmla="*/ 8 h 17"/>
                <a:gd name="T50" fmla="*/ 2 w 35"/>
                <a:gd name="T51" fmla="*/ 9 h 17"/>
                <a:gd name="T52" fmla="*/ 1 w 35"/>
                <a:gd name="T53" fmla="*/ 11 h 17"/>
                <a:gd name="T54" fmla="*/ 1 w 35"/>
                <a:gd name="T55" fmla="*/ 12 h 17"/>
                <a:gd name="T56" fmla="*/ 1 w 35"/>
                <a:gd name="T57" fmla="*/ 12 h 17"/>
                <a:gd name="T58" fmla="*/ 0 w 35"/>
                <a:gd name="T59" fmla="*/ 11 h 17"/>
                <a:gd name="T60" fmla="*/ 0 w 35"/>
                <a:gd name="T61" fmla="*/ 11 h 17"/>
                <a:gd name="T62" fmla="*/ 0 w 35"/>
                <a:gd name="T63" fmla="*/ 8 h 17"/>
                <a:gd name="T64" fmla="*/ 0 w 35"/>
                <a:gd name="T65" fmla="*/ 7 h 17"/>
                <a:gd name="T66" fmla="*/ 0 w 35"/>
                <a:gd name="T67" fmla="*/ 5 h 17"/>
                <a:gd name="T68" fmla="*/ 1 w 35"/>
                <a:gd name="T69" fmla="*/ 4 h 17"/>
                <a:gd name="T70" fmla="*/ 1 w 35"/>
                <a:gd name="T71" fmla="*/ 4 h 17"/>
                <a:gd name="T72" fmla="*/ 2 w 35"/>
                <a:gd name="T73" fmla="*/ 3 h 17"/>
                <a:gd name="T74" fmla="*/ 5 w 35"/>
                <a:gd name="T7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5" h="17">
                  <a:moveTo>
                    <a:pt x="5" y="0"/>
                  </a:moveTo>
                  <a:lnTo>
                    <a:pt x="10" y="1"/>
                  </a:lnTo>
                  <a:lnTo>
                    <a:pt x="18" y="3"/>
                  </a:lnTo>
                  <a:lnTo>
                    <a:pt x="26" y="5"/>
                  </a:lnTo>
                  <a:lnTo>
                    <a:pt x="32" y="8"/>
                  </a:lnTo>
                  <a:lnTo>
                    <a:pt x="34" y="9"/>
                  </a:lnTo>
                  <a:lnTo>
                    <a:pt x="35" y="11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5" y="15"/>
                  </a:lnTo>
                  <a:lnTo>
                    <a:pt x="34" y="16"/>
                  </a:lnTo>
                  <a:lnTo>
                    <a:pt x="32" y="16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0" y="16"/>
                  </a:lnTo>
                  <a:lnTo>
                    <a:pt x="30" y="15"/>
                  </a:lnTo>
                  <a:lnTo>
                    <a:pt x="28" y="12"/>
                  </a:lnTo>
                  <a:lnTo>
                    <a:pt x="26" y="9"/>
                  </a:lnTo>
                  <a:lnTo>
                    <a:pt x="22" y="8"/>
                  </a:lnTo>
                  <a:lnTo>
                    <a:pt x="18" y="7"/>
                  </a:lnTo>
                  <a:lnTo>
                    <a:pt x="14" y="7"/>
                  </a:lnTo>
                  <a:lnTo>
                    <a:pt x="10" y="5"/>
                  </a:lnTo>
                  <a:lnTo>
                    <a:pt x="6" y="7"/>
                  </a:lnTo>
                  <a:lnTo>
                    <a:pt x="4" y="8"/>
                  </a:lnTo>
                  <a:lnTo>
                    <a:pt x="2" y="9"/>
                  </a:lnTo>
                  <a:lnTo>
                    <a:pt x="1" y="11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4"/>
                  </a:lnTo>
                  <a:lnTo>
                    <a:pt x="1" y="4"/>
                  </a:lnTo>
                  <a:lnTo>
                    <a:pt x="2" y="3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52"/>
            <p:cNvSpPr>
              <a:spLocks noEditPoints="1"/>
            </p:cNvSpPr>
            <p:nvPr/>
          </p:nvSpPr>
          <p:spPr bwMode="auto">
            <a:xfrm>
              <a:off x="5511448" y="1897843"/>
              <a:ext cx="161187" cy="283059"/>
            </a:xfrm>
            <a:custGeom>
              <a:avLst/>
              <a:gdLst>
                <a:gd name="T0" fmla="*/ 14 w 82"/>
                <a:gd name="T1" fmla="*/ 65 h 144"/>
                <a:gd name="T2" fmla="*/ 14 w 82"/>
                <a:gd name="T3" fmla="*/ 63 h 144"/>
                <a:gd name="T4" fmla="*/ 12 w 82"/>
                <a:gd name="T5" fmla="*/ 28 h 144"/>
                <a:gd name="T6" fmla="*/ 16 w 82"/>
                <a:gd name="T7" fmla="*/ 33 h 144"/>
                <a:gd name="T8" fmla="*/ 21 w 82"/>
                <a:gd name="T9" fmla="*/ 38 h 144"/>
                <a:gd name="T10" fmla="*/ 25 w 82"/>
                <a:gd name="T11" fmla="*/ 44 h 144"/>
                <a:gd name="T12" fmla="*/ 27 w 82"/>
                <a:gd name="T13" fmla="*/ 44 h 144"/>
                <a:gd name="T14" fmla="*/ 25 w 82"/>
                <a:gd name="T15" fmla="*/ 46 h 144"/>
                <a:gd name="T16" fmla="*/ 21 w 82"/>
                <a:gd name="T17" fmla="*/ 50 h 144"/>
                <a:gd name="T18" fmla="*/ 14 w 82"/>
                <a:gd name="T19" fmla="*/ 59 h 144"/>
                <a:gd name="T20" fmla="*/ 9 w 82"/>
                <a:gd name="T21" fmla="*/ 74 h 144"/>
                <a:gd name="T22" fmla="*/ 8 w 82"/>
                <a:gd name="T23" fmla="*/ 78 h 144"/>
                <a:gd name="T24" fmla="*/ 10 w 82"/>
                <a:gd name="T25" fmla="*/ 75 h 144"/>
                <a:gd name="T26" fmla="*/ 12 w 82"/>
                <a:gd name="T27" fmla="*/ 70 h 144"/>
                <a:gd name="T28" fmla="*/ 14 w 82"/>
                <a:gd name="T29" fmla="*/ 65 h 144"/>
                <a:gd name="T30" fmla="*/ 14 w 82"/>
                <a:gd name="T31" fmla="*/ 65 h 144"/>
                <a:gd name="T32" fmla="*/ 14 w 82"/>
                <a:gd name="T33" fmla="*/ 67 h 144"/>
                <a:gd name="T34" fmla="*/ 14 w 82"/>
                <a:gd name="T35" fmla="*/ 70 h 144"/>
                <a:gd name="T36" fmla="*/ 14 w 82"/>
                <a:gd name="T37" fmla="*/ 71 h 144"/>
                <a:gd name="T38" fmla="*/ 16 w 82"/>
                <a:gd name="T39" fmla="*/ 75 h 144"/>
                <a:gd name="T40" fmla="*/ 17 w 82"/>
                <a:gd name="T41" fmla="*/ 78 h 144"/>
                <a:gd name="T42" fmla="*/ 14 w 82"/>
                <a:gd name="T43" fmla="*/ 89 h 144"/>
                <a:gd name="T44" fmla="*/ 9 w 82"/>
                <a:gd name="T45" fmla="*/ 117 h 144"/>
                <a:gd name="T46" fmla="*/ 4 w 82"/>
                <a:gd name="T47" fmla="*/ 144 h 144"/>
                <a:gd name="T48" fmla="*/ 0 w 82"/>
                <a:gd name="T49" fmla="*/ 120 h 144"/>
                <a:gd name="T50" fmla="*/ 1 w 82"/>
                <a:gd name="T51" fmla="*/ 96 h 144"/>
                <a:gd name="T52" fmla="*/ 8 w 82"/>
                <a:gd name="T53" fmla="*/ 69 h 144"/>
                <a:gd name="T54" fmla="*/ 10 w 82"/>
                <a:gd name="T55" fmla="*/ 52 h 144"/>
                <a:gd name="T56" fmla="*/ 10 w 82"/>
                <a:gd name="T57" fmla="*/ 42 h 144"/>
                <a:gd name="T58" fmla="*/ 10 w 82"/>
                <a:gd name="T59" fmla="*/ 38 h 144"/>
                <a:gd name="T60" fmla="*/ 10 w 82"/>
                <a:gd name="T61" fmla="*/ 33 h 144"/>
                <a:gd name="T62" fmla="*/ 12 w 82"/>
                <a:gd name="T63" fmla="*/ 28 h 144"/>
                <a:gd name="T64" fmla="*/ 71 w 82"/>
                <a:gd name="T65" fmla="*/ 0 h 144"/>
                <a:gd name="T66" fmla="*/ 73 w 82"/>
                <a:gd name="T67" fmla="*/ 2 h 144"/>
                <a:gd name="T68" fmla="*/ 74 w 82"/>
                <a:gd name="T69" fmla="*/ 6 h 144"/>
                <a:gd name="T70" fmla="*/ 78 w 82"/>
                <a:gd name="T71" fmla="*/ 11 h 144"/>
                <a:gd name="T72" fmla="*/ 81 w 82"/>
                <a:gd name="T73" fmla="*/ 16 h 144"/>
                <a:gd name="T74" fmla="*/ 81 w 82"/>
                <a:gd name="T75" fmla="*/ 20 h 144"/>
                <a:gd name="T76" fmla="*/ 72 w 82"/>
                <a:gd name="T77" fmla="*/ 40 h 144"/>
                <a:gd name="T78" fmla="*/ 61 w 82"/>
                <a:gd name="T79" fmla="*/ 62 h 144"/>
                <a:gd name="T80" fmla="*/ 50 w 82"/>
                <a:gd name="T81" fmla="*/ 89 h 144"/>
                <a:gd name="T82" fmla="*/ 35 w 82"/>
                <a:gd name="T83" fmla="*/ 125 h 144"/>
                <a:gd name="T84" fmla="*/ 34 w 82"/>
                <a:gd name="T85" fmla="*/ 79 h 144"/>
                <a:gd name="T86" fmla="*/ 35 w 82"/>
                <a:gd name="T87" fmla="*/ 78 h 144"/>
                <a:gd name="T88" fmla="*/ 38 w 82"/>
                <a:gd name="T89" fmla="*/ 72 h 144"/>
                <a:gd name="T90" fmla="*/ 39 w 82"/>
                <a:gd name="T91" fmla="*/ 67 h 144"/>
                <a:gd name="T92" fmla="*/ 39 w 82"/>
                <a:gd name="T93" fmla="*/ 61 h 144"/>
                <a:gd name="T94" fmla="*/ 40 w 82"/>
                <a:gd name="T95" fmla="*/ 61 h 144"/>
                <a:gd name="T96" fmla="*/ 44 w 82"/>
                <a:gd name="T97" fmla="*/ 63 h 144"/>
                <a:gd name="T98" fmla="*/ 48 w 82"/>
                <a:gd name="T99" fmla="*/ 67 h 144"/>
                <a:gd name="T100" fmla="*/ 52 w 82"/>
                <a:gd name="T101" fmla="*/ 70 h 144"/>
                <a:gd name="T102" fmla="*/ 47 w 82"/>
                <a:gd name="T103" fmla="*/ 63 h 144"/>
                <a:gd name="T104" fmla="*/ 37 w 82"/>
                <a:gd name="T105" fmla="*/ 52 h 144"/>
                <a:gd name="T106" fmla="*/ 31 w 82"/>
                <a:gd name="T107" fmla="*/ 45 h 144"/>
                <a:gd name="T108" fmla="*/ 44 w 82"/>
                <a:gd name="T109" fmla="*/ 33 h 144"/>
                <a:gd name="T110" fmla="*/ 61 w 82"/>
                <a:gd name="T111" fmla="*/ 19 h 144"/>
                <a:gd name="T112" fmla="*/ 68 w 82"/>
                <a:gd name="T113" fmla="*/ 12 h 144"/>
                <a:gd name="T114" fmla="*/ 69 w 82"/>
                <a:gd name="T115" fmla="*/ 6 h 144"/>
                <a:gd name="T116" fmla="*/ 71 w 82"/>
                <a:gd name="T117" fmla="*/ 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44">
                  <a:moveTo>
                    <a:pt x="14" y="63"/>
                  </a:moveTo>
                  <a:lnTo>
                    <a:pt x="14" y="65"/>
                  </a:lnTo>
                  <a:lnTo>
                    <a:pt x="14" y="65"/>
                  </a:lnTo>
                  <a:lnTo>
                    <a:pt x="14" y="63"/>
                  </a:lnTo>
                  <a:close/>
                  <a:moveTo>
                    <a:pt x="12" y="28"/>
                  </a:moveTo>
                  <a:lnTo>
                    <a:pt x="12" y="28"/>
                  </a:lnTo>
                  <a:lnTo>
                    <a:pt x="13" y="31"/>
                  </a:lnTo>
                  <a:lnTo>
                    <a:pt x="16" y="33"/>
                  </a:lnTo>
                  <a:lnTo>
                    <a:pt x="18" y="36"/>
                  </a:lnTo>
                  <a:lnTo>
                    <a:pt x="21" y="38"/>
                  </a:lnTo>
                  <a:lnTo>
                    <a:pt x="23" y="41"/>
                  </a:lnTo>
                  <a:lnTo>
                    <a:pt x="25" y="44"/>
                  </a:lnTo>
                  <a:lnTo>
                    <a:pt x="26" y="44"/>
                  </a:lnTo>
                  <a:lnTo>
                    <a:pt x="27" y="44"/>
                  </a:lnTo>
                  <a:lnTo>
                    <a:pt x="26" y="45"/>
                  </a:lnTo>
                  <a:lnTo>
                    <a:pt x="25" y="46"/>
                  </a:lnTo>
                  <a:lnTo>
                    <a:pt x="23" y="48"/>
                  </a:lnTo>
                  <a:lnTo>
                    <a:pt x="21" y="50"/>
                  </a:lnTo>
                  <a:lnTo>
                    <a:pt x="17" y="54"/>
                  </a:lnTo>
                  <a:lnTo>
                    <a:pt x="14" y="59"/>
                  </a:lnTo>
                  <a:lnTo>
                    <a:pt x="10" y="67"/>
                  </a:lnTo>
                  <a:lnTo>
                    <a:pt x="9" y="74"/>
                  </a:lnTo>
                  <a:lnTo>
                    <a:pt x="8" y="78"/>
                  </a:lnTo>
                  <a:lnTo>
                    <a:pt x="8" y="78"/>
                  </a:lnTo>
                  <a:lnTo>
                    <a:pt x="9" y="76"/>
                  </a:lnTo>
                  <a:lnTo>
                    <a:pt x="10" y="75"/>
                  </a:lnTo>
                  <a:lnTo>
                    <a:pt x="10" y="72"/>
                  </a:lnTo>
                  <a:lnTo>
                    <a:pt x="12" y="70"/>
                  </a:lnTo>
                  <a:lnTo>
                    <a:pt x="13" y="67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4" y="66"/>
                  </a:lnTo>
                  <a:lnTo>
                    <a:pt x="14" y="67"/>
                  </a:lnTo>
                  <a:lnTo>
                    <a:pt x="14" y="69"/>
                  </a:lnTo>
                  <a:lnTo>
                    <a:pt x="14" y="70"/>
                  </a:lnTo>
                  <a:lnTo>
                    <a:pt x="14" y="71"/>
                  </a:lnTo>
                  <a:lnTo>
                    <a:pt x="14" y="71"/>
                  </a:lnTo>
                  <a:lnTo>
                    <a:pt x="16" y="74"/>
                  </a:lnTo>
                  <a:lnTo>
                    <a:pt x="16" y="75"/>
                  </a:lnTo>
                  <a:lnTo>
                    <a:pt x="17" y="76"/>
                  </a:lnTo>
                  <a:lnTo>
                    <a:pt x="17" y="78"/>
                  </a:lnTo>
                  <a:lnTo>
                    <a:pt x="16" y="82"/>
                  </a:lnTo>
                  <a:lnTo>
                    <a:pt x="14" y="89"/>
                  </a:lnTo>
                  <a:lnTo>
                    <a:pt x="12" y="103"/>
                  </a:lnTo>
                  <a:lnTo>
                    <a:pt x="9" y="117"/>
                  </a:lnTo>
                  <a:lnTo>
                    <a:pt x="6" y="131"/>
                  </a:lnTo>
                  <a:lnTo>
                    <a:pt x="4" y="144"/>
                  </a:lnTo>
                  <a:lnTo>
                    <a:pt x="1" y="131"/>
                  </a:lnTo>
                  <a:lnTo>
                    <a:pt x="0" y="120"/>
                  </a:lnTo>
                  <a:lnTo>
                    <a:pt x="0" y="110"/>
                  </a:lnTo>
                  <a:lnTo>
                    <a:pt x="1" y="96"/>
                  </a:lnTo>
                  <a:lnTo>
                    <a:pt x="4" y="82"/>
                  </a:lnTo>
                  <a:lnTo>
                    <a:pt x="8" y="69"/>
                  </a:lnTo>
                  <a:lnTo>
                    <a:pt x="9" y="58"/>
                  </a:lnTo>
                  <a:lnTo>
                    <a:pt x="10" y="52"/>
                  </a:lnTo>
                  <a:lnTo>
                    <a:pt x="10" y="46"/>
                  </a:lnTo>
                  <a:lnTo>
                    <a:pt x="10" y="42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6"/>
                  </a:lnTo>
                  <a:lnTo>
                    <a:pt x="10" y="33"/>
                  </a:lnTo>
                  <a:lnTo>
                    <a:pt x="10" y="31"/>
                  </a:lnTo>
                  <a:lnTo>
                    <a:pt x="12" y="28"/>
                  </a:lnTo>
                  <a:lnTo>
                    <a:pt x="12" y="28"/>
                  </a:lnTo>
                  <a:close/>
                  <a:moveTo>
                    <a:pt x="71" y="0"/>
                  </a:moveTo>
                  <a:lnTo>
                    <a:pt x="72" y="0"/>
                  </a:lnTo>
                  <a:lnTo>
                    <a:pt x="73" y="2"/>
                  </a:lnTo>
                  <a:lnTo>
                    <a:pt x="74" y="4"/>
                  </a:lnTo>
                  <a:lnTo>
                    <a:pt x="74" y="6"/>
                  </a:lnTo>
                  <a:lnTo>
                    <a:pt x="76" y="8"/>
                  </a:lnTo>
                  <a:lnTo>
                    <a:pt x="78" y="11"/>
                  </a:lnTo>
                  <a:lnTo>
                    <a:pt x="80" y="14"/>
                  </a:lnTo>
                  <a:lnTo>
                    <a:pt x="81" y="16"/>
                  </a:lnTo>
                  <a:lnTo>
                    <a:pt x="82" y="17"/>
                  </a:lnTo>
                  <a:lnTo>
                    <a:pt x="81" y="20"/>
                  </a:lnTo>
                  <a:lnTo>
                    <a:pt x="77" y="28"/>
                  </a:lnTo>
                  <a:lnTo>
                    <a:pt x="72" y="40"/>
                  </a:lnTo>
                  <a:lnTo>
                    <a:pt x="67" y="52"/>
                  </a:lnTo>
                  <a:lnTo>
                    <a:pt x="61" y="62"/>
                  </a:lnTo>
                  <a:lnTo>
                    <a:pt x="56" y="74"/>
                  </a:lnTo>
                  <a:lnTo>
                    <a:pt x="50" y="89"/>
                  </a:lnTo>
                  <a:lnTo>
                    <a:pt x="43" y="106"/>
                  </a:lnTo>
                  <a:lnTo>
                    <a:pt x="35" y="125"/>
                  </a:lnTo>
                  <a:lnTo>
                    <a:pt x="29" y="143"/>
                  </a:lnTo>
                  <a:lnTo>
                    <a:pt x="34" y="79"/>
                  </a:lnTo>
                  <a:lnTo>
                    <a:pt x="34" y="79"/>
                  </a:lnTo>
                  <a:lnTo>
                    <a:pt x="35" y="78"/>
                  </a:lnTo>
                  <a:lnTo>
                    <a:pt x="37" y="75"/>
                  </a:lnTo>
                  <a:lnTo>
                    <a:pt x="38" y="72"/>
                  </a:lnTo>
                  <a:lnTo>
                    <a:pt x="39" y="70"/>
                  </a:lnTo>
                  <a:lnTo>
                    <a:pt x="39" y="67"/>
                  </a:lnTo>
                  <a:lnTo>
                    <a:pt x="39" y="63"/>
                  </a:lnTo>
                  <a:lnTo>
                    <a:pt x="39" y="61"/>
                  </a:lnTo>
                  <a:lnTo>
                    <a:pt x="39" y="61"/>
                  </a:lnTo>
                  <a:lnTo>
                    <a:pt x="40" y="61"/>
                  </a:lnTo>
                  <a:lnTo>
                    <a:pt x="42" y="62"/>
                  </a:lnTo>
                  <a:lnTo>
                    <a:pt x="44" y="63"/>
                  </a:lnTo>
                  <a:lnTo>
                    <a:pt x="47" y="66"/>
                  </a:lnTo>
                  <a:lnTo>
                    <a:pt x="48" y="67"/>
                  </a:lnTo>
                  <a:lnTo>
                    <a:pt x="51" y="69"/>
                  </a:lnTo>
                  <a:lnTo>
                    <a:pt x="52" y="70"/>
                  </a:lnTo>
                  <a:lnTo>
                    <a:pt x="51" y="67"/>
                  </a:lnTo>
                  <a:lnTo>
                    <a:pt x="47" y="63"/>
                  </a:lnTo>
                  <a:lnTo>
                    <a:pt x="42" y="58"/>
                  </a:lnTo>
                  <a:lnTo>
                    <a:pt x="37" y="52"/>
                  </a:lnTo>
                  <a:lnTo>
                    <a:pt x="31" y="45"/>
                  </a:lnTo>
                  <a:lnTo>
                    <a:pt x="31" y="45"/>
                  </a:lnTo>
                  <a:lnTo>
                    <a:pt x="37" y="41"/>
                  </a:lnTo>
                  <a:lnTo>
                    <a:pt x="44" y="33"/>
                  </a:lnTo>
                  <a:lnTo>
                    <a:pt x="54" y="27"/>
                  </a:lnTo>
                  <a:lnTo>
                    <a:pt x="61" y="19"/>
                  </a:lnTo>
                  <a:lnTo>
                    <a:pt x="65" y="15"/>
                  </a:lnTo>
                  <a:lnTo>
                    <a:pt x="68" y="12"/>
                  </a:lnTo>
                  <a:lnTo>
                    <a:pt x="69" y="10"/>
                  </a:lnTo>
                  <a:lnTo>
                    <a:pt x="69" y="6"/>
                  </a:lnTo>
                  <a:lnTo>
                    <a:pt x="71" y="3"/>
                  </a:lnTo>
                  <a:lnTo>
                    <a:pt x="71" y="2"/>
                  </a:lnTo>
                  <a:lnTo>
                    <a:pt x="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54"/>
            <p:cNvSpPr>
              <a:spLocks noEditPoints="1"/>
            </p:cNvSpPr>
            <p:nvPr/>
          </p:nvSpPr>
          <p:spPr bwMode="auto">
            <a:xfrm>
              <a:off x="6020562" y="1964676"/>
              <a:ext cx="159221" cy="214261"/>
            </a:xfrm>
            <a:custGeom>
              <a:avLst/>
              <a:gdLst>
                <a:gd name="T0" fmla="*/ 4 w 81"/>
                <a:gd name="T1" fmla="*/ 4 h 109"/>
                <a:gd name="T2" fmla="*/ 7 w 81"/>
                <a:gd name="T3" fmla="*/ 8 h 109"/>
                <a:gd name="T4" fmla="*/ 12 w 81"/>
                <a:gd name="T5" fmla="*/ 12 h 109"/>
                <a:gd name="T6" fmla="*/ 17 w 81"/>
                <a:gd name="T7" fmla="*/ 16 h 109"/>
                <a:gd name="T8" fmla="*/ 25 w 81"/>
                <a:gd name="T9" fmla="*/ 21 h 109"/>
                <a:gd name="T10" fmla="*/ 28 w 81"/>
                <a:gd name="T11" fmla="*/ 24 h 109"/>
                <a:gd name="T12" fmla="*/ 25 w 81"/>
                <a:gd name="T13" fmla="*/ 28 h 109"/>
                <a:gd name="T14" fmla="*/ 22 w 81"/>
                <a:gd name="T15" fmla="*/ 35 h 109"/>
                <a:gd name="T16" fmla="*/ 20 w 81"/>
                <a:gd name="T17" fmla="*/ 42 h 109"/>
                <a:gd name="T18" fmla="*/ 17 w 81"/>
                <a:gd name="T19" fmla="*/ 49 h 109"/>
                <a:gd name="T20" fmla="*/ 17 w 81"/>
                <a:gd name="T21" fmla="*/ 53 h 109"/>
                <a:gd name="T22" fmla="*/ 17 w 81"/>
                <a:gd name="T23" fmla="*/ 53 h 109"/>
                <a:gd name="T24" fmla="*/ 17 w 81"/>
                <a:gd name="T25" fmla="*/ 52 h 109"/>
                <a:gd name="T26" fmla="*/ 18 w 81"/>
                <a:gd name="T27" fmla="*/ 46 h 109"/>
                <a:gd name="T28" fmla="*/ 21 w 81"/>
                <a:gd name="T29" fmla="*/ 40 h 109"/>
                <a:gd name="T30" fmla="*/ 24 w 81"/>
                <a:gd name="T31" fmla="*/ 36 h 109"/>
                <a:gd name="T32" fmla="*/ 25 w 81"/>
                <a:gd name="T33" fmla="*/ 33 h 109"/>
                <a:gd name="T34" fmla="*/ 25 w 81"/>
                <a:gd name="T35" fmla="*/ 35 h 109"/>
                <a:gd name="T36" fmla="*/ 28 w 81"/>
                <a:gd name="T37" fmla="*/ 38 h 109"/>
                <a:gd name="T38" fmla="*/ 30 w 81"/>
                <a:gd name="T39" fmla="*/ 42 h 109"/>
                <a:gd name="T40" fmla="*/ 31 w 81"/>
                <a:gd name="T41" fmla="*/ 45 h 109"/>
                <a:gd name="T42" fmla="*/ 29 w 81"/>
                <a:gd name="T43" fmla="*/ 109 h 109"/>
                <a:gd name="T44" fmla="*/ 26 w 81"/>
                <a:gd name="T45" fmla="*/ 104 h 109"/>
                <a:gd name="T46" fmla="*/ 21 w 81"/>
                <a:gd name="T47" fmla="*/ 88 h 109"/>
                <a:gd name="T48" fmla="*/ 12 w 81"/>
                <a:gd name="T49" fmla="*/ 59 h 109"/>
                <a:gd name="T50" fmla="*/ 4 w 81"/>
                <a:gd name="T51" fmla="*/ 32 h 109"/>
                <a:gd name="T52" fmla="*/ 0 w 81"/>
                <a:gd name="T53" fmla="*/ 19 h 109"/>
                <a:gd name="T54" fmla="*/ 0 w 81"/>
                <a:gd name="T55" fmla="*/ 16 h 109"/>
                <a:gd name="T56" fmla="*/ 1 w 81"/>
                <a:gd name="T57" fmla="*/ 10 h 109"/>
                <a:gd name="T58" fmla="*/ 3 w 81"/>
                <a:gd name="T59" fmla="*/ 4 h 109"/>
                <a:gd name="T60" fmla="*/ 76 w 81"/>
                <a:gd name="T61" fmla="*/ 0 h 109"/>
                <a:gd name="T62" fmla="*/ 77 w 81"/>
                <a:gd name="T63" fmla="*/ 3 h 109"/>
                <a:gd name="T64" fmla="*/ 79 w 81"/>
                <a:gd name="T65" fmla="*/ 7 h 109"/>
                <a:gd name="T66" fmla="*/ 81 w 81"/>
                <a:gd name="T67" fmla="*/ 12 h 109"/>
                <a:gd name="T68" fmla="*/ 79 w 81"/>
                <a:gd name="T69" fmla="*/ 25 h 109"/>
                <a:gd name="T70" fmla="*/ 71 w 81"/>
                <a:gd name="T71" fmla="*/ 53 h 109"/>
                <a:gd name="T72" fmla="*/ 60 w 81"/>
                <a:gd name="T73" fmla="*/ 87 h 109"/>
                <a:gd name="T74" fmla="*/ 54 w 81"/>
                <a:gd name="T75" fmla="*/ 91 h 109"/>
                <a:gd name="T76" fmla="*/ 52 w 81"/>
                <a:gd name="T77" fmla="*/ 62 h 109"/>
                <a:gd name="T78" fmla="*/ 51 w 81"/>
                <a:gd name="T79" fmla="*/ 48 h 109"/>
                <a:gd name="T80" fmla="*/ 52 w 81"/>
                <a:gd name="T81" fmla="*/ 44 h 109"/>
                <a:gd name="T82" fmla="*/ 59 w 81"/>
                <a:gd name="T83" fmla="*/ 35 h 109"/>
                <a:gd name="T84" fmla="*/ 62 w 81"/>
                <a:gd name="T85" fmla="*/ 37 h 109"/>
                <a:gd name="T86" fmla="*/ 64 w 81"/>
                <a:gd name="T87" fmla="*/ 42 h 109"/>
                <a:gd name="T88" fmla="*/ 68 w 81"/>
                <a:gd name="T89" fmla="*/ 48 h 109"/>
                <a:gd name="T90" fmla="*/ 69 w 81"/>
                <a:gd name="T91" fmla="*/ 50 h 109"/>
                <a:gd name="T92" fmla="*/ 69 w 81"/>
                <a:gd name="T93" fmla="*/ 49 h 109"/>
                <a:gd name="T94" fmla="*/ 67 w 81"/>
                <a:gd name="T95" fmla="*/ 42 h 109"/>
                <a:gd name="T96" fmla="*/ 62 w 81"/>
                <a:gd name="T97" fmla="*/ 35 h 109"/>
                <a:gd name="T98" fmla="*/ 56 w 81"/>
                <a:gd name="T99" fmla="*/ 27 h 109"/>
                <a:gd name="T100" fmla="*/ 52 w 81"/>
                <a:gd name="T101" fmla="*/ 24 h 109"/>
                <a:gd name="T102" fmla="*/ 58 w 81"/>
                <a:gd name="T103" fmla="*/ 19 h 109"/>
                <a:gd name="T104" fmla="*/ 69 w 81"/>
                <a:gd name="T105" fmla="*/ 7 h 109"/>
                <a:gd name="T106" fmla="*/ 76 w 81"/>
                <a:gd name="T10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1" h="109">
                  <a:moveTo>
                    <a:pt x="3" y="3"/>
                  </a:moveTo>
                  <a:lnTo>
                    <a:pt x="4" y="4"/>
                  </a:lnTo>
                  <a:lnTo>
                    <a:pt x="4" y="6"/>
                  </a:lnTo>
                  <a:lnTo>
                    <a:pt x="7" y="8"/>
                  </a:lnTo>
                  <a:lnTo>
                    <a:pt x="9" y="10"/>
                  </a:lnTo>
                  <a:lnTo>
                    <a:pt x="12" y="12"/>
                  </a:lnTo>
                  <a:lnTo>
                    <a:pt x="14" y="15"/>
                  </a:lnTo>
                  <a:lnTo>
                    <a:pt x="17" y="16"/>
                  </a:lnTo>
                  <a:lnTo>
                    <a:pt x="21" y="19"/>
                  </a:lnTo>
                  <a:lnTo>
                    <a:pt x="25" y="21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6" y="25"/>
                  </a:lnTo>
                  <a:lnTo>
                    <a:pt x="25" y="28"/>
                  </a:lnTo>
                  <a:lnTo>
                    <a:pt x="24" y="31"/>
                  </a:lnTo>
                  <a:lnTo>
                    <a:pt x="22" y="35"/>
                  </a:lnTo>
                  <a:lnTo>
                    <a:pt x="21" y="38"/>
                  </a:lnTo>
                  <a:lnTo>
                    <a:pt x="20" y="42"/>
                  </a:lnTo>
                  <a:lnTo>
                    <a:pt x="18" y="45"/>
                  </a:lnTo>
                  <a:lnTo>
                    <a:pt x="17" y="49"/>
                  </a:lnTo>
                  <a:lnTo>
                    <a:pt x="17" y="52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2"/>
                  </a:lnTo>
                  <a:lnTo>
                    <a:pt x="18" y="50"/>
                  </a:lnTo>
                  <a:lnTo>
                    <a:pt x="18" y="46"/>
                  </a:lnTo>
                  <a:lnTo>
                    <a:pt x="20" y="44"/>
                  </a:lnTo>
                  <a:lnTo>
                    <a:pt x="21" y="40"/>
                  </a:lnTo>
                  <a:lnTo>
                    <a:pt x="22" y="37"/>
                  </a:lnTo>
                  <a:lnTo>
                    <a:pt x="24" y="36"/>
                  </a:lnTo>
                  <a:lnTo>
                    <a:pt x="24" y="35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5"/>
                  </a:lnTo>
                  <a:lnTo>
                    <a:pt x="26" y="36"/>
                  </a:lnTo>
                  <a:lnTo>
                    <a:pt x="28" y="38"/>
                  </a:lnTo>
                  <a:lnTo>
                    <a:pt x="29" y="40"/>
                  </a:lnTo>
                  <a:lnTo>
                    <a:pt x="30" y="42"/>
                  </a:lnTo>
                  <a:lnTo>
                    <a:pt x="31" y="44"/>
                  </a:lnTo>
                  <a:lnTo>
                    <a:pt x="31" y="45"/>
                  </a:lnTo>
                  <a:lnTo>
                    <a:pt x="31" y="45"/>
                  </a:lnTo>
                  <a:lnTo>
                    <a:pt x="29" y="109"/>
                  </a:lnTo>
                  <a:lnTo>
                    <a:pt x="28" y="107"/>
                  </a:lnTo>
                  <a:lnTo>
                    <a:pt x="26" y="104"/>
                  </a:lnTo>
                  <a:lnTo>
                    <a:pt x="25" y="99"/>
                  </a:lnTo>
                  <a:lnTo>
                    <a:pt x="21" y="88"/>
                  </a:lnTo>
                  <a:lnTo>
                    <a:pt x="17" y="74"/>
                  </a:lnTo>
                  <a:lnTo>
                    <a:pt x="12" y="59"/>
                  </a:lnTo>
                  <a:lnTo>
                    <a:pt x="8" y="45"/>
                  </a:lnTo>
                  <a:lnTo>
                    <a:pt x="4" y="32"/>
                  </a:lnTo>
                  <a:lnTo>
                    <a:pt x="1" y="23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1" y="10"/>
                  </a:lnTo>
                  <a:lnTo>
                    <a:pt x="3" y="7"/>
                  </a:lnTo>
                  <a:lnTo>
                    <a:pt x="3" y="4"/>
                  </a:lnTo>
                  <a:lnTo>
                    <a:pt x="3" y="3"/>
                  </a:lnTo>
                  <a:close/>
                  <a:moveTo>
                    <a:pt x="76" y="0"/>
                  </a:moveTo>
                  <a:lnTo>
                    <a:pt x="77" y="0"/>
                  </a:lnTo>
                  <a:lnTo>
                    <a:pt x="77" y="3"/>
                  </a:lnTo>
                  <a:lnTo>
                    <a:pt x="79" y="4"/>
                  </a:lnTo>
                  <a:lnTo>
                    <a:pt x="79" y="7"/>
                  </a:lnTo>
                  <a:lnTo>
                    <a:pt x="80" y="10"/>
                  </a:lnTo>
                  <a:lnTo>
                    <a:pt x="81" y="12"/>
                  </a:lnTo>
                  <a:lnTo>
                    <a:pt x="81" y="18"/>
                  </a:lnTo>
                  <a:lnTo>
                    <a:pt x="79" y="25"/>
                  </a:lnTo>
                  <a:lnTo>
                    <a:pt x="75" y="38"/>
                  </a:lnTo>
                  <a:lnTo>
                    <a:pt x="71" y="53"/>
                  </a:lnTo>
                  <a:lnTo>
                    <a:pt x="66" y="69"/>
                  </a:lnTo>
                  <a:lnTo>
                    <a:pt x="60" y="87"/>
                  </a:lnTo>
                  <a:lnTo>
                    <a:pt x="55" y="107"/>
                  </a:lnTo>
                  <a:lnTo>
                    <a:pt x="54" y="91"/>
                  </a:lnTo>
                  <a:lnTo>
                    <a:pt x="54" y="75"/>
                  </a:lnTo>
                  <a:lnTo>
                    <a:pt x="52" y="62"/>
                  </a:lnTo>
                  <a:lnTo>
                    <a:pt x="52" y="52"/>
                  </a:lnTo>
                  <a:lnTo>
                    <a:pt x="51" y="48"/>
                  </a:lnTo>
                  <a:lnTo>
                    <a:pt x="52" y="45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9" y="35"/>
                  </a:lnTo>
                  <a:lnTo>
                    <a:pt x="60" y="36"/>
                  </a:lnTo>
                  <a:lnTo>
                    <a:pt x="62" y="37"/>
                  </a:lnTo>
                  <a:lnTo>
                    <a:pt x="63" y="40"/>
                  </a:lnTo>
                  <a:lnTo>
                    <a:pt x="64" y="42"/>
                  </a:lnTo>
                  <a:lnTo>
                    <a:pt x="67" y="45"/>
                  </a:lnTo>
                  <a:lnTo>
                    <a:pt x="68" y="48"/>
                  </a:lnTo>
                  <a:lnTo>
                    <a:pt x="69" y="49"/>
                  </a:lnTo>
                  <a:lnTo>
                    <a:pt x="69" y="50"/>
                  </a:lnTo>
                  <a:lnTo>
                    <a:pt x="69" y="50"/>
                  </a:lnTo>
                  <a:lnTo>
                    <a:pt x="69" y="49"/>
                  </a:lnTo>
                  <a:lnTo>
                    <a:pt x="68" y="46"/>
                  </a:lnTo>
                  <a:lnTo>
                    <a:pt x="67" y="42"/>
                  </a:lnTo>
                  <a:lnTo>
                    <a:pt x="64" y="38"/>
                  </a:lnTo>
                  <a:lnTo>
                    <a:pt x="62" y="35"/>
                  </a:lnTo>
                  <a:lnTo>
                    <a:pt x="59" y="31"/>
                  </a:lnTo>
                  <a:lnTo>
                    <a:pt x="56" y="27"/>
                  </a:lnTo>
                  <a:lnTo>
                    <a:pt x="54" y="25"/>
                  </a:lnTo>
                  <a:lnTo>
                    <a:pt x="52" y="24"/>
                  </a:lnTo>
                  <a:lnTo>
                    <a:pt x="54" y="23"/>
                  </a:lnTo>
                  <a:lnTo>
                    <a:pt x="58" y="19"/>
                  </a:lnTo>
                  <a:lnTo>
                    <a:pt x="63" y="14"/>
                  </a:lnTo>
                  <a:lnTo>
                    <a:pt x="69" y="7"/>
                  </a:lnTo>
                  <a:lnTo>
                    <a:pt x="75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56"/>
            <p:cNvSpPr>
              <a:spLocks/>
            </p:cNvSpPr>
            <p:nvPr/>
          </p:nvSpPr>
          <p:spPr bwMode="auto">
            <a:xfrm>
              <a:off x="6568989" y="2055098"/>
              <a:ext cx="78628" cy="157255"/>
            </a:xfrm>
            <a:custGeom>
              <a:avLst/>
              <a:gdLst>
                <a:gd name="T0" fmla="*/ 39 w 40"/>
                <a:gd name="T1" fmla="*/ 0 h 80"/>
                <a:gd name="T2" fmla="*/ 40 w 40"/>
                <a:gd name="T3" fmla="*/ 23 h 80"/>
                <a:gd name="T4" fmla="*/ 40 w 40"/>
                <a:gd name="T5" fmla="*/ 42 h 80"/>
                <a:gd name="T6" fmla="*/ 40 w 40"/>
                <a:gd name="T7" fmla="*/ 61 h 80"/>
                <a:gd name="T8" fmla="*/ 40 w 40"/>
                <a:gd name="T9" fmla="*/ 80 h 80"/>
                <a:gd name="T10" fmla="*/ 0 w 40"/>
                <a:gd name="T11" fmla="*/ 6 h 80"/>
                <a:gd name="T12" fmla="*/ 4 w 40"/>
                <a:gd name="T13" fmla="*/ 7 h 80"/>
                <a:gd name="T14" fmla="*/ 12 w 40"/>
                <a:gd name="T15" fmla="*/ 7 h 80"/>
                <a:gd name="T16" fmla="*/ 22 w 40"/>
                <a:gd name="T17" fmla="*/ 7 h 80"/>
                <a:gd name="T18" fmla="*/ 31 w 40"/>
                <a:gd name="T19" fmla="*/ 6 h 80"/>
                <a:gd name="T20" fmla="*/ 35 w 40"/>
                <a:gd name="T21" fmla="*/ 4 h 80"/>
                <a:gd name="T22" fmla="*/ 38 w 40"/>
                <a:gd name="T23" fmla="*/ 2 h 80"/>
                <a:gd name="T24" fmla="*/ 39 w 40"/>
                <a:gd name="T2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80">
                  <a:moveTo>
                    <a:pt x="39" y="0"/>
                  </a:moveTo>
                  <a:lnTo>
                    <a:pt x="40" y="23"/>
                  </a:lnTo>
                  <a:lnTo>
                    <a:pt x="40" y="42"/>
                  </a:lnTo>
                  <a:lnTo>
                    <a:pt x="40" y="61"/>
                  </a:lnTo>
                  <a:lnTo>
                    <a:pt x="40" y="80"/>
                  </a:lnTo>
                  <a:lnTo>
                    <a:pt x="0" y="6"/>
                  </a:lnTo>
                  <a:lnTo>
                    <a:pt x="4" y="7"/>
                  </a:lnTo>
                  <a:lnTo>
                    <a:pt x="12" y="7"/>
                  </a:lnTo>
                  <a:lnTo>
                    <a:pt x="22" y="7"/>
                  </a:lnTo>
                  <a:lnTo>
                    <a:pt x="31" y="6"/>
                  </a:lnTo>
                  <a:lnTo>
                    <a:pt x="35" y="4"/>
                  </a:lnTo>
                  <a:lnTo>
                    <a:pt x="38" y="2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2" name="Oval 151"/>
          <p:cNvSpPr/>
          <p:nvPr/>
        </p:nvSpPr>
        <p:spPr>
          <a:xfrm>
            <a:off x="8099147" y="3282394"/>
            <a:ext cx="2970099" cy="297009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/>
          <p:cNvSpPr/>
          <p:nvPr/>
        </p:nvSpPr>
        <p:spPr>
          <a:xfrm>
            <a:off x="2772669" y="4468465"/>
            <a:ext cx="1784028" cy="178402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Oval 153"/>
          <p:cNvSpPr/>
          <p:nvPr/>
        </p:nvSpPr>
        <p:spPr>
          <a:xfrm>
            <a:off x="1864001" y="2884829"/>
            <a:ext cx="1373211" cy="137321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Oval 154"/>
          <p:cNvSpPr/>
          <p:nvPr/>
        </p:nvSpPr>
        <p:spPr>
          <a:xfrm>
            <a:off x="6774080" y="1841007"/>
            <a:ext cx="934792" cy="9347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Oval 156"/>
          <p:cNvSpPr/>
          <p:nvPr/>
        </p:nvSpPr>
        <p:spPr>
          <a:xfrm>
            <a:off x="5788383" y="3914999"/>
            <a:ext cx="1735867" cy="173586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TextBox 157"/>
          <p:cNvSpPr txBox="1"/>
          <p:nvPr/>
        </p:nvSpPr>
        <p:spPr>
          <a:xfrm>
            <a:off x="8510062" y="4587034"/>
            <a:ext cx="2148269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</a:rPr>
              <a:t>amet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conse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adipis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cing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elit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conse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adipis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cing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elit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sed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8670860" y="4138119"/>
            <a:ext cx="1826673" cy="423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2751347" y="5326410"/>
            <a:ext cx="1826673" cy="38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3178325" y="4812688"/>
            <a:ext cx="9727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chemeClr val="bg1"/>
                </a:solidFill>
              </a:rPr>
              <a:t>50%</a:t>
            </a:r>
          </a:p>
        </p:txBody>
      </p:sp>
      <p:sp>
        <p:nvSpPr>
          <p:cNvPr id="162" name="TextBox 161"/>
          <p:cNvSpPr txBox="1"/>
          <p:nvPr/>
        </p:nvSpPr>
        <p:spPr>
          <a:xfrm>
            <a:off x="5739908" y="4757054"/>
            <a:ext cx="1826673" cy="38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163" name="TextBox 162"/>
          <p:cNvSpPr txBox="1"/>
          <p:nvPr/>
        </p:nvSpPr>
        <p:spPr>
          <a:xfrm>
            <a:off x="6166886" y="4243332"/>
            <a:ext cx="972716" cy="67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chemeClr val="bg1"/>
                </a:solidFill>
              </a:rPr>
              <a:t>86%</a:t>
            </a:r>
          </a:p>
        </p:txBody>
      </p:sp>
      <p:sp>
        <p:nvSpPr>
          <p:cNvPr id="164" name="TextBox 163"/>
          <p:cNvSpPr txBox="1"/>
          <p:nvPr/>
        </p:nvSpPr>
        <p:spPr>
          <a:xfrm>
            <a:off x="2032652" y="3124469"/>
            <a:ext cx="1046303" cy="754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chemeClr val="bg1"/>
                </a:solidFill>
              </a:rPr>
              <a:t>33%</a:t>
            </a:r>
          </a:p>
        </p:txBody>
      </p:sp>
      <p:sp>
        <p:nvSpPr>
          <p:cNvPr id="166" name="TextBox 165"/>
          <p:cNvSpPr txBox="1"/>
          <p:nvPr/>
        </p:nvSpPr>
        <p:spPr>
          <a:xfrm>
            <a:off x="6718324" y="1966614"/>
            <a:ext cx="1046303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 dirty="0">
                <a:solidFill>
                  <a:schemeClr val="bg1"/>
                </a:solidFill>
              </a:rPr>
              <a:t>23%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81F774E-C3B0-4C48-87E0-595E439292E9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FF0C4BA-64D2-424B-85D4-1DE746851805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07917C6-511D-4EC6-993B-9DEA9E5493EC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771206058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14DCFA12-011B-4D54-8165-7AF44CFF652C}"/>
              </a:ext>
            </a:extLst>
          </p:cNvPr>
          <p:cNvSpPr/>
          <p:nvPr/>
        </p:nvSpPr>
        <p:spPr>
          <a:xfrm>
            <a:off x="3431816" y="2419350"/>
            <a:ext cx="2476500" cy="32575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3F2A162-FDDE-4AA0-A6FF-0A8365EDC4EE}"/>
              </a:ext>
            </a:extLst>
          </p:cNvPr>
          <p:cNvSpPr txBox="1"/>
          <p:nvPr/>
        </p:nvSpPr>
        <p:spPr>
          <a:xfrm>
            <a:off x="1027649" y="4171122"/>
            <a:ext cx="206938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1A9CD12-7A9C-4BB5-8816-F9D4B9417E08}"/>
              </a:ext>
            </a:extLst>
          </p:cNvPr>
          <p:cNvSpPr txBox="1"/>
          <p:nvPr/>
        </p:nvSpPr>
        <p:spPr>
          <a:xfrm>
            <a:off x="1133230" y="3742053"/>
            <a:ext cx="18892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Insert Subtitle Here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2EBD087-BBA2-45D5-975B-A4D1462A2B30}"/>
              </a:ext>
            </a:extLst>
          </p:cNvPr>
          <p:cNvSpPr txBox="1"/>
          <p:nvPr/>
        </p:nvSpPr>
        <p:spPr>
          <a:xfrm>
            <a:off x="3706415" y="4171122"/>
            <a:ext cx="206938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1AD8ED1-3E6D-4D2E-BD66-1426DB639150}"/>
              </a:ext>
            </a:extLst>
          </p:cNvPr>
          <p:cNvSpPr txBox="1"/>
          <p:nvPr/>
        </p:nvSpPr>
        <p:spPr>
          <a:xfrm>
            <a:off x="3811996" y="3761103"/>
            <a:ext cx="18892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Insert Subtitle Here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982D1C9-05D8-46CB-84DC-CACAC112DCF3}"/>
              </a:ext>
            </a:extLst>
          </p:cNvPr>
          <p:cNvSpPr txBox="1"/>
          <p:nvPr/>
        </p:nvSpPr>
        <p:spPr>
          <a:xfrm>
            <a:off x="6385180" y="4171122"/>
            <a:ext cx="206938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543B236-F8AD-4FA2-9CB6-866D565A49D2}"/>
              </a:ext>
            </a:extLst>
          </p:cNvPr>
          <p:cNvSpPr txBox="1"/>
          <p:nvPr/>
        </p:nvSpPr>
        <p:spPr>
          <a:xfrm>
            <a:off x="6490761" y="3742053"/>
            <a:ext cx="18892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Insert Subtitle Here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4154CF4-6FD5-4330-8389-76017EF519C5}"/>
              </a:ext>
            </a:extLst>
          </p:cNvPr>
          <p:cNvSpPr txBox="1"/>
          <p:nvPr/>
        </p:nvSpPr>
        <p:spPr>
          <a:xfrm>
            <a:off x="9063945" y="4171122"/>
            <a:ext cx="206938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ADAA66D-3851-4EBC-BEF2-97B1CEED23B2}"/>
              </a:ext>
            </a:extLst>
          </p:cNvPr>
          <p:cNvSpPr txBox="1"/>
          <p:nvPr/>
        </p:nvSpPr>
        <p:spPr>
          <a:xfrm>
            <a:off x="9169526" y="3742053"/>
            <a:ext cx="18892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Insert Subtitle Here</a:t>
            </a:r>
          </a:p>
        </p:txBody>
      </p:sp>
      <p:grpSp>
        <p:nvGrpSpPr>
          <p:cNvPr id="53" name="Group 198">
            <a:extLst>
              <a:ext uri="{FF2B5EF4-FFF2-40B4-BE49-F238E27FC236}">
                <a16:creationId xmlns:a16="http://schemas.microsoft.com/office/drawing/2014/main" id="{8F949F7D-9E6F-4943-893C-4B2C1466B45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223126" y="2826398"/>
            <a:ext cx="446614" cy="446896"/>
            <a:chOff x="3337" y="860"/>
            <a:chExt cx="1592" cy="1593"/>
          </a:xfrm>
          <a:solidFill>
            <a:schemeClr val="accent3"/>
          </a:solidFill>
        </p:grpSpPr>
        <p:sp>
          <p:nvSpPr>
            <p:cNvPr id="54" name="Freeform 200">
              <a:extLst>
                <a:ext uri="{FF2B5EF4-FFF2-40B4-BE49-F238E27FC236}">
                  <a16:creationId xmlns:a16="http://schemas.microsoft.com/office/drawing/2014/main" id="{E035EBCB-081B-4A99-81C2-3F1B1ACF9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7" y="860"/>
              <a:ext cx="1133" cy="743"/>
            </a:xfrm>
            <a:custGeom>
              <a:avLst/>
              <a:gdLst>
                <a:gd name="T0" fmla="*/ 2544 w 3399"/>
                <a:gd name="T1" fmla="*/ 5 h 2228"/>
                <a:gd name="T2" fmla="*/ 2828 w 3399"/>
                <a:gd name="T3" fmla="*/ 45 h 2228"/>
                <a:gd name="T4" fmla="*/ 3113 w 3399"/>
                <a:gd name="T5" fmla="*/ 118 h 2228"/>
                <a:gd name="T6" fmla="*/ 3399 w 3399"/>
                <a:gd name="T7" fmla="*/ 222 h 2228"/>
                <a:gd name="T8" fmla="*/ 3264 w 3399"/>
                <a:gd name="T9" fmla="*/ 513 h 2228"/>
                <a:gd name="T10" fmla="*/ 3065 w 3399"/>
                <a:gd name="T11" fmla="*/ 601 h 2228"/>
                <a:gd name="T12" fmla="*/ 2797 w 3399"/>
                <a:gd name="T13" fmla="*/ 524 h 2228"/>
                <a:gd name="T14" fmla="*/ 2532 w 3399"/>
                <a:gd name="T15" fmla="*/ 484 h 2228"/>
                <a:gd name="T16" fmla="*/ 2272 w 3399"/>
                <a:gd name="T17" fmla="*/ 483 h 2228"/>
                <a:gd name="T18" fmla="*/ 2019 w 3399"/>
                <a:gd name="T19" fmla="*/ 516 h 2228"/>
                <a:gd name="T20" fmla="*/ 1777 w 3399"/>
                <a:gd name="T21" fmla="*/ 582 h 2228"/>
                <a:gd name="T22" fmla="*/ 1547 w 3399"/>
                <a:gd name="T23" fmla="*/ 678 h 2228"/>
                <a:gd name="T24" fmla="*/ 1332 w 3399"/>
                <a:gd name="T25" fmla="*/ 800 h 2228"/>
                <a:gd name="T26" fmla="*/ 1136 w 3399"/>
                <a:gd name="T27" fmla="*/ 949 h 2228"/>
                <a:gd name="T28" fmla="*/ 960 w 3399"/>
                <a:gd name="T29" fmla="*/ 1119 h 2228"/>
                <a:gd name="T30" fmla="*/ 807 w 3399"/>
                <a:gd name="T31" fmla="*/ 1311 h 2228"/>
                <a:gd name="T32" fmla="*/ 679 w 3399"/>
                <a:gd name="T33" fmla="*/ 1519 h 2228"/>
                <a:gd name="T34" fmla="*/ 580 w 3399"/>
                <a:gd name="T35" fmla="*/ 1743 h 2228"/>
                <a:gd name="T36" fmla="*/ 512 w 3399"/>
                <a:gd name="T37" fmla="*/ 1981 h 2228"/>
                <a:gd name="T38" fmla="*/ 475 w 3399"/>
                <a:gd name="T39" fmla="*/ 2228 h 2228"/>
                <a:gd name="T40" fmla="*/ 162 w 3399"/>
                <a:gd name="T41" fmla="*/ 2202 h 2228"/>
                <a:gd name="T42" fmla="*/ 20 w 3399"/>
                <a:gd name="T43" fmla="*/ 2046 h 2228"/>
                <a:gd name="T44" fmla="*/ 78 w 3399"/>
                <a:gd name="T45" fmla="*/ 1777 h 2228"/>
                <a:gd name="T46" fmla="*/ 160 w 3399"/>
                <a:gd name="T47" fmla="*/ 1524 h 2228"/>
                <a:gd name="T48" fmla="*/ 264 w 3399"/>
                <a:gd name="T49" fmla="*/ 1285 h 2228"/>
                <a:gd name="T50" fmla="*/ 394 w 3399"/>
                <a:gd name="T51" fmla="*/ 1062 h 2228"/>
                <a:gd name="T52" fmla="*/ 548 w 3399"/>
                <a:gd name="T53" fmla="*/ 857 h 2228"/>
                <a:gd name="T54" fmla="*/ 728 w 3399"/>
                <a:gd name="T55" fmla="*/ 668 h 2228"/>
                <a:gd name="T56" fmla="*/ 934 w 3399"/>
                <a:gd name="T57" fmla="*/ 496 h 2228"/>
                <a:gd name="T58" fmla="*/ 1165 w 3399"/>
                <a:gd name="T59" fmla="*/ 342 h 2228"/>
                <a:gd name="T60" fmla="*/ 1435 w 3399"/>
                <a:gd name="T61" fmla="*/ 200 h 2228"/>
                <a:gd name="T62" fmla="*/ 1709 w 3399"/>
                <a:gd name="T63" fmla="*/ 97 h 2228"/>
                <a:gd name="T64" fmla="*/ 1985 w 3399"/>
                <a:gd name="T65" fmla="*/ 32 h 2228"/>
                <a:gd name="T66" fmla="*/ 2263 w 3399"/>
                <a:gd name="T67" fmla="*/ 1 h 2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99" h="2228">
                  <a:moveTo>
                    <a:pt x="2403" y="0"/>
                  </a:moveTo>
                  <a:lnTo>
                    <a:pt x="2544" y="5"/>
                  </a:lnTo>
                  <a:lnTo>
                    <a:pt x="2685" y="21"/>
                  </a:lnTo>
                  <a:lnTo>
                    <a:pt x="2828" y="45"/>
                  </a:lnTo>
                  <a:lnTo>
                    <a:pt x="2970" y="77"/>
                  </a:lnTo>
                  <a:lnTo>
                    <a:pt x="3113" y="118"/>
                  </a:lnTo>
                  <a:lnTo>
                    <a:pt x="3255" y="166"/>
                  </a:lnTo>
                  <a:lnTo>
                    <a:pt x="3399" y="222"/>
                  </a:lnTo>
                  <a:lnTo>
                    <a:pt x="3331" y="371"/>
                  </a:lnTo>
                  <a:lnTo>
                    <a:pt x="3264" y="513"/>
                  </a:lnTo>
                  <a:lnTo>
                    <a:pt x="3197" y="656"/>
                  </a:lnTo>
                  <a:lnTo>
                    <a:pt x="3065" y="601"/>
                  </a:lnTo>
                  <a:lnTo>
                    <a:pt x="2931" y="557"/>
                  </a:lnTo>
                  <a:lnTo>
                    <a:pt x="2797" y="524"/>
                  </a:lnTo>
                  <a:lnTo>
                    <a:pt x="2663" y="499"/>
                  </a:lnTo>
                  <a:lnTo>
                    <a:pt x="2532" y="484"/>
                  </a:lnTo>
                  <a:lnTo>
                    <a:pt x="2401" y="478"/>
                  </a:lnTo>
                  <a:lnTo>
                    <a:pt x="2272" y="483"/>
                  </a:lnTo>
                  <a:lnTo>
                    <a:pt x="2144" y="494"/>
                  </a:lnTo>
                  <a:lnTo>
                    <a:pt x="2019" y="516"/>
                  </a:lnTo>
                  <a:lnTo>
                    <a:pt x="1897" y="545"/>
                  </a:lnTo>
                  <a:lnTo>
                    <a:pt x="1777" y="582"/>
                  </a:lnTo>
                  <a:lnTo>
                    <a:pt x="1659" y="625"/>
                  </a:lnTo>
                  <a:lnTo>
                    <a:pt x="1547" y="678"/>
                  </a:lnTo>
                  <a:lnTo>
                    <a:pt x="1437" y="736"/>
                  </a:lnTo>
                  <a:lnTo>
                    <a:pt x="1332" y="800"/>
                  </a:lnTo>
                  <a:lnTo>
                    <a:pt x="1232" y="871"/>
                  </a:lnTo>
                  <a:lnTo>
                    <a:pt x="1136" y="949"/>
                  </a:lnTo>
                  <a:lnTo>
                    <a:pt x="1046" y="1032"/>
                  </a:lnTo>
                  <a:lnTo>
                    <a:pt x="960" y="1119"/>
                  </a:lnTo>
                  <a:lnTo>
                    <a:pt x="880" y="1212"/>
                  </a:lnTo>
                  <a:lnTo>
                    <a:pt x="807" y="1311"/>
                  </a:lnTo>
                  <a:lnTo>
                    <a:pt x="739" y="1413"/>
                  </a:lnTo>
                  <a:lnTo>
                    <a:pt x="679" y="1519"/>
                  </a:lnTo>
                  <a:lnTo>
                    <a:pt x="625" y="1630"/>
                  </a:lnTo>
                  <a:lnTo>
                    <a:pt x="580" y="1743"/>
                  </a:lnTo>
                  <a:lnTo>
                    <a:pt x="541" y="1861"/>
                  </a:lnTo>
                  <a:lnTo>
                    <a:pt x="512" y="1981"/>
                  </a:lnTo>
                  <a:lnTo>
                    <a:pt x="490" y="2103"/>
                  </a:lnTo>
                  <a:lnTo>
                    <a:pt x="475" y="2228"/>
                  </a:lnTo>
                  <a:lnTo>
                    <a:pt x="320" y="2215"/>
                  </a:lnTo>
                  <a:lnTo>
                    <a:pt x="162" y="2202"/>
                  </a:lnTo>
                  <a:lnTo>
                    <a:pt x="0" y="2187"/>
                  </a:lnTo>
                  <a:lnTo>
                    <a:pt x="20" y="2046"/>
                  </a:lnTo>
                  <a:lnTo>
                    <a:pt x="46" y="1909"/>
                  </a:lnTo>
                  <a:lnTo>
                    <a:pt x="78" y="1777"/>
                  </a:lnTo>
                  <a:lnTo>
                    <a:pt x="116" y="1649"/>
                  </a:lnTo>
                  <a:lnTo>
                    <a:pt x="160" y="1524"/>
                  </a:lnTo>
                  <a:lnTo>
                    <a:pt x="209" y="1401"/>
                  </a:lnTo>
                  <a:lnTo>
                    <a:pt x="264" y="1285"/>
                  </a:lnTo>
                  <a:lnTo>
                    <a:pt x="325" y="1171"/>
                  </a:lnTo>
                  <a:lnTo>
                    <a:pt x="394" y="1062"/>
                  </a:lnTo>
                  <a:lnTo>
                    <a:pt x="468" y="957"/>
                  </a:lnTo>
                  <a:lnTo>
                    <a:pt x="548" y="857"/>
                  </a:lnTo>
                  <a:lnTo>
                    <a:pt x="635" y="761"/>
                  </a:lnTo>
                  <a:lnTo>
                    <a:pt x="728" y="668"/>
                  </a:lnTo>
                  <a:lnTo>
                    <a:pt x="827" y="580"/>
                  </a:lnTo>
                  <a:lnTo>
                    <a:pt x="934" y="496"/>
                  </a:lnTo>
                  <a:lnTo>
                    <a:pt x="1047" y="417"/>
                  </a:lnTo>
                  <a:lnTo>
                    <a:pt x="1165" y="342"/>
                  </a:lnTo>
                  <a:lnTo>
                    <a:pt x="1300" y="266"/>
                  </a:lnTo>
                  <a:lnTo>
                    <a:pt x="1435" y="200"/>
                  </a:lnTo>
                  <a:lnTo>
                    <a:pt x="1572" y="145"/>
                  </a:lnTo>
                  <a:lnTo>
                    <a:pt x="1709" y="97"/>
                  </a:lnTo>
                  <a:lnTo>
                    <a:pt x="1847" y="59"/>
                  </a:lnTo>
                  <a:lnTo>
                    <a:pt x="1985" y="32"/>
                  </a:lnTo>
                  <a:lnTo>
                    <a:pt x="2124" y="11"/>
                  </a:lnTo>
                  <a:lnTo>
                    <a:pt x="2263" y="1"/>
                  </a:lnTo>
                  <a:lnTo>
                    <a:pt x="24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01">
              <a:extLst>
                <a:ext uri="{FF2B5EF4-FFF2-40B4-BE49-F238E27FC236}">
                  <a16:creationId xmlns:a16="http://schemas.microsoft.com/office/drawing/2014/main" id="{5189B29A-4011-4559-B3B3-E3F0B4441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" y="1520"/>
              <a:ext cx="741" cy="930"/>
            </a:xfrm>
            <a:custGeom>
              <a:avLst/>
              <a:gdLst>
                <a:gd name="T0" fmla="*/ 2189 w 2223"/>
                <a:gd name="T1" fmla="*/ 0 h 2790"/>
                <a:gd name="T2" fmla="*/ 2208 w 2223"/>
                <a:gd name="T3" fmla="*/ 147 h 2790"/>
                <a:gd name="T4" fmla="*/ 2220 w 2223"/>
                <a:gd name="T5" fmla="*/ 292 h 2790"/>
                <a:gd name="T6" fmla="*/ 2223 w 2223"/>
                <a:gd name="T7" fmla="*/ 433 h 2790"/>
                <a:gd name="T8" fmla="*/ 2218 w 2223"/>
                <a:gd name="T9" fmla="*/ 572 h 2790"/>
                <a:gd name="T10" fmla="*/ 2205 w 2223"/>
                <a:gd name="T11" fmla="*/ 708 h 2790"/>
                <a:gd name="T12" fmla="*/ 2186 w 2223"/>
                <a:gd name="T13" fmla="*/ 841 h 2790"/>
                <a:gd name="T14" fmla="*/ 2159 w 2223"/>
                <a:gd name="T15" fmla="*/ 970 h 2790"/>
                <a:gd name="T16" fmla="*/ 2125 w 2223"/>
                <a:gd name="T17" fmla="*/ 1097 h 2790"/>
                <a:gd name="T18" fmla="*/ 2086 w 2223"/>
                <a:gd name="T19" fmla="*/ 1219 h 2790"/>
                <a:gd name="T20" fmla="*/ 2039 w 2223"/>
                <a:gd name="T21" fmla="*/ 1339 h 2790"/>
                <a:gd name="T22" fmla="*/ 1987 w 2223"/>
                <a:gd name="T23" fmla="*/ 1455 h 2790"/>
                <a:gd name="T24" fmla="*/ 1929 w 2223"/>
                <a:gd name="T25" fmla="*/ 1566 h 2790"/>
                <a:gd name="T26" fmla="*/ 1866 w 2223"/>
                <a:gd name="T27" fmla="*/ 1673 h 2790"/>
                <a:gd name="T28" fmla="*/ 1798 w 2223"/>
                <a:gd name="T29" fmla="*/ 1778 h 2790"/>
                <a:gd name="T30" fmla="*/ 1725 w 2223"/>
                <a:gd name="T31" fmla="*/ 1877 h 2790"/>
                <a:gd name="T32" fmla="*/ 1646 w 2223"/>
                <a:gd name="T33" fmla="*/ 1972 h 2790"/>
                <a:gd name="T34" fmla="*/ 1565 w 2223"/>
                <a:gd name="T35" fmla="*/ 2062 h 2790"/>
                <a:gd name="T36" fmla="*/ 1481 w 2223"/>
                <a:gd name="T37" fmla="*/ 2148 h 2790"/>
                <a:gd name="T38" fmla="*/ 1390 w 2223"/>
                <a:gd name="T39" fmla="*/ 2229 h 2790"/>
                <a:gd name="T40" fmla="*/ 1299 w 2223"/>
                <a:gd name="T41" fmla="*/ 2305 h 2790"/>
                <a:gd name="T42" fmla="*/ 1203 w 2223"/>
                <a:gd name="T43" fmla="*/ 2376 h 2790"/>
                <a:gd name="T44" fmla="*/ 1105 w 2223"/>
                <a:gd name="T45" fmla="*/ 2442 h 2790"/>
                <a:gd name="T46" fmla="*/ 1005 w 2223"/>
                <a:gd name="T47" fmla="*/ 2503 h 2790"/>
                <a:gd name="T48" fmla="*/ 903 w 2223"/>
                <a:gd name="T49" fmla="*/ 2558 h 2790"/>
                <a:gd name="T50" fmla="*/ 798 w 2223"/>
                <a:gd name="T51" fmla="*/ 2608 h 2790"/>
                <a:gd name="T52" fmla="*/ 692 w 2223"/>
                <a:gd name="T53" fmla="*/ 2651 h 2790"/>
                <a:gd name="T54" fmla="*/ 584 w 2223"/>
                <a:gd name="T55" fmla="*/ 2691 h 2790"/>
                <a:gd name="T56" fmla="*/ 477 w 2223"/>
                <a:gd name="T57" fmla="*/ 2723 h 2790"/>
                <a:gd name="T58" fmla="*/ 368 w 2223"/>
                <a:gd name="T59" fmla="*/ 2749 h 2790"/>
                <a:gd name="T60" fmla="*/ 259 w 2223"/>
                <a:gd name="T61" fmla="*/ 2769 h 2790"/>
                <a:gd name="T62" fmla="*/ 150 w 2223"/>
                <a:gd name="T63" fmla="*/ 2782 h 2790"/>
                <a:gd name="T64" fmla="*/ 40 w 2223"/>
                <a:gd name="T65" fmla="*/ 2790 h 2790"/>
                <a:gd name="T66" fmla="*/ 20 w 2223"/>
                <a:gd name="T67" fmla="*/ 2558 h 2790"/>
                <a:gd name="T68" fmla="*/ 0 w 2223"/>
                <a:gd name="T69" fmla="*/ 2324 h 2790"/>
                <a:gd name="T70" fmla="*/ 126 w 2223"/>
                <a:gd name="T71" fmla="*/ 2306 h 2790"/>
                <a:gd name="T72" fmla="*/ 248 w 2223"/>
                <a:gd name="T73" fmla="*/ 2283 h 2790"/>
                <a:gd name="T74" fmla="*/ 368 w 2223"/>
                <a:gd name="T75" fmla="*/ 2253 h 2790"/>
                <a:gd name="T76" fmla="*/ 483 w 2223"/>
                <a:gd name="T77" fmla="*/ 2216 h 2790"/>
                <a:gd name="T78" fmla="*/ 595 w 2223"/>
                <a:gd name="T79" fmla="*/ 2173 h 2790"/>
                <a:gd name="T80" fmla="*/ 702 w 2223"/>
                <a:gd name="T81" fmla="*/ 2123 h 2790"/>
                <a:gd name="T82" fmla="*/ 806 w 2223"/>
                <a:gd name="T83" fmla="*/ 2066 h 2790"/>
                <a:gd name="T84" fmla="*/ 906 w 2223"/>
                <a:gd name="T85" fmla="*/ 2002 h 2790"/>
                <a:gd name="T86" fmla="*/ 1002 w 2223"/>
                <a:gd name="T87" fmla="*/ 1932 h 2790"/>
                <a:gd name="T88" fmla="*/ 1094 w 2223"/>
                <a:gd name="T89" fmla="*/ 1855 h 2790"/>
                <a:gd name="T90" fmla="*/ 1182 w 2223"/>
                <a:gd name="T91" fmla="*/ 1772 h 2790"/>
                <a:gd name="T92" fmla="*/ 1267 w 2223"/>
                <a:gd name="T93" fmla="*/ 1681 h 2790"/>
                <a:gd name="T94" fmla="*/ 1347 w 2223"/>
                <a:gd name="T95" fmla="*/ 1583 h 2790"/>
                <a:gd name="T96" fmla="*/ 1422 w 2223"/>
                <a:gd name="T97" fmla="*/ 1481 h 2790"/>
                <a:gd name="T98" fmla="*/ 1488 w 2223"/>
                <a:gd name="T99" fmla="*/ 1376 h 2790"/>
                <a:gd name="T100" fmla="*/ 1548 w 2223"/>
                <a:gd name="T101" fmla="*/ 1269 h 2790"/>
                <a:gd name="T102" fmla="*/ 1598 w 2223"/>
                <a:gd name="T103" fmla="*/ 1160 h 2790"/>
                <a:gd name="T104" fmla="*/ 1642 w 2223"/>
                <a:gd name="T105" fmla="*/ 1047 h 2790"/>
                <a:gd name="T106" fmla="*/ 1677 w 2223"/>
                <a:gd name="T107" fmla="*/ 934 h 2790"/>
                <a:gd name="T108" fmla="*/ 1706 w 2223"/>
                <a:gd name="T109" fmla="*/ 819 h 2790"/>
                <a:gd name="T110" fmla="*/ 1726 w 2223"/>
                <a:gd name="T111" fmla="*/ 701 h 2790"/>
                <a:gd name="T112" fmla="*/ 1740 w 2223"/>
                <a:gd name="T113" fmla="*/ 582 h 2790"/>
                <a:gd name="T114" fmla="*/ 1745 w 2223"/>
                <a:gd name="T115" fmla="*/ 459 h 2790"/>
                <a:gd name="T116" fmla="*/ 1744 w 2223"/>
                <a:gd name="T117" fmla="*/ 336 h 2790"/>
                <a:gd name="T118" fmla="*/ 1735 w 2223"/>
                <a:gd name="T119" fmla="*/ 211 h 2790"/>
                <a:gd name="T120" fmla="*/ 1721 w 2223"/>
                <a:gd name="T121" fmla="*/ 82 h 2790"/>
                <a:gd name="T122" fmla="*/ 1956 w 2223"/>
                <a:gd name="T123" fmla="*/ 40 h 2790"/>
                <a:gd name="T124" fmla="*/ 2189 w 2223"/>
                <a:gd name="T125" fmla="*/ 0 h 2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23" h="2790">
                  <a:moveTo>
                    <a:pt x="2189" y="0"/>
                  </a:moveTo>
                  <a:lnTo>
                    <a:pt x="2208" y="147"/>
                  </a:lnTo>
                  <a:lnTo>
                    <a:pt x="2220" y="292"/>
                  </a:lnTo>
                  <a:lnTo>
                    <a:pt x="2223" y="433"/>
                  </a:lnTo>
                  <a:lnTo>
                    <a:pt x="2218" y="572"/>
                  </a:lnTo>
                  <a:lnTo>
                    <a:pt x="2205" y="708"/>
                  </a:lnTo>
                  <a:lnTo>
                    <a:pt x="2186" y="841"/>
                  </a:lnTo>
                  <a:lnTo>
                    <a:pt x="2159" y="970"/>
                  </a:lnTo>
                  <a:lnTo>
                    <a:pt x="2125" y="1097"/>
                  </a:lnTo>
                  <a:lnTo>
                    <a:pt x="2086" y="1219"/>
                  </a:lnTo>
                  <a:lnTo>
                    <a:pt x="2039" y="1339"/>
                  </a:lnTo>
                  <a:lnTo>
                    <a:pt x="1987" y="1455"/>
                  </a:lnTo>
                  <a:lnTo>
                    <a:pt x="1929" y="1566"/>
                  </a:lnTo>
                  <a:lnTo>
                    <a:pt x="1866" y="1673"/>
                  </a:lnTo>
                  <a:lnTo>
                    <a:pt x="1798" y="1778"/>
                  </a:lnTo>
                  <a:lnTo>
                    <a:pt x="1725" y="1877"/>
                  </a:lnTo>
                  <a:lnTo>
                    <a:pt x="1646" y="1972"/>
                  </a:lnTo>
                  <a:lnTo>
                    <a:pt x="1565" y="2062"/>
                  </a:lnTo>
                  <a:lnTo>
                    <a:pt x="1481" y="2148"/>
                  </a:lnTo>
                  <a:lnTo>
                    <a:pt x="1390" y="2229"/>
                  </a:lnTo>
                  <a:lnTo>
                    <a:pt x="1299" y="2305"/>
                  </a:lnTo>
                  <a:lnTo>
                    <a:pt x="1203" y="2376"/>
                  </a:lnTo>
                  <a:lnTo>
                    <a:pt x="1105" y="2442"/>
                  </a:lnTo>
                  <a:lnTo>
                    <a:pt x="1005" y="2503"/>
                  </a:lnTo>
                  <a:lnTo>
                    <a:pt x="903" y="2558"/>
                  </a:lnTo>
                  <a:lnTo>
                    <a:pt x="798" y="2608"/>
                  </a:lnTo>
                  <a:lnTo>
                    <a:pt x="692" y="2651"/>
                  </a:lnTo>
                  <a:lnTo>
                    <a:pt x="584" y="2691"/>
                  </a:lnTo>
                  <a:lnTo>
                    <a:pt x="477" y="2723"/>
                  </a:lnTo>
                  <a:lnTo>
                    <a:pt x="368" y="2749"/>
                  </a:lnTo>
                  <a:lnTo>
                    <a:pt x="259" y="2769"/>
                  </a:lnTo>
                  <a:lnTo>
                    <a:pt x="150" y="2782"/>
                  </a:lnTo>
                  <a:lnTo>
                    <a:pt x="40" y="2790"/>
                  </a:lnTo>
                  <a:lnTo>
                    <a:pt x="20" y="2558"/>
                  </a:lnTo>
                  <a:lnTo>
                    <a:pt x="0" y="2324"/>
                  </a:lnTo>
                  <a:lnTo>
                    <a:pt x="126" y="2306"/>
                  </a:lnTo>
                  <a:lnTo>
                    <a:pt x="248" y="2283"/>
                  </a:lnTo>
                  <a:lnTo>
                    <a:pt x="368" y="2253"/>
                  </a:lnTo>
                  <a:lnTo>
                    <a:pt x="483" y="2216"/>
                  </a:lnTo>
                  <a:lnTo>
                    <a:pt x="595" y="2173"/>
                  </a:lnTo>
                  <a:lnTo>
                    <a:pt x="702" y="2123"/>
                  </a:lnTo>
                  <a:lnTo>
                    <a:pt x="806" y="2066"/>
                  </a:lnTo>
                  <a:lnTo>
                    <a:pt x="906" y="2002"/>
                  </a:lnTo>
                  <a:lnTo>
                    <a:pt x="1002" y="1932"/>
                  </a:lnTo>
                  <a:lnTo>
                    <a:pt x="1094" y="1855"/>
                  </a:lnTo>
                  <a:lnTo>
                    <a:pt x="1182" y="1772"/>
                  </a:lnTo>
                  <a:lnTo>
                    <a:pt x="1267" y="1681"/>
                  </a:lnTo>
                  <a:lnTo>
                    <a:pt x="1347" y="1583"/>
                  </a:lnTo>
                  <a:lnTo>
                    <a:pt x="1422" y="1481"/>
                  </a:lnTo>
                  <a:lnTo>
                    <a:pt x="1488" y="1376"/>
                  </a:lnTo>
                  <a:lnTo>
                    <a:pt x="1548" y="1269"/>
                  </a:lnTo>
                  <a:lnTo>
                    <a:pt x="1598" y="1160"/>
                  </a:lnTo>
                  <a:lnTo>
                    <a:pt x="1642" y="1047"/>
                  </a:lnTo>
                  <a:lnTo>
                    <a:pt x="1677" y="934"/>
                  </a:lnTo>
                  <a:lnTo>
                    <a:pt x="1706" y="819"/>
                  </a:lnTo>
                  <a:lnTo>
                    <a:pt x="1726" y="701"/>
                  </a:lnTo>
                  <a:lnTo>
                    <a:pt x="1740" y="582"/>
                  </a:lnTo>
                  <a:lnTo>
                    <a:pt x="1745" y="459"/>
                  </a:lnTo>
                  <a:lnTo>
                    <a:pt x="1744" y="336"/>
                  </a:lnTo>
                  <a:lnTo>
                    <a:pt x="1735" y="211"/>
                  </a:lnTo>
                  <a:lnTo>
                    <a:pt x="1721" y="82"/>
                  </a:lnTo>
                  <a:lnTo>
                    <a:pt x="1956" y="40"/>
                  </a:lnTo>
                  <a:lnTo>
                    <a:pt x="2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02">
              <a:extLst>
                <a:ext uri="{FF2B5EF4-FFF2-40B4-BE49-F238E27FC236}">
                  <a16:creationId xmlns:a16="http://schemas.microsoft.com/office/drawing/2014/main" id="{061C3B7B-F7D9-489E-8C78-5E2CFFA8B4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1" y="1714"/>
              <a:ext cx="736" cy="739"/>
            </a:xfrm>
            <a:custGeom>
              <a:avLst/>
              <a:gdLst>
                <a:gd name="T0" fmla="*/ 455 w 2207"/>
                <a:gd name="T1" fmla="*/ 0 h 2215"/>
                <a:gd name="T2" fmla="*/ 483 w 2207"/>
                <a:gd name="T3" fmla="*/ 141 h 2215"/>
                <a:gd name="T4" fmla="*/ 515 w 2207"/>
                <a:gd name="T5" fmla="*/ 276 h 2215"/>
                <a:gd name="T6" fmla="*/ 552 w 2207"/>
                <a:gd name="T7" fmla="*/ 404 h 2215"/>
                <a:gd name="T8" fmla="*/ 596 w 2207"/>
                <a:gd name="T9" fmla="*/ 528 h 2215"/>
                <a:gd name="T10" fmla="*/ 646 w 2207"/>
                <a:gd name="T11" fmla="*/ 646 h 2215"/>
                <a:gd name="T12" fmla="*/ 701 w 2207"/>
                <a:gd name="T13" fmla="*/ 758 h 2215"/>
                <a:gd name="T14" fmla="*/ 762 w 2207"/>
                <a:gd name="T15" fmla="*/ 864 h 2215"/>
                <a:gd name="T16" fmla="*/ 829 w 2207"/>
                <a:gd name="T17" fmla="*/ 965 h 2215"/>
                <a:gd name="T18" fmla="*/ 900 w 2207"/>
                <a:gd name="T19" fmla="*/ 1059 h 2215"/>
                <a:gd name="T20" fmla="*/ 977 w 2207"/>
                <a:gd name="T21" fmla="*/ 1148 h 2215"/>
                <a:gd name="T22" fmla="*/ 1062 w 2207"/>
                <a:gd name="T23" fmla="*/ 1231 h 2215"/>
                <a:gd name="T24" fmla="*/ 1150 w 2207"/>
                <a:gd name="T25" fmla="*/ 1308 h 2215"/>
                <a:gd name="T26" fmla="*/ 1245 w 2207"/>
                <a:gd name="T27" fmla="*/ 1381 h 2215"/>
                <a:gd name="T28" fmla="*/ 1345 w 2207"/>
                <a:gd name="T29" fmla="*/ 1446 h 2215"/>
                <a:gd name="T30" fmla="*/ 1451 w 2207"/>
                <a:gd name="T31" fmla="*/ 1508 h 2215"/>
                <a:gd name="T32" fmla="*/ 1562 w 2207"/>
                <a:gd name="T33" fmla="*/ 1563 h 2215"/>
                <a:gd name="T34" fmla="*/ 1680 w 2207"/>
                <a:gd name="T35" fmla="*/ 1611 h 2215"/>
                <a:gd name="T36" fmla="*/ 1802 w 2207"/>
                <a:gd name="T37" fmla="*/ 1655 h 2215"/>
                <a:gd name="T38" fmla="*/ 1932 w 2207"/>
                <a:gd name="T39" fmla="*/ 1692 h 2215"/>
                <a:gd name="T40" fmla="*/ 2065 w 2207"/>
                <a:gd name="T41" fmla="*/ 1726 h 2215"/>
                <a:gd name="T42" fmla="*/ 2207 w 2207"/>
                <a:gd name="T43" fmla="*/ 1752 h 2215"/>
                <a:gd name="T44" fmla="*/ 2186 w 2207"/>
                <a:gd name="T45" fmla="*/ 1981 h 2215"/>
                <a:gd name="T46" fmla="*/ 2166 w 2207"/>
                <a:gd name="T47" fmla="*/ 2215 h 2215"/>
                <a:gd name="T48" fmla="*/ 2030 w 2207"/>
                <a:gd name="T49" fmla="*/ 2199 h 2215"/>
                <a:gd name="T50" fmla="*/ 1898 w 2207"/>
                <a:gd name="T51" fmla="*/ 2177 h 2215"/>
                <a:gd name="T52" fmla="*/ 1769 w 2207"/>
                <a:gd name="T53" fmla="*/ 2148 h 2215"/>
                <a:gd name="T54" fmla="*/ 1645 w 2207"/>
                <a:gd name="T55" fmla="*/ 2112 h 2215"/>
                <a:gd name="T56" fmla="*/ 1523 w 2207"/>
                <a:gd name="T57" fmla="*/ 2069 h 2215"/>
                <a:gd name="T58" fmla="*/ 1405 w 2207"/>
                <a:gd name="T59" fmla="*/ 2021 h 2215"/>
                <a:gd name="T60" fmla="*/ 1291 w 2207"/>
                <a:gd name="T61" fmla="*/ 1967 h 2215"/>
                <a:gd name="T62" fmla="*/ 1182 w 2207"/>
                <a:gd name="T63" fmla="*/ 1908 h 2215"/>
                <a:gd name="T64" fmla="*/ 1078 w 2207"/>
                <a:gd name="T65" fmla="*/ 1844 h 2215"/>
                <a:gd name="T66" fmla="*/ 976 w 2207"/>
                <a:gd name="T67" fmla="*/ 1774 h 2215"/>
                <a:gd name="T68" fmla="*/ 880 w 2207"/>
                <a:gd name="T69" fmla="*/ 1700 h 2215"/>
                <a:gd name="T70" fmla="*/ 787 w 2207"/>
                <a:gd name="T71" fmla="*/ 1621 h 2215"/>
                <a:gd name="T72" fmla="*/ 699 w 2207"/>
                <a:gd name="T73" fmla="*/ 1540 h 2215"/>
                <a:gd name="T74" fmla="*/ 616 w 2207"/>
                <a:gd name="T75" fmla="*/ 1454 h 2215"/>
                <a:gd name="T76" fmla="*/ 538 w 2207"/>
                <a:gd name="T77" fmla="*/ 1363 h 2215"/>
                <a:gd name="T78" fmla="*/ 464 w 2207"/>
                <a:gd name="T79" fmla="*/ 1272 h 2215"/>
                <a:gd name="T80" fmla="*/ 395 w 2207"/>
                <a:gd name="T81" fmla="*/ 1177 h 2215"/>
                <a:gd name="T82" fmla="*/ 333 w 2207"/>
                <a:gd name="T83" fmla="*/ 1080 h 2215"/>
                <a:gd name="T84" fmla="*/ 275 w 2207"/>
                <a:gd name="T85" fmla="*/ 981 h 2215"/>
                <a:gd name="T86" fmla="*/ 221 w 2207"/>
                <a:gd name="T87" fmla="*/ 879 h 2215"/>
                <a:gd name="T88" fmla="*/ 173 w 2207"/>
                <a:gd name="T89" fmla="*/ 775 h 2215"/>
                <a:gd name="T90" fmla="*/ 131 w 2207"/>
                <a:gd name="T91" fmla="*/ 672 h 2215"/>
                <a:gd name="T92" fmla="*/ 94 w 2207"/>
                <a:gd name="T93" fmla="*/ 567 h 2215"/>
                <a:gd name="T94" fmla="*/ 64 w 2207"/>
                <a:gd name="T95" fmla="*/ 461 h 2215"/>
                <a:gd name="T96" fmla="*/ 39 w 2207"/>
                <a:gd name="T97" fmla="*/ 356 h 2215"/>
                <a:gd name="T98" fmla="*/ 20 w 2207"/>
                <a:gd name="T99" fmla="*/ 250 h 2215"/>
                <a:gd name="T100" fmla="*/ 7 w 2207"/>
                <a:gd name="T101" fmla="*/ 145 h 2215"/>
                <a:gd name="T102" fmla="*/ 0 w 2207"/>
                <a:gd name="T103" fmla="*/ 40 h 2215"/>
                <a:gd name="T104" fmla="*/ 229 w 2207"/>
                <a:gd name="T105" fmla="*/ 20 h 2215"/>
                <a:gd name="T106" fmla="*/ 455 w 2207"/>
                <a:gd name="T107" fmla="*/ 0 h 2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7" h="2215">
                  <a:moveTo>
                    <a:pt x="455" y="0"/>
                  </a:moveTo>
                  <a:lnTo>
                    <a:pt x="483" y="141"/>
                  </a:lnTo>
                  <a:lnTo>
                    <a:pt x="515" y="276"/>
                  </a:lnTo>
                  <a:lnTo>
                    <a:pt x="552" y="404"/>
                  </a:lnTo>
                  <a:lnTo>
                    <a:pt x="596" y="528"/>
                  </a:lnTo>
                  <a:lnTo>
                    <a:pt x="646" y="646"/>
                  </a:lnTo>
                  <a:lnTo>
                    <a:pt x="701" y="758"/>
                  </a:lnTo>
                  <a:lnTo>
                    <a:pt x="762" y="864"/>
                  </a:lnTo>
                  <a:lnTo>
                    <a:pt x="829" y="965"/>
                  </a:lnTo>
                  <a:lnTo>
                    <a:pt x="900" y="1059"/>
                  </a:lnTo>
                  <a:lnTo>
                    <a:pt x="977" y="1148"/>
                  </a:lnTo>
                  <a:lnTo>
                    <a:pt x="1062" y="1231"/>
                  </a:lnTo>
                  <a:lnTo>
                    <a:pt x="1150" y="1308"/>
                  </a:lnTo>
                  <a:lnTo>
                    <a:pt x="1245" y="1381"/>
                  </a:lnTo>
                  <a:lnTo>
                    <a:pt x="1345" y="1446"/>
                  </a:lnTo>
                  <a:lnTo>
                    <a:pt x="1451" y="1508"/>
                  </a:lnTo>
                  <a:lnTo>
                    <a:pt x="1562" y="1563"/>
                  </a:lnTo>
                  <a:lnTo>
                    <a:pt x="1680" y="1611"/>
                  </a:lnTo>
                  <a:lnTo>
                    <a:pt x="1802" y="1655"/>
                  </a:lnTo>
                  <a:lnTo>
                    <a:pt x="1932" y="1692"/>
                  </a:lnTo>
                  <a:lnTo>
                    <a:pt x="2065" y="1726"/>
                  </a:lnTo>
                  <a:lnTo>
                    <a:pt x="2207" y="1752"/>
                  </a:lnTo>
                  <a:lnTo>
                    <a:pt x="2186" y="1981"/>
                  </a:lnTo>
                  <a:lnTo>
                    <a:pt x="2166" y="2215"/>
                  </a:lnTo>
                  <a:lnTo>
                    <a:pt x="2030" y="2199"/>
                  </a:lnTo>
                  <a:lnTo>
                    <a:pt x="1898" y="2177"/>
                  </a:lnTo>
                  <a:lnTo>
                    <a:pt x="1769" y="2148"/>
                  </a:lnTo>
                  <a:lnTo>
                    <a:pt x="1645" y="2112"/>
                  </a:lnTo>
                  <a:lnTo>
                    <a:pt x="1523" y="2069"/>
                  </a:lnTo>
                  <a:lnTo>
                    <a:pt x="1405" y="2021"/>
                  </a:lnTo>
                  <a:lnTo>
                    <a:pt x="1291" y="1967"/>
                  </a:lnTo>
                  <a:lnTo>
                    <a:pt x="1182" y="1908"/>
                  </a:lnTo>
                  <a:lnTo>
                    <a:pt x="1078" y="1844"/>
                  </a:lnTo>
                  <a:lnTo>
                    <a:pt x="976" y="1774"/>
                  </a:lnTo>
                  <a:lnTo>
                    <a:pt x="880" y="1700"/>
                  </a:lnTo>
                  <a:lnTo>
                    <a:pt x="787" y="1621"/>
                  </a:lnTo>
                  <a:lnTo>
                    <a:pt x="699" y="1540"/>
                  </a:lnTo>
                  <a:lnTo>
                    <a:pt x="616" y="1454"/>
                  </a:lnTo>
                  <a:lnTo>
                    <a:pt x="538" y="1363"/>
                  </a:lnTo>
                  <a:lnTo>
                    <a:pt x="464" y="1272"/>
                  </a:lnTo>
                  <a:lnTo>
                    <a:pt x="395" y="1177"/>
                  </a:lnTo>
                  <a:lnTo>
                    <a:pt x="333" y="1080"/>
                  </a:lnTo>
                  <a:lnTo>
                    <a:pt x="275" y="981"/>
                  </a:lnTo>
                  <a:lnTo>
                    <a:pt x="221" y="879"/>
                  </a:lnTo>
                  <a:lnTo>
                    <a:pt x="173" y="775"/>
                  </a:lnTo>
                  <a:lnTo>
                    <a:pt x="131" y="672"/>
                  </a:lnTo>
                  <a:lnTo>
                    <a:pt x="94" y="567"/>
                  </a:lnTo>
                  <a:lnTo>
                    <a:pt x="64" y="461"/>
                  </a:lnTo>
                  <a:lnTo>
                    <a:pt x="39" y="356"/>
                  </a:lnTo>
                  <a:lnTo>
                    <a:pt x="20" y="250"/>
                  </a:lnTo>
                  <a:lnTo>
                    <a:pt x="7" y="145"/>
                  </a:lnTo>
                  <a:lnTo>
                    <a:pt x="0" y="40"/>
                  </a:lnTo>
                  <a:lnTo>
                    <a:pt x="229" y="20"/>
                  </a:lnTo>
                  <a:lnTo>
                    <a:pt x="4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03">
              <a:extLst>
                <a:ext uri="{FF2B5EF4-FFF2-40B4-BE49-F238E27FC236}">
                  <a16:creationId xmlns:a16="http://schemas.microsoft.com/office/drawing/2014/main" id="{A4DBAAF4-3635-4334-8D2F-46D106B7C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1005"/>
              <a:ext cx="384" cy="435"/>
            </a:xfrm>
            <a:custGeom>
              <a:avLst/>
              <a:gdLst>
                <a:gd name="T0" fmla="*/ 274 w 1151"/>
                <a:gd name="T1" fmla="*/ 0 h 1305"/>
                <a:gd name="T2" fmla="*/ 383 w 1151"/>
                <a:gd name="T3" fmla="*/ 83 h 1305"/>
                <a:gd name="T4" fmla="*/ 486 w 1151"/>
                <a:gd name="T5" fmla="*/ 169 h 1305"/>
                <a:gd name="T6" fmla="*/ 582 w 1151"/>
                <a:gd name="T7" fmla="*/ 260 h 1305"/>
                <a:gd name="T8" fmla="*/ 674 w 1151"/>
                <a:gd name="T9" fmla="*/ 355 h 1305"/>
                <a:gd name="T10" fmla="*/ 760 w 1151"/>
                <a:gd name="T11" fmla="*/ 454 h 1305"/>
                <a:gd name="T12" fmla="*/ 838 w 1151"/>
                <a:gd name="T13" fmla="*/ 557 h 1305"/>
                <a:gd name="T14" fmla="*/ 912 w 1151"/>
                <a:gd name="T15" fmla="*/ 665 h 1305"/>
                <a:gd name="T16" fmla="*/ 981 w 1151"/>
                <a:gd name="T17" fmla="*/ 777 h 1305"/>
                <a:gd name="T18" fmla="*/ 1043 w 1151"/>
                <a:gd name="T19" fmla="*/ 895 h 1305"/>
                <a:gd name="T20" fmla="*/ 1100 w 1151"/>
                <a:gd name="T21" fmla="*/ 1016 h 1305"/>
                <a:gd name="T22" fmla="*/ 1151 w 1151"/>
                <a:gd name="T23" fmla="*/ 1142 h 1305"/>
                <a:gd name="T24" fmla="*/ 998 w 1151"/>
                <a:gd name="T25" fmla="*/ 1198 h 1305"/>
                <a:gd name="T26" fmla="*/ 850 w 1151"/>
                <a:gd name="T27" fmla="*/ 1252 h 1305"/>
                <a:gd name="T28" fmla="*/ 701 w 1151"/>
                <a:gd name="T29" fmla="*/ 1305 h 1305"/>
                <a:gd name="T30" fmla="*/ 656 w 1151"/>
                <a:gd name="T31" fmla="*/ 1195 h 1305"/>
                <a:gd name="T32" fmla="*/ 605 w 1151"/>
                <a:gd name="T33" fmla="*/ 1089 h 1305"/>
                <a:gd name="T34" fmla="*/ 549 w 1151"/>
                <a:gd name="T35" fmla="*/ 987 h 1305"/>
                <a:gd name="T36" fmla="*/ 486 w 1151"/>
                <a:gd name="T37" fmla="*/ 888 h 1305"/>
                <a:gd name="T38" fmla="*/ 418 w 1151"/>
                <a:gd name="T39" fmla="*/ 793 h 1305"/>
                <a:gd name="T40" fmla="*/ 343 w 1151"/>
                <a:gd name="T41" fmla="*/ 703 h 1305"/>
                <a:gd name="T42" fmla="*/ 265 w 1151"/>
                <a:gd name="T43" fmla="*/ 618 h 1305"/>
                <a:gd name="T44" fmla="*/ 181 w 1151"/>
                <a:gd name="T45" fmla="*/ 538 h 1305"/>
                <a:gd name="T46" fmla="*/ 93 w 1151"/>
                <a:gd name="T47" fmla="*/ 463 h 1305"/>
                <a:gd name="T48" fmla="*/ 0 w 1151"/>
                <a:gd name="T49" fmla="*/ 391 h 1305"/>
                <a:gd name="T50" fmla="*/ 92 w 1151"/>
                <a:gd name="T51" fmla="*/ 260 h 1305"/>
                <a:gd name="T52" fmla="*/ 183 w 1151"/>
                <a:gd name="T53" fmla="*/ 129 h 1305"/>
                <a:gd name="T54" fmla="*/ 274 w 1151"/>
                <a:gd name="T55" fmla="*/ 0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51" h="1305">
                  <a:moveTo>
                    <a:pt x="274" y="0"/>
                  </a:moveTo>
                  <a:lnTo>
                    <a:pt x="383" y="83"/>
                  </a:lnTo>
                  <a:lnTo>
                    <a:pt x="486" y="169"/>
                  </a:lnTo>
                  <a:lnTo>
                    <a:pt x="582" y="260"/>
                  </a:lnTo>
                  <a:lnTo>
                    <a:pt x="674" y="355"/>
                  </a:lnTo>
                  <a:lnTo>
                    <a:pt x="760" y="454"/>
                  </a:lnTo>
                  <a:lnTo>
                    <a:pt x="838" y="557"/>
                  </a:lnTo>
                  <a:lnTo>
                    <a:pt x="912" y="665"/>
                  </a:lnTo>
                  <a:lnTo>
                    <a:pt x="981" y="777"/>
                  </a:lnTo>
                  <a:lnTo>
                    <a:pt x="1043" y="895"/>
                  </a:lnTo>
                  <a:lnTo>
                    <a:pt x="1100" y="1016"/>
                  </a:lnTo>
                  <a:lnTo>
                    <a:pt x="1151" y="1142"/>
                  </a:lnTo>
                  <a:lnTo>
                    <a:pt x="998" y="1198"/>
                  </a:lnTo>
                  <a:lnTo>
                    <a:pt x="850" y="1252"/>
                  </a:lnTo>
                  <a:lnTo>
                    <a:pt x="701" y="1305"/>
                  </a:lnTo>
                  <a:lnTo>
                    <a:pt x="656" y="1195"/>
                  </a:lnTo>
                  <a:lnTo>
                    <a:pt x="605" y="1089"/>
                  </a:lnTo>
                  <a:lnTo>
                    <a:pt x="549" y="987"/>
                  </a:lnTo>
                  <a:lnTo>
                    <a:pt x="486" y="888"/>
                  </a:lnTo>
                  <a:lnTo>
                    <a:pt x="418" y="793"/>
                  </a:lnTo>
                  <a:lnTo>
                    <a:pt x="343" y="703"/>
                  </a:lnTo>
                  <a:lnTo>
                    <a:pt x="265" y="618"/>
                  </a:lnTo>
                  <a:lnTo>
                    <a:pt x="181" y="538"/>
                  </a:lnTo>
                  <a:lnTo>
                    <a:pt x="93" y="463"/>
                  </a:lnTo>
                  <a:lnTo>
                    <a:pt x="0" y="391"/>
                  </a:lnTo>
                  <a:lnTo>
                    <a:pt x="92" y="260"/>
                  </a:lnTo>
                  <a:lnTo>
                    <a:pt x="183" y="129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04">
              <a:extLst>
                <a:ext uri="{FF2B5EF4-FFF2-40B4-BE49-F238E27FC236}">
                  <a16:creationId xmlns:a16="http://schemas.microsoft.com/office/drawing/2014/main" id="{CED4C3E6-5691-4524-9C38-377F12353E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03" y="1444"/>
              <a:ext cx="229" cy="565"/>
            </a:xfrm>
            <a:custGeom>
              <a:avLst/>
              <a:gdLst>
                <a:gd name="T0" fmla="*/ 156 w 688"/>
                <a:gd name="T1" fmla="*/ 157 h 1695"/>
                <a:gd name="T2" fmla="*/ 156 w 688"/>
                <a:gd name="T3" fmla="*/ 1539 h 1695"/>
                <a:gd name="T4" fmla="*/ 532 w 688"/>
                <a:gd name="T5" fmla="*/ 1539 h 1695"/>
                <a:gd name="T6" fmla="*/ 532 w 688"/>
                <a:gd name="T7" fmla="*/ 157 h 1695"/>
                <a:gd name="T8" fmla="*/ 156 w 688"/>
                <a:gd name="T9" fmla="*/ 157 h 1695"/>
                <a:gd name="T10" fmla="*/ 77 w 688"/>
                <a:gd name="T11" fmla="*/ 0 h 1695"/>
                <a:gd name="T12" fmla="*/ 609 w 688"/>
                <a:gd name="T13" fmla="*/ 0 h 1695"/>
                <a:gd name="T14" fmla="*/ 634 w 688"/>
                <a:gd name="T15" fmla="*/ 4 h 1695"/>
                <a:gd name="T16" fmla="*/ 656 w 688"/>
                <a:gd name="T17" fmla="*/ 14 h 1695"/>
                <a:gd name="T18" fmla="*/ 673 w 688"/>
                <a:gd name="T19" fmla="*/ 32 h 1695"/>
                <a:gd name="T20" fmla="*/ 684 w 688"/>
                <a:gd name="T21" fmla="*/ 52 h 1695"/>
                <a:gd name="T22" fmla="*/ 688 w 688"/>
                <a:gd name="T23" fmla="*/ 77 h 1695"/>
                <a:gd name="T24" fmla="*/ 688 w 688"/>
                <a:gd name="T25" fmla="*/ 1618 h 1695"/>
                <a:gd name="T26" fmla="*/ 684 w 688"/>
                <a:gd name="T27" fmla="*/ 1643 h 1695"/>
                <a:gd name="T28" fmla="*/ 673 w 688"/>
                <a:gd name="T29" fmla="*/ 1663 h 1695"/>
                <a:gd name="T30" fmla="*/ 656 w 688"/>
                <a:gd name="T31" fmla="*/ 1681 h 1695"/>
                <a:gd name="T32" fmla="*/ 634 w 688"/>
                <a:gd name="T33" fmla="*/ 1691 h 1695"/>
                <a:gd name="T34" fmla="*/ 609 w 688"/>
                <a:gd name="T35" fmla="*/ 1695 h 1695"/>
                <a:gd name="T36" fmla="*/ 77 w 688"/>
                <a:gd name="T37" fmla="*/ 1695 h 1695"/>
                <a:gd name="T38" fmla="*/ 52 w 688"/>
                <a:gd name="T39" fmla="*/ 1691 h 1695"/>
                <a:gd name="T40" fmla="*/ 30 w 688"/>
                <a:gd name="T41" fmla="*/ 1681 h 1695"/>
                <a:gd name="T42" fmla="*/ 14 w 688"/>
                <a:gd name="T43" fmla="*/ 1663 h 1695"/>
                <a:gd name="T44" fmla="*/ 3 w 688"/>
                <a:gd name="T45" fmla="*/ 1643 h 1695"/>
                <a:gd name="T46" fmla="*/ 0 w 688"/>
                <a:gd name="T47" fmla="*/ 1618 h 1695"/>
                <a:gd name="T48" fmla="*/ 0 w 688"/>
                <a:gd name="T49" fmla="*/ 77 h 1695"/>
                <a:gd name="T50" fmla="*/ 3 w 688"/>
                <a:gd name="T51" fmla="*/ 52 h 1695"/>
                <a:gd name="T52" fmla="*/ 14 w 688"/>
                <a:gd name="T53" fmla="*/ 32 h 1695"/>
                <a:gd name="T54" fmla="*/ 30 w 688"/>
                <a:gd name="T55" fmla="*/ 14 h 1695"/>
                <a:gd name="T56" fmla="*/ 52 w 688"/>
                <a:gd name="T57" fmla="*/ 4 h 1695"/>
                <a:gd name="T58" fmla="*/ 77 w 688"/>
                <a:gd name="T59" fmla="*/ 0 h 1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8" h="1695">
                  <a:moveTo>
                    <a:pt x="156" y="157"/>
                  </a:moveTo>
                  <a:lnTo>
                    <a:pt x="156" y="1539"/>
                  </a:lnTo>
                  <a:lnTo>
                    <a:pt x="532" y="1539"/>
                  </a:lnTo>
                  <a:lnTo>
                    <a:pt x="532" y="157"/>
                  </a:lnTo>
                  <a:lnTo>
                    <a:pt x="156" y="157"/>
                  </a:lnTo>
                  <a:close/>
                  <a:moveTo>
                    <a:pt x="77" y="0"/>
                  </a:moveTo>
                  <a:lnTo>
                    <a:pt x="609" y="0"/>
                  </a:lnTo>
                  <a:lnTo>
                    <a:pt x="634" y="4"/>
                  </a:lnTo>
                  <a:lnTo>
                    <a:pt x="656" y="14"/>
                  </a:lnTo>
                  <a:lnTo>
                    <a:pt x="673" y="32"/>
                  </a:lnTo>
                  <a:lnTo>
                    <a:pt x="684" y="52"/>
                  </a:lnTo>
                  <a:lnTo>
                    <a:pt x="688" y="77"/>
                  </a:lnTo>
                  <a:lnTo>
                    <a:pt x="688" y="1618"/>
                  </a:lnTo>
                  <a:lnTo>
                    <a:pt x="684" y="1643"/>
                  </a:lnTo>
                  <a:lnTo>
                    <a:pt x="673" y="1663"/>
                  </a:lnTo>
                  <a:lnTo>
                    <a:pt x="656" y="1681"/>
                  </a:lnTo>
                  <a:lnTo>
                    <a:pt x="634" y="1691"/>
                  </a:lnTo>
                  <a:lnTo>
                    <a:pt x="609" y="1695"/>
                  </a:lnTo>
                  <a:lnTo>
                    <a:pt x="77" y="1695"/>
                  </a:lnTo>
                  <a:lnTo>
                    <a:pt x="52" y="1691"/>
                  </a:lnTo>
                  <a:lnTo>
                    <a:pt x="30" y="1681"/>
                  </a:lnTo>
                  <a:lnTo>
                    <a:pt x="14" y="1663"/>
                  </a:lnTo>
                  <a:lnTo>
                    <a:pt x="3" y="1643"/>
                  </a:lnTo>
                  <a:lnTo>
                    <a:pt x="0" y="1618"/>
                  </a:lnTo>
                  <a:lnTo>
                    <a:pt x="0" y="77"/>
                  </a:lnTo>
                  <a:lnTo>
                    <a:pt x="3" y="52"/>
                  </a:lnTo>
                  <a:lnTo>
                    <a:pt x="14" y="32"/>
                  </a:lnTo>
                  <a:lnTo>
                    <a:pt x="30" y="14"/>
                  </a:lnTo>
                  <a:lnTo>
                    <a:pt x="52" y="4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05">
              <a:extLst>
                <a:ext uri="{FF2B5EF4-FFF2-40B4-BE49-F238E27FC236}">
                  <a16:creationId xmlns:a16="http://schemas.microsoft.com/office/drawing/2014/main" id="{ADD75712-E7B4-45A2-95A6-6C30AB46DC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" y="1580"/>
              <a:ext cx="230" cy="429"/>
            </a:xfrm>
            <a:custGeom>
              <a:avLst/>
              <a:gdLst>
                <a:gd name="T0" fmla="*/ 155 w 688"/>
                <a:gd name="T1" fmla="*/ 1010 h 1286"/>
                <a:gd name="T2" fmla="*/ 155 w 688"/>
                <a:gd name="T3" fmla="*/ 1130 h 1286"/>
                <a:gd name="T4" fmla="*/ 276 w 688"/>
                <a:gd name="T5" fmla="*/ 1130 h 1286"/>
                <a:gd name="T6" fmla="*/ 155 w 688"/>
                <a:gd name="T7" fmla="*/ 1010 h 1286"/>
                <a:gd name="T8" fmla="*/ 155 w 688"/>
                <a:gd name="T9" fmla="*/ 764 h 1286"/>
                <a:gd name="T10" fmla="*/ 155 w 688"/>
                <a:gd name="T11" fmla="*/ 886 h 1286"/>
                <a:gd name="T12" fmla="*/ 400 w 688"/>
                <a:gd name="T13" fmla="*/ 1130 h 1286"/>
                <a:gd name="T14" fmla="*/ 400 w 688"/>
                <a:gd name="T15" fmla="*/ 1132 h 1286"/>
                <a:gd name="T16" fmla="*/ 523 w 688"/>
                <a:gd name="T17" fmla="*/ 1132 h 1286"/>
                <a:gd name="T18" fmla="*/ 155 w 688"/>
                <a:gd name="T19" fmla="*/ 764 h 1286"/>
                <a:gd name="T20" fmla="*/ 155 w 688"/>
                <a:gd name="T21" fmla="*/ 516 h 1286"/>
                <a:gd name="T22" fmla="*/ 155 w 688"/>
                <a:gd name="T23" fmla="*/ 638 h 1286"/>
                <a:gd name="T24" fmla="*/ 532 w 688"/>
                <a:gd name="T25" fmla="*/ 1017 h 1286"/>
                <a:gd name="T26" fmla="*/ 532 w 688"/>
                <a:gd name="T27" fmla="*/ 893 h 1286"/>
                <a:gd name="T28" fmla="*/ 155 w 688"/>
                <a:gd name="T29" fmla="*/ 516 h 1286"/>
                <a:gd name="T30" fmla="*/ 155 w 688"/>
                <a:gd name="T31" fmla="*/ 269 h 1286"/>
                <a:gd name="T32" fmla="*/ 155 w 688"/>
                <a:gd name="T33" fmla="*/ 393 h 1286"/>
                <a:gd name="T34" fmla="*/ 532 w 688"/>
                <a:gd name="T35" fmla="*/ 769 h 1286"/>
                <a:gd name="T36" fmla="*/ 532 w 688"/>
                <a:gd name="T37" fmla="*/ 647 h 1286"/>
                <a:gd name="T38" fmla="*/ 155 w 688"/>
                <a:gd name="T39" fmla="*/ 269 h 1286"/>
                <a:gd name="T40" fmla="*/ 165 w 688"/>
                <a:gd name="T41" fmla="*/ 157 h 1286"/>
                <a:gd name="T42" fmla="*/ 532 w 688"/>
                <a:gd name="T43" fmla="*/ 524 h 1286"/>
                <a:gd name="T44" fmla="*/ 532 w 688"/>
                <a:gd name="T45" fmla="*/ 400 h 1286"/>
                <a:gd name="T46" fmla="*/ 289 w 688"/>
                <a:gd name="T47" fmla="*/ 157 h 1286"/>
                <a:gd name="T48" fmla="*/ 165 w 688"/>
                <a:gd name="T49" fmla="*/ 157 h 1286"/>
                <a:gd name="T50" fmla="*/ 411 w 688"/>
                <a:gd name="T51" fmla="*/ 155 h 1286"/>
                <a:gd name="T52" fmla="*/ 532 w 688"/>
                <a:gd name="T53" fmla="*/ 276 h 1286"/>
                <a:gd name="T54" fmla="*/ 532 w 688"/>
                <a:gd name="T55" fmla="*/ 155 h 1286"/>
                <a:gd name="T56" fmla="*/ 411 w 688"/>
                <a:gd name="T57" fmla="*/ 155 h 1286"/>
                <a:gd name="T58" fmla="*/ 78 w 688"/>
                <a:gd name="T59" fmla="*/ 0 h 1286"/>
                <a:gd name="T60" fmla="*/ 611 w 688"/>
                <a:gd name="T61" fmla="*/ 0 h 1286"/>
                <a:gd name="T62" fmla="*/ 635 w 688"/>
                <a:gd name="T63" fmla="*/ 4 h 1286"/>
                <a:gd name="T64" fmla="*/ 657 w 688"/>
                <a:gd name="T65" fmla="*/ 14 h 1286"/>
                <a:gd name="T66" fmla="*/ 673 w 688"/>
                <a:gd name="T67" fmla="*/ 32 h 1286"/>
                <a:gd name="T68" fmla="*/ 685 w 688"/>
                <a:gd name="T69" fmla="*/ 52 h 1286"/>
                <a:gd name="T70" fmla="*/ 688 w 688"/>
                <a:gd name="T71" fmla="*/ 77 h 1286"/>
                <a:gd name="T72" fmla="*/ 688 w 688"/>
                <a:gd name="T73" fmla="*/ 1209 h 1286"/>
                <a:gd name="T74" fmla="*/ 685 w 688"/>
                <a:gd name="T75" fmla="*/ 1234 h 1286"/>
                <a:gd name="T76" fmla="*/ 673 w 688"/>
                <a:gd name="T77" fmla="*/ 1254 h 1286"/>
                <a:gd name="T78" fmla="*/ 657 w 688"/>
                <a:gd name="T79" fmla="*/ 1272 h 1286"/>
                <a:gd name="T80" fmla="*/ 635 w 688"/>
                <a:gd name="T81" fmla="*/ 1282 h 1286"/>
                <a:gd name="T82" fmla="*/ 611 w 688"/>
                <a:gd name="T83" fmla="*/ 1286 h 1286"/>
                <a:gd name="T84" fmla="*/ 78 w 688"/>
                <a:gd name="T85" fmla="*/ 1286 h 1286"/>
                <a:gd name="T86" fmla="*/ 53 w 688"/>
                <a:gd name="T87" fmla="*/ 1282 h 1286"/>
                <a:gd name="T88" fmla="*/ 32 w 688"/>
                <a:gd name="T89" fmla="*/ 1272 h 1286"/>
                <a:gd name="T90" fmla="*/ 14 w 688"/>
                <a:gd name="T91" fmla="*/ 1254 h 1286"/>
                <a:gd name="T92" fmla="*/ 4 w 688"/>
                <a:gd name="T93" fmla="*/ 1234 h 1286"/>
                <a:gd name="T94" fmla="*/ 0 w 688"/>
                <a:gd name="T95" fmla="*/ 1209 h 1286"/>
                <a:gd name="T96" fmla="*/ 0 w 688"/>
                <a:gd name="T97" fmla="*/ 77 h 1286"/>
                <a:gd name="T98" fmla="*/ 4 w 688"/>
                <a:gd name="T99" fmla="*/ 52 h 1286"/>
                <a:gd name="T100" fmla="*/ 14 w 688"/>
                <a:gd name="T101" fmla="*/ 32 h 1286"/>
                <a:gd name="T102" fmla="*/ 32 w 688"/>
                <a:gd name="T103" fmla="*/ 14 h 1286"/>
                <a:gd name="T104" fmla="*/ 53 w 688"/>
                <a:gd name="T105" fmla="*/ 4 h 1286"/>
                <a:gd name="T106" fmla="*/ 78 w 688"/>
                <a:gd name="T107" fmla="*/ 0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8" h="1286">
                  <a:moveTo>
                    <a:pt x="155" y="1010"/>
                  </a:moveTo>
                  <a:lnTo>
                    <a:pt x="155" y="1130"/>
                  </a:lnTo>
                  <a:lnTo>
                    <a:pt x="276" y="1130"/>
                  </a:lnTo>
                  <a:lnTo>
                    <a:pt x="155" y="1010"/>
                  </a:lnTo>
                  <a:close/>
                  <a:moveTo>
                    <a:pt x="155" y="764"/>
                  </a:moveTo>
                  <a:lnTo>
                    <a:pt x="155" y="886"/>
                  </a:lnTo>
                  <a:lnTo>
                    <a:pt x="400" y="1130"/>
                  </a:lnTo>
                  <a:lnTo>
                    <a:pt x="400" y="1132"/>
                  </a:lnTo>
                  <a:lnTo>
                    <a:pt x="523" y="1132"/>
                  </a:lnTo>
                  <a:lnTo>
                    <a:pt x="155" y="764"/>
                  </a:lnTo>
                  <a:close/>
                  <a:moveTo>
                    <a:pt x="155" y="516"/>
                  </a:moveTo>
                  <a:lnTo>
                    <a:pt x="155" y="638"/>
                  </a:lnTo>
                  <a:lnTo>
                    <a:pt x="532" y="1017"/>
                  </a:lnTo>
                  <a:lnTo>
                    <a:pt x="532" y="893"/>
                  </a:lnTo>
                  <a:lnTo>
                    <a:pt x="155" y="516"/>
                  </a:lnTo>
                  <a:close/>
                  <a:moveTo>
                    <a:pt x="155" y="269"/>
                  </a:moveTo>
                  <a:lnTo>
                    <a:pt x="155" y="393"/>
                  </a:lnTo>
                  <a:lnTo>
                    <a:pt x="532" y="769"/>
                  </a:lnTo>
                  <a:lnTo>
                    <a:pt x="532" y="647"/>
                  </a:lnTo>
                  <a:lnTo>
                    <a:pt x="155" y="269"/>
                  </a:lnTo>
                  <a:close/>
                  <a:moveTo>
                    <a:pt x="165" y="157"/>
                  </a:moveTo>
                  <a:lnTo>
                    <a:pt x="532" y="524"/>
                  </a:lnTo>
                  <a:lnTo>
                    <a:pt x="532" y="400"/>
                  </a:lnTo>
                  <a:lnTo>
                    <a:pt x="289" y="157"/>
                  </a:lnTo>
                  <a:lnTo>
                    <a:pt x="165" y="157"/>
                  </a:lnTo>
                  <a:close/>
                  <a:moveTo>
                    <a:pt x="411" y="155"/>
                  </a:moveTo>
                  <a:lnTo>
                    <a:pt x="532" y="276"/>
                  </a:lnTo>
                  <a:lnTo>
                    <a:pt x="532" y="155"/>
                  </a:lnTo>
                  <a:lnTo>
                    <a:pt x="411" y="155"/>
                  </a:lnTo>
                  <a:close/>
                  <a:moveTo>
                    <a:pt x="78" y="0"/>
                  </a:moveTo>
                  <a:lnTo>
                    <a:pt x="611" y="0"/>
                  </a:lnTo>
                  <a:lnTo>
                    <a:pt x="635" y="4"/>
                  </a:lnTo>
                  <a:lnTo>
                    <a:pt x="657" y="14"/>
                  </a:lnTo>
                  <a:lnTo>
                    <a:pt x="673" y="32"/>
                  </a:lnTo>
                  <a:lnTo>
                    <a:pt x="685" y="52"/>
                  </a:lnTo>
                  <a:lnTo>
                    <a:pt x="688" y="77"/>
                  </a:lnTo>
                  <a:lnTo>
                    <a:pt x="688" y="1209"/>
                  </a:lnTo>
                  <a:lnTo>
                    <a:pt x="685" y="1234"/>
                  </a:lnTo>
                  <a:lnTo>
                    <a:pt x="673" y="1254"/>
                  </a:lnTo>
                  <a:lnTo>
                    <a:pt x="657" y="1272"/>
                  </a:lnTo>
                  <a:lnTo>
                    <a:pt x="635" y="1282"/>
                  </a:lnTo>
                  <a:lnTo>
                    <a:pt x="611" y="1286"/>
                  </a:lnTo>
                  <a:lnTo>
                    <a:pt x="78" y="1286"/>
                  </a:lnTo>
                  <a:lnTo>
                    <a:pt x="53" y="1282"/>
                  </a:lnTo>
                  <a:lnTo>
                    <a:pt x="32" y="1272"/>
                  </a:lnTo>
                  <a:lnTo>
                    <a:pt x="14" y="1254"/>
                  </a:lnTo>
                  <a:lnTo>
                    <a:pt x="4" y="1234"/>
                  </a:lnTo>
                  <a:lnTo>
                    <a:pt x="0" y="1209"/>
                  </a:lnTo>
                  <a:lnTo>
                    <a:pt x="0" y="77"/>
                  </a:lnTo>
                  <a:lnTo>
                    <a:pt x="4" y="52"/>
                  </a:lnTo>
                  <a:lnTo>
                    <a:pt x="14" y="32"/>
                  </a:lnTo>
                  <a:lnTo>
                    <a:pt x="32" y="14"/>
                  </a:lnTo>
                  <a:lnTo>
                    <a:pt x="53" y="4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06">
              <a:extLst>
                <a:ext uri="{FF2B5EF4-FFF2-40B4-BE49-F238E27FC236}">
                  <a16:creationId xmlns:a16="http://schemas.microsoft.com/office/drawing/2014/main" id="{E51BBB57-B083-47DC-8F14-68FDD065CE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8" y="1235"/>
              <a:ext cx="229" cy="774"/>
            </a:xfrm>
            <a:custGeom>
              <a:avLst/>
              <a:gdLst>
                <a:gd name="T0" fmla="*/ 79 w 689"/>
                <a:gd name="T1" fmla="*/ 0 h 2321"/>
                <a:gd name="T2" fmla="*/ 611 w 689"/>
                <a:gd name="T3" fmla="*/ 0 h 2321"/>
                <a:gd name="T4" fmla="*/ 636 w 689"/>
                <a:gd name="T5" fmla="*/ 4 h 2321"/>
                <a:gd name="T6" fmla="*/ 657 w 689"/>
                <a:gd name="T7" fmla="*/ 14 h 2321"/>
                <a:gd name="T8" fmla="*/ 674 w 689"/>
                <a:gd name="T9" fmla="*/ 32 h 2321"/>
                <a:gd name="T10" fmla="*/ 686 w 689"/>
                <a:gd name="T11" fmla="*/ 54 h 2321"/>
                <a:gd name="T12" fmla="*/ 689 w 689"/>
                <a:gd name="T13" fmla="*/ 78 h 2321"/>
                <a:gd name="T14" fmla="*/ 689 w 689"/>
                <a:gd name="T15" fmla="*/ 2244 h 2321"/>
                <a:gd name="T16" fmla="*/ 686 w 689"/>
                <a:gd name="T17" fmla="*/ 2269 h 2321"/>
                <a:gd name="T18" fmla="*/ 674 w 689"/>
                <a:gd name="T19" fmla="*/ 2289 h 2321"/>
                <a:gd name="T20" fmla="*/ 657 w 689"/>
                <a:gd name="T21" fmla="*/ 2307 h 2321"/>
                <a:gd name="T22" fmla="*/ 636 w 689"/>
                <a:gd name="T23" fmla="*/ 2317 h 2321"/>
                <a:gd name="T24" fmla="*/ 611 w 689"/>
                <a:gd name="T25" fmla="*/ 2321 h 2321"/>
                <a:gd name="T26" fmla="*/ 79 w 689"/>
                <a:gd name="T27" fmla="*/ 2321 h 2321"/>
                <a:gd name="T28" fmla="*/ 54 w 689"/>
                <a:gd name="T29" fmla="*/ 2317 h 2321"/>
                <a:gd name="T30" fmla="*/ 32 w 689"/>
                <a:gd name="T31" fmla="*/ 2307 h 2321"/>
                <a:gd name="T32" fmla="*/ 15 w 689"/>
                <a:gd name="T33" fmla="*/ 2289 h 2321"/>
                <a:gd name="T34" fmla="*/ 5 w 689"/>
                <a:gd name="T35" fmla="*/ 2269 h 2321"/>
                <a:gd name="T36" fmla="*/ 0 w 689"/>
                <a:gd name="T37" fmla="*/ 2244 h 2321"/>
                <a:gd name="T38" fmla="*/ 0 w 689"/>
                <a:gd name="T39" fmla="*/ 78 h 2321"/>
                <a:gd name="T40" fmla="*/ 5 w 689"/>
                <a:gd name="T41" fmla="*/ 54 h 2321"/>
                <a:gd name="T42" fmla="*/ 15 w 689"/>
                <a:gd name="T43" fmla="*/ 32 h 2321"/>
                <a:gd name="T44" fmla="*/ 32 w 689"/>
                <a:gd name="T45" fmla="*/ 14 h 2321"/>
                <a:gd name="T46" fmla="*/ 54 w 689"/>
                <a:gd name="T47" fmla="*/ 4 h 2321"/>
                <a:gd name="T48" fmla="*/ 79 w 689"/>
                <a:gd name="T49" fmla="*/ 0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9" h="2321">
                  <a:moveTo>
                    <a:pt x="79" y="0"/>
                  </a:moveTo>
                  <a:lnTo>
                    <a:pt x="611" y="0"/>
                  </a:lnTo>
                  <a:lnTo>
                    <a:pt x="636" y="4"/>
                  </a:lnTo>
                  <a:lnTo>
                    <a:pt x="657" y="14"/>
                  </a:lnTo>
                  <a:lnTo>
                    <a:pt x="674" y="32"/>
                  </a:lnTo>
                  <a:lnTo>
                    <a:pt x="686" y="54"/>
                  </a:lnTo>
                  <a:lnTo>
                    <a:pt x="689" y="78"/>
                  </a:lnTo>
                  <a:lnTo>
                    <a:pt x="689" y="2244"/>
                  </a:lnTo>
                  <a:lnTo>
                    <a:pt x="686" y="2269"/>
                  </a:lnTo>
                  <a:lnTo>
                    <a:pt x="674" y="2289"/>
                  </a:lnTo>
                  <a:lnTo>
                    <a:pt x="657" y="2307"/>
                  </a:lnTo>
                  <a:lnTo>
                    <a:pt x="636" y="2317"/>
                  </a:lnTo>
                  <a:lnTo>
                    <a:pt x="611" y="2321"/>
                  </a:lnTo>
                  <a:lnTo>
                    <a:pt x="79" y="2321"/>
                  </a:lnTo>
                  <a:lnTo>
                    <a:pt x="54" y="2317"/>
                  </a:lnTo>
                  <a:lnTo>
                    <a:pt x="32" y="2307"/>
                  </a:lnTo>
                  <a:lnTo>
                    <a:pt x="15" y="2289"/>
                  </a:lnTo>
                  <a:lnTo>
                    <a:pt x="5" y="2269"/>
                  </a:lnTo>
                  <a:lnTo>
                    <a:pt x="0" y="2244"/>
                  </a:lnTo>
                  <a:lnTo>
                    <a:pt x="0" y="78"/>
                  </a:lnTo>
                  <a:lnTo>
                    <a:pt x="5" y="54"/>
                  </a:lnTo>
                  <a:lnTo>
                    <a:pt x="15" y="32"/>
                  </a:lnTo>
                  <a:lnTo>
                    <a:pt x="32" y="14"/>
                  </a:lnTo>
                  <a:lnTo>
                    <a:pt x="54" y="4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1" name="Freeform 116">
            <a:extLst>
              <a:ext uri="{FF2B5EF4-FFF2-40B4-BE49-F238E27FC236}">
                <a16:creationId xmlns:a16="http://schemas.microsoft.com/office/drawing/2014/main" id="{872EBB80-FEBF-4FDB-B475-3210D90AC46A}"/>
              </a:ext>
            </a:extLst>
          </p:cNvPr>
          <p:cNvSpPr>
            <a:spLocks/>
          </p:cNvSpPr>
          <p:nvPr/>
        </p:nvSpPr>
        <p:spPr bwMode="auto">
          <a:xfrm>
            <a:off x="1824661" y="2826398"/>
            <a:ext cx="509667" cy="448813"/>
          </a:xfrm>
          <a:custGeom>
            <a:avLst/>
            <a:gdLst>
              <a:gd name="T0" fmla="*/ 1272 w 4019"/>
              <a:gd name="T1" fmla="*/ 446 h 3537"/>
              <a:gd name="T2" fmla="*/ 1751 w 4019"/>
              <a:gd name="T3" fmla="*/ 406 h 3537"/>
              <a:gd name="T4" fmla="*/ 2093 w 4019"/>
              <a:gd name="T5" fmla="*/ 479 h 3537"/>
              <a:gd name="T6" fmla="*/ 3354 w 4019"/>
              <a:gd name="T7" fmla="*/ 581 h 3537"/>
              <a:gd name="T8" fmla="*/ 2479 w 4019"/>
              <a:gd name="T9" fmla="*/ 669 h 3537"/>
              <a:gd name="T10" fmla="*/ 2779 w 4019"/>
              <a:gd name="T11" fmla="*/ 926 h 3537"/>
              <a:gd name="T12" fmla="*/ 2804 w 4019"/>
              <a:gd name="T13" fmla="*/ 1139 h 3537"/>
              <a:gd name="T14" fmla="*/ 2880 w 4019"/>
              <a:gd name="T15" fmla="*/ 1500 h 3537"/>
              <a:gd name="T16" fmla="*/ 2790 w 4019"/>
              <a:gd name="T17" fmla="*/ 1682 h 3537"/>
              <a:gd name="T18" fmla="*/ 2596 w 4019"/>
              <a:gd name="T19" fmla="*/ 1670 h 3537"/>
              <a:gd name="T20" fmla="*/ 2377 w 4019"/>
              <a:gd name="T21" fmla="*/ 1368 h 3537"/>
              <a:gd name="T22" fmla="*/ 2268 w 4019"/>
              <a:gd name="T23" fmla="*/ 1148 h 3537"/>
              <a:gd name="T24" fmla="*/ 451 w 4019"/>
              <a:gd name="T25" fmla="*/ 2201 h 3537"/>
              <a:gd name="T26" fmla="*/ 398 w 4019"/>
              <a:gd name="T27" fmla="*/ 2402 h 3537"/>
              <a:gd name="T28" fmla="*/ 587 w 4019"/>
              <a:gd name="T29" fmla="*/ 2487 h 3537"/>
              <a:gd name="T30" fmla="*/ 1638 w 4019"/>
              <a:gd name="T31" fmla="*/ 1780 h 3537"/>
              <a:gd name="T32" fmla="*/ 1735 w 4019"/>
              <a:gd name="T33" fmla="*/ 1880 h 3537"/>
              <a:gd name="T34" fmla="*/ 771 w 4019"/>
              <a:gd name="T35" fmla="*/ 2603 h 3537"/>
              <a:gd name="T36" fmla="*/ 856 w 4019"/>
              <a:gd name="T37" fmla="*/ 2784 h 3537"/>
              <a:gd name="T38" fmla="*/ 1072 w 4019"/>
              <a:gd name="T39" fmla="*/ 2750 h 3537"/>
              <a:gd name="T40" fmla="*/ 1902 w 4019"/>
              <a:gd name="T41" fmla="*/ 2166 h 3537"/>
              <a:gd name="T42" fmla="*/ 1971 w 4019"/>
              <a:gd name="T43" fmla="*/ 2283 h 3537"/>
              <a:gd name="T44" fmla="*/ 1135 w 4019"/>
              <a:gd name="T45" fmla="*/ 2963 h 3537"/>
              <a:gd name="T46" fmla="*/ 1246 w 4019"/>
              <a:gd name="T47" fmla="*/ 3128 h 3537"/>
              <a:gd name="T48" fmla="*/ 2053 w 4019"/>
              <a:gd name="T49" fmla="*/ 2639 h 3537"/>
              <a:gd name="T50" fmla="*/ 2148 w 4019"/>
              <a:gd name="T51" fmla="*/ 2739 h 3537"/>
              <a:gd name="T52" fmla="*/ 1674 w 4019"/>
              <a:gd name="T53" fmla="*/ 3155 h 3537"/>
              <a:gd name="T54" fmla="*/ 1772 w 4019"/>
              <a:gd name="T55" fmla="*/ 3291 h 3537"/>
              <a:gd name="T56" fmla="*/ 1919 w 4019"/>
              <a:gd name="T57" fmla="*/ 3150 h 3537"/>
              <a:gd name="T58" fmla="*/ 2148 w 4019"/>
              <a:gd name="T59" fmla="*/ 3039 h 3537"/>
              <a:gd name="T60" fmla="*/ 2317 w 4019"/>
              <a:gd name="T61" fmla="*/ 2787 h 3537"/>
              <a:gd name="T62" fmla="*/ 2581 w 4019"/>
              <a:gd name="T63" fmla="*/ 2755 h 3537"/>
              <a:gd name="T64" fmla="*/ 2679 w 4019"/>
              <a:gd name="T65" fmla="*/ 2524 h 3537"/>
              <a:gd name="T66" fmla="*/ 2944 w 4019"/>
              <a:gd name="T67" fmla="*/ 2527 h 3537"/>
              <a:gd name="T68" fmla="*/ 2913 w 4019"/>
              <a:gd name="T69" fmla="*/ 2297 h 3537"/>
              <a:gd name="T70" fmla="*/ 3143 w 4019"/>
              <a:gd name="T71" fmla="*/ 2130 h 3537"/>
              <a:gd name="T72" fmla="*/ 3680 w 4019"/>
              <a:gd name="T73" fmla="*/ 1780 h 3537"/>
              <a:gd name="T74" fmla="*/ 3768 w 4019"/>
              <a:gd name="T75" fmla="*/ 1921 h 3537"/>
              <a:gd name="T76" fmla="*/ 3566 w 4019"/>
              <a:gd name="T77" fmla="*/ 2638 h 3537"/>
              <a:gd name="T78" fmla="*/ 3395 w 4019"/>
              <a:gd name="T79" fmla="*/ 2870 h 3537"/>
              <a:gd name="T80" fmla="*/ 3170 w 4019"/>
              <a:gd name="T81" fmla="*/ 2849 h 3537"/>
              <a:gd name="T82" fmla="*/ 3084 w 4019"/>
              <a:gd name="T83" fmla="*/ 3105 h 3537"/>
              <a:gd name="T84" fmla="*/ 2837 w 4019"/>
              <a:gd name="T85" fmla="*/ 3119 h 3537"/>
              <a:gd name="T86" fmla="*/ 2754 w 4019"/>
              <a:gd name="T87" fmla="*/ 3259 h 3537"/>
              <a:gd name="T88" fmla="*/ 2512 w 4019"/>
              <a:gd name="T89" fmla="*/ 3356 h 3537"/>
              <a:gd name="T90" fmla="*/ 2378 w 4019"/>
              <a:gd name="T91" fmla="*/ 3315 h 3537"/>
              <a:gd name="T92" fmla="*/ 2229 w 4019"/>
              <a:gd name="T93" fmla="*/ 3529 h 3537"/>
              <a:gd name="T94" fmla="*/ 1994 w 4019"/>
              <a:gd name="T95" fmla="*/ 3449 h 3537"/>
              <a:gd name="T96" fmla="*/ 1748 w 4019"/>
              <a:gd name="T97" fmla="*/ 3447 h 3537"/>
              <a:gd name="T98" fmla="*/ 1525 w 4019"/>
              <a:gd name="T99" fmla="*/ 3246 h 3537"/>
              <a:gd name="T100" fmla="*/ 1264 w 4019"/>
              <a:gd name="T101" fmla="*/ 3295 h 3537"/>
              <a:gd name="T102" fmla="*/ 1014 w 4019"/>
              <a:gd name="T103" fmla="*/ 3128 h 3537"/>
              <a:gd name="T104" fmla="*/ 869 w 4019"/>
              <a:gd name="T105" fmla="*/ 2944 h 3537"/>
              <a:gd name="T106" fmla="*/ 629 w 4019"/>
              <a:gd name="T107" fmla="*/ 2759 h 3537"/>
              <a:gd name="T108" fmla="*/ 446 w 4019"/>
              <a:gd name="T109" fmla="*/ 2635 h 3537"/>
              <a:gd name="T110" fmla="*/ 230 w 4019"/>
              <a:gd name="T111" fmla="*/ 2403 h 3537"/>
              <a:gd name="T112" fmla="*/ 323 w 4019"/>
              <a:gd name="T113" fmla="*/ 2101 h 3537"/>
              <a:gd name="T114" fmla="*/ 150 w 4019"/>
              <a:gd name="T115" fmla="*/ 1733 h 3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019" h="3537">
                <a:moveTo>
                  <a:pt x="0" y="0"/>
                </a:moveTo>
                <a:lnTo>
                  <a:pt x="899" y="412"/>
                </a:lnTo>
                <a:lnTo>
                  <a:pt x="959" y="436"/>
                </a:lnTo>
                <a:lnTo>
                  <a:pt x="1020" y="452"/>
                </a:lnTo>
                <a:lnTo>
                  <a:pt x="1083" y="462"/>
                </a:lnTo>
                <a:lnTo>
                  <a:pt x="1146" y="463"/>
                </a:lnTo>
                <a:lnTo>
                  <a:pt x="1210" y="458"/>
                </a:lnTo>
                <a:lnTo>
                  <a:pt x="1272" y="446"/>
                </a:lnTo>
                <a:lnTo>
                  <a:pt x="1318" y="434"/>
                </a:lnTo>
                <a:lnTo>
                  <a:pt x="1369" y="423"/>
                </a:lnTo>
                <a:lnTo>
                  <a:pt x="1424" y="414"/>
                </a:lnTo>
                <a:lnTo>
                  <a:pt x="1481" y="407"/>
                </a:lnTo>
                <a:lnTo>
                  <a:pt x="1543" y="403"/>
                </a:lnTo>
                <a:lnTo>
                  <a:pt x="1609" y="401"/>
                </a:lnTo>
                <a:lnTo>
                  <a:pt x="1677" y="402"/>
                </a:lnTo>
                <a:lnTo>
                  <a:pt x="1751" y="406"/>
                </a:lnTo>
                <a:lnTo>
                  <a:pt x="1826" y="414"/>
                </a:lnTo>
                <a:lnTo>
                  <a:pt x="1906" y="427"/>
                </a:lnTo>
                <a:lnTo>
                  <a:pt x="1989" y="444"/>
                </a:lnTo>
                <a:lnTo>
                  <a:pt x="2000" y="447"/>
                </a:lnTo>
                <a:lnTo>
                  <a:pt x="2017" y="453"/>
                </a:lnTo>
                <a:lnTo>
                  <a:pt x="2039" y="459"/>
                </a:lnTo>
                <a:lnTo>
                  <a:pt x="2065" y="468"/>
                </a:lnTo>
                <a:lnTo>
                  <a:pt x="2093" y="479"/>
                </a:lnTo>
                <a:lnTo>
                  <a:pt x="3084" y="490"/>
                </a:lnTo>
                <a:lnTo>
                  <a:pt x="3133" y="487"/>
                </a:lnTo>
                <a:lnTo>
                  <a:pt x="3181" y="478"/>
                </a:lnTo>
                <a:lnTo>
                  <a:pt x="3227" y="462"/>
                </a:lnTo>
                <a:lnTo>
                  <a:pt x="3271" y="440"/>
                </a:lnTo>
                <a:lnTo>
                  <a:pt x="4019" y="4"/>
                </a:lnTo>
                <a:lnTo>
                  <a:pt x="4019" y="188"/>
                </a:lnTo>
                <a:lnTo>
                  <a:pt x="3354" y="581"/>
                </a:lnTo>
                <a:lnTo>
                  <a:pt x="3311" y="604"/>
                </a:lnTo>
                <a:lnTo>
                  <a:pt x="3266" y="623"/>
                </a:lnTo>
                <a:lnTo>
                  <a:pt x="3218" y="635"/>
                </a:lnTo>
                <a:lnTo>
                  <a:pt x="3171" y="642"/>
                </a:lnTo>
                <a:lnTo>
                  <a:pt x="3122" y="645"/>
                </a:lnTo>
                <a:lnTo>
                  <a:pt x="2954" y="648"/>
                </a:lnTo>
                <a:lnTo>
                  <a:pt x="2425" y="640"/>
                </a:lnTo>
                <a:lnTo>
                  <a:pt x="2479" y="669"/>
                </a:lnTo>
                <a:lnTo>
                  <a:pt x="2530" y="698"/>
                </a:lnTo>
                <a:lnTo>
                  <a:pt x="2579" y="730"/>
                </a:lnTo>
                <a:lnTo>
                  <a:pt x="2624" y="761"/>
                </a:lnTo>
                <a:lnTo>
                  <a:pt x="2665" y="793"/>
                </a:lnTo>
                <a:lnTo>
                  <a:pt x="2703" y="826"/>
                </a:lnTo>
                <a:lnTo>
                  <a:pt x="2734" y="859"/>
                </a:lnTo>
                <a:lnTo>
                  <a:pt x="2759" y="893"/>
                </a:lnTo>
                <a:lnTo>
                  <a:pt x="2779" y="926"/>
                </a:lnTo>
                <a:lnTo>
                  <a:pt x="2779" y="930"/>
                </a:lnTo>
                <a:lnTo>
                  <a:pt x="2780" y="942"/>
                </a:lnTo>
                <a:lnTo>
                  <a:pt x="2782" y="961"/>
                </a:lnTo>
                <a:lnTo>
                  <a:pt x="2785" y="988"/>
                </a:lnTo>
                <a:lnTo>
                  <a:pt x="2788" y="1020"/>
                </a:lnTo>
                <a:lnTo>
                  <a:pt x="2793" y="1055"/>
                </a:lnTo>
                <a:lnTo>
                  <a:pt x="2798" y="1095"/>
                </a:lnTo>
                <a:lnTo>
                  <a:pt x="2804" y="1139"/>
                </a:lnTo>
                <a:lnTo>
                  <a:pt x="2812" y="1184"/>
                </a:lnTo>
                <a:lnTo>
                  <a:pt x="2819" y="1232"/>
                </a:lnTo>
                <a:lnTo>
                  <a:pt x="2827" y="1279"/>
                </a:lnTo>
                <a:lnTo>
                  <a:pt x="2837" y="1327"/>
                </a:lnTo>
                <a:lnTo>
                  <a:pt x="2847" y="1374"/>
                </a:lnTo>
                <a:lnTo>
                  <a:pt x="2857" y="1418"/>
                </a:lnTo>
                <a:lnTo>
                  <a:pt x="2868" y="1461"/>
                </a:lnTo>
                <a:lnTo>
                  <a:pt x="2880" y="1500"/>
                </a:lnTo>
                <a:lnTo>
                  <a:pt x="2886" y="1529"/>
                </a:lnTo>
                <a:lnTo>
                  <a:pt x="2887" y="1558"/>
                </a:lnTo>
                <a:lnTo>
                  <a:pt x="2881" y="1586"/>
                </a:lnTo>
                <a:lnTo>
                  <a:pt x="2871" y="1613"/>
                </a:lnTo>
                <a:lnTo>
                  <a:pt x="2855" y="1637"/>
                </a:lnTo>
                <a:lnTo>
                  <a:pt x="2835" y="1657"/>
                </a:lnTo>
                <a:lnTo>
                  <a:pt x="2809" y="1674"/>
                </a:lnTo>
                <a:lnTo>
                  <a:pt x="2790" y="1682"/>
                </a:lnTo>
                <a:lnTo>
                  <a:pt x="2769" y="1690"/>
                </a:lnTo>
                <a:lnTo>
                  <a:pt x="2746" y="1696"/>
                </a:lnTo>
                <a:lnTo>
                  <a:pt x="2723" y="1699"/>
                </a:lnTo>
                <a:lnTo>
                  <a:pt x="2698" y="1699"/>
                </a:lnTo>
                <a:lnTo>
                  <a:pt x="2674" y="1698"/>
                </a:lnTo>
                <a:lnTo>
                  <a:pt x="2648" y="1692"/>
                </a:lnTo>
                <a:lnTo>
                  <a:pt x="2622" y="1683"/>
                </a:lnTo>
                <a:lnTo>
                  <a:pt x="2596" y="1670"/>
                </a:lnTo>
                <a:lnTo>
                  <a:pt x="2568" y="1652"/>
                </a:lnTo>
                <a:lnTo>
                  <a:pt x="2541" y="1629"/>
                </a:lnTo>
                <a:lnTo>
                  <a:pt x="2513" y="1601"/>
                </a:lnTo>
                <a:lnTo>
                  <a:pt x="2486" y="1567"/>
                </a:lnTo>
                <a:lnTo>
                  <a:pt x="2458" y="1528"/>
                </a:lnTo>
                <a:lnTo>
                  <a:pt x="2430" y="1481"/>
                </a:lnTo>
                <a:lnTo>
                  <a:pt x="2403" y="1428"/>
                </a:lnTo>
                <a:lnTo>
                  <a:pt x="2377" y="1368"/>
                </a:lnTo>
                <a:lnTo>
                  <a:pt x="2350" y="1300"/>
                </a:lnTo>
                <a:lnTo>
                  <a:pt x="2324" y="1224"/>
                </a:lnTo>
                <a:lnTo>
                  <a:pt x="2323" y="1221"/>
                </a:lnTo>
                <a:lnTo>
                  <a:pt x="2318" y="1213"/>
                </a:lnTo>
                <a:lnTo>
                  <a:pt x="2310" y="1201"/>
                </a:lnTo>
                <a:lnTo>
                  <a:pt x="2299" y="1187"/>
                </a:lnTo>
                <a:lnTo>
                  <a:pt x="2285" y="1168"/>
                </a:lnTo>
                <a:lnTo>
                  <a:pt x="2268" y="1148"/>
                </a:lnTo>
                <a:lnTo>
                  <a:pt x="2250" y="1124"/>
                </a:lnTo>
                <a:lnTo>
                  <a:pt x="2228" y="1101"/>
                </a:lnTo>
                <a:lnTo>
                  <a:pt x="2205" y="1077"/>
                </a:lnTo>
                <a:lnTo>
                  <a:pt x="2181" y="1054"/>
                </a:lnTo>
                <a:lnTo>
                  <a:pt x="2154" y="1031"/>
                </a:lnTo>
                <a:lnTo>
                  <a:pt x="2126" y="1010"/>
                </a:lnTo>
                <a:lnTo>
                  <a:pt x="2095" y="990"/>
                </a:lnTo>
                <a:lnTo>
                  <a:pt x="451" y="2201"/>
                </a:lnTo>
                <a:lnTo>
                  <a:pt x="428" y="2221"/>
                </a:lnTo>
                <a:lnTo>
                  <a:pt x="411" y="2242"/>
                </a:lnTo>
                <a:lnTo>
                  <a:pt x="396" y="2267"/>
                </a:lnTo>
                <a:lnTo>
                  <a:pt x="387" y="2294"/>
                </a:lnTo>
                <a:lnTo>
                  <a:pt x="383" y="2320"/>
                </a:lnTo>
                <a:lnTo>
                  <a:pt x="384" y="2348"/>
                </a:lnTo>
                <a:lnTo>
                  <a:pt x="389" y="2375"/>
                </a:lnTo>
                <a:lnTo>
                  <a:pt x="398" y="2402"/>
                </a:lnTo>
                <a:lnTo>
                  <a:pt x="413" y="2426"/>
                </a:lnTo>
                <a:lnTo>
                  <a:pt x="432" y="2448"/>
                </a:lnTo>
                <a:lnTo>
                  <a:pt x="454" y="2467"/>
                </a:lnTo>
                <a:lnTo>
                  <a:pt x="479" y="2480"/>
                </a:lnTo>
                <a:lnTo>
                  <a:pt x="506" y="2488"/>
                </a:lnTo>
                <a:lnTo>
                  <a:pt x="532" y="2493"/>
                </a:lnTo>
                <a:lnTo>
                  <a:pt x="560" y="2492"/>
                </a:lnTo>
                <a:lnTo>
                  <a:pt x="587" y="2487"/>
                </a:lnTo>
                <a:lnTo>
                  <a:pt x="614" y="2477"/>
                </a:lnTo>
                <a:lnTo>
                  <a:pt x="637" y="2463"/>
                </a:lnTo>
                <a:lnTo>
                  <a:pt x="721" y="2402"/>
                </a:lnTo>
                <a:lnTo>
                  <a:pt x="728" y="2397"/>
                </a:lnTo>
                <a:lnTo>
                  <a:pt x="736" y="2391"/>
                </a:lnTo>
                <a:lnTo>
                  <a:pt x="743" y="2382"/>
                </a:lnTo>
                <a:lnTo>
                  <a:pt x="1615" y="1791"/>
                </a:lnTo>
                <a:lnTo>
                  <a:pt x="1638" y="1780"/>
                </a:lnTo>
                <a:lnTo>
                  <a:pt x="1660" y="1777"/>
                </a:lnTo>
                <a:lnTo>
                  <a:pt x="1682" y="1782"/>
                </a:lnTo>
                <a:lnTo>
                  <a:pt x="1704" y="1793"/>
                </a:lnTo>
                <a:lnTo>
                  <a:pt x="1719" y="1806"/>
                </a:lnTo>
                <a:lnTo>
                  <a:pt x="1730" y="1823"/>
                </a:lnTo>
                <a:lnTo>
                  <a:pt x="1736" y="1842"/>
                </a:lnTo>
                <a:lnTo>
                  <a:pt x="1737" y="1862"/>
                </a:lnTo>
                <a:lnTo>
                  <a:pt x="1735" y="1880"/>
                </a:lnTo>
                <a:lnTo>
                  <a:pt x="1729" y="1895"/>
                </a:lnTo>
                <a:lnTo>
                  <a:pt x="1718" y="1909"/>
                </a:lnTo>
                <a:lnTo>
                  <a:pt x="1704" y="1921"/>
                </a:lnTo>
                <a:lnTo>
                  <a:pt x="889" y="2476"/>
                </a:lnTo>
                <a:lnTo>
                  <a:pt x="816" y="2527"/>
                </a:lnTo>
                <a:lnTo>
                  <a:pt x="797" y="2551"/>
                </a:lnTo>
                <a:lnTo>
                  <a:pt x="782" y="2575"/>
                </a:lnTo>
                <a:lnTo>
                  <a:pt x="771" y="2603"/>
                </a:lnTo>
                <a:lnTo>
                  <a:pt x="766" y="2631"/>
                </a:lnTo>
                <a:lnTo>
                  <a:pt x="765" y="2659"/>
                </a:lnTo>
                <a:lnTo>
                  <a:pt x="770" y="2688"/>
                </a:lnTo>
                <a:lnTo>
                  <a:pt x="780" y="2716"/>
                </a:lnTo>
                <a:lnTo>
                  <a:pt x="795" y="2742"/>
                </a:lnTo>
                <a:lnTo>
                  <a:pt x="811" y="2760"/>
                </a:lnTo>
                <a:lnTo>
                  <a:pt x="832" y="2773"/>
                </a:lnTo>
                <a:lnTo>
                  <a:pt x="856" y="2784"/>
                </a:lnTo>
                <a:lnTo>
                  <a:pt x="883" y="2792"/>
                </a:lnTo>
                <a:lnTo>
                  <a:pt x="912" y="2797"/>
                </a:lnTo>
                <a:lnTo>
                  <a:pt x="943" y="2797"/>
                </a:lnTo>
                <a:lnTo>
                  <a:pt x="973" y="2794"/>
                </a:lnTo>
                <a:lnTo>
                  <a:pt x="1004" y="2787"/>
                </a:lnTo>
                <a:lnTo>
                  <a:pt x="1033" y="2776"/>
                </a:lnTo>
                <a:lnTo>
                  <a:pt x="1061" y="2761"/>
                </a:lnTo>
                <a:lnTo>
                  <a:pt x="1072" y="2750"/>
                </a:lnTo>
                <a:lnTo>
                  <a:pt x="1082" y="2741"/>
                </a:lnTo>
                <a:lnTo>
                  <a:pt x="1094" y="2731"/>
                </a:lnTo>
                <a:lnTo>
                  <a:pt x="1107" y="2723"/>
                </a:lnTo>
                <a:lnTo>
                  <a:pt x="1841" y="2194"/>
                </a:lnTo>
                <a:lnTo>
                  <a:pt x="1854" y="2180"/>
                </a:lnTo>
                <a:lnTo>
                  <a:pt x="1867" y="2172"/>
                </a:lnTo>
                <a:lnTo>
                  <a:pt x="1883" y="2167"/>
                </a:lnTo>
                <a:lnTo>
                  <a:pt x="1902" y="2166"/>
                </a:lnTo>
                <a:lnTo>
                  <a:pt x="1922" y="2169"/>
                </a:lnTo>
                <a:lnTo>
                  <a:pt x="1941" y="2178"/>
                </a:lnTo>
                <a:lnTo>
                  <a:pt x="1956" y="2191"/>
                </a:lnTo>
                <a:lnTo>
                  <a:pt x="1969" y="2207"/>
                </a:lnTo>
                <a:lnTo>
                  <a:pt x="1977" y="2227"/>
                </a:lnTo>
                <a:lnTo>
                  <a:pt x="1980" y="2247"/>
                </a:lnTo>
                <a:lnTo>
                  <a:pt x="1977" y="2266"/>
                </a:lnTo>
                <a:lnTo>
                  <a:pt x="1971" y="2283"/>
                </a:lnTo>
                <a:lnTo>
                  <a:pt x="1962" y="2297"/>
                </a:lnTo>
                <a:lnTo>
                  <a:pt x="1952" y="2309"/>
                </a:lnTo>
                <a:lnTo>
                  <a:pt x="1202" y="2844"/>
                </a:lnTo>
                <a:lnTo>
                  <a:pt x="1180" y="2862"/>
                </a:lnTo>
                <a:lnTo>
                  <a:pt x="1162" y="2884"/>
                </a:lnTo>
                <a:lnTo>
                  <a:pt x="1149" y="2910"/>
                </a:lnTo>
                <a:lnTo>
                  <a:pt x="1139" y="2935"/>
                </a:lnTo>
                <a:lnTo>
                  <a:pt x="1135" y="2963"/>
                </a:lnTo>
                <a:lnTo>
                  <a:pt x="1135" y="2990"/>
                </a:lnTo>
                <a:lnTo>
                  <a:pt x="1140" y="3018"/>
                </a:lnTo>
                <a:lnTo>
                  <a:pt x="1150" y="3044"/>
                </a:lnTo>
                <a:lnTo>
                  <a:pt x="1165" y="3068"/>
                </a:lnTo>
                <a:lnTo>
                  <a:pt x="1180" y="3088"/>
                </a:lnTo>
                <a:lnTo>
                  <a:pt x="1200" y="3105"/>
                </a:lnTo>
                <a:lnTo>
                  <a:pt x="1222" y="3118"/>
                </a:lnTo>
                <a:lnTo>
                  <a:pt x="1246" y="3128"/>
                </a:lnTo>
                <a:lnTo>
                  <a:pt x="1273" y="3134"/>
                </a:lnTo>
                <a:lnTo>
                  <a:pt x="1305" y="3136"/>
                </a:lnTo>
                <a:lnTo>
                  <a:pt x="1336" y="3131"/>
                </a:lnTo>
                <a:lnTo>
                  <a:pt x="1367" y="3121"/>
                </a:lnTo>
                <a:lnTo>
                  <a:pt x="1395" y="3105"/>
                </a:lnTo>
                <a:lnTo>
                  <a:pt x="2022" y="2650"/>
                </a:lnTo>
                <a:lnTo>
                  <a:pt x="2038" y="2643"/>
                </a:lnTo>
                <a:lnTo>
                  <a:pt x="2053" y="2639"/>
                </a:lnTo>
                <a:lnTo>
                  <a:pt x="2068" y="2638"/>
                </a:lnTo>
                <a:lnTo>
                  <a:pt x="2090" y="2641"/>
                </a:lnTo>
                <a:lnTo>
                  <a:pt x="2110" y="2649"/>
                </a:lnTo>
                <a:lnTo>
                  <a:pt x="2127" y="2663"/>
                </a:lnTo>
                <a:lnTo>
                  <a:pt x="2140" y="2680"/>
                </a:lnTo>
                <a:lnTo>
                  <a:pt x="2148" y="2699"/>
                </a:lnTo>
                <a:lnTo>
                  <a:pt x="2150" y="2722"/>
                </a:lnTo>
                <a:lnTo>
                  <a:pt x="2148" y="2739"/>
                </a:lnTo>
                <a:lnTo>
                  <a:pt x="2140" y="2755"/>
                </a:lnTo>
                <a:lnTo>
                  <a:pt x="2131" y="2769"/>
                </a:lnTo>
                <a:lnTo>
                  <a:pt x="2117" y="2781"/>
                </a:lnTo>
                <a:lnTo>
                  <a:pt x="1724" y="3077"/>
                </a:lnTo>
                <a:lnTo>
                  <a:pt x="1705" y="3093"/>
                </a:lnTo>
                <a:lnTo>
                  <a:pt x="1691" y="3111"/>
                </a:lnTo>
                <a:lnTo>
                  <a:pt x="1681" y="3133"/>
                </a:lnTo>
                <a:lnTo>
                  <a:pt x="1674" y="3155"/>
                </a:lnTo>
                <a:lnTo>
                  <a:pt x="1671" y="3178"/>
                </a:lnTo>
                <a:lnTo>
                  <a:pt x="1675" y="3201"/>
                </a:lnTo>
                <a:lnTo>
                  <a:pt x="1682" y="3223"/>
                </a:lnTo>
                <a:lnTo>
                  <a:pt x="1694" y="3241"/>
                </a:lnTo>
                <a:lnTo>
                  <a:pt x="1710" y="3259"/>
                </a:lnTo>
                <a:lnTo>
                  <a:pt x="1730" y="3273"/>
                </a:lnTo>
                <a:lnTo>
                  <a:pt x="1751" y="3284"/>
                </a:lnTo>
                <a:lnTo>
                  <a:pt x="1772" y="3291"/>
                </a:lnTo>
                <a:lnTo>
                  <a:pt x="1796" y="3292"/>
                </a:lnTo>
                <a:lnTo>
                  <a:pt x="1819" y="3290"/>
                </a:lnTo>
                <a:lnTo>
                  <a:pt x="1841" y="3283"/>
                </a:lnTo>
                <a:lnTo>
                  <a:pt x="1859" y="3270"/>
                </a:lnTo>
                <a:lnTo>
                  <a:pt x="1895" y="3247"/>
                </a:lnTo>
                <a:lnTo>
                  <a:pt x="1898" y="3214"/>
                </a:lnTo>
                <a:lnTo>
                  <a:pt x="1905" y="3181"/>
                </a:lnTo>
                <a:lnTo>
                  <a:pt x="1919" y="3150"/>
                </a:lnTo>
                <a:lnTo>
                  <a:pt x="1937" y="3121"/>
                </a:lnTo>
                <a:lnTo>
                  <a:pt x="1959" y="3094"/>
                </a:lnTo>
                <a:lnTo>
                  <a:pt x="1986" y="3071"/>
                </a:lnTo>
                <a:lnTo>
                  <a:pt x="2015" y="3054"/>
                </a:lnTo>
                <a:lnTo>
                  <a:pt x="2048" y="3041"/>
                </a:lnTo>
                <a:lnTo>
                  <a:pt x="2081" y="3035"/>
                </a:lnTo>
                <a:lnTo>
                  <a:pt x="2115" y="3034"/>
                </a:lnTo>
                <a:lnTo>
                  <a:pt x="2148" y="3039"/>
                </a:lnTo>
                <a:lnTo>
                  <a:pt x="2221" y="2993"/>
                </a:lnTo>
                <a:lnTo>
                  <a:pt x="2221" y="2960"/>
                </a:lnTo>
                <a:lnTo>
                  <a:pt x="2226" y="2927"/>
                </a:lnTo>
                <a:lnTo>
                  <a:pt x="2235" y="2895"/>
                </a:lnTo>
                <a:lnTo>
                  <a:pt x="2249" y="2864"/>
                </a:lnTo>
                <a:lnTo>
                  <a:pt x="2267" y="2836"/>
                </a:lnTo>
                <a:lnTo>
                  <a:pt x="2290" y="2809"/>
                </a:lnTo>
                <a:lnTo>
                  <a:pt x="2317" y="2787"/>
                </a:lnTo>
                <a:lnTo>
                  <a:pt x="2350" y="2769"/>
                </a:lnTo>
                <a:lnTo>
                  <a:pt x="2384" y="2755"/>
                </a:lnTo>
                <a:lnTo>
                  <a:pt x="2418" y="2748"/>
                </a:lnTo>
                <a:lnTo>
                  <a:pt x="2453" y="2747"/>
                </a:lnTo>
                <a:lnTo>
                  <a:pt x="2489" y="2752"/>
                </a:lnTo>
                <a:lnTo>
                  <a:pt x="2522" y="2760"/>
                </a:lnTo>
                <a:lnTo>
                  <a:pt x="2555" y="2775"/>
                </a:lnTo>
                <a:lnTo>
                  <a:pt x="2581" y="2755"/>
                </a:lnTo>
                <a:lnTo>
                  <a:pt x="2578" y="2719"/>
                </a:lnTo>
                <a:lnTo>
                  <a:pt x="2580" y="2682"/>
                </a:lnTo>
                <a:lnTo>
                  <a:pt x="2587" y="2646"/>
                </a:lnTo>
                <a:lnTo>
                  <a:pt x="2601" y="2613"/>
                </a:lnTo>
                <a:lnTo>
                  <a:pt x="2620" y="2581"/>
                </a:lnTo>
                <a:lnTo>
                  <a:pt x="2645" y="2553"/>
                </a:lnTo>
                <a:lnTo>
                  <a:pt x="2674" y="2529"/>
                </a:lnTo>
                <a:lnTo>
                  <a:pt x="2679" y="2524"/>
                </a:lnTo>
                <a:lnTo>
                  <a:pt x="2710" y="2505"/>
                </a:lnTo>
                <a:lnTo>
                  <a:pt x="2745" y="2493"/>
                </a:lnTo>
                <a:lnTo>
                  <a:pt x="2779" y="2486"/>
                </a:lnTo>
                <a:lnTo>
                  <a:pt x="2814" y="2485"/>
                </a:lnTo>
                <a:lnTo>
                  <a:pt x="2848" y="2488"/>
                </a:lnTo>
                <a:lnTo>
                  <a:pt x="2882" y="2497"/>
                </a:lnTo>
                <a:lnTo>
                  <a:pt x="2914" y="2510"/>
                </a:lnTo>
                <a:lnTo>
                  <a:pt x="2944" y="2527"/>
                </a:lnTo>
                <a:lnTo>
                  <a:pt x="2949" y="2527"/>
                </a:lnTo>
                <a:lnTo>
                  <a:pt x="2946" y="2518"/>
                </a:lnTo>
                <a:lnTo>
                  <a:pt x="2925" y="2482"/>
                </a:lnTo>
                <a:lnTo>
                  <a:pt x="2910" y="2447"/>
                </a:lnTo>
                <a:lnTo>
                  <a:pt x="2902" y="2409"/>
                </a:lnTo>
                <a:lnTo>
                  <a:pt x="2900" y="2372"/>
                </a:lnTo>
                <a:lnTo>
                  <a:pt x="2904" y="2334"/>
                </a:lnTo>
                <a:lnTo>
                  <a:pt x="2913" y="2297"/>
                </a:lnTo>
                <a:lnTo>
                  <a:pt x="2929" y="2262"/>
                </a:lnTo>
                <a:lnTo>
                  <a:pt x="2948" y="2229"/>
                </a:lnTo>
                <a:lnTo>
                  <a:pt x="2974" y="2199"/>
                </a:lnTo>
                <a:lnTo>
                  <a:pt x="3004" y="2173"/>
                </a:lnTo>
                <a:lnTo>
                  <a:pt x="3037" y="2154"/>
                </a:lnTo>
                <a:lnTo>
                  <a:pt x="3071" y="2140"/>
                </a:lnTo>
                <a:lnTo>
                  <a:pt x="3108" y="2133"/>
                </a:lnTo>
                <a:lnTo>
                  <a:pt x="3143" y="2130"/>
                </a:lnTo>
                <a:lnTo>
                  <a:pt x="3179" y="2133"/>
                </a:lnTo>
                <a:lnTo>
                  <a:pt x="3215" y="2140"/>
                </a:lnTo>
                <a:lnTo>
                  <a:pt x="3249" y="2154"/>
                </a:lnTo>
                <a:lnTo>
                  <a:pt x="3281" y="2172"/>
                </a:lnTo>
                <a:lnTo>
                  <a:pt x="3310" y="2194"/>
                </a:lnTo>
                <a:lnTo>
                  <a:pt x="3584" y="1877"/>
                </a:lnTo>
                <a:lnTo>
                  <a:pt x="3630" y="1826"/>
                </a:lnTo>
                <a:lnTo>
                  <a:pt x="3680" y="1780"/>
                </a:lnTo>
                <a:lnTo>
                  <a:pt x="3733" y="1737"/>
                </a:lnTo>
                <a:lnTo>
                  <a:pt x="3787" y="1697"/>
                </a:lnTo>
                <a:lnTo>
                  <a:pt x="3846" y="1661"/>
                </a:lnTo>
                <a:lnTo>
                  <a:pt x="4019" y="1563"/>
                </a:lnTo>
                <a:lnTo>
                  <a:pt x="4019" y="1760"/>
                </a:lnTo>
                <a:lnTo>
                  <a:pt x="3893" y="1832"/>
                </a:lnTo>
                <a:lnTo>
                  <a:pt x="3829" y="1873"/>
                </a:lnTo>
                <a:lnTo>
                  <a:pt x="3768" y="1921"/>
                </a:lnTo>
                <a:lnTo>
                  <a:pt x="3711" y="1972"/>
                </a:lnTo>
                <a:lnTo>
                  <a:pt x="3658" y="2028"/>
                </a:lnTo>
                <a:lnTo>
                  <a:pt x="3404" y="2325"/>
                </a:lnTo>
                <a:lnTo>
                  <a:pt x="3521" y="2492"/>
                </a:lnTo>
                <a:lnTo>
                  <a:pt x="3541" y="2527"/>
                </a:lnTo>
                <a:lnTo>
                  <a:pt x="3556" y="2563"/>
                </a:lnTo>
                <a:lnTo>
                  <a:pt x="3563" y="2600"/>
                </a:lnTo>
                <a:lnTo>
                  <a:pt x="3566" y="2638"/>
                </a:lnTo>
                <a:lnTo>
                  <a:pt x="3562" y="2676"/>
                </a:lnTo>
                <a:lnTo>
                  <a:pt x="3552" y="2713"/>
                </a:lnTo>
                <a:lnTo>
                  <a:pt x="3538" y="2748"/>
                </a:lnTo>
                <a:lnTo>
                  <a:pt x="3518" y="2781"/>
                </a:lnTo>
                <a:lnTo>
                  <a:pt x="3493" y="2811"/>
                </a:lnTo>
                <a:lnTo>
                  <a:pt x="3462" y="2837"/>
                </a:lnTo>
                <a:lnTo>
                  <a:pt x="3429" y="2856"/>
                </a:lnTo>
                <a:lnTo>
                  <a:pt x="3395" y="2870"/>
                </a:lnTo>
                <a:lnTo>
                  <a:pt x="3359" y="2877"/>
                </a:lnTo>
                <a:lnTo>
                  <a:pt x="3322" y="2879"/>
                </a:lnTo>
                <a:lnTo>
                  <a:pt x="3285" y="2877"/>
                </a:lnTo>
                <a:lnTo>
                  <a:pt x="3250" y="2870"/>
                </a:lnTo>
                <a:lnTo>
                  <a:pt x="3216" y="2856"/>
                </a:lnTo>
                <a:lnTo>
                  <a:pt x="3184" y="2838"/>
                </a:lnTo>
                <a:lnTo>
                  <a:pt x="3156" y="2816"/>
                </a:lnTo>
                <a:lnTo>
                  <a:pt x="3170" y="2849"/>
                </a:lnTo>
                <a:lnTo>
                  <a:pt x="3178" y="2884"/>
                </a:lnTo>
                <a:lnTo>
                  <a:pt x="3181" y="2920"/>
                </a:lnTo>
                <a:lnTo>
                  <a:pt x="3178" y="2955"/>
                </a:lnTo>
                <a:lnTo>
                  <a:pt x="3170" y="2990"/>
                </a:lnTo>
                <a:lnTo>
                  <a:pt x="3156" y="3022"/>
                </a:lnTo>
                <a:lnTo>
                  <a:pt x="3138" y="3054"/>
                </a:lnTo>
                <a:lnTo>
                  <a:pt x="3114" y="3080"/>
                </a:lnTo>
                <a:lnTo>
                  <a:pt x="3084" y="3105"/>
                </a:lnTo>
                <a:lnTo>
                  <a:pt x="3080" y="3110"/>
                </a:lnTo>
                <a:lnTo>
                  <a:pt x="3048" y="3128"/>
                </a:lnTo>
                <a:lnTo>
                  <a:pt x="3013" y="3141"/>
                </a:lnTo>
                <a:lnTo>
                  <a:pt x="2977" y="3147"/>
                </a:lnTo>
                <a:lnTo>
                  <a:pt x="2941" y="3149"/>
                </a:lnTo>
                <a:lnTo>
                  <a:pt x="2905" y="3145"/>
                </a:lnTo>
                <a:lnTo>
                  <a:pt x="2870" y="3135"/>
                </a:lnTo>
                <a:lnTo>
                  <a:pt x="2837" y="3119"/>
                </a:lnTo>
                <a:lnTo>
                  <a:pt x="2807" y="3099"/>
                </a:lnTo>
                <a:lnTo>
                  <a:pt x="2780" y="3073"/>
                </a:lnTo>
                <a:lnTo>
                  <a:pt x="2786" y="3105"/>
                </a:lnTo>
                <a:lnTo>
                  <a:pt x="2788" y="3138"/>
                </a:lnTo>
                <a:lnTo>
                  <a:pt x="2786" y="3169"/>
                </a:lnTo>
                <a:lnTo>
                  <a:pt x="2780" y="3201"/>
                </a:lnTo>
                <a:lnTo>
                  <a:pt x="2769" y="3231"/>
                </a:lnTo>
                <a:lnTo>
                  <a:pt x="2754" y="3259"/>
                </a:lnTo>
                <a:lnTo>
                  <a:pt x="2735" y="3286"/>
                </a:lnTo>
                <a:lnTo>
                  <a:pt x="2710" y="3309"/>
                </a:lnTo>
                <a:lnTo>
                  <a:pt x="2682" y="3330"/>
                </a:lnTo>
                <a:lnTo>
                  <a:pt x="2651" y="3346"/>
                </a:lnTo>
                <a:lnTo>
                  <a:pt x="2617" y="3357"/>
                </a:lnTo>
                <a:lnTo>
                  <a:pt x="2581" y="3362"/>
                </a:lnTo>
                <a:lnTo>
                  <a:pt x="2546" y="3362"/>
                </a:lnTo>
                <a:lnTo>
                  <a:pt x="2512" y="3356"/>
                </a:lnTo>
                <a:lnTo>
                  <a:pt x="2479" y="3346"/>
                </a:lnTo>
                <a:lnTo>
                  <a:pt x="2447" y="3330"/>
                </a:lnTo>
                <a:lnTo>
                  <a:pt x="2418" y="3309"/>
                </a:lnTo>
                <a:lnTo>
                  <a:pt x="2393" y="3285"/>
                </a:lnTo>
                <a:lnTo>
                  <a:pt x="2369" y="3257"/>
                </a:lnTo>
                <a:lnTo>
                  <a:pt x="2363" y="3247"/>
                </a:lnTo>
                <a:lnTo>
                  <a:pt x="2373" y="3280"/>
                </a:lnTo>
                <a:lnTo>
                  <a:pt x="2378" y="3315"/>
                </a:lnTo>
                <a:lnTo>
                  <a:pt x="2377" y="3351"/>
                </a:lnTo>
                <a:lnTo>
                  <a:pt x="2369" y="3385"/>
                </a:lnTo>
                <a:lnTo>
                  <a:pt x="2356" y="3419"/>
                </a:lnTo>
                <a:lnTo>
                  <a:pt x="2339" y="3449"/>
                </a:lnTo>
                <a:lnTo>
                  <a:pt x="2316" y="3476"/>
                </a:lnTo>
                <a:lnTo>
                  <a:pt x="2289" y="3501"/>
                </a:lnTo>
                <a:lnTo>
                  <a:pt x="2260" y="3516"/>
                </a:lnTo>
                <a:lnTo>
                  <a:pt x="2229" y="3529"/>
                </a:lnTo>
                <a:lnTo>
                  <a:pt x="2196" y="3536"/>
                </a:lnTo>
                <a:lnTo>
                  <a:pt x="2163" y="3537"/>
                </a:lnTo>
                <a:lnTo>
                  <a:pt x="2131" y="3535"/>
                </a:lnTo>
                <a:lnTo>
                  <a:pt x="2099" y="3526"/>
                </a:lnTo>
                <a:lnTo>
                  <a:pt x="2070" y="3514"/>
                </a:lnTo>
                <a:lnTo>
                  <a:pt x="2042" y="3497"/>
                </a:lnTo>
                <a:lnTo>
                  <a:pt x="2016" y="3475"/>
                </a:lnTo>
                <a:lnTo>
                  <a:pt x="1994" y="3449"/>
                </a:lnTo>
                <a:lnTo>
                  <a:pt x="1958" y="3397"/>
                </a:lnTo>
                <a:lnTo>
                  <a:pt x="1953" y="3397"/>
                </a:lnTo>
                <a:lnTo>
                  <a:pt x="1920" y="3416"/>
                </a:lnTo>
                <a:lnTo>
                  <a:pt x="1886" y="3432"/>
                </a:lnTo>
                <a:lnTo>
                  <a:pt x="1850" y="3442"/>
                </a:lnTo>
                <a:lnTo>
                  <a:pt x="1815" y="3448"/>
                </a:lnTo>
                <a:lnTo>
                  <a:pt x="1779" y="3448"/>
                </a:lnTo>
                <a:lnTo>
                  <a:pt x="1748" y="3447"/>
                </a:lnTo>
                <a:lnTo>
                  <a:pt x="1704" y="3435"/>
                </a:lnTo>
                <a:lnTo>
                  <a:pt x="1664" y="3418"/>
                </a:lnTo>
                <a:lnTo>
                  <a:pt x="1627" y="3396"/>
                </a:lnTo>
                <a:lnTo>
                  <a:pt x="1596" y="3368"/>
                </a:lnTo>
                <a:lnTo>
                  <a:pt x="1568" y="3336"/>
                </a:lnTo>
                <a:lnTo>
                  <a:pt x="1550" y="3307"/>
                </a:lnTo>
                <a:lnTo>
                  <a:pt x="1536" y="3278"/>
                </a:lnTo>
                <a:lnTo>
                  <a:pt x="1525" y="3246"/>
                </a:lnTo>
                <a:lnTo>
                  <a:pt x="1519" y="3212"/>
                </a:lnTo>
                <a:lnTo>
                  <a:pt x="1487" y="3236"/>
                </a:lnTo>
                <a:lnTo>
                  <a:pt x="1451" y="3259"/>
                </a:lnTo>
                <a:lnTo>
                  <a:pt x="1412" y="3276"/>
                </a:lnTo>
                <a:lnTo>
                  <a:pt x="1370" y="3289"/>
                </a:lnTo>
                <a:lnTo>
                  <a:pt x="1328" y="3295"/>
                </a:lnTo>
                <a:lnTo>
                  <a:pt x="1283" y="3296"/>
                </a:lnTo>
                <a:lnTo>
                  <a:pt x="1264" y="3295"/>
                </a:lnTo>
                <a:lnTo>
                  <a:pt x="1247" y="3293"/>
                </a:lnTo>
                <a:lnTo>
                  <a:pt x="1206" y="3284"/>
                </a:lnTo>
                <a:lnTo>
                  <a:pt x="1167" y="3269"/>
                </a:lnTo>
                <a:lnTo>
                  <a:pt x="1130" y="3251"/>
                </a:lnTo>
                <a:lnTo>
                  <a:pt x="1096" y="3226"/>
                </a:lnTo>
                <a:lnTo>
                  <a:pt x="1066" y="3198"/>
                </a:lnTo>
                <a:lnTo>
                  <a:pt x="1038" y="3167"/>
                </a:lnTo>
                <a:lnTo>
                  <a:pt x="1014" y="3128"/>
                </a:lnTo>
                <a:lnTo>
                  <a:pt x="994" y="3086"/>
                </a:lnTo>
                <a:lnTo>
                  <a:pt x="982" y="3043"/>
                </a:lnTo>
                <a:lnTo>
                  <a:pt x="977" y="2998"/>
                </a:lnTo>
                <a:lnTo>
                  <a:pt x="979" y="2952"/>
                </a:lnTo>
                <a:lnTo>
                  <a:pt x="957" y="2951"/>
                </a:lnTo>
                <a:lnTo>
                  <a:pt x="933" y="2950"/>
                </a:lnTo>
                <a:lnTo>
                  <a:pt x="909" y="2949"/>
                </a:lnTo>
                <a:lnTo>
                  <a:pt x="869" y="2944"/>
                </a:lnTo>
                <a:lnTo>
                  <a:pt x="828" y="2937"/>
                </a:lnTo>
                <a:lnTo>
                  <a:pt x="792" y="2924"/>
                </a:lnTo>
                <a:lnTo>
                  <a:pt x="756" y="2907"/>
                </a:lnTo>
                <a:lnTo>
                  <a:pt x="724" y="2887"/>
                </a:lnTo>
                <a:lnTo>
                  <a:pt x="694" y="2861"/>
                </a:lnTo>
                <a:lnTo>
                  <a:pt x="668" y="2829"/>
                </a:lnTo>
                <a:lnTo>
                  <a:pt x="646" y="2794"/>
                </a:lnTo>
                <a:lnTo>
                  <a:pt x="629" y="2759"/>
                </a:lnTo>
                <a:lnTo>
                  <a:pt x="618" y="2721"/>
                </a:lnTo>
                <a:lnTo>
                  <a:pt x="610" y="2682"/>
                </a:lnTo>
                <a:lnTo>
                  <a:pt x="608" y="2641"/>
                </a:lnTo>
                <a:lnTo>
                  <a:pt x="566" y="2646"/>
                </a:lnTo>
                <a:lnTo>
                  <a:pt x="523" y="2646"/>
                </a:lnTo>
                <a:lnTo>
                  <a:pt x="504" y="2646"/>
                </a:lnTo>
                <a:lnTo>
                  <a:pt x="486" y="2644"/>
                </a:lnTo>
                <a:lnTo>
                  <a:pt x="446" y="2635"/>
                </a:lnTo>
                <a:lnTo>
                  <a:pt x="407" y="2620"/>
                </a:lnTo>
                <a:lnTo>
                  <a:pt x="370" y="2600"/>
                </a:lnTo>
                <a:lnTo>
                  <a:pt x="336" y="2577"/>
                </a:lnTo>
                <a:lnTo>
                  <a:pt x="305" y="2549"/>
                </a:lnTo>
                <a:lnTo>
                  <a:pt x="277" y="2518"/>
                </a:lnTo>
                <a:lnTo>
                  <a:pt x="256" y="2481"/>
                </a:lnTo>
                <a:lnTo>
                  <a:pt x="241" y="2442"/>
                </a:lnTo>
                <a:lnTo>
                  <a:pt x="230" y="2403"/>
                </a:lnTo>
                <a:lnTo>
                  <a:pt x="224" y="2363"/>
                </a:lnTo>
                <a:lnTo>
                  <a:pt x="224" y="2322"/>
                </a:lnTo>
                <a:lnTo>
                  <a:pt x="229" y="2281"/>
                </a:lnTo>
                <a:lnTo>
                  <a:pt x="238" y="2241"/>
                </a:lnTo>
                <a:lnTo>
                  <a:pt x="252" y="2203"/>
                </a:lnTo>
                <a:lnTo>
                  <a:pt x="270" y="2167"/>
                </a:lnTo>
                <a:lnTo>
                  <a:pt x="295" y="2133"/>
                </a:lnTo>
                <a:lnTo>
                  <a:pt x="323" y="2101"/>
                </a:lnTo>
                <a:lnTo>
                  <a:pt x="356" y="2073"/>
                </a:lnTo>
                <a:lnTo>
                  <a:pt x="409" y="2031"/>
                </a:lnTo>
                <a:lnTo>
                  <a:pt x="378" y="1972"/>
                </a:lnTo>
                <a:lnTo>
                  <a:pt x="341" y="1916"/>
                </a:lnTo>
                <a:lnTo>
                  <a:pt x="300" y="1865"/>
                </a:lnTo>
                <a:lnTo>
                  <a:pt x="253" y="1816"/>
                </a:lnTo>
                <a:lnTo>
                  <a:pt x="203" y="1772"/>
                </a:lnTo>
                <a:lnTo>
                  <a:pt x="150" y="1733"/>
                </a:lnTo>
                <a:lnTo>
                  <a:pt x="93" y="1698"/>
                </a:lnTo>
                <a:lnTo>
                  <a:pt x="0" y="164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2" name="Group 4">
            <a:extLst>
              <a:ext uri="{FF2B5EF4-FFF2-40B4-BE49-F238E27FC236}">
                <a16:creationId xmlns:a16="http://schemas.microsoft.com/office/drawing/2014/main" id="{4892E18A-826D-44E7-A5EB-2DC2B7351C3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469526" y="2856814"/>
            <a:ext cx="411100" cy="431152"/>
            <a:chOff x="1772" y="251"/>
            <a:chExt cx="205" cy="215"/>
          </a:xfrm>
          <a:solidFill>
            <a:schemeClr val="accent2"/>
          </a:solidFill>
        </p:grpSpPr>
        <p:sp>
          <p:nvSpPr>
            <p:cNvPr id="63" name="Freeform 6">
              <a:extLst>
                <a:ext uri="{FF2B5EF4-FFF2-40B4-BE49-F238E27FC236}">
                  <a16:creationId xmlns:a16="http://schemas.microsoft.com/office/drawing/2014/main" id="{D7B881D6-F198-48A0-B85D-10BA81421C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2" y="403"/>
              <a:ext cx="49" cy="63"/>
            </a:xfrm>
            <a:custGeom>
              <a:avLst/>
              <a:gdLst>
                <a:gd name="T0" fmla="*/ 146 w 733"/>
                <a:gd name="T1" fmla="*/ 0 h 954"/>
                <a:gd name="T2" fmla="*/ 586 w 733"/>
                <a:gd name="T3" fmla="*/ 0 h 954"/>
                <a:gd name="T4" fmla="*/ 617 w 733"/>
                <a:gd name="T5" fmla="*/ 3 h 954"/>
                <a:gd name="T6" fmla="*/ 644 w 733"/>
                <a:gd name="T7" fmla="*/ 12 h 954"/>
                <a:gd name="T8" fmla="*/ 669 w 733"/>
                <a:gd name="T9" fmla="*/ 25 h 954"/>
                <a:gd name="T10" fmla="*/ 691 w 733"/>
                <a:gd name="T11" fmla="*/ 44 h 954"/>
                <a:gd name="T12" fmla="*/ 708 w 733"/>
                <a:gd name="T13" fmla="*/ 65 h 954"/>
                <a:gd name="T14" fmla="*/ 722 w 733"/>
                <a:gd name="T15" fmla="*/ 90 h 954"/>
                <a:gd name="T16" fmla="*/ 730 w 733"/>
                <a:gd name="T17" fmla="*/ 118 h 954"/>
                <a:gd name="T18" fmla="*/ 733 w 733"/>
                <a:gd name="T19" fmla="*/ 147 h 954"/>
                <a:gd name="T20" fmla="*/ 733 w 733"/>
                <a:gd name="T21" fmla="*/ 807 h 954"/>
                <a:gd name="T22" fmla="*/ 730 w 733"/>
                <a:gd name="T23" fmla="*/ 836 h 954"/>
                <a:gd name="T24" fmla="*/ 722 w 733"/>
                <a:gd name="T25" fmla="*/ 864 h 954"/>
                <a:gd name="T26" fmla="*/ 708 w 733"/>
                <a:gd name="T27" fmla="*/ 889 h 954"/>
                <a:gd name="T28" fmla="*/ 691 w 733"/>
                <a:gd name="T29" fmla="*/ 910 h 954"/>
                <a:gd name="T30" fmla="*/ 669 w 733"/>
                <a:gd name="T31" fmla="*/ 929 h 954"/>
                <a:gd name="T32" fmla="*/ 644 w 733"/>
                <a:gd name="T33" fmla="*/ 942 h 954"/>
                <a:gd name="T34" fmla="*/ 617 w 733"/>
                <a:gd name="T35" fmla="*/ 951 h 954"/>
                <a:gd name="T36" fmla="*/ 586 w 733"/>
                <a:gd name="T37" fmla="*/ 954 h 954"/>
                <a:gd name="T38" fmla="*/ 146 w 733"/>
                <a:gd name="T39" fmla="*/ 954 h 954"/>
                <a:gd name="T40" fmla="*/ 117 w 733"/>
                <a:gd name="T41" fmla="*/ 951 h 954"/>
                <a:gd name="T42" fmla="*/ 89 w 733"/>
                <a:gd name="T43" fmla="*/ 942 h 954"/>
                <a:gd name="T44" fmla="*/ 65 w 733"/>
                <a:gd name="T45" fmla="*/ 929 h 954"/>
                <a:gd name="T46" fmla="*/ 43 w 733"/>
                <a:gd name="T47" fmla="*/ 910 h 954"/>
                <a:gd name="T48" fmla="*/ 25 w 733"/>
                <a:gd name="T49" fmla="*/ 889 h 954"/>
                <a:gd name="T50" fmla="*/ 11 w 733"/>
                <a:gd name="T51" fmla="*/ 864 h 954"/>
                <a:gd name="T52" fmla="*/ 3 w 733"/>
                <a:gd name="T53" fmla="*/ 836 h 954"/>
                <a:gd name="T54" fmla="*/ 0 w 733"/>
                <a:gd name="T55" fmla="*/ 807 h 954"/>
                <a:gd name="T56" fmla="*/ 0 w 733"/>
                <a:gd name="T57" fmla="*/ 147 h 954"/>
                <a:gd name="T58" fmla="*/ 3 w 733"/>
                <a:gd name="T59" fmla="*/ 118 h 954"/>
                <a:gd name="T60" fmla="*/ 11 w 733"/>
                <a:gd name="T61" fmla="*/ 90 h 954"/>
                <a:gd name="T62" fmla="*/ 25 w 733"/>
                <a:gd name="T63" fmla="*/ 65 h 954"/>
                <a:gd name="T64" fmla="*/ 43 w 733"/>
                <a:gd name="T65" fmla="*/ 44 h 954"/>
                <a:gd name="T66" fmla="*/ 65 w 733"/>
                <a:gd name="T67" fmla="*/ 25 h 954"/>
                <a:gd name="T68" fmla="*/ 89 w 733"/>
                <a:gd name="T69" fmla="*/ 12 h 954"/>
                <a:gd name="T70" fmla="*/ 117 w 733"/>
                <a:gd name="T71" fmla="*/ 3 h 954"/>
                <a:gd name="T72" fmla="*/ 146 w 733"/>
                <a:gd name="T73" fmla="*/ 0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3" h="954">
                  <a:moveTo>
                    <a:pt x="146" y="0"/>
                  </a:moveTo>
                  <a:lnTo>
                    <a:pt x="586" y="0"/>
                  </a:lnTo>
                  <a:lnTo>
                    <a:pt x="617" y="3"/>
                  </a:lnTo>
                  <a:lnTo>
                    <a:pt x="644" y="12"/>
                  </a:lnTo>
                  <a:lnTo>
                    <a:pt x="669" y="25"/>
                  </a:lnTo>
                  <a:lnTo>
                    <a:pt x="691" y="44"/>
                  </a:lnTo>
                  <a:lnTo>
                    <a:pt x="708" y="65"/>
                  </a:lnTo>
                  <a:lnTo>
                    <a:pt x="722" y="90"/>
                  </a:lnTo>
                  <a:lnTo>
                    <a:pt x="730" y="118"/>
                  </a:lnTo>
                  <a:lnTo>
                    <a:pt x="733" y="147"/>
                  </a:lnTo>
                  <a:lnTo>
                    <a:pt x="733" y="807"/>
                  </a:lnTo>
                  <a:lnTo>
                    <a:pt x="730" y="836"/>
                  </a:lnTo>
                  <a:lnTo>
                    <a:pt x="722" y="864"/>
                  </a:lnTo>
                  <a:lnTo>
                    <a:pt x="708" y="889"/>
                  </a:lnTo>
                  <a:lnTo>
                    <a:pt x="691" y="910"/>
                  </a:lnTo>
                  <a:lnTo>
                    <a:pt x="669" y="929"/>
                  </a:lnTo>
                  <a:lnTo>
                    <a:pt x="644" y="942"/>
                  </a:lnTo>
                  <a:lnTo>
                    <a:pt x="617" y="951"/>
                  </a:lnTo>
                  <a:lnTo>
                    <a:pt x="586" y="954"/>
                  </a:lnTo>
                  <a:lnTo>
                    <a:pt x="146" y="954"/>
                  </a:lnTo>
                  <a:lnTo>
                    <a:pt x="117" y="951"/>
                  </a:lnTo>
                  <a:lnTo>
                    <a:pt x="89" y="942"/>
                  </a:lnTo>
                  <a:lnTo>
                    <a:pt x="65" y="929"/>
                  </a:lnTo>
                  <a:lnTo>
                    <a:pt x="43" y="910"/>
                  </a:lnTo>
                  <a:lnTo>
                    <a:pt x="25" y="889"/>
                  </a:lnTo>
                  <a:lnTo>
                    <a:pt x="11" y="864"/>
                  </a:lnTo>
                  <a:lnTo>
                    <a:pt x="3" y="836"/>
                  </a:lnTo>
                  <a:lnTo>
                    <a:pt x="0" y="807"/>
                  </a:lnTo>
                  <a:lnTo>
                    <a:pt x="0" y="147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5"/>
                  </a:lnTo>
                  <a:lnTo>
                    <a:pt x="43" y="44"/>
                  </a:lnTo>
                  <a:lnTo>
                    <a:pt x="65" y="25"/>
                  </a:lnTo>
                  <a:lnTo>
                    <a:pt x="89" y="12"/>
                  </a:lnTo>
                  <a:lnTo>
                    <a:pt x="117" y="3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7">
              <a:extLst>
                <a:ext uri="{FF2B5EF4-FFF2-40B4-BE49-F238E27FC236}">
                  <a16:creationId xmlns:a16="http://schemas.microsoft.com/office/drawing/2014/main" id="{ACE751C9-2DCB-44E5-9B71-CDD523DC5E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8" y="369"/>
              <a:ext cx="49" cy="97"/>
            </a:xfrm>
            <a:custGeom>
              <a:avLst/>
              <a:gdLst>
                <a:gd name="T0" fmla="*/ 147 w 734"/>
                <a:gd name="T1" fmla="*/ 0 h 1467"/>
                <a:gd name="T2" fmla="*/ 588 w 734"/>
                <a:gd name="T3" fmla="*/ 0 h 1467"/>
                <a:gd name="T4" fmla="*/ 617 w 734"/>
                <a:gd name="T5" fmla="*/ 3 h 1467"/>
                <a:gd name="T6" fmla="*/ 644 w 734"/>
                <a:gd name="T7" fmla="*/ 12 h 1467"/>
                <a:gd name="T8" fmla="*/ 670 w 734"/>
                <a:gd name="T9" fmla="*/ 25 h 1467"/>
                <a:gd name="T10" fmla="*/ 691 w 734"/>
                <a:gd name="T11" fmla="*/ 44 h 1467"/>
                <a:gd name="T12" fmla="*/ 709 w 734"/>
                <a:gd name="T13" fmla="*/ 65 h 1467"/>
                <a:gd name="T14" fmla="*/ 722 w 734"/>
                <a:gd name="T15" fmla="*/ 90 h 1467"/>
                <a:gd name="T16" fmla="*/ 731 w 734"/>
                <a:gd name="T17" fmla="*/ 118 h 1467"/>
                <a:gd name="T18" fmla="*/ 734 w 734"/>
                <a:gd name="T19" fmla="*/ 147 h 1467"/>
                <a:gd name="T20" fmla="*/ 734 w 734"/>
                <a:gd name="T21" fmla="*/ 1320 h 1467"/>
                <a:gd name="T22" fmla="*/ 731 w 734"/>
                <a:gd name="T23" fmla="*/ 1349 h 1467"/>
                <a:gd name="T24" fmla="*/ 722 w 734"/>
                <a:gd name="T25" fmla="*/ 1377 h 1467"/>
                <a:gd name="T26" fmla="*/ 709 w 734"/>
                <a:gd name="T27" fmla="*/ 1402 h 1467"/>
                <a:gd name="T28" fmla="*/ 691 w 734"/>
                <a:gd name="T29" fmla="*/ 1423 h 1467"/>
                <a:gd name="T30" fmla="*/ 670 w 734"/>
                <a:gd name="T31" fmla="*/ 1442 h 1467"/>
                <a:gd name="T32" fmla="*/ 644 w 734"/>
                <a:gd name="T33" fmla="*/ 1455 h 1467"/>
                <a:gd name="T34" fmla="*/ 617 w 734"/>
                <a:gd name="T35" fmla="*/ 1464 h 1467"/>
                <a:gd name="T36" fmla="*/ 588 w 734"/>
                <a:gd name="T37" fmla="*/ 1467 h 1467"/>
                <a:gd name="T38" fmla="*/ 147 w 734"/>
                <a:gd name="T39" fmla="*/ 1467 h 1467"/>
                <a:gd name="T40" fmla="*/ 118 w 734"/>
                <a:gd name="T41" fmla="*/ 1464 h 1467"/>
                <a:gd name="T42" fmla="*/ 90 w 734"/>
                <a:gd name="T43" fmla="*/ 1455 h 1467"/>
                <a:gd name="T44" fmla="*/ 65 w 734"/>
                <a:gd name="T45" fmla="*/ 1442 h 1467"/>
                <a:gd name="T46" fmla="*/ 44 w 734"/>
                <a:gd name="T47" fmla="*/ 1423 h 1467"/>
                <a:gd name="T48" fmla="*/ 26 w 734"/>
                <a:gd name="T49" fmla="*/ 1402 h 1467"/>
                <a:gd name="T50" fmla="*/ 12 w 734"/>
                <a:gd name="T51" fmla="*/ 1377 h 1467"/>
                <a:gd name="T52" fmla="*/ 3 w 734"/>
                <a:gd name="T53" fmla="*/ 1349 h 1467"/>
                <a:gd name="T54" fmla="*/ 0 w 734"/>
                <a:gd name="T55" fmla="*/ 1320 h 1467"/>
                <a:gd name="T56" fmla="*/ 0 w 734"/>
                <a:gd name="T57" fmla="*/ 147 h 1467"/>
                <a:gd name="T58" fmla="*/ 3 w 734"/>
                <a:gd name="T59" fmla="*/ 118 h 1467"/>
                <a:gd name="T60" fmla="*/ 12 w 734"/>
                <a:gd name="T61" fmla="*/ 90 h 1467"/>
                <a:gd name="T62" fmla="*/ 26 w 734"/>
                <a:gd name="T63" fmla="*/ 65 h 1467"/>
                <a:gd name="T64" fmla="*/ 44 w 734"/>
                <a:gd name="T65" fmla="*/ 44 h 1467"/>
                <a:gd name="T66" fmla="*/ 65 w 734"/>
                <a:gd name="T67" fmla="*/ 25 h 1467"/>
                <a:gd name="T68" fmla="*/ 90 w 734"/>
                <a:gd name="T69" fmla="*/ 12 h 1467"/>
                <a:gd name="T70" fmla="*/ 118 w 734"/>
                <a:gd name="T71" fmla="*/ 3 h 1467"/>
                <a:gd name="T72" fmla="*/ 147 w 734"/>
                <a:gd name="T73" fmla="*/ 0 h 1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4" h="1467">
                  <a:moveTo>
                    <a:pt x="147" y="0"/>
                  </a:moveTo>
                  <a:lnTo>
                    <a:pt x="588" y="0"/>
                  </a:lnTo>
                  <a:lnTo>
                    <a:pt x="617" y="3"/>
                  </a:lnTo>
                  <a:lnTo>
                    <a:pt x="644" y="12"/>
                  </a:lnTo>
                  <a:lnTo>
                    <a:pt x="670" y="25"/>
                  </a:lnTo>
                  <a:lnTo>
                    <a:pt x="691" y="44"/>
                  </a:lnTo>
                  <a:lnTo>
                    <a:pt x="709" y="65"/>
                  </a:lnTo>
                  <a:lnTo>
                    <a:pt x="722" y="90"/>
                  </a:lnTo>
                  <a:lnTo>
                    <a:pt x="731" y="118"/>
                  </a:lnTo>
                  <a:lnTo>
                    <a:pt x="734" y="147"/>
                  </a:lnTo>
                  <a:lnTo>
                    <a:pt x="734" y="1320"/>
                  </a:lnTo>
                  <a:lnTo>
                    <a:pt x="731" y="1349"/>
                  </a:lnTo>
                  <a:lnTo>
                    <a:pt x="722" y="1377"/>
                  </a:lnTo>
                  <a:lnTo>
                    <a:pt x="709" y="1402"/>
                  </a:lnTo>
                  <a:lnTo>
                    <a:pt x="691" y="1423"/>
                  </a:lnTo>
                  <a:lnTo>
                    <a:pt x="670" y="1442"/>
                  </a:lnTo>
                  <a:lnTo>
                    <a:pt x="644" y="1455"/>
                  </a:lnTo>
                  <a:lnTo>
                    <a:pt x="617" y="1464"/>
                  </a:lnTo>
                  <a:lnTo>
                    <a:pt x="588" y="1467"/>
                  </a:lnTo>
                  <a:lnTo>
                    <a:pt x="147" y="1467"/>
                  </a:lnTo>
                  <a:lnTo>
                    <a:pt x="118" y="1464"/>
                  </a:lnTo>
                  <a:lnTo>
                    <a:pt x="90" y="1455"/>
                  </a:lnTo>
                  <a:lnTo>
                    <a:pt x="65" y="1442"/>
                  </a:lnTo>
                  <a:lnTo>
                    <a:pt x="44" y="1423"/>
                  </a:lnTo>
                  <a:lnTo>
                    <a:pt x="26" y="1402"/>
                  </a:lnTo>
                  <a:lnTo>
                    <a:pt x="12" y="1377"/>
                  </a:lnTo>
                  <a:lnTo>
                    <a:pt x="3" y="1349"/>
                  </a:lnTo>
                  <a:lnTo>
                    <a:pt x="0" y="1320"/>
                  </a:lnTo>
                  <a:lnTo>
                    <a:pt x="0" y="147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5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0" y="12"/>
                  </a:lnTo>
                  <a:lnTo>
                    <a:pt x="118" y="3"/>
                  </a:lnTo>
                  <a:lnTo>
                    <a:pt x="1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8">
              <a:extLst>
                <a:ext uri="{FF2B5EF4-FFF2-40B4-BE49-F238E27FC236}">
                  <a16:creationId xmlns:a16="http://schemas.microsoft.com/office/drawing/2014/main" id="{03453C89-7062-41B7-A493-9306F65925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4" y="329"/>
              <a:ext cx="49" cy="137"/>
            </a:xfrm>
            <a:custGeom>
              <a:avLst/>
              <a:gdLst>
                <a:gd name="T0" fmla="*/ 146 w 734"/>
                <a:gd name="T1" fmla="*/ 0 h 2053"/>
                <a:gd name="T2" fmla="*/ 587 w 734"/>
                <a:gd name="T3" fmla="*/ 0 h 2053"/>
                <a:gd name="T4" fmla="*/ 616 w 734"/>
                <a:gd name="T5" fmla="*/ 3 h 2053"/>
                <a:gd name="T6" fmla="*/ 644 w 734"/>
                <a:gd name="T7" fmla="*/ 11 h 2053"/>
                <a:gd name="T8" fmla="*/ 669 w 734"/>
                <a:gd name="T9" fmla="*/ 25 h 2053"/>
                <a:gd name="T10" fmla="*/ 690 w 734"/>
                <a:gd name="T11" fmla="*/ 43 h 2053"/>
                <a:gd name="T12" fmla="*/ 708 w 734"/>
                <a:gd name="T13" fmla="*/ 65 h 2053"/>
                <a:gd name="T14" fmla="*/ 722 w 734"/>
                <a:gd name="T15" fmla="*/ 89 h 2053"/>
                <a:gd name="T16" fmla="*/ 731 w 734"/>
                <a:gd name="T17" fmla="*/ 117 h 2053"/>
                <a:gd name="T18" fmla="*/ 734 w 734"/>
                <a:gd name="T19" fmla="*/ 146 h 2053"/>
                <a:gd name="T20" fmla="*/ 734 w 734"/>
                <a:gd name="T21" fmla="*/ 1906 h 2053"/>
                <a:gd name="T22" fmla="*/ 731 w 734"/>
                <a:gd name="T23" fmla="*/ 1935 h 2053"/>
                <a:gd name="T24" fmla="*/ 722 w 734"/>
                <a:gd name="T25" fmla="*/ 1963 h 2053"/>
                <a:gd name="T26" fmla="*/ 708 w 734"/>
                <a:gd name="T27" fmla="*/ 1988 h 2053"/>
                <a:gd name="T28" fmla="*/ 690 w 734"/>
                <a:gd name="T29" fmla="*/ 2009 h 2053"/>
                <a:gd name="T30" fmla="*/ 669 w 734"/>
                <a:gd name="T31" fmla="*/ 2028 h 2053"/>
                <a:gd name="T32" fmla="*/ 644 w 734"/>
                <a:gd name="T33" fmla="*/ 2041 h 2053"/>
                <a:gd name="T34" fmla="*/ 616 w 734"/>
                <a:gd name="T35" fmla="*/ 2050 h 2053"/>
                <a:gd name="T36" fmla="*/ 587 w 734"/>
                <a:gd name="T37" fmla="*/ 2053 h 2053"/>
                <a:gd name="T38" fmla="*/ 146 w 734"/>
                <a:gd name="T39" fmla="*/ 2053 h 2053"/>
                <a:gd name="T40" fmla="*/ 117 w 734"/>
                <a:gd name="T41" fmla="*/ 2050 h 2053"/>
                <a:gd name="T42" fmla="*/ 90 w 734"/>
                <a:gd name="T43" fmla="*/ 2041 h 2053"/>
                <a:gd name="T44" fmla="*/ 64 w 734"/>
                <a:gd name="T45" fmla="*/ 2028 h 2053"/>
                <a:gd name="T46" fmla="*/ 43 w 734"/>
                <a:gd name="T47" fmla="*/ 2009 h 2053"/>
                <a:gd name="T48" fmla="*/ 25 w 734"/>
                <a:gd name="T49" fmla="*/ 1988 h 2053"/>
                <a:gd name="T50" fmla="*/ 12 w 734"/>
                <a:gd name="T51" fmla="*/ 1963 h 2053"/>
                <a:gd name="T52" fmla="*/ 3 w 734"/>
                <a:gd name="T53" fmla="*/ 1935 h 2053"/>
                <a:gd name="T54" fmla="*/ 0 w 734"/>
                <a:gd name="T55" fmla="*/ 1906 h 2053"/>
                <a:gd name="T56" fmla="*/ 0 w 734"/>
                <a:gd name="T57" fmla="*/ 146 h 2053"/>
                <a:gd name="T58" fmla="*/ 3 w 734"/>
                <a:gd name="T59" fmla="*/ 117 h 2053"/>
                <a:gd name="T60" fmla="*/ 12 w 734"/>
                <a:gd name="T61" fmla="*/ 89 h 2053"/>
                <a:gd name="T62" fmla="*/ 25 w 734"/>
                <a:gd name="T63" fmla="*/ 65 h 2053"/>
                <a:gd name="T64" fmla="*/ 43 w 734"/>
                <a:gd name="T65" fmla="*/ 43 h 2053"/>
                <a:gd name="T66" fmla="*/ 64 w 734"/>
                <a:gd name="T67" fmla="*/ 25 h 2053"/>
                <a:gd name="T68" fmla="*/ 90 w 734"/>
                <a:gd name="T69" fmla="*/ 11 h 2053"/>
                <a:gd name="T70" fmla="*/ 117 w 734"/>
                <a:gd name="T71" fmla="*/ 3 h 2053"/>
                <a:gd name="T72" fmla="*/ 146 w 734"/>
                <a:gd name="T73" fmla="*/ 0 h 2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4" h="2053">
                  <a:moveTo>
                    <a:pt x="146" y="0"/>
                  </a:moveTo>
                  <a:lnTo>
                    <a:pt x="587" y="0"/>
                  </a:lnTo>
                  <a:lnTo>
                    <a:pt x="616" y="3"/>
                  </a:lnTo>
                  <a:lnTo>
                    <a:pt x="644" y="11"/>
                  </a:lnTo>
                  <a:lnTo>
                    <a:pt x="669" y="25"/>
                  </a:lnTo>
                  <a:lnTo>
                    <a:pt x="690" y="43"/>
                  </a:lnTo>
                  <a:lnTo>
                    <a:pt x="708" y="65"/>
                  </a:lnTo>
                  <a:lnTo>
                    <a:pt x="722" y="89"/>
                  </a:lnTo>
                  <a:lnTo>
                    <a:pt x="731" y="117"/>
                  </a:lnTo>
                  <a:lnTo>
                    <a:pt x="734" y="146"/>
                  </a:lnTo>
                  <a:lnTo>
                    <a:pt x="734" y="1906"/>
                  </a:lnTo>
                  <a:lnTo>
                    <a:pt x="731" y="1935"/>
                  </a:lnTo>
                  <a:lnTo>
                    <a:pt x="722" y="1963"/>
                  </a:lnTo>
                  <a:lnTo>
                    <a:pt x="708" y="1988"/>
                  </a:lnTo>
                  <a:lnTo>
                    <a:pt x="690" y="2009"/>
                  </a:lnTo>
                  <a:lnTo>
                    <a:pt x="669" y="2028"/>
                  </a:lnTo>
                  <a:lnTo>
                    <a:pt x="644" y="2041"/>
                  </a:lnTo>
                  <a:lnTo>
                    <a:pt x="616" y="2050"/>
                  </a:lnTo>
                  <a:lnTo>
                    <a:pt x="587" y="2053"/>
                  </a:lnTo>
                  <a:lnTo>
                    <a:pt x="146" y="2053"/>
                  </a:lnTo>
                  <a:lnTo>
                    <a:pt x="117" y="2050"/>
                  </a:lnTo>
                  <a:lnTo>
                    <a:pt x="90" y="2041"/>
                  </a:lnTo>
                  <a:lnTo>
                    <a:pt x="64" y="2028"/>
                  </a:lnTo>
                  <a:lnTo>
                    <a:pt x="43" y="2009"/>
                  </a:lnTo>
                  <a:lnTo>
                    <a:pt x="25" y="1988"/>
                  </a:lnTo>
                  <a:lnTo>
                    <a:pt x="12" y="1963"/>
                  </a:lnTo>
                  <a:lnTo>
                    <a:pt x="3" y="1935"/>
                  </a:lnTo>
                  <a:lnTo>
                    <a:pt x="0" y="1906"/>
                  </a:lnTo>
                  <a:lnTo>
                    <a:pt x="0" y="146"/>
                  </a:lnTo>
                  <a:lnTo>
                    <a:pt x="3" y="117"/>
                  </a:lnTo>
                  <a:lnTo>
                    <a:pt x="12" y="89"/>
                  </a:lnTo>
                  <a:lnTo>
                    <a:pt x="25" y="65"/>
                  </a:lnTo>
                  <a:lnTo>
                    <a:pt x="43" y="43"/>
                  </a:lnTo>
                  <a:lnTo>
                    <a:pt x="64" y="25"/>
                  </a:lnTo>
                  <a:lnTo>
                    <a:pt x="90" y="11"/>
                  </a:lnTo>
                  <a:lnTo>
                    <a:pt x="117" y="3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9">
              <a:extLst>
                <a:ext uri="{FF2B5EF4-FFF2-40B4-BE49-F238E27FC236}">
                  <a16:creationId xmlns:a16="http://schemas.microsoft.com/office/drawing/2014/main" id="{DED6CB48-EC5D-4B5E-AF1E-7F20C5AECE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" y="251"/>
              <a:ext cx="14" cy="14"/>
            </a:xfrm>
            <a:custGeom>
              <a:avLst/>
              <a:gdLst>
                <a:gd name="T0" fmla="*/ 105 w 209"/>
                <a:gd name="T1" fmla="*/ 0 h 209"/>
                <a:gd name="T2" fmla="*/ 105 w 209"/>
                <a:gd name="T3" fmla="*/ 0 h 209"/>
                <a:gd name="T4" fmla="*/ 129 w 209"/>
                <a:gd name="T5" fmla="*/ 4 h 209"/>
                <a:gd name="T6" fmla="*/ 150 w 209"/>
                <a:gd name="T7" fmla="*/ 11 h 209"/>
                <a:gd name="T8" fmla="*/ 171 w 209"/>
                <a:gd name="T9" fmla="*/ 23 h 209"/>
                <a:gd name="T10" fmla="*/ 187 w 209"/>
                <a:gd name="T11" fmla="*/ 39 h 209"/>
                <a:gd name="T12" fmla="*/ 199 w 209"/>
                <a:gd name="T13" fmla="*/ 59 h 209"/>
                <a:gd name="T14" fmla="*/ 207 w 209"/>
                <a:gd name="T15" fmla="*/ 81 h 209"/>
                <a:gd name="T16" fmla="*/ 209 w 209"/>
                <a:gd name="T17" fmla="*/ 105 h 209"/>
                <a:gd name="T18" fmla="*/ 207 w 209"/>
                <a:gd name="T19" fmla="*/ 129 h 209"/>
                <a:gd name="T20" fmla="*/ 199 w 209"/>
                <a:gd name="T21" fmla="*/ 150 h 209"/>
                <a:gd name="T22" fmla="*/ 187 w 209"/>
                <a:gd name="T23" fmla="*/ 170 h 209"/>
                <a:gd name="T24" fmla="*/ 171 w 209"/>
                <a:gd name="T25" fmla="*/ 186 h 209"/>
                <a:gd name="T26" fmla="*/ 150 w 209"/>
                <a:gd name="T27" fmla="*/ 198 h 209"/>
                <a:gd name="T28" fmla="*/ 129 w 209"/>
                <a:gd name="T29" fmla="*/ 206 h 209"/>
                <a:gd name="T30" fmla="*/ 105 w 209"/>
                <a:gd name="T31" fmla="*/ 209 h 209"/>
                <a:gd name="T32" fmla="*/ 81 w 209"/>
                <a:gd name="T33" fmla="*/ 206 h 209"/>
                <a:gd name="T34" fmla="*/ 59 w 209"/>
                <a:gd name="T35" fmla="*/ 198 h 209"/>
                <a:gd name="T36" fmla="*/ 40 w 209"/>
                <a:gd name="T37" fmla="*/ 186 h 209"/>
                <a:gd name="T38" fmla="*/ 23 w 209"/>
                <a:gd name="T39" fmla="*/ 170 h 209"/>
                <a:gd name="T40" fmla="*/ 11 w 209"/>
                <a:gd name="T41" fmla="*/ 150 h 209"/>
                <a:gd name="T42" fmla="*/ 3 w 209"/>
                <a:gd name="T43" fmla="*/ 129 h 209"/>
                <a:gd name="T44" fmla="*/ 0 w 209"/>
                <a:gd name="T45" fmla="*/ 105 h 209"/>
                <a:gd name="T46" fmla="*/ 3 w 209"/>
                <a:gd name="T47" fmla="*/ 81 h 209"/>
                <a:gd name="T48" fmla="*/ 11 w 209"/>
                <a:gd name="T49" fmla="*/ 59 h 209"/>
                <a:gd name="T50" fmla="*/ 23 w 209"/>
                <a:gd name="T51" fmla="*/ 39 h 209"/>
                <a:gd name="T52" fmla="*/ 40 w 209"/>
                <a:gd name="T53" fmla="*/ 23 h 209"/>
                <a:gd name="T54" fmla="*/ 59 w 209"/>
                <a:gd name="T55" fmla="*/ 11 h 209"/>
                <a:gd name="T56" fmla="*/ 81 w 209"/>
                <a:gd name="T57" fmla="*/ 4 h 209"/>
                <a:gd name="T58" fmla="*/ 105 w 209"/>
                <a:gd name="T5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09" h="209">
                  <a:moveTo>
                    <a:pt x="105" y="0"/>
                  </a:moveTo>
                  <a:lnTo>
                    <a:pt x="105" y="0"/>
                  </a:lnTo>
                  <a:lnTo>
                    <a:pt x="129" y="4"/>
                  </a:lnTo>
                  <a:lnTo>
                    <a:pt x="150" y="11"/>
                  </a:lnTo>
                  <a:lnTo>
                    <a:pt x="171" y="23"/>
                  </a:lnTo>
                  <a:lnTo>
                    <a:pt x="187" y="39"/>
                  </a:lnTo>
                  <a:lnTo>
                    <a:pt x="199" y="59"/>
                  </a:lnTo>
                  <a:lnTo>
                    <a:pt x="207" y="81"/>
                  </a:lnTo>
                  <a:lnTo>
                    <a:pt x="209" y="105"/>
                  </a:lnTo>
                  <a:lnTo>
                    <a:pt x="207" y="129"/>
                  </a:lnTo>
                  <a:lnTo>
                    <a:pt x="199" y="150"/>
                  </a:lnTo>
                  <a:lnTo>
                    <a:pt x="187" y="170"/>
                  </a:lnTo>
                  <a:lnTo>
                    <a:pt x="171" y="186"/>
                  </a:lnTo>
                  <a:lnTo>
                    <a:pt x="150" y="198"/>
                  </a:lnTo>
                  <a:lnTo>
                    <a:pt x="129" y="206"/>
                  </a:lnTo>
                  <a:lnTo>
                    <a:pt x="105" y="209"/>
                  </a:lnTo>
                  <a:lnTo>
                    <a:pt x="81" y="206"/>
                  </a:lnTo>
                  <a:lnTo>
                    <a:pt x="59" y="198"/>
                  </a:lnTo>
                  <a:lnTo>
                    <a:pt x="40" y="186"/>
                  </a:lnTo>
                  <a:lnTo>
                    <a:pt x="23" y="170"/>
                  </a:lnTo>
                  <a:lnTo>
                    <a:pt x="11" y="150"/>
                  </a:lnTo>
                  <a:lnTo>
                    <a:pt x="3" y="129"/>
                  </a:lnTo>
                  <a:lnTo>
                    <a:pt x="0" y="105"/>
                  </a:lnTo>
                  <a:lnTo>
                    <a:pt x="3" y="81"/>
                  </a:lnTo>
                  <a:lnTo>
                    <a:pt x="11" y="59"/>
                  </a:lnTo>
                  <a:lnTo>
                    <a:pt x="23" y="39"/>
                  </a:lnTo>
                  <a:lnTo>
                    <a:pt x="40" y="23"/>
                  </a:lnTo>
                  <a:lnTo>
                    <a:pt x="59" y="11"/>
                  </a:lnTo>
                  <a:lnTo>
                    <a:pt x="81" y="4"/>
                  </a:lnTo>
                  <a:lnTo>
                    <a:pt x="1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0">
              <a:extLst>
                <a:ext uri="{FF2B5EF4-FFF2-40B4-BE49-F238E27FC236}">
                  <a16:creationId xmlns:a16="http://schemas.microsoft.com/office/drawing/2014/main" id="{3151F77A-CCA9-4527-83E9-3A9F1DADB1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0" y="254"/>
              <a:ext cx="57" cy="69"/>
            </a:xfrm>
            <a:custGeom>
              <a:avLst/>
              <a:gdLst>
                <a:gd name="T0" fmla="*/ 802 w 853"/>
                <a:gd name="T1" fmla="*/ 0 h 1028"/>
                <a:gd name="T2" fmla="*/ 829 w 853"/>
                <a:gd name="T3" fmla="*/ 11 h 1028"/>
                <a:gd name="T4" fmla="*/ 849 w 853"/>
                <a:gd name="T5" fmla="*/ 37 h 1028"/>
                <a:gd name="T6" fmla="*/ 852 w 853"/>
                <a:gd name="T7" fmla="*/ 66 h 1028"/>
                <a:gd name="T8" fmla="*/ 841 w 853"/>
                <a:gd name="T9" fmla="*/ 94 h 1028"/>
                <a:gd name="T10" fmla="*/ 574 w 853"/>
                <a:gd name="T11" fmla="*/ 296 h 1028"/>
                <a:gd name="T12" fmla="*/ 540 w 853"/>
                <a:gd name="T13" fmla="*/ 308 h 1028"/>
                <a:gd name="T14" fmla="*/ 649 w 853"/>
                <a:gd name="T15" fmla="*/ 953 h 1028"/>
                <a:gd name="T16" fmla="*/ 649 w 853"/>
                <a:gd name="T17" fmla="*/ 983 h 1028"/>
                <a:gd name="T18" fmla="*/ 635 w 853"/>
                <a:gd name="T19" fmla="*/ 1010 h 1028"/>
                <a:gd name="T20" fmla="*/ 608 w 853"/>
                <a:gd name="T21" fmla="*/ 1026 h 1028"/>
                <a:gd name="T22" fmla="*/ 592 w 853"/>
                <a:gd name="T23" fmla="*/ 1028 h 1028"/>
                <a:gd name="T24" fmla="*/ 564 w 853"/>
                <a:gd name="T25" fmla="*/ 1020 h 1028"/>
                <a:gd name="T26" fmla="*/ 541 w 853"/>
                <a:gd name="T27" fmla="*/ 1000 h 1028"/>
                <a:gd name="T28" fmla="*/ 426 w 853"/>
                <a:gd name="T29" fmla="*/ 601 h 1028"/>
                <a:gd name="T30" fmla="*/ 310 w 853"/>
                <a:gd name="T31" fmla="*/ 1000 h 1028"/>
                <a:gd name="T32" fmla="*/ 289 w 853"/>
                <a:gd name="T33" fmla="*/ 1020 h 1028"/>
                <a:gd name="T34" fmla="*/ 259 w 853"/>
                <a:gd name="T35" fmla="*/ 1028 h 1028"/>
                <a:gd name="T36" fmla="*/ 243 w 853"/>
                <a:gd name="T37" fmla="*/ 1026 h 1028"/>
                <a:gd name="T38" fmla="*/ 217 w 853"/>
                <a:gd name="T39" fmla="*/ 1010 h 1028"/>
                <a:gd name="T40" fmla="*/ 202 w 853"/>
                <a:gd name="T41" fmla="*/ 983 h 1028"/>
                <a:gd name="T42" fmla="*/ 202 w 853"/>
                <a:gd name="T43" fmla="*/ 953 h 1028"/>
                <a:gd name="T44" fmla="*/ 311 w 853"/>
                <a:gd name="T45" fmla="*/ 307 h 1028"/>
                <a:gd name="T46" fmla="*/ 278 w 853"/>
                <a:gd name="T47" fmla="*/ 296 h 1028"/>
                <a:gd name="T48" fmla="*/ 12 w 853"/>
                <a:gd name="T49" fmla="*/ 94 h 1028"/>
                <a:gd name="T50" fmla="*/ 0 w 853"/>
                <a:gd name="T51" fmla="*/ 66 h 1028"/>
                <a:gd name="T52" fmla="*/ 3 w 853"/>
                <a:gd name="T53" fmla="*/ 37 h 1028"/>
                <a:gd name="T54" fmla="*/ 22 w 853"/>
                <a:gd name="T55" fmla="*/ 11 h 1028"/>
                <a:gd name="T56" fmla="*/ 49 w 853"/>
                <a:gd name="T57" fmla="*/ 0 h 1028"/>
                <a:gd name="T58" fmla="*/ 80 w 853"/>
                <a:gd name="T59" fmla="*/ 3 h 1028"/>
                <a:gd name="T60" fmla="*/ 332 w 853"/>
                <a:gd name="T61" fmla="*/ 190 h 1028"/>
                <a:gd name="T62" fmla="*/ 386 w 853"/>
                <a:gd name="T63" fmla="*/ 193 h 1028"/>
                <a:gd name="T64" fmla="*/ 411 w 853"/>
                <a:gd name="T65" fmla="*/ 208 h 1028"/>
                <a:gd name="T66" fmla="*/ 426 w 853"/>
                <a:gd name="T67" fmla="*/ 444 h 1028"/>
                <a:gd name="T68" fmla="*/ 441 w 853"/>
                <a:gd name="T69" fmla="*/ 208 h 1028"/>
                <a:gd name="T70" fmla="*/ 466 w 853"/>
                <a:gd name="T71" fmla="*/ 193 h 1028"/>
                <a:gd name="T72" fmla="*/ 519 w 853"/>
                <a:gd name="T73" fmla="*/ 190 h 1028"/>
                <a:gd name="T74" fmla="*/ 773 w 853"/>
                <a:gd name="T75" fmla="*/ 3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3" h="1028">
                  <a:moveTo>
                    <a:pt x="787" y="0"/>
                  </a:moveTo>
                  <a:lnTo>
                    <a:pt x="802" y="0"/>
                  </a:lnTo>
                  <a:lnTo>
                    <a:pt x="816" y="4"/>
                  </a:lnTo>
                  <a:lnTo>
                    <a:pt x="829" y="11"/>
                  </a:lnTo>
                  <a:lnTo>
                    <a:pt x="841" y="23"/>
                  </a:lnTo>
                  <a:lnTo>
                    <a:pt x="849" y="37"/>
                  </a:lnTo>
                  <a:lnTo>
                    <a:pt x="853" y="52"/>
                  </a:lnTo>
                  <a:lnTo>
                    <a:pt x="852" y="66"/>
                  </a:lnTo>
                  <a:lnTo>
                    <a:pt x="848" y="81"/>
                  </a:lnTo>
                  <a:lnTo>
                    <a:pt x="841" y="94"/>
                  </a:lnTo>
                  <a:lnTo>
                    <a:pt x="828" y="106"/>
                  </a:lnTo>
                  <a:lnTo>
                    <a:pt x="574" y="296"/>
                  </a:lnTo>
                  <a:lnTo>
                    <a:pt x="557" y="304"/>
                  </a:lnTo>
                  <a:lnTo>
                    <a:pt x="540" y="308"/>
                  </a:lnTo>
                  <a:lnTo>
                    <a:pt x="540" y="573"/>
                  </a:lnTo>
                  <a:lnTo>
                    <a:pt x="649" y="953"/>
                  </a:lnTo>
                  <a:lnTo>
                    <a:pt x="651" y="968"/>
                  </a:lnTo>
                  <a:lnTo>
                    <a:pt x="649" y="983"/>
                  </a:lnTo>
                  <a:lnTo>
                    <a:pt x="644" y="998"/>
                  </a:lnTo>
                  <a:lnTo>
                    <a:pt x="635" y="1010"/>
                  </a:lnTo>
                  <a:lnTo>
                    <a:pt x="622" y="1019"/>
                  </a:lnTo>
                  <a:lnTo>
                    <a:pt x="608" y="1026"/>
                  </a:lnTo>
                  <a:lnTo>
                    <a:pt x="600" y="1027"/>
                  </a:lnTo>
                  <a:lnTo>
                    <a:pt x="592" y="1028"/>
                  </a:lnTo>
                  <a:lnTo>
                    <a:pt x="577" y="1026"/>
                  </a:lnTo>
                  <a:lnTo>
                    <a:pt x="564" y="1020"/>
                  </a:lnTo>
                  <a:lnTo>
                    <a:pt x="551" y="1012"/>
                  </a:lnTo>
                  <a:lnTo>
                    <a:pt x="541" y="1000"/>
                  </a:lnTo>
                  <a:lnTo>
                    <a:pt x="535" y="985"/>
                  </a:lnTo>
                  <a:lnTo>
                    <a:pt x="426" y="601"/>
                  </a:lnTo>
                  <a:lnTo>
                    <a:pt x="316" y="985"/>
                  </a:lnTo>
                  <a:lnTo>
                    <a:pt x="310" y="1000"/>
                  </a:lnTo>
                  <a:lnTo>
                    <a:pt x="301" y="1012"/>
                  </a:lnTo>
                  <a:lnTo>
                    <a:pt x="289" y="1020"/>
                  </a:lnTo>
                  <a:lnTo>
                    <a:pt x="274" y="1026"/>
                  </a:lnTo>
                  <a:lnTo>
                    <a:pt x="259" y="1028"/>
                  </a:lnTo>
                  <a:lnTo>
                    <a:pt x="251" y="1027"/>
                  </a:lnTo>
                  <a:lnTo>
                    <a:pt x="243" y="1026"/>
                  </a:lnTo>
                  <a:lnTo>
                    <a:pt x="229" y="1019"/>
                  </a:lnTo>
                  <a:lnTo>
                    <a:pt x="217" y="1010"/>
                  </a:lnTo>
                  <a:lnTo>
                    <a:pt x="209" y="998"/>
                  </a:lnTo>
                  <a:lnTo>
                    <a:pt x="202" y="983"/>
                  </a:lnTo>
                  <a:lnTo>
                    <a:pt x="200" y="968"/>
                  </a:lnTo>
                  <a:lnTo>
                    <a:pt x="202" y="953"/>
                  </a:lnTo>
                  <a:lnTo>
                    <a:pt x="311" y="573"/>
                  </a:lnTo>
                  <a:lnTo>
                    <a:pt x="311" y="307"/>
                  </a:lnTo>
                  <a:lnTo>
                    <a:pt x="294" y="304"/>
                  </a:lnTo>
                  <a:lnTo>
                    <a:pt x="278" y="296"/>
                  </a:lnTo>
                  <a:lnTo>
                    <a:pt x="23" y="106"/>
                  </a:lnTo>
                  <a:lnTo>
                    <a:pt x="12" y="94"/>
                  </a:lnTo>
                  <a:lnTo>
                    <a:pt x="4" y="81"/>
                  </a:lnTo>
                  <a:lnTo>
                    <a:pt x="0" y="66"/>
                  </a:lnTo>
                  <a:lnTo>
                    <a:pt x="0" y="52"/>
                  </a:lnTo>
                  <a:lnTo>
                    <a:pt x="3" y="37"/>
                  </a:lnTo>
                  <a:lnTo>
                    <a:pt x="11" y="23"/>
                  </a:lnTo>
                  <a:lnTo>
                    <a:pt x="22" y="11"/>
                  </a:lnTo>
                  <a:lnTo>
                    <a:pt x="35" y="4"/>
                  </a:lnTo>
                  <a:lnTo>
                    <a:pt x="49" y="0"/>
                  </a:lnTo>
                  <a:lnTo>
                    <a:pt x="64" y="0"/>
                  </a:lnTo>
                  <a:lnTo>
                    <a:pt x="80" y="3"/>
                  </a:lnTo>
                  <a:lnTo>
                    <a:pt x="93" y="11"/>
                  </a:lnTo>
                  <a:lnTo>
                    <a:pt x="332" y="190"/>
                  </a:lnTo>
                  <a:lnTo>
                    <a:pt x="371" y="190"/>
                  </a:lnTo>
                  <a:lnTo>
                    <a:pt x="386" y="193"/>
                  </a:lnTo>
                  <a:lnTo>
                    <a:pt x="399" y="199"/>
                  </a:lnTo>
                  <a:lnTo>
                    <a:pt x="411" y="208"/>
                  </a:lnTo>
                  <a:lnTo>
                    <a:pt x="384" y="409"/>
                  </a:lnTo>
                  <a:lnTo>
                    <a:pt x="426" y="444"/>
                  </a:lnTo>
                  <a:lnTo>
                    <a:pt x="468" y="409"/>
                  </a:lnTo>
                  <a:lnTo>
                    <a:pt x="441" y="208"/>
                  </a:lnTo>
                  <a:lnTo>
                    <a:pt x="452" y="199"/>
                  </a:lnTo>
                  <a:lnTo>
                    <a:pt x="466" y="193"/>
                  </a:lnTo>
                  <a:lnTo>
                    <a:pt x="481" y="190"/>
                  </a:lnTo>
                  <a:lnTo>
                    <a:pt x="519" y="190"/>
                  </a:lnTo>
                  <a:lnTo>
                    <a:pt x="758" y="11"/>
                  </a:lnTo>
                  <a:lnTo>
                    <a:pt x="773" y="3"/>
                  </a:lnTo>
                  <a:lnTo>
                    <a:pt x="7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367F6D4-341D-489B-828A-9CE3B2ECAD09}"/>
              </a:ext>
            </a:extLst>
          </p:cNvPr>
          <p:cNvGrpSpPr/>
          <p:nvPr/>
        </p:nvGrpSpPr>
        <p:grpSpPr>
          <a:xfrm>
            <a:off x="9770431" y="2774358"/>
            <a:ext cx="520904" cy="521784"/>
            <a:chOff x="301625" y="3662363"/>
            <a:chExt cx="939800" cy="941387"/>
          </a:xfrm>
          <a:solidFill>
            <a:schemeClr val="accent4"/>
          </a:solidFill>
        </p:grpSpPr>
        <p:sp>
          <p:nvSpPr>
            <p:cNvPr id="69" name="Freeform 1422">
              <a:extLst>
                <a:ext uri="{FF2B5EF4-FFF2-40B4-BE49-F238E27FC236}">
                  <a16:creationId xmlns:a16="http://schemas.microsoft.com/office/drawing/2014/main" id="{2E41CD9B-384E-4C01-AC59-EF774D5AEE0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213" y="3811588"/>
              <a:ext cx="26988" cy="63500"/>
            </a:xfrm>
            <a:custGeom>
              <a:avLst/>
              <a:gdLst>
                <a:gd name="T0" fmla="*/ 103 w 103"/>
                <a:gd name="T1" fmla="*/ 0 h 242"/>
                <a:gd name="T2" fmla="*/ 103 w 103"/>
                <a:gd name="T3" fmla="*/ 242 h 242"/>
                <a:gd name="T4" fmla="*/ 75 w 103"/>
                <a:gd name="T5" fmla="*/ 234 h 242"/>
                <a:gd name="T6" fmla="*/ 52 w 103"/>
                <a:gd name="T7" fmla="*/ 223 h 242"/>
                <a:gd name="T8" fmla="*/ 35 w 103"/>
                <a:gd name="T9" fmla="*/ 210 h 242"/>
                <a:gd name="T10" fmla="*/ 22 w 103"/>
                <a:gd name="T11" fmla="*/ 197 h 242"/>
                <a:gd name="T12" fmla="*/ 12 w 103"/>
                <a:gd name="T13" fmla="*/ 183 h 242"/>
                <a:gd name="T14" fmla="*/ 7 w 103"/>
                <a:gd name="T15" fmla="*/ 169 h 242"/>
                <a:gd name="T16" fmla="*/ 3 w 103"/>
                <a:gd name="T17" fmla="*/ 155 h 242"/>
                <a:gd name="T18" fmla="*/ 0 w 103"/>
                <a:gd name="T19" fmla="*/ 142 h 242"/>
                <a:gd name="T20" fmla="*/ 0 w 103"/>
                <a:gd name="T21" fmla="*/ 131 h 242"/>
                <a:gd name="T22" fmla="*/ 0 w 103"/>
                <a:gd name="T23" fmla="*/ 122 h 242"/>
                <a:gd name="T24" fmla="*/ 0 w 103"/>
                <a:gd name="T25" fmla="*/ 112 h 242"/>
                <a:gd name="T26" fmla="*/ 0 w 103"/>
                <a:gd name="T27" fmla="*/ 100 h 242"/>
                <a:gd name="T28" fmla="*/ 3 w 103"/>
                <a:gd name="T29" fmla="*/ 87 h 242"/>
                <a:gd name="T30" fmla="*/ 7 w 103"/>
                <a:gd name="T31" fmla="*/ 74 h 242"/>
                <a:gd name="T32" fmla="*/ 12 w 103"/>
                <a:gd name="T33" fmla="*/ 60 h 242"/>
                <a:gd name="T34" fmla="*/ 22 w 103"/>
                <a:gd name="T35" fmla="*/ 46 h 242"/>
                <a:gd name="T36" fmla="*/ 35 w 103"/>
                <a:gd name="T37" fmla="*/ 32 h 242"/>
                <a:gd name="T38" fmla="*/ 52 w 103"/>
                <a:gd name="T39" fmla="*/ 20 h 242"/>
                <a:gd name="T40" fmla="*/ 75 w 103"/>
                <a:gd name="T41" fmla="*/ 9 h 242"/>
                <a:gd name="T42" fmla="*/ 103 w 103"/>
                <a:gd name="T4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3" h="242">
                  <a:moveTo>
                    <a:pt x="103" y="0"/>
                  </a:moveTo>
                  <a:lnTo>
                    <a:pt x="103" y="242"/>
                  </a:lnTo>
                  <a:lnTo>
                    <a:pt x="75" y="234"/>
                  </a:lnTo>
                  <a:lnTo>
                    <a:pt x="52" y="223"/>
                  </a:lnTo>
                  <a:lnTo>
                    <a:pt x="35" y="210"/>
                  </a:lnTo>
                  <a:lnTo>
                    <a:pt x="22" y="197"/>
                  </a:lnTo>
                  <a:lnTo>
                    <a:pt x="12" y="183"/>
                  </a:lnTo>
                  <a:lnTo>
                    <a:pt x="7" y="169"/>
                  </a:lnTo>
                  <a:lnTo>
                    <a:pt x="3" y="155"/>
                  </a:lnTo>
                  <a:lnTo>
                    <a:pt x="0" y="142"/>
                  </a:lnTo>
                  <a:lnTo>
                    <a:pt x="0" y="131"/>
                  </a:lnTo>
                  <a:lnTo>
                    <a:pt x="0" y="122"/>
                  </a:lnTo>
                  <a:lnTo>
                    <a:pt x="0" y="112"/>
                  </a:lnTo>
                  <a:lnTo>
                    <a:pt x="0" y="100"/>
                  </a:lnTo>
                  <a:lnTo>
                    <a:pt x="3" y="87"/>
                  </a:lnTo>
                  <a:lnTo>
                    <a:pt x="7" y="74"/>
                  </a:lnTo>
                  <a:lnTo>
                    <a:pt x="12" y="60"/>
                  </a:lnTo>
                  <a:lnTo>
                    <a:pt x="22" y="46"/>
                  </a:lnTo>
                  <a:lnTo>
                    <a:pt x="35" y="32"/>
                  </a:lnTo>
                  <a:lnTo>
                    <a:pt x="52" y="20"/>
                  </a:lnTo>
                  <a:lnTo>
                    <a:pt x="75" y="9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423">
              <a:extLst>
                <a:ext uri="{FF2B5EF4-FFF2-40B4-BE49-F238E27FC236}">
                  <a16:creationId xmlns:a16="http://schemas.microsoft.com/office/drawing/2014/main" id="{5A6A2137-B99E-4046-929B-F6CB96F145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763" y="3937000"/>
              <a:ext cx="26988" cy="63500"/>
            </a:xfrm>
            <a:custGeom>
              <a:avLst/>
              <a:gdLst>
                <a:gd name="T0" fmla="*/ 0 w 103"/>
                <a:gd name="T1" fmla="*/ 0 h 243"/>
                <a:gd name="T2" fmla="*/ 27 w 103"/>
                <a:gd name="T3" fmla="*/ 10 h 243"/>
                <a:gd name="T4" fmla="*/ 50 w 103"/>
                <a:gd name="T5" fmla="*/ 21 h 243"/>
                <a:gd name="T6" fmla="*/ 67 w 103"/>
                <a:gd name="T7" fmla="*/ 33 h 243"/>
                <a:gd name="T8" fmla="*/ 80 w 103"/>
                <a:gd name="T9" fmla="*/ 47 h 243"/>
                <a:gd name="T10" fmla="*/ 90 w 103"/>
                <a:gd name="T11" fmla="*/ 61 h 243"/>
                <a:gd name="T12" fmla="*/ 96 w 103"/>
                <a:gd name="T13" fmla="*/ 75 h 243"/>
                <a:gd name="T14" fmla="*/ 99 w 103"/>
                <a:gd name="T15" fmla="*/ 88 h 243"/>
                <a:gd name="T16" fmla="*/ 102 w 103"/>
                <a:gd name="T17" fmla="*/ 101 h 243"/>
                <a:gd name="T18" fmla="*/ 103 w 103"/>
                <a:gd name="T19" fmla="*/ 112 h 243"/>
                <a:gd name="T20" fmla="*/ 103 w 103"/>
                <a:gd name="T21" fmla="*/ 122 h 243"/>
                <a:gd name="T22" fmla="*/ 103 w 103"/>
                <a:gd name="T23" fmla="*/ 132 h 243"/>
                <a:gd name="T24" fmla="*/ 102 w 103"/>
                <a:gd name="T25" fmla="*/ 143 h 243"/>
                <a:gd name="T26" fmla="*/ 99 w 103"/>
                <a:gd name="T27" fmla="*/ 156 h 243"/>
                <a:gd name="T28" fmla="*/ 96 w 103"/>
                <a:gd name="T29" fmla="*/ 170 h 243"/>
                <a:gd name="T30" fmla="*/ 90 w 103"/>
                <a:gd name="T31" fmla="*/ 184 h 243"/>
                <a:gd name="T32" fmla="*/ 80 w 103"/>
                <a:gd name="T33" fmla="*/ 198 h 243"/>
                <a:gd name="T34" fmla="*/ 67 w 103"/>
                <a:gd name="T35" fmla="*/ 211 h 243"/>
                <a:gd name="T36" fmla="*/ 50 w 103"/>
                <a:gd name="T37" fmla="*/ 222 h 243"/>
                <a:gd name="T38" fmla="*/ 27 w 103"/>
                <a:gd name="T39" fmla="*/ 234 h 243"/>
                <a:gd name="T40" fmla="*/ 0 w 103"/>
                <a:gd name="T41" fmla="*/ 243 h 243"/>
                <a:gd name="T42" fmla="*/ 0 w 103"/>
                <a:gd name="T43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3" h="243">
                  <a:moveTo>
                    <a:pt x="0" y="0"/>
                  </a:moveTo>
                  <a:lnTo>
                    <a:pt x="27" y="10"/>
                  </a:lnTo>
                  <a:lnTo>
                    <a:pt x="50" y="21"/>
                  </a:lnTo>
                  <a:lnTo>
                    <a:pt x="67" y="33"/>
                  </a:lnTo>
                  <a:lnTo>
                    <a:pt x="80" y="47"/>
                  </a:lnTo>
                  <a:lnTo>
                    <a:pt x="90" y="61"/>
                  </a:lnTo>
                  <a:lnTo>
                    <a:pt x="96" y="75"/>
                  </a:lnTo>
                  <a:lnTo>
                    <a:pt x="99" y="88"/>
                  </a:lnTo>
                  <a:lnTo>
                    <a:pt x="102" y="101"/>
                  </a:lnTo>
                  <a:lnTo>
                    <a:pt x="103" y="112"/>
                  </a:lnTo>
                  <a:lnTo>
                    <a:pt x="103" y="122"/>
                  </a:lnTo>
                  <a:lnTo>
                    <a:pt x="103" y="132"/>
                  </a:lnTo>
                  <a:lnTo>
                    <a:pt x="102" y="143"/>
                  </a:lnTo>
                  <a:lnTo>
                    <a:pt x="99" y="156"/>
                  </a:lnTo>
                  <a:lnTo>
                    <a:pt x="96" y="170"/>
                  </a:lnTo>
                  <a:lnTo>
                    <a:pt x="90" y="184"/>
                  </a:lnTo>
                  <a:lnTo>
                    <a:pt x="80" y="198"/>
                  </a:lnTo>
                  <a:lnTo>
                    <a:pt x="67" y="211"/>
                  </a:lnTo>
                  <a:lnTo>
                    <a:pt x="50" y="222"/>
                  </a:lnTo>
                  <a:lnTo>
                    <a:pt x="27" y="234"/>
                  </a:lnTo>
                  <a:lnTo>
                    <a:pt x="0" y="24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424">
              <a:extLst>
                <a:ext uri="{FF2B5EF4-FFF2-40B4-BE49-F238E27FC236}">
                  <a16:creationId xmlns:a16="http://schemas.microsoft.com/office/drawing/2014/main" id="{33EE7E14-CA3F-40EA-ADAA-7B9C0628B0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300" y="3662363"/>
              <a:ext cx="487363" cy="487362"/>
            </a:xfrm>
            <a:custGeom>
              <a:avLst/>
              <a:gdLst>
                <a:gd name="T0" fmla="*/ 766 w 1842"/>
                <a:gd name="T1" fmla="*/ 357 h 1843"/>
                <a:gd name="T2" fmla="*/ 640 w 1842"/>
                <a:gd name="T3" fmla="*/ 411 h 1843"/>
                <a:gd name="T4" fmla="*/ 557 w 1842"/>
                <a:gd name="T5" fmla="*/ 493 h 1843"/>
                <a:gd name="T6" fmla="*/ 511 w 1842"/>
                <a:gd name="T7" fmla="*/ 599 h 1843"/>
                <a:gd name="T8" fmla="*/ 504 w 1842"/>
                <a:gd name="T9" fmla="*/ 726 h 1843"/>
                <a:gd name="T10" fmla="*/ 537 w 1842"/>
                <a:gd name="T11" fmla="*/ 841 h 1843"/>
                <a:gd name="T12" fmla="*/ 609 w 1842"/>
                <a:gd name="T13" fmla="*/ 930 h 1843"/>
                <a:gd name="T14" fmla="*/ 721 w 1842"/>
                <a:gd name="T15" fmla="*/ 995 h 1843"/>
                <a:gd name="T16" fmla="*/ 816 w 1842"/>
                <a:gd name="T17" fmla="*/ 1281 h 1843"/>
                <a:gd name="T18" fmla="*/ 748 w 1842"/>
                <a:gd name="T19" fmla="*/ 1249 h 1843"/>
                <a:gd name="T20" fmla="*/ 720 w 1842"/>
                <a:gd name="T21" fmla="*/ 1208 h 1843"/>
                <a:gd name="T22" fmla="*/ 713 w 1842"/>
                <a:gd name="T23" fmla="*/ 1170 h 1843"/>
                <a:gd name="T24" fmla="*/ 504 w 1842"/>
                <a:gd name="T25" fmla="*/ 1202 h 1843"/>
                <a:gd name="T26" fmla="*/ 537 w 1842"/>
                <a:gd name="T27" fmla="*/ 1318 h 1843"/>
                <a:gd name="T28" fmla="*/ 609 w 1842"/>
                <a:gd name="T29" fmla="*/ 1407 h 1843"/>
                <a:gd name="T30" fmla="*/ 721 w 1842"/>
                <a:gd name="T31" fmla="*/ 1472 h 1843"/>
                <a:gd name="T32" fmla="*/ 816 w 1842"/>
                <a:gd name="T33" fmla="*/ 1600 h 1843"/>
                <a:gd name="T34" fmla="*/ 1076 w 1842"/>
                <a:gd name="T35" fmla="*/ 1486 h 1843"/>
                <a:gd name="T36" fmla="*/ 1202 w 1842"/>
                <a:gd name="T37" fmla="*/ 1432 h 1843"/>
                <a:gd name="T38" fmla="*/ 1286 w 1842"/>
                <a:gd name="T39" fmla="*/ 1350 h 1843"/>
                <a:gd name="T40" fmla="*/ 1332 w 1842"/>
                <a:gd name="T41" fmla="*/ 1243 h 1843"/>
                <a:gd name="T42" fmla="*/ 1339 w 1842"/>
                <a:gd name="T43" fmla="*/ 1117 h 1843"/>
                <a:gd name="T44" fmla="*/ 1305 w 1842"/>
                <a:gd name="T45" fmla="*/ 1003 h 1843"/>
                <a:gd name="T46" fmla="*/ 1234 w 1842"/>
                <a:gd name="T47" fmla="*/ 912 h 1843"/>
                <a:gd name="T48" fmla="*/ 1122 w 1842"/>
                <a:gd name="T49" fmla="*/ 847 h 1843"/>
                <a:gd name="T50" fmla="*/ 1027 w 1842"/>
                <a:gd name="T51" fmla="*/ 562 h 1843"/>
                <a:gd name="T52" fmla="*/ 1094 w 1842"/>
                <a:gd name="T53" fmla="*/ 594 h 1843"/>
                <a:gd name="T54" fmla="*/ 1123 w 1842"/>
                <a:gd name="T55" fmla="*/ 636 h 1843"/>
                <a:gd name="T56" fmla="*/ 1130 w 1842"/>
                <a:gd name="T57" fmla="*/ 674 h 1843"/>
                <a:gd name="T58" fmla="*/ 1339 w 1842"/>
                <a:gd name="T59" fmla="*/ 640 h 1843"/>
                <a:gd name="T60" fmla="*/ 1305 w 1842"/>
                <a:gd name="T61" fmla="*/ 526 h 1843"/>
                <a:gd name="T62" fmla="*/ 1234 w 1842"/>
                <a:gd name="T63" fmla="*/ 436 h 1843"/>
                <a:gd name="T64" fmla="*/ 1122 w 1842"/>
                <a:gd name="T65" fmla="*/ 371 h 1843"/>
                <a:gd name="T66" fmla="*/ 1027 w 1842"/>
                <a:gd name="T67" fmla="*/ 243 h 1843"/>
                <a:gd name="T68" fmla="*/ 1000 w 1842"/>
                <a:gd name="T69" fmla="*/ 3 h 1843"/>
                <a:gd name="T70" fmla="*/ 1227 w 1842"/>
                <a:gd name="T71" fmla="*/ 52 h 1843"/>
                <a:gd name="T72" fmla="*/ 1428 w 1842"/>
                <a:gd name="T73" fmla="*/ 152 h 1843"/>
                <a:gd name="T74" fmla="*/ 1599 w 1842"/>
                <a:gd name="T75" fmla="*/ 298 h 1843"/>
                <a:gd name="T76" fmla="*/ 1729 w 1842"/>
                <a:gd name="T77" fmla="*/ 479 h 1843"/>
                <a:gd name="T78" fmla="*/ 1813 w 1842"/>
                <a:gd name="T79" fmla="*/ 689 h 1843"/>
                <a:gd name="T80" fmla="*/ 1842 w 1842"/>
                <a:gd name="T81" fmla="*/ 922 h 1843"/>
                <a:gd name="T82" fmla="*/ 1813 w 1842"/>
                <a:gd name="T83" fmla="*/ 1154 h 1843"/>
                <a:gd name="T84" fmla="*/ 1729 w 1842"/>
                <a:gd name="T85" fmla="*/ 1365 h 1843"/>
                <a:gd name="T86" fmla="*/ 1599 w 1842"/>
                <a:gd name="T87" fmla="*/ 1546 h 1843"/>
                <a:gd name="T88" fmla="*/ 1428 w 1842"/>
                <a:gd name="T89" fmla="*/ 1691 h 1843"/>
                <a:gd name="T90" fmla="*/ 1227 w 1842"/>
                <a:gd name="T91" fmla="*/ 1791 h 1843"/>
                <a:gd name="T92" fmla="*/ 1000 w 1842"/>
                <a:gd name="T93" fmla="*/ 1839 h 1843"/>
                <a:gd name="T94" fmla="*/ 764 w 1842"/>
                <a:gd name="T95" fmla="*/ 1830 h 1843"/>
                <a:gd name="T96" fmla="*/ 545 w 1842"/>
                <a:gd name="T97" fmla="*/ 1763 h 1843"/>
                <a:gd name="T98" fmla="*/ 353 w 1842"/>
                <a:gd name="T99" fmla="*/ 1647 h 1843"/>
                <a:gd name="T100" fmla="*/ 196 w 1842"/>
                <a:gd name="T101" fmla="*/ 1489 h 1843"/>
                <a:gd name="T102" fmla="*/ 80 w 1842"/>
                <a:gd name="T103" fmla="*/ 1297 h 1843"/>
                <a:gd name="T104" fmla="*/ 13 w 1842"/>
                <a:gd name="T105" fmla="*/ 1078 h 1843"/>
                <a:gd name="T106" fmla="*/ 3 w 1842"/>
                <a:gd name="T107" fmla="*/ 842 h 1843"/>
                <a:gd name="T108" fmla="*/ 51 w 1842"/>
                <a:gd name="T109" fmla="*/ 616 h 1843"/>
                <a:gd name="T110" fmla="*/ 152 w 1842"/>
                <a:gd name="T111" fmla="*/ 414 h 1843"/>
                <a:gd name="T112" fmla="*/ 297 w 1842"/>
                <a:gd name="T113" fmla="*/ 245 h 1843"/>
                <a:gd name="T114" fmla="*/ 478 w 1842"/>
                <a:gd name="T115" fmla="*/ 113 h 1843"/>
                <a:gd name="T116" fmla="*/ 689 w 1842"/>
                <a:gd name="T117" fmla="*/ 30 h 1843"/>
                <a:gd name="T118" fmla="*/ 922 w 1842"/>
                <a:gd name="T119" fmla="*/ 0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42" h="1843">
                  <a:moveTo>
                    <a:pt x="816" y="243"/>
                  </a:moveTo>
                  <a:lnTo>
                    <a:pt x="816" y="347"/>
                  </a:lnTo>
                  <a:lnTo>
                    <a:pt x="766" y="357"/>
                  </a:lnTo>
                  <a:lnTo>
                    <a:pt x="721" y="371"/>
                  </a:lnTo>
                  <a:lnTo>
                    <a:pt x="679" y="389"/>
                  </a:lnTo>
                  <a:lnTo>
                    <a:pt x="640" y="411"/>
                  </a:lnTo>
                  <a:lnTo>
                    <a:pt x="609" y="436"/>
                  </a:lnTo>
                  <a:lnTo>
                    <a:pt x="581" y="463"/>
                  </a:lnTo>
                  <a:lnTo>
                    <a:pt x="557" y="493"/>
                  </a:lnTo>
                  <a:lnTo>
                    <a:pt x="537" y="526"/>
                  </a:lnTo>
                  <a:lnTo>
                    <a:pt x="522" y="562"/>
                  </a:lnTo>
                  <a:lnTo>
                    <a:pt x="511" y="599"/>
                  </a:lnTo>
                  <a:lnTo>
                    <a:pt x="504" y="640"/>
                  </a:lnTo>
                  <a:lnTo>
                    <a:pt x="501" y="684"/>
                  </a:lnTo>
                  <a:lnTo>
                    <a:pt x="504" y="726"/>
                  </a:lnTo>
                  <a:lnTo>
                    <a:pt x="511" y="767"/>
                  </a:lnTo>
                  <a:lnTo>
                    <a:pt x="522" y="805"/>
                  </a:lnTo>
                  <a:lnTo>
                    <a:pt x="537" y="841"/>
                  </a:lnTo>
                  <a:lnTo>
                    <a:pt x="557" y="873"/>
                  </a:lnTo>
                  <a:lnTo>
                    <a:pt x="581" y="904"/>
                  </a:lnTo>
                  <a:lnTo>
                    <a:pt x="609" y="930"/>
                  </a:lnTo>
                  <a:lnTo>
                    <a:pt x="640" y="955"/>
                  </a:lnTo>
                  <a:lnTo>
                    <a:pt x="679" y="978"/>
                  </a:lnTo>
                  <a:lnTo>
                    <a:pt x="721" y="995"/>
                  </a:lnTo>
                  <a:lnTo>
                    <a:pt x="766" y="1009"/>
                  </a:lnTo>
                  <a:lnTo>
                    <a:pt x="816" y="1020"/>
                  </a:lnTo>
                  <a:lnTo>
                    <a:pt x="816" y="1281"/>
                  </a:lnTo>
                  <a:lnTo>
                    <a:pt x="788" y="1272"/>
                  </a:lnTo>
                  <a:lnTo>
                    <a:pt x="765" y="1261"/>
                  </a:lnTo>
                  <a:lnTo>
                    <a:pt x="748" y="1249"/>
                  </a:lnTo>
                  <a:lnTo>
                    <a:pt x="735" y="1236"/>
                  </a:lnTo>
                  <a:lnTo>
                    <a:pt x="725" y="1222"/>
                  </a:lnTo>
                  <a:lnTo>
                    <a:pt x="720" y="1208"/>
                  </a:lnTo>
                  <a:lnTo>
                    <a:pt x="716" y="1194"/>
                  </a:lnTo>
                  <a:lnTo>
                    <a:pt x="713" y="1181"/>
                  </a:lnTo>
                  <a:lnTo>
                    <a:pt x="713" y="1170"/>
                  </a:lnTo>
                  <a:lnTo>
                    <a:pt x="713" y="1160"/>
                  </a:lnTo>
                  <a:lnTo>
                    <a:pt x="501" y="1160"/>
                  </a:lnTo>
                  <a:lnTo>
                    <a:pt x="504" y="1202"/>
                  </a:lnTo>
                  <a:lnTo>
                    <a:pt x="511" y="1243"/>
                  </a:lnTo>
                  <a:lnTo>
                    <a:pt x="522" y="1282"/>
                  </a:lnTo>
                  <a:lnTo>
                    <a:pt x="537" y="1318"/>
                  </a:lnTo>
                  <a:lnTo>
                    <a:pt x="557" y="1350"/>
                  </a:lnTo>
                  <a:lnTo>
                    <a:pt x="581" y="1380"/>
                  </a:lnTo>
                  <a:lnTo>
                    <a:pt x="609" y="1407"/>
                  </a:lnTo>
                  <a:lnTo>
                    <a:pt x="640" y="1432"/>
                  </a:lnTo>
                  <a:lnTo>
                    <a:pt x="679" y="1454"/>
                  </a:lnTo>
                  <a:lnTo>
                    <a:pt x="721" y="1472"/>
                  </a:lnTo>
                  <a:lnTo>
                    <a:pt x="766" y="1486"/>
                  </a:lnTo>
                  <a:lnTo>
                    <a:pt x="816" y="1497"/>
                  </a:lnTo>
                  <a:lnTo>
                    <a:pt x="816" y="1600"/>
                  </a:lnTo>
                  <a:lnTo>
                    <a:pt x="1027" y="1600"/>
                  </a:lnTo>
                  <a:lnTo>
                    <a:pt x="1027" y="1497"/>
                  </a:lnTo>
                  <a:lnTo>
                    <a:pt x="1076" y="1486"/>
                  </a:lnTo>
                  <a:lnTo>
                    <a:pt x="1122" y="1472"/>
                  </a:lnTo>
                  <a:lnTo>
                    <a:pt x="1164" y="1454"/>
                  </a:lnTo>
                  <a:lnTo>
                    <a:pt x="1202" y="1432"/>
                  </a:lnTo>
                  <a:lnTo>
                    <a:pt x="1234" y="1407"/>
                  </a:lnTo>
                  <a:lnTo>
                    <a:pt x="1262" y="1380"/>
                  </a:lnTo>
                  <a:lnTo>
                    <a:pt x="1286" y="1350"/>
                  </a:lnTo>
                  <a:lnTo>
                    <a:pt x="1305" y="1318"/>
                  </a:lnTo>
                  <a:lnTo>
                    <a:pt x="1320" y="1282"/>
                  </a:lnTo>
                  <a:lnTo>
                    <a:pt x="1332" y="1243"/>
                  </a:lnTo>
                  <a:lnTo>
                    <a:pt x="1339" y="1202"/>
                  </a:lnTo>
                  <a:lnTo>
                    <a:pt x="1341" y="1160"/>
                  </a:lnTo>
                  <a:lnTo>
                    <a:pt x="1339" y="1117"/>
                  </a:lnTo>
                  <a:lnTo>
                    <a:pt x="1332" y="1076"/>
                  </a:lnTo>
                  <a:lnTo>
                    <a:pt x="1320" y="1038"/>
                  </a:lnTo>
                  <a:lnTo>
                    <a:pt x="1305" y="1003"/>
                  </a:lnTo>
                  <a:lnTo>
                    <a:pt x="1286" y="969"/>
                  </a:lnTo>
                  <a:lnTo>
                    <a:pt x="1262" y="939"/>
                  </a:lnTo>
                  <a:lnTo>
                    <a:pt x="1234" y="912"/>
                  </a:lnTo>
                  <a:lnTo>
                    <a:pt x="1202" y="887"/>
                  </a:lnTo>
                  <a:lnTo>
                    <a:pt x="1164" y="866"/>
                  </a:lnTo>
                  <a:lnTo>
                    <a:pt x="1122" y="847"/>
                  </a:lnTo>
                  <a:lnTo>
                    <a:pt x="1076" y="833"/>
                  </a:lnTo>
                  <a:lnTo>
                    <a:pt x="1027" y="824"/>
                  </a:lnTo>
                  <a:lnTo>
                    <a:pt x="1027" y="562"/>
                  </a:lnTo>
                  <a:lnTo>
                    <a:pt x="1054" y="571"/>
                  </a:lnTo>
                  <a:lnTo>
                    <a:pt x="1077" y="582"/>
                  </a:lnTo>
                  <a:lnTo>
                    <a:pt x="1094" y="594"/>
                  </a:lnTo>
                  <a:lnTo>
                    <a:pt x="1107" y="608"/>
                  </a:lnTo>
                  <a:lnTo>
                    <a:pt x="1117" y="622"/>
                  </a:lnTo>
                  <a:lnTo>
                    <a:pt x="1123" y="636"/>
                  </a:lnTo>
                  <a:lnTo>
                    <a:pt x="1126" y="649"/>
                  </a:lnTo>
                  <a:lnTo>
                    <a:pt x="1129" y="662"/>
                  </a:lnTo>
                  <a:lnTo>
                    <a:pt x="1130" y="674"/>
                  </a:lnTo>
                  <a:lnTo>
                    <a:pt x="1130" y="684"/>
                  </a:lnTo>
                  <a:lnTo>
                    <a:pt x="1341" y="684"/>
                  </a:lnTo>
                  <a:lnTo>
                    <a:pt x="1339" y="640"/>
                  </a:lnTo>
                  <a:lnTo>
                    <a:pt x="1332" y="599"/>
                  </a:lnTo>
                  <a:lnTo>
                    <a:pt x="1320" y="562"/>
                  </a:lnTo>
                  <a:lnTo>
                    <a:pt x="1305" y="526"/>
                  </a:lnTo>
                  <a:lnTo>
                    <a:pt x="1286" y="493"/>
                  </a:lnTo>
                  <a:lnTo>
                    <a:pt x="1262" y="463"/>
                  </a:lnTo>
                  <a:lnTo>
                    <a:pt x="1234" y="436"/>
                  </a:lnTo>
                  <a:lnTo>
                    <a:pt x="1202" y="411"/>
                  </a:lnTo>
                  <a:lnTo>
                    <a:pt x="1164" y="389"/>
                  </a:lnTo>
                  <a:lnTo>
                    <a:pt x="1122" y="371"/>
                  </a:lnTo>
                  <a:lnTo>
                    <a:pt x="1076" y="357"/>
                  </a:lnTo>
                  <a:lnTo>
                    <a:pt x="1027" y="347"/>
                  </a:lnTo>
                  <a:lnTo>
                    <a:pt x="1027" y="243"/>
                  </a:lnTo>
                  <a:lnTo>
                    <a:pt x="816" y="243"/>
                  </a:lnTo>
                  <a:close/>
                  <a:moveTo>
                    <a:pt x="922" y="0"/>
                  </a:moveTo>
                  <a:lnTo>
                    <a:pt x="1000" y="3"/>
                  </a:lnTo>
                  <a:lnTo>
                    <a:pt x="1078" y="13"/>
                  </a:lnTo>
                  <a:lnTo>
                    <a:pt x="1153" y="30"/>
                  </a:lnTo>
                  <a:lnTo>
                    <a:pt x="1227" y="52"/>
                  </a:lnTo>
                  <a:lnTo>
                    <a:pt x="1297" y="80"/>
                  </a:lnTo>
                  <a:lnTo>
                    <a:pt x="1365" y="113"/>
                  </a:lnTo>
                  <a:lnTo>
                    <a:pt x="1428" y="152"/>
                  </a:lnTo>
                  <a:lnTo>
                    <a:pt x="1489" y="196"/>
                  </a:lnTo>
                  <a:lnTo>
                    <a:pt x="1546" y="245"/>
                  </a:lnTo>
                  <a:lnTo>
                    <a:pt x="1599" y="298"/>
                  </a:lnTo>
                  <a:lnTo>
                    <a:pt x="1646" y="354"/>
                  </a:lnTo>
                  <a:lnTo>
                    <a:pt x="1690" y="414"/>
                  </a:lnTo>
                  <a:lnTo>
                    <a:pt x="1729" y="479"/>
                  </a:lnTo>
                  <a:lnTo>
                    <a:pt x="1763" y="546"/>
                  </a:lnTo>
                  <a:lnTo>
                    <a:pt x="1791" y="616"/>
                  </a:lnTo>
                  <a:lnTo>
                    <a:pt x="1813" y="689"/>
                  </a:lnTo>
                  <a:lnTo>
                    <a:pt x="1829" y="764"/>
                  </a:lnTo>
                  <a:lnTo>
                    <a:pt x="1839" y="842"/>
                  </a:lnTo>
                  <a:lnTo>
                    <a:pt x="1842" y="922"/>
                  </a:lnTo>
                  <a:lnTo>
                    <a:pt x="1839" y="1001"/>
                  </a:lnTo>
                  <a:lnTo>
                    <a:pt x="1829" y="1078"/>
                  </a:lnTo>
                  <a:lnTo>
                    <a:pt x="1813" y="1154"/>
                  </a:lnTo>
                  <a:lnTo>
                    <a:pt x="1791" y="1227"/>
                  </a:lnTo>
                  <a:lnTo>
                    <a:pt x="1763" y="1297"/>
                  </a:lnTo>
                  <a:lnTo>
                    <a:pt x="1729" y="1365"/>
                  </a:lnTo>
                  <a:lnTo>
                    <a:pt x="1690" y="1429"/>
                  </a:lnTo>
                  <a:lnTo>
                    <a:pt x="1646" y="1489"/>
                  </a:lnTo>
                  <a:lnTo>
                    <a:pt x="1599" y="1546"/>
                  </a:lnTo>
                  <a:lnTo>
                    <a:pt x="1546" y="1599"/>
                  </a:lnTo>
                  <a:lnTo>
                    <a:pt x="1489" y="1647"/>
                  </a:lnTo>
                  <a:lnTo>
                    <a:pt x="1428" y="1691"/>
                  </a:lnTo>
                  <a:lnTo>
                    <a:pt x="1365" y="1729"/>
                  </a:lnTo>
                  <a:lnTo>
                    <a:pt x="1297" y="1763"/>
                  </a:lnTo>
                  <a:lnTo>
                    <a:pt x="1227" y="1791"/>
                  </a:lnTo>
                  <a:lnTo>
                    <a:pt x="1153" y="1814"/>
                  </a:lnTo>
                  <a:lnTo>
                    <a:pt x="1078" y="1830"/>
                  </a:lnTo>
                  <a:lnTo>
                    <a:pt x="1000" y="1839"/>
                  </a:lnTo>
                  <a:lnTo>
                    <a:pt x="922" y="1843"/>
                  </a:lnTo>
                  <a:lnTo>
                    <a:pt x="842" y="1839"/>
                  </a:lnTo>
                  <a:lnTo>
                    <a:pt x="764" y="1830"/>
                  </a:lnTo>
                  <a:lnTo>
                    <a:pt x="689" y="1814"/>
                  </a:lnTo>
                  <a:lnTo>
                    <a:pt x="615" y="1791"/>
                  </a:lnTo>
                  <a:lnTo>
                    <a:pt x="545" y="1763"/>
                  </a:lnTo>
                  <a:lnTo>
                    <a:pt x="478" y="1729"/>
                  </a:lnTo>
                  <a:lnTo>
                    <a:pt x="414" y="1691"/>
                  </a:lnTo>
                  <a:lnTo>
                    <a:pt x="353" y="1647"/>
                  </a:lnTo>
                  <a:lnTo>
                    <a:pt x="297" y="1599"/>
                  </a:lnTo>
                  <a:lnTo>
                    <a:pt x="244" y="1546"/>
                  </a:lnTo>
                  <a:lnTo>
                    <a:pt x="196" y="1489"/>
                  </a:lnTo>
                  <a:lnTo>
                    <a:pt x="152" y="1429"/>
                  </a:lnTo>
                  <a:lnTo>
                    <a:pt x="113" y="1365"/>
                  </a:lnTo>
                  <a:lnTo>
                    <a:pt x="80" y="1297"/>
                  </a:lnTo>
                  <a:lnTo>
                    <a:pt x="51" y="1227"/>
                  </a:lnTo>
                  <a:lnTo>
                    <a:pt x="29" y="1154"/>
                  </a:lnTo>
                  <a:lnTo>
                    <a:pt x="13" y="1078"/>
                  </a:lnTo>
                  <a:lnTo>
                    <a:pt x="3" y="1001"/>
                  </a:lnTo>
                  <a:lnTo>
                    <a:pt x="0" y="922"/>
                  </a:lnTo>
                  <a:lnTo>
                    <a:pt x="3" y="842"/>
                  </a:lnTo>
                  <a:lnTo>
                    <a:pt x="13" y="764"/>
                  </a:lnTo>
                  <a:lnTo>
                    <a:pt x="29" y="689"/>
                  </a:lnTo>
                  <a:lnTo>
                    <a:pt x="51" y="616"/>
                  </a:lnTo>
                  <a:lnTo>
                    <a:pt x="80" y="546"/>
                  </a:lnTo>
                  <a:lnTo>
                    <a:pt x="113" y="479"/>
                  </a:lnTo>
                  <a:lnTo>
                    <a:pt x="152" y="414"/>
                  </a:lnTo>
                  <a:lnTo>
                    <a:pt x="196" y="354"/>
                  </a:lnTo>
                  <a:lnTo>
                    <a:pt x="244" y="298"/>
                  </a:lnTo>
                  <a:lnTo>
                    <a:pt x="297" y="245"/>
                  </a:lnTo>
                  <a:lnTo>
                    <a:pt x="353" y="196"/>
                  </a:lnTo>
                  <a:lnTo>
                    <a:pt x="414" y="152"/>
                  </a:lnTo>
                  <a:lnTo>
                    <a:pt x="478" y="113"/>
                  </a:lnTo>
                  <a:lnTo>
                    <a:pt x="545" y="80"/>
                  </a:lnTo>
                  <a:lnTo>
                    <a:pt x="615" y="52"/>
                  </a:lnTo>
                  <a:lnTo>
                    <a:pt x="689" y="30"/>
                  </a:lnTo>
                  <a:lnTo>
                    <a:pt x="764" y="13"/>
                  </a:lnTo>
                  <a:lnTo>
                    <a:pt x="842" y="3"/>
                  </a:lnTo>
                  <a:lnTo>
                    <a:pt x="9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Rectangle 1425">
              <a:extLst>
                <a:ext uri="{FF2B5EF4-FFF2-40B4-BE49-F238E27FC236}">
                  <a16:creationId xmlns:a16="http://schemas.microsoft.com/office/drawing/2014/main" id="{8EB63E3F-39EA-4541-9A0F-91BACE49B4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625" y="4224338"/>
              <a:ext cx="138113" cy="37941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426">
              <a:extLst>
                <a:ext uri="{FF2B5EF4-FFF2-40B4-BE49-F238E27FC236}">
                  <a16:creationId xmlns:a16="http://schemas.microsoft.com/office/drawing/2014/main" id="{01745770-E335-4D0E-8269-6C5FBA5D6D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300" y="4183063"/>
              <a:ext cx="746125" cy="401637"/>
            </a:xfrm>
            <a:custGeom>
              <a:avLst/>
              <a:gdLst>
                <a:gd name="T0" fmla="*/ 890 w 2822"/>
                <a:gd name="T1" fmla="*/ 0 h 1515"/>
                <a:gd name="T2" fmla="*/ 1862 w 2822"/>
                <a:gd name="T3" fmla="*/ 243 h 1515"/>
                <a:gd name="T4" fmla="*/ 1862 w 2822"/>
                <a:gd name="T5" fmla="*/ 515 h 1515"/>
                <a:gd name="T6" fmla="*/ 1861 w 2822"/>
                <a:gd name="T7" fmla="*/ 515 h 1515"/>
                <a:gd name="T8" fmla="*/ 1165 w 2822"/>
                <a:gd name="T9" fmla="*/ 346 h 1515"/>
                <a:gd name="T10" fmla="*/ 1115 w 2822"/>
                <a:gd name="T11" fmla="*/ 551 h 1515"/>
                <a:gd name="T12" fmla="*/ 1864 w 2822"/>
                <a:gd name="T13" fmla="*/ 734 h 1515"/>
                <a:gd name="T14" fmla="*/ 2744 w 2822"/>
                <a:gd name="T15" fmla="*/ 492 h 1515"/>
                <a:gd name="T16" fmla="*/ 2822 w 2822"/>
                <a:gd name="T17" fmla="*/ 791 h 1515"/>
                <a:gd name="T18" fmla="*/ 1510 w 2822"/>
                <a:gd name="T19" fmla="*/ 1515 h 1515"/>
                <a:gd name="T20" fmla="*/ 514 w 2822"/>
                <a:gd name="T21" fmla="*/ 1235 h 1515"/>
                <a:gd name="T22" fmla="*/ 0 w 2822"/>
                <a:gd name="T23" fmla="*/ 1293 h 1515"/>
                <a:gd name="T24" fmla="*/ 0 w 2822"/>
                <a:gd name="T25" fmla="*/ 138 h 1515"/>
                <a:gd name="T26" fmla="*/ 890 w 2822"/>
                <a:gd name="T27" fmla="*/ 0 h 1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2" h="1515">
                  <a:moveTo>
                    <a:pt x="890" y="0"/>
                  </a:moveTo>
                  <a:lnTo>
                    <a:pt x="1862" y="243"/>
                  </a:lnTo>
                  <a:lnTo>
                    <a:pt x="1862" y="515"/>
                  </a:lnTo>
                  <a:lnTo>
                    <a:pt x="1861" y="515"/>
                  </a:lnTo>
                  <a:lnTo>
                    <a:pt x="1165" y="346"/>
                  </a:lnTo>
                  <a:lnTo>
                    <a:pt x="1115" y="551"/>
                  </a:lnTo>
                  <a:lnTo>
                    <a:pt x="1864" y="734"/>
                  </a:lnTo>
                  <a:lnTo>
                    <a:pt x="2744" y="492"/>
                  </a:lnTo>
                  <a:lnTo>
                    <a:pt x="2822" y="791"/>
                  </a:lnTo>
                  <a:lnTo>
                    <a:pt x="1510" y="1515"/>
                  </a:lnTo>
                  <a:lnTo>
                    <a:pt x="514" y="1235"/>
                  </a:lnTo>
                  <a:lnTo>
                    <a:pt x="0" y="1293"/>
                  </a:lnTo>
                  <a:lnTo>
                    <a:pt x="0" y="138"/>
                  </a:lnTo>
                  <a:lnTo>
                    <a:pt x="8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EFB91652-ABCB-4076-A7A1-12BF2BEF59A1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7D40F46-CF0F-42D3-AB3C-0A38E1CA109E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B78C642-1172-48CE-B70E-13DB0295A6A2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672690855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5084B70C-115C-4E14-B8CC-1DFD277CBFF5}"/>
              </a:ext>
            </a:extLst>
          </p:cNvPr>
          <p:cNvSpPr txBox="1"/>
          <p:nvPr/>
        </p:nvSpPr>
        <p:spPr>
          <a:xfrm>
            <a:off x="1629833" y="4549150"/>
            <a:ext cx="9701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54K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8B1024E-155F-4A41-85F2-1A6B7E1C8C50}"/>
              </a:ext>
            </a:extLst>
          </p:cNvPr>
          <p:cNvSpPr/>
          <p:nvPr/>
        </p:nvSpPr>
        <p:spPr>
          <a:xfrm>
            <a:off x="892879" y="5233567"/>
            <a:ext cx="24440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ABF083D-94A2-4A6E-A41F-C61A5A62C8E3}"/>
              </a:ext>
            </a:extLst>
          </p:cNvPr>
          <p:cNvSpPr txBox="1"/>
          <p:nvPr/>
        </p:nvSpPr>
        <p:spPr>
          <a:xfrm>
            <a:off x="9580313" y="4549150"/>
            <a:ext cx="9701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13K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8452D81-B7F2-49A6-8E67-C02015850213}"/>
              </a:ext>
            </a:extLst>
          </p:cNvPr>
          <p:cNvSpPr/>
          <p:nvPr/>
        </p:nvSpPr>
        <p:spPr>
          <a:xfrm>
            <a:off x="8843359" y="5233568"/>
            <a:ext cx="24440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FD493D-FE2D-4E58-AC49-55421D471255}"/>
              </a:ext>
            </a:extLst>
          </p:cNvPr>
          <p:cNvSpPr txBox="1"/>
          <p:nvPr/>
        </p:nvSpPr>
        <p:spPr>
          <a:xfrm>
            <a:off x="5605073" y="4549150"/>
            <a:ext cx="9701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87K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8B57B00-D67E-4F50-B07C-E237B01D77CD}"/>
              </a:ext>
            </a:extLst>
          </p:cNvPr>
          <p:cNvSpPr/>
          <p:nvPr/>
        </p:nvSpPr>
        <p:spPr>
          <a:xfrm>
            <a:off x="4722070" y="5233568"/>
            <a:ext cx="24440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BF03C37-5A61-4E4A-8393-E772D3C9687C}"/>
              </a:ext>
            </a:extLst>
          </p:cNvPr>
          <p:cNvSpPr txBox="1"/>
          <p:nvPr/>
        </p:nvSpPr>
        <p:spPr>
          <a:xfrm>
            <a:off x="5079536" y="625404"/>
            <a:ext cx="20329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Freestyle Script" panose="030804020302050B0404" pitchFamily="66" charset="0"/>
              </a:rPr>
              <a:t>Project Sample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2F357DF-29F7-435B-B501-008BCDE3ABCA}"/>
              </a:ext>
            </a:extLst>
          </p:cNvPr>
          <p:cNvSpPr txBox="1"/>
          <p:nvPr/>
        </p:nvSpPr>
        <p:spPr>
          <a:xfrm>
            <a:off x="8962423" y="622086"/>
            <a:ext cx="20329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Freestyle Script" panose="030804020302050B0404" pitchFamily="66" charset="0"/>
              </a:rPr>
              <a:t>Project Sample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F4EED15-AE6E-49F7-AFCD-75986319AD84}"/>
              </a:ext>
            </a:extLst>
          </p:cNvPr>
          <p:cNvSpPr txBox="1"/>
          <p:nvPr/>
        </p:nvSpPr>
        <p:spPr>
          <a:xfrm>
            <a:off x="1196649" y="622086"/>
            <a:ext cx="20329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Freestyle Script" panose="030804020302050B0404" pitchFamily="66" charset="0"/>
              </a:rPr>
              <a:t>Project Sample</a:t>
            </a:r>
          </a:p>
        </p:txBody>
      </p:sp>
    </p:spTree>
    <p:extLst>
      <p:ext uri="{BB962C8B-B14F-4D97-AF65-F5344CB8AC3E}">
        <p14:creationId xmlns:p14="http://schemas.microsoft.com/office/powerpoint/2010/main" val="2410685574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B7813FA-F737-4592-B016-88EEE71E15A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C2E23A7-22C9-4F86-A433-7AF0BB3D91AA}"/>
              </a:ext>
            </a:extLst>
          </p:cNvPr>
          <p:cNvGrpSpPr/>
          <p:nvPr/>
        </p:nvGrpSpPr>
        <p:grpSpPr>
          <a:xfrm>
            <a:off x="2797985" y="1813173"/>
            <a:ext cx="6596025" cy="1615827"/>
            <a:chOff x="3506274" y="1903503"/>
            <a:chExt cx="6596025" cy="1615827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A783D3C-5C9A-48CB-8CFF-26545FC42015}"/>
                </a:ext>
              </a:extLst>
            </p:cNvPr>
            <p:cNvSpPr txBox="1"/>
            <p:nvPr/>
          </p:nvSpPr>
          <p:spPr>
            <a:xfrm>
              <a:off x="3506274" y="2111252"/>
              <a:ext cx="659602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200" dirty="0">
                  <a:solidFill>
                    <a:schemeClr val="bg1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CONTACT US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32F75C6-F68A-4841-A91D-4BDBBB96D408}"/>
                </a:ext>
              </a:extLst>
            </p:cNvPr>
            <p:cNvSpPr/>
            <p:nvPr/>
          </p:nvSpPr>
          <p:spPr>
            <a:xfrm>
              <a:off x="5275889" y="3242331"/>
              <a:ext cx="305679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spc="300" dirty="0">
                  <a:solidFill>
                    <a:schemeClr val="bg1"/>
                  </a:solidFill>
                </a:rPr>
                <a:t>Lorem ipsum dolor sit </a:t>
              </a:r>
              <a:r>
                <a:rPr lang="en-US" sz="1200" spc="300" dirty="0" err="1">
                  <a:solidFill>
                    <a:schemeClr val="bg1"/>
                  </a:solidFill>
                </a:rPr>
                <a:t>amet</a:t>
              </a:r>
              <a:r>
                <a:rPr lang="en-US" sz="1200" spc="300" dirty="0">
                  <a:solidFill>
                    <a:schemeClr val="bg1"/>
                  </a:solidFill>
                </a:rPr>
                <a:t>, 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72EE858-91C0-40EB-997B-3B26795CAEB7}"/>
                </a:ext>
              </a:extLst>
            </p:cNvPr>
            <p:cNvSpPr/>
            <p:nvPr/>
          </p:nvSpPr>
          <p:spPr>
            <a:xfrm>
              <a:off x="6122659" y="1903503"/>
              <a:ext cx="136325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Lorem ipsum dolor</a:t>
              </a:r>
            </a:p>
          </p:txBody>
        </p:sp>
      </p:grpSp>
      <p:sp>
        <p:nvSpPr>
          <p:cNvPr id="23" name="Cross 22">
            <a:extLst>
              <a:ext uri="{FF2B5EF4-FFF2-40B4-BE49-F238E27FC236}">
                <a16:creationId xmlns:a16="http://schemas.microsoft.com/office/drawing/2014/main" id="{B5C246CE-9E1E-4CBD-8EC0-4980FE946D5C}"/>
              </a:ext>
            </a:extLst>
          </p:cNvPr>
          <p:cNvSpPr/>
          <p:nvPr/>
        </p:nvSpPr>
        <p:spPr>
          <a:xfrm>
            <a:off x="9911441" y="1404257"/>
            <a:ext cx="326573" cy="326573"/>
          </a:xfrm>
          <a:prstGeom prst="plus">
            <a:avLst>
              <a:gd name="adj" fmla="val 4264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0E1329D-7162-49FB-BE22-CF0CBDB25FB1}"/>
              </a:ext>
            </a:extLst>
          </p:cNvPr>
          <p:cNvSpPr txBox="1"/>
          <p:nvPr/>
        </p:nvSpPr>
        <p:spPr>
          <a:xfrm>
            <a:off x="1027648" y="4399722"/>
            <a:ext cx="2793237" cy="573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Lorem ipsum dolor sit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,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82F71BC-AC36-4556-89F3-99E45CEAB1AC}"/>
              </a:ext>
            </a:extLst>
          </p:cNvPr>
          <p:cNvSpPr txBox="1"/>
          <p:nvPr/>
        </p:nvSpPr>
        <p:spPr>
          <a:xfrm>
            <a:off x="1027648" y="3970653"/>
            <a:ext cx="18892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- Address One 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0285A36-7886-40EC-B7E0-5C3463E0AF8E}"/>
              </a:ext>
            </a:extLst>
          </p:cNvPr>
          <p:cNvSpPr txBox="1"/>
          <p:nvPr/>
        </p:nvSpPr>
        <p:spPr>
          <a:xfrm>
            <a:off x="4720578" y="4399722"/>
            <a:ext cx="2793237" cy="573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Lorem ipsum dolor sit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,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D96FC52-D48D-46B7-AB8A-ECFE844AAF55}"/>
              </a:ext>
            </a:extLst>
          </p:cNvPr>
          <p:cNvSpPr txBox="1"/>
          <p:nvPr/>
        </p:nvSpPr>
        <p:spPr>
          <a:xfrm>
            <a:off x="4720578" y="3970653"/>
            <a:ext cx="18892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- Address Two 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F635213-6643-4FD4-97F8-7A05CB90BEFC}"/>
              </a:ext>
            </a:extLst>
          </p:cNvPr>
          <p:cNvSpPr txBox="1"/>
          <p:nvPr/>
        </p:nvSpPr>
        <p:spPr>
          <a:xfrm>
            <a:off x="8413508" y="3970653"/>
            <a:ext cx="2793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- Phone Number : +021837899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23AA993-40F8-4F2E-8E53-8B95BCC6CAAC}"/>
              </a:ext>
            </a:extLst>
          </p:cNvPr>
          <p:cNvSpPr txBox="1"/>
          <p:nvPr/>
        </p:nvSpPr>
        <p:spPr>
          <a:xfrm>
            <a:off x="8413508" y="4416051"/>
            <a:ext cx="3392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- Email Address   : email@gmail.com</a:t>
            </a:r>
          </a:p>
        </p:txBody>
      </p:sp>
    </p:spTree>
    <p:extLst>
      <p:ext uri="{BB962C8B-B14F-4D97-AF65-F5344CB8AC3E}">
        <p14:creationId xmlns:p14="http://schemas.microsoft.com/office/powerpoint/2010/main" val="1829257074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7EAA87C7-08D3-44A4-A54A-0FE01863708D}"/>
              </a:ext>
            </a:extLst>
          </p:cNvPr>
          <p:cNvSpPr txBox="1"/>
          <p:nvPr/>
        </p:nvSpPr>
        <p:spPr>
          <a:xfrm>
            <a:off x="449584" y="595970"/>
            <a:ext cx="19255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ABOUT US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AC530C4-4BD6-4B1B-8A8E-A4C34EE1185F}"/>
              </a:ext>
            </a:extLst>
          </p:cNvPr>
          <p:cNvSpPr txBox="1"/>
          <p:nvPr/>
        </p:nvSpPr>
        <p:spPr>
          <a:xfrm>
            <a:off x="2296033" y="172779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E08EA71-177B-43C9-AB7F-43C7F124B853}"/>
              </a:ext>
            </a:extLst>
          </p:cNvPr>
          <p:cNvGrpSpPr/>
          <p:nvPr/>
        </p:nvGrpSpPr>
        <p:grpSpPr>
          <a:xfrm>
            <a:off x="519504" y="1228072"/>
            <a:ext cx="308108" cy="75784"/>
            <a:chOff x="6116598" y="6636279"/>
            <a:chExt cx="485214" cy="119346"/>
          </a:xfrm>
          <a:solidFill>
            <a:schemeClr val="bg1">
              <a:lumMod val="75000"/>
            </a:schemeClr>
          </a:solidFill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51B257D4-97B7-436B-9DF2-FF0F1DB3C20F}"/>
                </a:ext>
              </a:extLst>
            </p:cNvPr>
            <p:cNvSpPr/>
            <p:nvPr/>
          </p:nvSpPr>
          <p:spPr>
            <a:xfrm>
              <a:off x="6116598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E589628-037D-4550-A501-E3F2D3154D2C}"/>
                </a:ext>
              </a:extLst>
            </p:cNvPr>
            <p:cNvSpPr/>
            <p:nvPr/>
          </p:nvSpPr>
          <p:spPr>
            <a:xfrm>
              <a:off x="6298880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D2341FD-8C7C-4367-AF8B-806797F14223}"/>
                </a:ext>
              </a:extLst>
            </p:cNvPr>
            <p:cNvSpPr/>
            <p:nvPr/>
          </p:nvSpPr>
          <p:spPr>
            <a:xfrm>
              <a:off x="6482466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ED90923A-B619-40DC-98CD-2F4C70B653C0}"/>
              </a:ext>
            </a:extLst>
          </p:cNvPr>
          <p:cNvSpPr txBox="1"/>
          <p:nvPr/>
        </p:nvSpPr>
        <p:spPr>
          <a:xfrm>
            <a:off x="6705974" y="845495"/>
            <a:ext cx="4588115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800" b="1" dirty="0">
                <a:solidFill>
                  <a:schemeClr val="bg1">
                    <a:lumMod val="95000"/>
                  </a:schemeClr>
                </a:solidFill>
                <a:latin typeface="Freestyle Script" panose="030804020302050B0404" pitchFamily="66" charset="0"/>
              </a:rPr>
              <a:t>About Us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CF68402-30A2-460A-9878-36CAE4B87DA2}"/>
              </a:ext>
            </a:extLst>
          </p:cNvPr>
          <p:cNvSpPr txBox="1"/>
          <p:nvPr/>
        </p:nvSpPr>
        <p:spPr>
          <a:xfrm>
            <a:off x="6705974" y="1613182"/>
            <a:ext cx="21529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Gallery!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234AA0A-93C0-4E80-9580-F5F166E8492A}"/>
              </a:ext>
            </a:extLst>
          </p:cNvPr>
          <p:cNvSpPr txBox="1"/>
          <p:nvPr/>
        </p:nvSpPr>
        <p:spPr>
          <a:xfrm>
            <a:off x="6705974" y="2291824"/>
            <a:ext cx="3880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300" dirty="0" err="1">
                <a:solidFill>
                  <a:schemeClr val="bg1">
                    <a:lumMod val="65000"/>
                  </a:schemeClr>
                </a:solidFill>
              </a:rPr>
              <a:t>Multipurposes</a:t>
            </a:r>
            <a:r>
              <a:rPr lang="en-US" sz="1200" spc="300" dirty="0">
                <a:solidFill>
                  <a:schemeClr val="bg1">
                    <a:lumMod val="65000"/>
                  </a:schemeClr>
                </a:solidFill>
              </a:rPr>
              <a:t> Presentation Template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472023C-F5C3-4523-BF78-9A2B58B30836}"/>
              </a:ext>
            </a:extLst>
          </p:cNvPr>
          <p:cNvSpPr/>
          <p:nvPr/>
        </p:nvSpPr>
        <p:spPr>
          <a:xfrm>
            <a:off x="5183052" y="3122821"/>
            <a:ext cx="540308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 dolor sit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4AA79D2-A103-41CB-BBD6-00DEC01217B8}"/>
              </a:ext>
            </a:extLst>
          </p:cNvPr>
          <p:cNvSpPr/>
          <p:nvPr/>
        </p:nvSpPr>
        <p:spPr>
          <a:xfrm>
            <a:off x="6778588" y="2662607"/>
            <a:ext cx="460998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2E32E0E2-5784-45D5-9C55-A1CEB34D548D}"/>
              </a:ext>
            </a:extLst>
          </p:cNvPr>
          <p:cNvSpPr/>
          <p:nvPr/>
        </p:nvSpPr>
        <p:spPr>
          <a:xfrm>
            <a:off x="5279348" y="4877148"/>
            <a:ext cx="1633305" cy="353535"/>
          </a:xfrm>
          <a:prstGeom prst="roundRect">
            <a:avLst>
              <a:gd name="adj" fmla="val 5000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5D46F9D-6891-4766-B92E-904FFF0612B9}"/>
              </a:ext>
            </a:extLst>
          </p:cNvPr>
          <p:cNvSpPr txBox="1"/>
          <p:nvPr/>
        </p:nvSpPr>
        <p:spPr>
          <a:xfrm>
            <a:off x="5647287" y="4877148"/>
            <a:ext cx="8974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5AC93C9E-E36A-4D59-88F3-7FA661FF1959}"/>
              </a:ext>
            </a:extLst>
          </p:cNvPr>
          <p:cNvSpPr/>
          <p:nvPr/>
        </p:nvSpPr>
        <p:spPr>
          <a:xfrm>
            <a:off x="8648530" y="4891975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CB8AECD7-9F31-4A42-B783-9D5D24C94E99}"/>
              </a:ext>
            </a:extLst>
          </p:cNvPr>
          <p:cNvSpPr/>
          <p:nvPr/>
        </p:nvSpPr>
        <p:spPr>
          <a:xfrm>
            <a:off x="9072692" y="4891975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14137C6-DACF-4F7D-A5A0-D37AF1B99AE6}"/>
              </a:ext>
            </a:extLst>
          </p:cNvPr>
          <p:cNvSpPr/>
          <p:nvPr/>
        </p:nvSpPr>
        <p:spPr>
          <a:xfrm>
            <a:off x="9496855" y="4891975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6">
            <a:extLst>
              <a:ext uri="{FF2B5EF4-FFF2-40B4-BE49-F238E27FC236}">
                <a16:creationId xmlns:a16="http://schemas.microsoft.com/office/drawing/2014/main" id="{832CCE1C-C97B-4CB4-AFB4-97067B14820B}"/>
              </a:ext>
            </a:extLst>
          </p:cNvPr>
          <p:cNvSpPr>
            <a:spLocks/>
          </p:cNvSpPr>
          <p:nvPr/>
        </p:nvSpPr>
        <p:spPr bwMode="auto">
          <a:xfrm>
            <a:off x="8714981" y="4971637"/>
            <a:ext cx="183706" cy="149965"/>
          </a:xfrm>
          <a:custGeom>
            <a:avLst/>
            <a:gdLst>
              <a:gd name="T0" fmla="*/ 2465 w 3374"/>
              <a:gd name="T1" fmla="*/ 12 h 2650"/>
              <a:gd name="T2" fmla="*/ 2644 w 3374"/>
              <a:gd name="T3" fmla="*/ 70 h 2650"/>
              <a:gd name="T4" fmla="*/ 2798 w 3374"/>
              <a:gd name="T5" fmla="*/ 169 h 2650"/>
              <a:gd name="T6" fmla="*/ 2996 w 3374"/>
              <a:gd name="T7" fmla="*/ 172 h 2650"/>
              <a:gd name="T8" fmla="*/ 3214 w 3374"/>
              <a:gd name="T9" fmla="*/ 85 h 2650"/>
              <a:gd name="T10" fmla="*/ 3232 w 3374"/>
              <a:gd name="T11" fmla="*/ 161 h 2650"/>
              <a:gd name="T12" fmla="*/ 3123 w 3374"/>
              <a:gd name="T13" fmla="*/ 307 h 2650"/>
              <a:gd name="T14" fmla="*/ 2977 w 3374"/>
              <a:gd name="T15" fmla="*/ 419 h 2650"/>
              <a:gd name="T16" fmla="*/ 3221 w 3374"/>
              <a:gd name="T17" fmla="*/ 369 h 2650"/>
              <a:gd name="T18" fmla="*/ 3326 w 3374"/>
              <a:gd name="T19" fmla="*/ 379 h 2650"/>
              <a:gd name="T20" fmla="*/ 3158 w 3374"/>
              <a:gd name="T21" fmla="*/ 558 h 2650"/>
              <a:gd name="T22" fmla="*/ 3030 w 3374"/>
              <a:gd name="T23" fmla="*/ 747 h 2650"/>
              <a:gd name="T24" fmla="*/ 3016 w 3374"/>
              <a:gd name="T25" fmla="*/ 976 h 2650"/>
              <a:gd name="T26" fmla="*/ 2970 w 3374"/>
              <a:gd name="T27" fmla="*/ 1207 h 2650"/>
              <a:gd name="T28" fmla="*/ 2894 w 3374"/>
              <a:gd name="T29" fmla="*/ 1435 h 2650"/>
              <a:gd name="T30" fmla="*/ 2789 w 3374"/>
              <a:gd name="T31" fmla="*/ 1657 h 2650"/>
              <a:gd name="T32" fmla="*/ 2656 w 3374"/>
              <a:gd name="T33" fmla="*/ 1867 h 2650"/>
              <a:gd name="T34" fmla="*/ 2494 w 3374"/>
              <a:gd name="T35" fmla="*/ 2061 h 2650"/>
              <a:gd name="T36" fmla="*/ 2304 w 3374"/>
              <a:gd name="T37" fmla="*/ 2234 h 2650"/>
              <a:gd name="T38" fmla="*/ 2087 w 3374"/>
              <a:gd name="T39" fmla="*/ 2384 h 2650"/>
              <a:gd name="T40" fmla="*/ 1842 w 3374"/>
              <a:gd name="T41" fmla="*/ 2503 h 2650"/>
              <a:gd name="T42" fmla="*/ 1571 w 3374"/>
              <a:gd name="T43" fmla="*/ 2591 h 2650"/>
              <a:gd name="T44" fmla="*/ 1274 w 3374"/>
              <a:gd name="T45" fmla="*/ 2640 h 2650"/>
              <a:gd name="T46" fmla="*/ 955 w 3374"/>
              <a:gd name="T47" fmla="*/ 2647 h 2650"/>
              <a:gd name="T48" fmla="*/ 647 w 3374"/>
              <a:gd name="T49" fmla="*/ 2608 h 2650"/>
              <a:gd name="T50" fmla="*/ 356 w 3374"/>
              <a:gd name="T51" fmla="*/ 2524 h 2650"/>
              <a:gd name="T52" fmla="*/ 85 w 3374"/>
              <a:gd name="T53" fmla="*/ 2399 h 2650"/>
              <a:gd name="T54" fmla="*/ 165 w 3374"/>
              <a:gd name="T55" fmla="*/ 2358 h 2650"/>
              <a:gd name="T56" fmla="*/ 449 w 3374"/>
              <a:gd name="T57" fmla="*/ 2331 h 2650"/>
              <a:gd name="T58" fmla="*/ 713 w 3374"/>
              <a:gd name="T59" fmla="*/ 2250 h 2650"/>
              <a:gd name="T60" fmla="*/ 951 w 3374"/>
              <a:gd name="T61" fmla="*/ 2124 h 2650"/>
              <a:gd name="T62" fmla="*/ 898 w 3374"/>
              <a:gd name="T63" fmla="*/ 2059 h 2650"/>
              <a:gd name="T64" fmla="*/ 724 w 3374"/>
              <a:gd name="T65" fmla="*/ 1999 h 2650"/>
              <a:gd name="T66" fmla="*/ 574 w 3374"/>
              <a:gd name="T67" fmla="*/ 1900 h 2650"/>
              <a:gd name="T68" fmla="*/ 457 w 3374"/>
              <a:gd name="T69" fmla="*/ 1768 h 2650"/>
              <a:gd name="T70" fmla="*/ 378 w 3374"/>
              <a:gd name="T71" fmla="*/ 1608 h 2650"/>
              <a:gd name="T72" fmla="*/ 571 w 3374"/>
              <a:gd name="T73" fmla="*/ 1617 h 2650"/>
              <a:gd name="T74" fmla="*/ 628 w 3374"/>
              <a:gd name="T75" fmla="*/ 1582 h 2650"/>
              <a:gd name="T76" fmla="*/ 458 w 3374"/>
              <a:gd name="T77" fmla="*/ 1506 h 2650"/>
              <a:gd name="T78" fmla="*/ 316 w 3374"/>
              <a:gd name="T79" fmla="*/ 1389 h 2650"/>
              <a:gd name="T80" fmla="*/ 210 w 3374"/>
              <a:gd name="T81" fmla="*/ 1240 h 2650"/>
              <a:gd name="T82" fmla="*/ 149 w 3374"/>
              <a:gd name="T83" fmla="*/ 1066 h 2650"/>
              <a:gd name="T84" fmla="*/ 136 w 3374"/>
              <a:gd name="T85" fmla="*/ 931 h 2650"/>
              <a:gd name="T86" fmla="*/ 286 w 3374"/>
              <a:gd name="T87" fmla="*/ 991 h 2650"/>
              <a:gd name="T88" fmla="*/ 449 w 3374"/>
              <a:gd name="T89" fmla="*/ 1016 h 2650"/>
              <a:gd name="T90" fmla="*/ 313 w 3374"/>
              <a:gd name="T91" fmla="*/ 899 h 2650"/>
              <a:gd name="T92" fmla="*/ 212 w 3374"/>
              <a:gd name="T93" fmla="*/ 753 h 2650"/>
              <a:gd name="T94" fmla="*/ 153 w 3374"/>
              <a:gd name="T95" fmla="*/ 582 h 2650"/>
              <a:gd name="T96" fmla="*/ 144 w 3374"/>
              <a:gd name="T97" fmla="*/ 398 h 2650"/>
              <a:gd name="T98" fmla="*/ 184 w 3374"/>
              <a:gd name="T99" fmla="*/ 226 h 2650"/>
              <a:gd name="T100" fmla="*/ 301 w 3374"/>
              <a:gd name="T101" fmla="*/ 196 h 2650"/>
              <a:gd name="T102" fmla="*/ 521 w 3374"/>
              <a:gd name="T103" fmla="*/ 398 h 2650"/>
              <a:gd name="T104" fmla="*/ 772 w 3374"/>
              <a:gd name="T105" fmla="*/ 566 h 2650"/>
              <a:gd name="T106" fmla="*/ 1048 w 3374"/>
              <a:gd name="T107" fmla="*/ 694 h 2650"/>
              <a:gd name="T108" fmla="*/ 1346 w 3374"/>
              <a:gd name="T109" fmla="*/ 781 h 2650"/>
              <a:gd name="T110" fmla="*/ 1663 w 3374"/>
              <a:gd name="T111" fmla="*/ 821 h 2650"/>
              <a:gd name="T112" fmla="*/ 1644 w 3374"/>
              <a:gd name="T113" fmla="*/ 669 h 2650"/>
              <a:gd name="T114" fmla="*/ 1672 w 3374"/>
              <a:gd name="T115" fmla="*/ 481 h 2650"/>
              <a:gd name="T116" fmla="*/ 1750 w 3374"/>
              <a:gd name="T117" fmla="*/ 314 h 2650"/>
              <a:gd name="T118" fmla="*/ 1869 w 3374"/>
              <a:gd name="T119" fmla="*/ 175 h 2650"/>
              <a:gd name="T120" fmla="*/ 2024 w 3374"/>
              <a:gd name="T121" fmla="*/ 72 h 2650"/>
              <a:gd name="T122" fmla="*/ 2205 w 3374"/>
              <a:gd name="T123" fmla="*/ 12 h 2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74" h="2650">
                <a:moveTo>
                  <a:pt x="2337" y="0"/>
                </a:moveTo>
                <a:lnTo>
                  <a:pt x="2402" y="3"/>
                </a:lnTo>
                <a:lnTo>
                  <a:pt x="2465" y="12"/>
                </a:lnTo>
                <a:lnTo>
                  <a:pt x="2528" y="26"/>
                </a:lnTo>
                <a:lnTo>
                  <a:pt x="2587" y="45"/>
                </a:lnTo>
                <a:lnTo>
                  <a:pt x="2644" y="70"/>
                </a:lnTo>
                <a:lnTo>
                  <a:pt x="2699" y="99"/>
                </a:lnTo>
                <a:lnTo>
                  <a:pt x="2750" y="132"/>
                </a:lnTo>
                <a:lnTo>
                  <a:pt x="2798" y="169"/>
                </a:lnTo>
                <a:lnTo>
                  <a:pt x="2841" y="210"/>
                </a:lnTo>
                <a:lnTo>
                  <a:pt x="2919" y="193"/>
                </a:lnTo>
                <a:lnTo>
                  <a:pt x="2996" y="172"/>
                </a:lnTo>
                <a:lnTo>
                  <a:pt x="3071" y="147"/>
                </a:lnTo>
                <a:lnTo>
                  <a:pt x="3143" y="118"/>
                </a:lnTo>
                <a:lnTo>
                  <a:pt x="3214" y="85"/>
                </a:lnTo>
                <a:lnTo>
                  <a:pt x="3282" y="49"/>
                </a:lnTo>
                <a:lnTo>
                  <a:pt x="3260" y="106"/>
                </a:lnTo>
                <a:lnTo>
                  <a:pt x="3232" y="161"/>
                </a:lnTo>
                <a:lnTo>
                  <a:pt x="3200" y="212"/>
                </a:lnTo>
                <a:lnTo>
                  <a:pt x="3163" y="262"/>
                </a:lnTo>
                <a:lnTo>
                  <a:pt x="3123" y="307"/>
                </a:lnTo>
                <a:lnTo>
                  <a:pt x="3078" y="348"/>
                </a:lnTo>
                <a:lnTo>
                  <a:pt x="3029" y="386"/>
                </a:lnTo>
                <a:lnTo>
                  <a:pt x="2977" y="419"/>
                </a:lnTo>
                <a:lnTo>
                  <a:pt x="3060" y="407"/>
                </a:lnTo>
                <a:lnTo>
                  <a:pt x="3141" y="390"/>
                </a:lnTo>
                <a:lnTo>
                  <a:pt x="3221" y="369"/>
                </a:lnTo>
                <a:lnTo>
                  <a:pt x="3299" y="343"/>
                </a:lnTo>
                <a:lnTo>
                  <a:pt x="3374" y="313"/>
                </a:lnTo>
                <a:lnTo>
                  <a:pt x="3326" y="379"/>
                </a:lnTo>
                <a:lnTo>
                  <a:pt x="3273" y="442"/>
                </a:lnTo>
                <a:lnTo>
                  <a:pt x="3217" y="502"/>
                </a:lnTo>
                <a:lnTo>
                  <a:pt x="3158" y="558"/>
                </a:lnTo>
                <a:lnTo>
                  <a:pt x="3095" y="611"/>
                </a:lnTo>
                <a:lnTo>
                  <a:pt x="3028" y="660"/>
                </a:lnTo>
                <a:lnTo>
                  <a:pt x="3030" y="747"/>
                </a:lnTo>
                <a:lnTo>
                  <a:pt x="3029" y="823"/>
                </a:lnTo>
                <a:lnTo>
                  <a:pt x="3024" y="899"/>
                </a:lnTo>
                <a:lnTo>
                  <a:pt x="3016" y="976"/>
                </a:lnTo>
                <a:lnTo>
                  <a:pt x="3003" y="1053"/>
                </a:lnTo>
                <a:lnTo>
                  <a:pt x="2989" y="1130"/>
                </a:lnTo>
                <a:lnTo>
                  <a:pt x="2970" y="1207"/>
                </a:lnTo>
                <a:lnTo>
                  <a:pt x="2948" y="1284"/>
                </a:lnTo>
                <a:lnTo>
                  <a:pt x="2923" y="1360"/>
                </a:lnTo>
                <a:lnTo>
                  <a:pt x="2894" y="1435"/>
                </a:lnTo>
                <a:lnTo>
                  <a:pt x="2863" y="1511"/>
                </a:lnTo>
                <a:lnTo>
                  <a:pt x="2828" y="1584"/>
                </a:lnTo>
                <a:lnTo>
                  <a:pt x="2789" y="1657"/>
                </a:lnTo>
                <a:lnTo>
                  <a:pt x="2749" y="1728"/>
                </a:lnTo>
                <a:lnTo>
                  <a:pt x="2704" y="1799"/>
                </a:lnTo>
                <a:lnTo>
                  <a:pt x="2656" y="1867"/>
                </a:lnTo>
                <a:lnTo>
                  <a:pt x="2606" y="1933"/>
                </a:lnTo>
                <a:lnTo>
                  <a:pt x="2552" y="1998"/>
                </a:lnTo>
                <a:lnTo>
                  <a:pt x="2494" y="2061"/>
                </a:lnTo>
                <a:lnTo>
                  <a:pt x="2434" y="2121"/>
                </a:lnTo>
                <a:lnTo>
                  <a:pt x="2371" y="2179"/>
                </a:lnTo>
                <a:lnTo>
                  <a:pt x="2304" y="2234"/>
                </a:lnTo>
                <a:lnTo>
                  <a:pt x="2235" y="2287"/>
                </a:lnTo>
                <a:lnTo>
                  <a:pt x="2162" y="2337"/>
                </a:lnTo>
                <a:lnTo>
                  <a:pt x="2087" y="2384"/>
                </a:lnTo>
                <a:lnTo>
                  <a:pt x="2008" y="2427"/>
                </a:lnTo>
                <a:lnTo>
                  <a:pt x="1927" y="2467"/>
                </a:lnTo>
                <a:lnTo>
                  <a:pt x="1842" y="2503"/>
                </a:lnTo>
                <a:lnTo>
                  <a:pt x="1755" y="2537"/>
                </a:lnTo>
                <a:lnTo>
                  <a:pt x="1665" y="2566"/>
                </a:lnTo>
                <a:lnTo>
                  <a:pt x="1571" y="2591"/>
                </a:lnTo>
                <a:lnTo>
                  <a:pt x="1476" y="2612"/>
                </a:lnTo>
                <a:lnTo>
                  <a:pt x="1376" y="2628"/>
                </a:lnTo>
                <a:lnTo>
                  <a:pt x="1274" y="2640"/>
                </a:lnTo>
                <a:lnTo>
                  <a:pt x="1169" y="2647"/>
                </a:lnTo>
                <a:lnTo>
                  <a:pt x="1061" y="2650"/>
                </a:lnTo>
                <a:lnTo>
                  <a:pt x="955" y="2647"/>
                </a:lnTo>
                <a:lnTo>
                  <a:pt x="852" y="2639"/>
                </a:lnTo>
                <a:lnTo>
                  <a:pt x="749" y="2626"/>
                </a:lnTo>
                <a:lnTo>
                  <a:pt x="647" y="2608"/>
                </a:lnTo>
                <a:lnTo>
                  <a:pt x="548" y="2584"/>
                </a:lnTo>
                <a:lnTo>
                  <a:pt x="451" y="2557"/>
                </a:lnTo>
                <a:lnTo>
                  <a:pt x="356" y="2524"/>
                </a:lnTo>
                <a:lnTo>
                  <a:pt x="263" y="2486"/>
                </a:lnTo>
                <a:lnTo>
                  <a:pt x="172" y="2445"/>
                </a:lnTo>
                <a:lnTo>
                  <a:pt x="85" y="2399"/>
                </a:lnTo>
                <a:lnTo>
                  <a:pt x="0" y="2349"/>
                </a:lnTo>
                <a:lnTo>
                  <a:pt x="82" y="2356"/>
                </a:lnTo>
                <a:lnTo>
                  <a:pt x="165" y="2358"/>
                </a:lnTo>
                <a:lnTo>
                  <a:pt x="262" y="2355"/>
                </a:lnTo>
                <a:lnTo>
                  <a:pt x="356" y="2346"/>
                </a:lnTo>
                <a:lnTo>
                  <a:pt x="449" y="2331"/>
                </a:lnTo>
                <a:lnTo>
                  <a:pt x="539" y="2310"/>
                </a:lnTo>
                <a:lnTo>
                  <a:pt x="627" y="2283"/>
                </a:lnTo>
                <a:lnTo>
                  <a:pt x="713" y="2250"/>
                </a:lnTo>
                <a:lnTo>
                  <a:pt x="795" y="2213"/>
                </a:lnTo>
                <a:lnTo>
                  <a:pt x="875" y="2171"/>
                </a:lnTo>
                <a:lnTo>
                  <a:pt x="951" y="2124"/>
                </a:lnTo>
                <a:lnTo>
                  <a:pt x="1025" y="2073"/>
                </a:lnTo>
                <a:lnTo>
                  <a:pt x="961" y="2069"/>
                </a:lnTo>
                <a:lnTo>
                  <a:pt x="898" y="2059"/>
                </a:lnTo>
                <a:lnTo>
                  <a:pt x="838" y="2044"/>
                </a:lnTo>
                <a:lnTo>
                  <a:pt x="780" y="2025"/>
                </a:lnTo>
                <a:lnTo>
                  <a:pt x="724" y="1999"/>
                </a:lnTo>
                <a:lnTo>
                  <a:pt x="671" y="1970"/>
                </a:lnTo>
                <a:lnTo>
                  <a:pt x="621" y="1937"/>
                </a:lnTo>
                <a:lnTo>
                  <a:pt x="574" y="1900"/>
                </a:lnTo>
                <a:lnTo>
                  <a:pt x="532" y="1859"/>
                </a:lnTo>
                <a:lnTo>
                  <a:pt x="492" y="1815"/>
                </a:lnTo>
                <a:lnTo>
                  <a:pt x="457" y="1768"/>
                </a:lnTo>
                <a:lnTo>
                  <a:pt x="426" y="1716"/>
                </a:lnTo>
                <a:lnTo>
                  <a:pt x="400" y="1663"/>
                </a:lnTo>
                <a:lnTo>
                  <a:pt x="378" y="1608"/>
                </a:lnTo>
                <a:lnTo>
                  <a:pt x="443" y="1617"/>
                </a:lnTo>
                <a:lnTo>
                  <a:pt x="509" y="1619"/>
                </a:lnTo>
                <a:lnTo>
                  <a:pt x="571" y="1617"/>
                </a:lnTo>
                <a:lnTo>
                  <a:pt x="632" y="1609"/>
                </a:lnTo>
                <a:lnTo>
                  <a:pt x="691" y="1597"/>
                </a:lnTo>
                <a:lnTo>
                  <a:pt x="628" y="1582"/>
                </a:lnTo>
                <a:lnTo>
                  <a:pt x="569" y="1561"/>
                </a:lnTo>
                <a:lnTo>
                  <a:pt x="512" y="1536"/>
                </a:lnTo>
                <a:lnTo>
                  <a:pt x="458" y="1506"/>
                </a:lnTo>
                <a:lnTo>
                  <a:pt x="407" y="1471"/>
                </a:lnTo>
                <a:lnTo>
                  <a:pt x="359" y="1432"/>
                </a:lnTo>
                <a:lnTo>
                  <a:pt x="316" y="1389"/>
                </a:lnTo>
                <a:lnTo>
                  <a:pt x="275" y="1343"/>
                </a:lnTo>
                <a:lnTo>
                  <a:pt x="240" y="1294"/>
                </a:lnTo>
                <a:lnTo>
                  <a:pt x="210" y="1240"/>
                </a:lnTo>
                <a:lnTo>
                  <a:pt x="184" y="1185"/>
                </a:lnTo>
                <a:lnTo>
                  <a:pt x="163" y="1127"/>
                </a:lnTo>
                <a:lnTo>
                  <a:pt x="149" y="1066"/>
                </a:lnTo>
                <a:lnTo>
                  <a:pt x="139" y="1004"/>
                </a:lnTo>
                <a:lnTo>
                  <a:pt x="136" y="939"/>
                </a:lnTo>
                <a:lnTo>
                  <a:pt x="136" y="931"/>
                </a:lnTo>
                <a:lnTo>
                  <a:pt x="184" y="955"/>
                </a:lnTo>
                <a:lnTo>
                  <a:pt x="234" y="974"/>
                </a:lnTo>
                <a:lnTo>
                  <a:pt x="286" y="991"/>
                </a:lnTo>
                <a:lnTo>
                  <a:pt x="339" y="1004"/>
                </a:lnTo>
                <a:lnTo>
                  <a:pt x="393" y="1012"/>
                </a:lnTo>
                <a:lnTo>
                  <a:pt x="449" y="1016"/>
                </a:lnTo>
                <a:lnTo>
                  <a:pt x="400" y="980"/>
                </a:lnTo>
                <a:lnTo>
                  <a:pt x="354" y="942"/>
                </a:lnTo>
                <a:lnTo>
                  <a:pt x="313" y="899"/>
                </a:lnTo>
                <a:lnTo>
                  <a:pt x="274" y="854"/>
                </a:lnTo>
                <a:lnTo>
                  <a:pt x="241" y="805"/>
                </a:lnTo>
                <a:lnTo>
                  <a:pt x="212" y="753"/>
                </a:lnTo>
                <a:lnTo>
                  <a:pt x="187" y="698"/>
                </a:lnTo>
                <a:lnTo>
                  <a:pt x="167" y="641"/>
                </a:lnTo>
                <a:lnTo>
                  <a:pt x="153" y="582"/>
                </a:lnTo>
                <a:lnTo>
                  <a:pt x="144" y="522"/>
                </a:lnTo>
                <a:lnTo>
                  <a:pt x="141" y="458"/>
                </a:lnTo>
                <a:lnTo>
                  <a:pt x="144" y="398"/>
                </a:lnTo>
                <a:lnTo>
                  <a:pt x="152" y="339"/>
                </a:lnTo>
                <a:lnTo>
                  <a:pt x="165" y="282"/>
                </a:lnTo>
                <a:lnTo>
                  <a:pt x="184" y="226"/>
                </a:lnTo>
                <a:lnTo>
                  <a:pt x="207" y="173"/>
                </a:lnTo>
                <a:lnTo>
                  <a:pt x="235" y="122"/>
                </a:lnTo>
                <a:lnTo>
                  <a:pt x="301" y="196"/>
                </a:lnTo>
                <a:lnTo>
                  <a:pt x="371" y="268"/>
                </a:lnTo>
                <a:lnTo>
                  <a:pt x="444" y="335"/>
                </a:lnTo>
                <a:lnTo>
                  <a:pt x="521" y="398"/>
                </a:lnTo>
                <a:lnTo>
                  <a:pt x="601" y="458"/>
                </a:lnTo>
                <a:lnTo>
                  <a:pt x="685" y="514"/>
                </a:lnTo>
                <a:lnTo>
                  <a:pt x="772" y="566"/>
                </a:lnTo>
                <a:lnTo>
                  <a:pt x="861" y="613"/>
                </a:lnTo>
                <a:lnTo>
                  <a:pt x="953" y="656"/>
                </a:lnTo>
                <a:lnTo>
                  <a:pt x="1048" y="694"/>
                </a:lnTo>
                <a:lnTo>
                  <a:pt x="1144" y="728"/>
                </a:lnTo>
                <a:lnTo>
                  <a:pt x="1244" y="758"/>
                </a:lnTo>
                <a:lnTo>
                  <a:pt x="1346" y="781"/>
                </a:lnTo>
                <a:lnTo>
                  <a:pt x="1450" y="800"/>
                </a:lnTo>
                <a:lnTo>
                  <a:pt x="1555" y="813"/>
                </a:lnTo>
                <a:lnTo>
                  <a:pt x="1663" y="821"/>
                </a:lnTo>
                <a:lnTo>
                  <a:pt x="1652" y="772"/>
                </a:lnTo>
                <a:lnTo>
                  <a:pt x="1646" y="720"/>
                </a:lnTo>
                <a:lnTo>
                  <a:pt x="1644" y="669"/>
                </a:lnTo>
                <a:lnTo>
                  <a:pt x="1648" y="604"/>
                </a:lnTo>
                <a:lnTo>
                  <a:pt x="1657" y="542"/>
                </a:lnTo>
                <a:lnTo>
                  <a:pt x="1672" y="481"/>
                </a:lnTo>
                <a:lnTo>
                  <a:pt x="1693" y="422"/>
                </a:lnTo>
                <a:lnTo>
                  <a:pt x="1719" y="367"/>
                </a:lnTo>
                <a:lnTo>
                  <a:pt x="1750" y="314"/>
                </a:lnTo>
                <a:lnTo>
                  <a:pt x="1785" y="264"/>
                </a:lnTo>
                <a:lnTo>
                  <a:pt x="1826" y="217"/>
                </a:lnTo>
                <a:lnTo>
                  <a:pt x="1869" y="175"/>
                </a:lnTo>
                <a:lnTo>
                  <a:pt x="1918" y="136"/>
                </a:lnTo>
                <a:lnTo>
                  <a:pt x="1969" y="102"/>
                </a:lnTo>
                <a:lnTo>
                  <a:pt x="2024" y="72"/>
                </a:lnTo>
                <a:lnTo>
                  <a:pt x="2082" y="47"/>
                </a:lnTo>
                <a:lnTo>
                  <a:pt x="2142" y="27"/>
                </a:lnTo>
                <a:lnTo>
                  <a:pt x="2205" y="12"/>
                </a:lnTo>
                <a:lnTo>
                  <a:pt x="2270" y="3"/>
                </a:lnTo>
                <a:lnTo>
                  <a:pt x="2337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11">
            <a:extLst>
              <a:ext uri="{FF2B5EF4-FFF2-40B4-BE49-F238E27FC236}">
                <a16:creationId xmlns:a16="http://schemas.microsoft.com/office/drawing/2014/main" id="{5D61D9CD-5BE3-40C3-9F0C-9ACF76338860}"/>
              </a:ext>
            </a:extLst>
          </p:cNvPr>
          <p:cNvSpPr>
            <a:spLocks/>
          </p:cNvSpPr>
          <p:nvPr/>
        </p:nvSpPr>
        <p:spPr bwMode="auto">
          <a:xfrm>
            <a:off x="9188358" y="4964856"/>
            <a:ext cx="78732" cy="169960"/>
          </a:xfrm>
          <a:custGeom>
            <a:avLst/>
            <a:gdLst>
              <a:gd name="T0" fmla="*/ 1582 w 1582"/>
              <a:gd name="T1" fmla="*/ 0 h 3267"/>
              <a:gd name="T2" fmla="*/ 1199 w 1582"/>
              <a:gd name="T3" fmla="*/ 573 h 3267"/>
              <a:gd name="T4" fmla="*/ 1149 w 1582"/>
              <a:gd name="T5" fmla="*/ 583 h 3267"/>
              <a:gd name="T6" fmla="*/ 1104 w 1582"/>
              <a:gd name="T7" fmla="*/ 609 h 3267"/>
              <a:gd name="T8" fmla="*/ 1070 w 1582"/>
              <a:gd name="T9" fmla="*/ 645 h 3267"/>
              <a:gd name="T10" fmla="*/ 1049 w 1582"/>
              <a:gd name="T11" fmla="*/ 685 h 3267"/>
              <a:gd name="T12" fmla="*/ 1047 w 1582"/>
              <a:gd name="T13" fmla="*/ 1080 h 3267"/>
              <a:gd name="T14" fmla="*/ 1577 w 1582"/>
              <a:gd name="T15" fmla="*/ 1134 h 3267"/>
              <a:gd name="T16" fmla="*/ 1567 w 1582"/>
              <a:gd name="T17" fmla="*/ 1238 h 3267"/>
              <a:gd name="T18" fmla="*/ 1556 w 1582"/>
              <a:gd name="T19" fmla="*/ 1336 h 3267"/>
              <a:gd name="T20" fmla="*/ 1546 w 1582"/>
              <a:gd name="T21" fmla="*/ 1425 h 3267"/>
              <a:gd name="T22" fmla="*/ 1535 w 1582"/>
              <a:gd name="T23" fmla="*/ 1501 h 3267"/>
              <a:gd name="T24" fmla="*/ 1526 w 1582"/>
              <a:gd name="T25" fmla="*/ 1563 h 3267"/>
              <a:gd name="T26" fmla="*/ 1520 w 1582"/>
              <a:gd name="T27" fmla="*/ 1606 h 3267"/>
              <a:gd name="T28" fmla="*/ 1516 w 1582"/>
              <a:gd name="T29" fmla="*/ 1630 h 3267"/>
              <a:gd name="T30" fmla="*/ 1044 w 1582"/>
              <a:gd name="T31" fmla="*/ 1633 h 3267"/>
              <a:gd name="T32" fmla="*/ 342 w 1582"/>
              <a:gd name="T33" fmla="*/ 3267 h 3267"/>
              <a:gd name="T34" fmla="*/ 0 w 1582"/>
              <a:gd name="T35" fmla="*/ 1632 h 3267"/>
              <a:gd name="T36" fmla="*/ 342 w 1582"/>
              <a:gd name="T37" fmla="*/ 1082 h 3267"/>
              <a:gd name="T38" fmla="*/ 342 w 1582"/>
              <a:gd name="T39" fmla="*/ 623 h 3267"/>
              <a:gd name="T40" fmla="*/ 342 w 1582"/>
              <a:gd name="T41" fmla="*/ 596 h 3267"/>
              <a:gd name="T42" fmla="*/ 344 w 1582"/>
              <a:gd name="T43" fmla="*/ 561 h 3267"/>
              <a:gd name="T44" fmla="*/ 348 w 1582"/>
              <a:gd name="T45" fmla="*/ 517 h 3267"/>
              <a:gd name="T46" fmla="*/ 356 w 1582"/>
              <a:gd name="T47" fmla="*/ 468 h 3267"/>
              <a:gd name="T48" fmla="*/ 370 w 1582"/>
              <a:gd name="T49" fmla="*/ 413 h 3267"/>
              <a:gd name="T50" fmla="*/ 390 w 1582"/>
              <a:gd name="T51" fmla="*/ 357 h 3267"/>
              <a:gd name="T52" fmla="*/ 417 w 1582"/>
              <a:gd name="T53" fmla="*/ 300 h 3267"/>
              <a:gd name="T54" fmla="*/ 453 w 1582"/>
              <a:gd name="T55" fmla="*/ 243 h 3267"/>
              <a:gd name="T56" fmla="*/ 500 w 1582"/>
              <a:gd name="T57" fmla="*/ 189 h 3267"/>
              <a:gd name="T58" fmla="*/ 557 w 1582"/>
              <a:gd name="T59" fmla="*/ 137 h 3267"/>
              <a:gd name="T60" fmla="*/ 628 w 1582"/>
              <a:gd name="T61" fmla="*/ 92 h 3267"/>
              <a:gd name="T62" fmla="*/ 713 w 1582"/>
              <a:gd name="T63" fmla="*/ 54 h 3267"/>
              <a:gd name="T64" fmla="*/ 811 w 1582"/>
              <a:gd name="T65" fmla="*/ 25 h 3267"/>
              <a:gd name="T66" fmla="*/ 928 w 1582"/>
              <a:gd name="T67" fmla="*/ 7 h 3267"/>
              <a:gd name="T68" fmla="*/ 1061 w 1582"/>
              <a:gd name="T69" fmla="*/ 0 h 3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82" h="3267">
                <a:moveTo>
                  <a:pt x="1061" y="0"/>
                </a:moveTo>
                <a:lnTo>
                  <a:pt x="1582" y="0"/>
                </a:lnTo>
                <a:lnTo>
                  <a:pt x="1582" y="573"/>
                </a:lnTo>
                <a:lnTo>
                  <a:pt x="1199" y="573"/>
                </a:lnTo>
                <a:lnTo>
                  <a:pt x="1174" y="575"/>
                </a:lnTo>
                <a:lnTo>
                  <a:pt x="1149" y="583"/>
                </a:lnTo>
                <a:lnTo>
                  <a:pt x="1126" y="594"/>
                </a:lnTo>
                <a:lnTo>
                  <a:pt x="1104" y="609"/>
                </a:lnTo>
                <a:lnTo>
                  <a:pt x="1085" y="626"/>
                </a:lnTo>
                <a:lnTo>
                  <a:pt x="1070" y="645"/>
                </a:lnTo>
                <a:lnTo>
                  <a:pt x="1057" y="665"/>
                </a:lnTo>
                <a:lnTo>
                  <a:pt x="1049" y="685"/>
                </a:lnTo>
                <a:lnTo>
                  <a:pt x="1047" y="705"/>
                </a:lnTo>
                <a:lnTo>
                  <a:pt x="1047" y="1080"/>
                </a:lnTo>
                <a:lnTo>
                  <a:pt x="1581" y="1080"/>
                </a:lnTo>
                <a:lnTo>
                  <a:pt x="1577" y="1134"/>
                </a:lnTo>
                <a:lnTo>
                  <a:pt x="1572" y="1187"/>
                </a:lnTo>
                <a:lnTo>
                  <a:pt x="1567" y="1238"/>
                </a:lnTo>
                <a:lnTo>
                  <a:pt x="1561" y="1289"/>
                </a:lnTo>
                <a:lnTo>
                  <a:pt x="1556" y="1336"/>
                </a:lnTo>
                <a:lnTo>
                  <a:pt x="1551" y="1382"/>
                </a:lnTo>
                <a:lnTo>
                  <a:pt x="1546" y="1425"/>
                </a:lnTo>
                <a:lnTo>
                  <a:pt x="1541" y="1464"/>
                </a:lnTo>
                <a:lnTo>
                  <a:pt x="1535" y="1501"/>
                </a:lnTo>
                <a:lnTo>
                  <a:pt x="1530" y="1534"/>
                </a:lnTo>
                <a:lnTo>
                  <a:pt x="1526" y="1563"/>
                </a:lnTo>
                <a:lnTo>
                  <a:pt x="1523" y="1587"/>
                </a:lnTo>
                <a:lnTo>
                  <a:pt x="1520" y="1606"/>
                </a:lnTo>
                <a:lnTo>
                  <a:pt x="1518" y="1621"/>
                </a:lnTo>
                <a:lnTo>
                  <a:pt x="1516" y="1630"/>
                </a:lnTo>
                <a:lnTo>
                  <a:pt x="1516" y="1633"/>
                </a:lnTo>
                <a:lnTo>
                  <a:pt x="1044" y="1633"/>
                </a:lnTo>
                <a:lnTo>
                  <a:pt x="1044" y="3267"/>
                </a:lnTo>
                <a:lnTo>
                  <a:pt x="342" y="3267"/>
                </a:lnTo>
                <a:lnTo>
                  <a:pt x="342" y="1632"/>
                </a:lnTo>
                <a:lnTo>
                  <a:pt x="0" y="1632"/>
                </a:lnTo>
                <a:lnTo>
                  <a:pt x="0" y="1082"/>
                </a:lnTo>
                <a:lnTo>
                  <a:pt x="342" y="1082"/>
                </a:lnTo>
                <a:lnTo>
                  <a:pt x="342" y="632"/>
                </a:lnTo>
                <a:lnTo>
                  <a:pt x="342" y="623"/>
                </a:lnTo>
                <a:lnTo>
                  <a:pt x="342" y="611"/>
                </a:lnTo>
                <a:lnTo>
                  <a:pt x="342" y="596"/>
                </a:lnTo>
                <a:lnTo>
                  <a:pt x="343" y="580"/>
                </a:lnTo>
                <a:lnTo>
                  <a:pt x="344" y="561"/>
                </a:lnTo>
                <a:lnTo>
                  <a:pt x="345" y="540"/>
                </a:lnTo>
                <a:lnTo>
                  <a:pt x="348" y="517"/>
                </a:lnTo>
                <a:lnTo>
                  <a:pt x="351" y="493"/>
                </a:lnTo>
                <a:lnTo>
                  <a:pt x="356" y="468"/>
                </a:lnTo>
                <a:lnTo>
                  <a:pt x="361" y="442"/>
                </a:lnTo>
                <a:lnTo>
                  <a:pt x="370" y="413"/>
                </a:lnTo>
                <a:lnTo>
                  <a:pt x="378" y="385"/>
                </a:lnTo>
                <a:lnTo>
                  <a:pt x="390" y="357"/>
                </a:lnTo>
                <a:lnTo>
                  <a:pt x="402" y="328"/>
                </a:lnTo>
                <a:lnTo>
                  <a:pt x="417" y="300"/>
                </a:lnTo>
                <a:lnTo>
                  <a:pt x="433" y="271"/>
                </a:lnTo>
                <a:lnTo>
                  <a:pt x="453" y="243"/>
                </a:lnTo>
                <a:lnTo>
                  <a:pt x="475" y="216"/>
                </a:lnTo>
                <a:lnTo>
                  <a:pt x="500" y="189"/>
                </a:lnTo>
                <a:lnTo>
                  <a:pt x="527" y="163"/>
                </a:lnTo>
                <a:lnTo>
                  <a:pt x="557" y="137"/>
                </a:lnTo>
                <a:lnTo>
                  <a:pt x="591" y="114"/>
                </a:lnTo>
                <a:lnTo>
                  <a:pt x="628" y="92"/>
                </a:lnTo>
                <a:lnTo>
                  <a:pt x="669" y="72"/>
                </a:lnTo>
                <a:lnTo>
                  <a:pt x="713" y="54"/>
                </a:lnTo>
                <a:lnTo>
                  <a:pt x="760" y="39"/>
                </a:lnTo>
                <a:lnTo>
                  <a:pt x="811" y="25"/>
                </a:lnTo>
                <a:lnTo>
                  <a:pt x="868" y="15"/>
                </a:lnTo>
                <a:lnTo>
                  <a:pt x="928" y="7"/>
                </a:lnTo>
                <a:lnTo>
                  <a:pt x="993" y="2"/>
                </a:lnTo>
                <a:lnTo>
                  <a:pt x="1061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4" name="Group 14">
            <a:extLst>
              <a:ext uri="{FF2B5EF4-FFF2-40B4-BE49-F238E27FC236}">
                <a16:creationId xmlns:a16="http://schemas.microsoft.com/office/drawing/2014/main" id="{98E4261A-EF8D-45AB-8458-862A8B5C1EC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560258" y="4957531"/>
            <a:ext cx="171210" cy="173709"/>
            <a:chOff x="3503" y="1600"/>
            <a:chExt cx="137" cy="139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45" name="Freeform 16">
              <a:extLst>
                <a:ext uri="{FF2B5EF4-FFF2-40B4-BE49-F238E27FC236}">
                  <a16:creationId xmlns:a16="http://schemas.microsoft.com/office/drawing/2014/main" id="{685D5DC6-1236-44C2-9F29-B3C5B53248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03" y="1600"/>
              <a:ext cx="137" cy="139"/>
            </a:xfrm>
            <a:custGeom>
              <a:avLst/>
              <a:gdLst>
                <a:gd name="T0" fmla="*/ 785 w 3295"/>
                <a:gd name="T1" fmla="*/ 310 h 3341"/>
                <a:gd name="T2" fmla="*/ 616 w 3295"/>
                <a:gd name="T3" fmla="*/ 373 h 3341"/>
                <a:gd name="T4" fmla="*/ 473 w 3295"/>
                <a:gd name="T5" fmla="*/ 480 h 3341"/>
                <a:gd name="T6" fmla="*/ 367 w 3295"/>
                <a:gd name="T7" fmla="*/ 625 h 3341"/>
                <a:gd name="T8" fmla="*/ 305 w 3295"/>
                <a:gd name="T9" fmla="*/ 796 h 3341"/>
                <a:gd name="T10" fmla="*/ 292 w 3295"/>
                <a:gd name="T11" fmla="*/ 2420 h 3341"/>
                <a:gd name="T12" fmla="*/ 321 w 3295"/>
                <a:gd name="T13" fmla="*/ 2605 h 3341"/>
                <a:gd name="T14" fmla="*/ 397 w 3295"/>
                <a:gd name="T15" fmla="*/ 2769 h 3341"/>
                <a:gd name="T16" fmla="*/ 517 w 3295"/>
                <a:gd name="T17" fmla="*/ 2901 h 3341"/>
                <a:gd name="T18" fmla="*/ 669 w 3295"/>
                <a:gd name="T19" fmla="*/ 2996 h 3341"/>
                <a:gd name="T20" fmla="*/ 846 w 3295"/>
                <a:gd name="T21" fmla="*/ 3042 h 3341"/>
                <a:gd name="T22" fmla="*/ 2448 w 3295"/>
                <a:gd name="T23" fmla="*/ 3042 h 3341"/>
                <a:gd name="T24" fmla="*/ 2625 w 3295"/>
                <a:gd name="T25" fmla="*/ 2996 h 3341"/>
                <a:gd name="T26" fmla="*/ 2778 w 3295"/>
                <a:gd name="T27" fmla="*/ 2901 h 3341"/>
                <a:gd name="T28" fmla="*/ 2897 w 3295"/>
                <a:gd name="T29" fmla="*/ 2769 h 3341"/>
                <a:gd name="T30" fmla="*/ 2974 w 3295"/>
                <a:gd name="T31" fmla="*/ 2605 h 3341"/>
                <a:gd name="T32" fmla="*/ 3003 w 3295"/>
                <a:gd name="T33" fmla="*/ 2420 h 3341"/>
                <a:gd name="T34" fmla="*/ 2989 w 3295"/>
                <a:gd name="T35" fmla="*/ 796 h 3341"/>
                <a:gd name="T36" fmla="*/ 2928 w 3295"/>
                <a:gd name="T37" fmla="*/ 625 h 3341"/>
                <a:gd name="T38" fmla="*/ 2822 w 3295"/>
                <a:gd name="T39" fmla="*/ 480 h 3341"/>
                <a:gd name="T40" fmla="*/ 2679 w 3295"/>
                <a:gd name="T41" fmla="*/ 373 h 3341"/>
                <a:gd name="T42" fmla="*/ 2510 w 3295"/>
                <a:gd name="T43" fmla="*/ 310 h 3341"/>
                <a:gd name="T44" fmla="*/ 909 w 3295"/>
                <a:gd name="T45" fmla="*/ 297 h 3341"/>
                <a:gd name="T46" fmla="*/ 2459 w 3295"/>
                <a:gd name="T47" fmla="*/ 4 h 3341"/>
                <a:gd name="T48" fmla="*/ 2673 w 3295"/>
                <a:gd name="T49" fmla="*/ 48 h 3341"/>
                <a:gd name="T50" fmla="*/ 2864 w 3295"/>
                <a:gd name="T51" fmla="*/ 139 h 3341"/>
                <a:gd name="T52" fmla="*/ 3028 w 3295"/>
                <a:gd name="T53" fmla="*/ 271 h 3341"/>
                <a:gd name="T54" fmla="*/ 3158 w 3295"/>
                <a:gd name="T55" fmla="*/ 437 h 3341"/>
                <a:gd name="T56" fmla="*/ 3248 w 3295"/>
                <a:gd name="T57" fmla="*/ 631 h 3341"/>
                <a:gd name="T58" fmla="*/ 3292 w 3295"/>
                <a:gd name="T59" fmla="*/ 847 h 3341"/>
                <a:gd name="T60" fmla="*/ 3292 w 3295"/>
                <a:gd name="T61" fmla="*/ 2494 h 3341"/>
                <a:gd name="T62" fmla="*/ 3248 w 3295"/>
                <a:gd name="T63" fmla="*/ 2711 h 3341"/>
                <a:gd name="T64" fmla="*/ 3158 w 3295"/>
                <a:gd name="T65" fmla="*/ 2905 h 3341"/>
                <a:gd name="T66" fmla="*/ 3028 w 3295"/>
                <a:gd name="T67" fmla="*/ 3071 h 3341"/>
                <a:gd name="T68" fmla="*/ 2864 w 3295"/>
                <a:gd name="T69" fmla="*/ 3203 h 3341"/>
                <a:gd name="T70" fmla="*/ 2673 w 3295"/>
                <a:gd name="T71" fmla="*/ 3294 h 3341"/>
                <a:gd name="T72" fmla="*/ 2459 w 3295"/>
                <a:gd name="T73" fmla="*/ 3338 h 3341"/>
                <a:gd name="T74" fmla="*/ 834 w 3295"/>
                <a:gd name="T75" fmla="*/ 3338 h 3341"/>
                <a:gd name="T76" fmla="*/ 622 w 3295"/>
                <a:gd name="T77" fmla="*/ 3294 h 3341"/>
                <a:gd name="T78" fmla="*/ 431 w 3295"/>
                <a:gd name="T79" fmla="*/ 3203 h 3341"/>
                <a:gd name="T80" fmla="*/ 267 w 3295"/>
                <a:gd name="T81" fmla="*/ 3071 h 3341"/>
                <a:gd name="T82" fmla="*/ 137 w 3295"/>
                <a:gd name="T83" fmla="*/ 2905 h 3341"/>
                <a:gd name="T84" fmla="*/ 47 w 3295"/>
                <a:gd name="T85" fmla="*/ 2711 h 3341"/>
                <a:gd name="T86" fmla="*/ 3 w 3295"/>
                <a:gd name="T87" fmla="*/ 2495 h 3341"/>
                <a:gd name="T88" fmla="*/ 3 w 3295"/>
                <a:gd name="T89" fmla="*/ 847 h 3341"/>
                <a:gd name="T90" fmla="*/ 47 w 3295"/>
                <a:gd name="T91" fmla="*/ 631 h 3341"/>
                <a:gd name="T92" fmla="*/ 137 w 3295"/>
                <a:gd name="T93" fmla="*/ 437 h 3341"/>
                <a:gd name="T94" fmla="*/ 267 w 3295"/>
                <a:gd name="T95" fmla="*/ 271 h 3341"/>
                <a:gd name="T96" fmla="*/ 431 w 3295"/>
                <a:gd name="T97" fmla="*/ 139 h 3341"/>
                <a:gd name="T98" fmla="*/ 622 w 3295"/>
                <a:gd name="T99" fmla="*/ 48 h 3341"/>
                <a:gd name="T100" fmla="*/ 834 w 3295"/>
                <a:gd name="T101" fmla="*/ 4 h 3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95" h="3341">
                  <a:moveTo>
                    <a:pt x="909" y="297"/>
                  </a:moveTo>
                  <a:lnTo>
                    <a:pt x="846" y="300"/>
                  </a:lnTo>
                  <a:lnTo>
                    <a:pt x="785" y="310"/>
                  </a:lnTo>
                  <a:lnTo>
                    <a:pt x="726" y="326"/>
                  </a:lnTo>
                  <a:lnTo>
                    <a:pt x="669" y="346"/>
                  </a:lnTo>
                  <a:lnTo>
                    <a:pt x="616" y="373"/>
                  </a:lnTo>
                  <a:lnTo>
                    <a:pt x="564" y="403"/>
                  </a:lnTo>
                  <a:lnTo>
                    <a:pt x="517" y="440"/>
                  </a:lnTo>
                  <a:lnTo>
                    <a:pt x="473" y="480"/>
                  </a:lnTo>
                  <a:lnTo>
                    <a:pt x="434" y="524"/>
                  </a:lnTo>
                  <a:lnTo>
                    <a:pt x="397" y="573"/>
                  </a:lnTo>
                  <a:lnTo>
                    <a:pt x="367" y="625"/>
                  </a:lnTo>
                  <a:lnTo>
                    <a:pt x="341" y="679"/>
                  </a:lnTo>
                  <a:lnTo>
                    <a:pt x="321" y="737"/>
                  </a:lnTo>
                  <a:lnTo>
                    <a:pt x="305" y="796"/>
                  </a:lnTo>
                  <a:lnTo>
                    <a:pt x="295" y="859"/>
                  </a:lnTo>
                  <a:lnTo>
                    <a:pt x="292" y="922"/>
                  </a:lnTo>
                  <a:lnTo>
                    <a:pt x="292" y="2420"/>
                  </a:lnTo>
                  <a:lnTo>
                    <a:pt x="295" y="2483"/>
                  </a:lnTo>
                  <a:lnTo>
                    <a:pt x="305" y="2546"/>
                  </a:lnTo>
                  <a:lnTo>
                    <a:pt x="321" y="2605"/>
                  </a:lnTo>
                  <a:lnTo>
                    <a:pt x="341" y="2663"/>
                  </a:lnTo>
                  <a:lnTo>
                    <a:pt x="367" y="2717"/>
                  </a:lnTo>
                  <a:lnTo>
                    <a:pt x="397" y="2769"/>
                  </a:lnTo>
                  <a:lnTo>
                    <a:pt x="434" y="2817"/>
                  </a:lnTo>
                  <a:lnTo>
                    <a:pt x="473" y="2861"/>
                  </a:lnTo>
                  <a:lnTo>
                    <a:pt x="517" y="2901"/>
                  </a:lnTo>
                  <a:lnTo>
                    <a:pt x="564" y="2938"/>
                  </a:lnTo>
                  <a:lnTo>
                    <a:pt x="616" y="2969"/>
                  </a:lnTo>
                  <a:lnTo>
                    <a:pt x="669" y="2996"/>
                  </a:lnTo>
                  <a:lnTo>
                    <a:pt x="726" y="3016"/>
                  </a:lnTo>
                  <a:lnTo>
                    <a:pt x="785" y="3032"/>
                  </a:lnTo>
                  <a:lnTo>
                    <a:pt x="846" y="3042"/>
                  </a:lnTo>
                  <a:lnTo>
                    <a:pt x="909" y="3045"/>
                  </a:lnTo>
                  <a:lnTo>
                    <a:pt x="2386" y="3045"/>
                  </a:lnTo>
                  <a:lnTo>
                    <a:pt x="2448" y="3042"/>
                  </a:lnTo>
                  <a:lnTo>
                    <a:pt x="2510" y="3032"/>
                  </a:lnTo>
                  <a:lnTo>
                    <a:pt x="2569" y="3016"/>
                  </a:lnTo>
                  <a:lnTo>
                    <a:pt x="2625" y="2996"/>
                  </a:lnTo>
                  <a:lnTo>
                    <a:pt x="2679" y="2969"/>
                  </a:lnTo>
                  <a:lnTo>
                    <a:pt x="2730" y="2938"/>
                  </a:lnTo>
                  <a:lnTo>
                    <a:pt x="2778" y="2901"/>
                  </a:lnTo>
                  <a:lnTo>
                    <a:pt x="2822" y="2861"/>
                  </a:lnTo>
                  <a:lnTo>
                    <a:pt x="2861" y="2817"/>
                  </a:lnTo>
                  <a:lnTo>
                    <a:pt x="2897" y="2769"/>
                  </a:lnTo>
                  <a:lnTo>
                    <a:pt x="2928" y="2717"/>
                  </a:lnTo>
                  <a:lnTo>
                    <a:pt x="2954" y="2663"/>
                  </a:lnTo>
                  <a:lnTo>
                    <a:pt x="2974" y="2605"/>
                  </a:lnTo>
                  <a:lnTo>
                    <a:pt x="2989" y="2546"/>
                  </a:lnTo>
                  <a:lnTo>
                    <a:pt x="2999" y="2483"/>
                  </a:lnTo>
                  <a:lnTo>
                    <a:pt x="3003" y="2420"/>
                  </a:lnTo>
                  <a:lnTo>
                    <a:pt x="3003" y="922"/>
                  </a:lnTo>
                  <a:lnTo>
                    <a:pt x="2999" y="859"/>
                  </a:lnTo>
                  <a:lnTo>
                    <a:pt x="2989" y="796"/>
                  </a:lnTo>
                  <a:lnTo>
                    <a:pt x="2974" y="737"/>
                  </a:lnTo>
                  <a:lnTo>
                    <a:pt x="2954" y="679"/>
                  </a:lnTo>
                  <a:lnTo>
                    <a:pt x="2928" y="625"/>
                  </a:lnTo>
                  <a:lnTo>
                    <a:pt x="2897" y="573"/>
                  </a:lnTo>
                  <a:lnTo>
                    <a:pt x="2861" y="524"/>
                  </a:lnTo>
                  <a:lnTo>
                    <a:pt x="2822" y="480"/>
                  </a:lnTo>
                  <a:lnTo>
                    <a:pt x="2778" y="440"/>
                  </a:lnTo>
                  <a:lnTo>
                    <a:pt x="2730" y="403"/>
                  </a:lnTo>
                  <a:lnTo>
                    <a:pt x="2679" y="373"/>
                  </a:lnTo>
                  <a:lnTo>
                    <a:pt x="2625" y="346"/>
                  </a:lnTo>
                  <a:lnTo>
                    <a:pt x="2569" y="326"/>
                  </a:lnTo>
                  <a:lnTo>
                    <a:pt x="2510" y="310"/>
                  </a:lnTo>
                  <a:lnTo>
                    <a:pt x="2448" y="300"/>
                  </a:lnTo>
                  <a:lnTo>
                    <a:pt x="2386" y="297"/>
                  </a:lnTo>
                  <a:lnTo>
                    <a:pt x="909" y="297"/>
                  </a:lnTo>
                  <a:close/>
                  <a:moveTo>
                    <a:pt x="909" y="0"/>
                  </a:moveTo>
                  <a:lnTo>
                    <a:pt x="2386" y="0"/>
                  </a:lnTo>
                  <a:lnTo>
                    <a:pt x="2459" y="4"/>
                  </a:lnTo>
                  <a:lnTo>
                    <a:pt x="2532" y="13"/>
                  </a:lnTo>
                  <a:lnTo>
                    <a:pt x="2604" y="27"/>
                  </a:lnTo>
                  <a:lnTo>
                    <a:pt x="2673" y="48"/>
                  </a:lnTo>
                  <a:lnTo>
                    <a:pt x="2739" y="73"/>
                  </a:lnTo>
                  <a:lnTo>
                    <a:pt x="2803" y="104"/>
                  </a:lnTo>
                  <a:lnTo>
                    <a:pt x="2864" y="139"/>
                  </a:lnTo>
                  <a:lnTo>
                    <a:pt x="2922" y="179"/>
                  </a:lnTo>
                  <a:lnTo>
                    <a:pt x="2977" y="223"/>
                  </a:lnTo>
                  <a:lnTo>
                    <a:pt x="3028" y="271"/>
                  </a:lnTo>
                  <a:lnTo>
                    <a:pt x="3075" y="322"/>
                  </a:lnTo>
                  <a:lnTo>
                    <a:pt x="3119" y="378"/>
                  </a:lnTo>
                  <a:lnTo>
                    <a:pt x="3158" y="437"/>
                  </a:lnTo>
                  <a:lnTo>
                    <a:pt x="3193" y="499"/>
                  </a:lnTo>
                  <a:lnTo>
                    <a:pt x="3223" y="564"/>
                  </a:lnTo>
                  <a:lnTo>
                    <a:pt x="3248" y="631"/>
                  </a:lnTo>
                  <a:lnTo>
                    <a:pt x="3269" y="701"/>
                  </a:lnTo>
                  <a:lnTo>
                    <a:pt x="3283" y="773"/>
                  </a:lnTo>
                  <a:lnTo>
                    <a:pt x="3292" y="847"/>
                  </a:lnTo>
                  <a:lnTo>
                    <a:pt x="3295" y="922"/>
                  </a:lnTo>
                  <a:lnTo>
                    <a:pt x="3295" y="2420"/>
                  </a:lnTo>
                  <a:lnTo>
                    <a:pt x="3292" y="2494"/>
                  </a:lnTo>
                  <a:lnTo>
                    <a:pt x="3283" y="2568"/>
                  </a:lnTo>
                  <a:lnTo>
                    <a:pt x="3269" y="2641"/>
                  </a:lnTo>
                  <a:lnTo>
                    <a:pt x="3248" y="2711"/>
                  </a:lnTo>
                  <a:lnTo>
                    <a:pt x="3223" y="2777"/>
                  </a:lnTo>
                  <a:lnTo>
                    <a:pt x="3193" y="2843"/>
                  </a:lnTo>
                  <a:lnTo>
                    <a:pt x="3158" y="2905"/>
                  </a:lnTo>
                  <a:lnTo>
                    <a:pt x="3119" y="2963"/>
                  </a:lnTo>
                  <a:lnTo>
                    <a:pt x="3075" y="3019"/>
                  </a:lnTo>
                  <a:lnTo>
                    <a:pt x="3028" y="3071"/>
                  </a:lnTo>
                  <a:lnTo>
                    <a:pt x="2977" y="3119"/>
                  </a:lnTo>
                  <a:lnTo>
                    <a:pt x="2922" y="3163"/>
                  </a:lnTo>
                  <a:lnTo>
                    <a:pt x="2864" y="3203"/>
                  </a:lnTo>
                  <a:lnTo>
                    <a:pt x="2803" y="3238"/>
                  </a:lnTo>
                  <a:lnTo>
                    <a:pt x="2739" y="3269"/>
                  </a:lnTo>
                  <a:lnTo>
                    <a:pt x="2673" y="3294"/>
                  </a:lnTo>
                  <a:lnTo>
                    <a:pt x="2604" y="3315"/>
                  </a:lnTo>
                  <a:lnTo>
                    <a:pt x="2532" y="3329"/>
                  </a:lnTo>
                  <a:lnTo>
                    <a:pt x="2459" y="3338"/>
                  </a:lnTo>
                  <a:lnTo>
                    <a:pt x="2386" y="3341"/>
                  </a:lnTo>
                  <a:lnTo>
                    <a:pt x="909" y="3341"/>
                  </a:lnTo>
                  <a:lnTo>
                    <a:pt x="834" y="3338"/>
                  </a:lnTo>
                  <a:lnTo>
                    <a:pt x="761" y="3329"/>
                  </a:lnTo>
                  <a:lnTo>
                    <a:pt x="691" y="3315"/>
                  </a:lnTo>
                  <a:lnTo>
                    <a:pt x="622" y="3294"/>
                  </a:lnTo>
                  <a:lnTo>
                    <a:pt x="555" y="3269"/>
                  </a:lnTo>
                  <a:lnTo>
                    <a:pt x="491" y="3238"/>
                  </a:lnTo>
                  <a:lnTo>
                    <a:pt x="431" y="3203"/>
                  </a:lnTo>
                  <a:lnTo>
                    <a:pt x="372" y="3163"/>
                  </a:lnTo>
                  <a:lnTo>
                    <a:pt x="318" y="3119"/>
                  </a:lnTo>
                  <a:lnTo>
                    <a:pt x="267" y="3071"/>
                  </a:lnTo>
                  <a:lnTo>
                    <a:pt x="219" y="3019"/>
                  </a:lnTo>
                  <a:lnTo>
                    <a:pt x="176" y="2964"/>
                  </a:lnTo>
                  <a:lnTo>
                    <a:pt x="137" y="2905"/>
                  </a:lnTo>
                  <a:lnTo>
                    <a:pt x="102" y="2843"/>
                  </a:lnTo>
                  <a:lnTo>
                    <a:pt x="72" y="2777"/>
                  </a:lnTo>
                  <a:lnTo>
                    <a:pt x="47" y="2711"/>
                  </a:lnTo>
                  <a:lnTo>
                    <a:pt x="26" y="2641"/>
                  </a:lnTo>
                  <a:lnTo>
                    <a:pt x="12" y="2569"/>
                  </a:lnTo>
                  <a:lnTo>
                    <a:pt x="3" y="2495"/>
                  </a:lnTo>
                  <a:lnTo>
                    <a:pt x="0" y="2420"/>
                  </a:lnTo>
                  <a:lnTo>
                    <a:pt x="0" y="922"/>
                  </a:lnTo>
                  <a:lnTo>
                    <a:pt x="3" y="847"/>
                  </a:lnTo>
                  <a:lnTo>
                    <a:pt x="12" y="773"/>
                  </a:lnTo>
                  <a:lnTo>
                    <a:pt x="26" y="701"/>
                  </a:lnTo>
                  <a:lnTo>
                    <a:pt x="47" y="631"/>
                  </a:lnTo>
                  <a:lnTo>
                    <a:pt x="72" y="564"/>
                  </a:lnTo>
                  <a:lnTo>
                    <a:pt x="102" y="499"/>
                  </a:lnTo>
                  <a:lnTo>
                    <a:pt x="137" y="437"/>
                  </a:lnTo>
                  <a:lnTo>
                    <a:pt x="176" y="378"/>
                  </a:lnTo>
                  <a:lnTo>
                    <a:pt x="219" y="322"/>
                  </a:lnTo>
                  <a:lnTo>
                    <a:pt x="267" y="271"/>
                  </a:lnTo>
                  <a:lnTo>
                    <a:pt x="318" y="223"/>
                  </a:lnTo>
                  <a:lnTo>
                    <a:pt x="372" y="179"/>
                  </a:lnTo>
                  <a:lnTo>
                    <a:pt x="431" y="139"/>
                  </a:lnTo>
                  <a:lnTo>
                    <a:pt x="491" y="104"/>
                  </a:lnTo>
                  <a:lnTo>
                    <a:pt x="555" y="73"/>
                  </a:lnTo>
                  <a:lnTo>
                    <a:pt x="622" y="48"/>
                  </a:lnTo>
                  <a:lnTo>
                    <a:pt x="691" y="27"/>
                  </a:lnTo>
                  <a:lnTo>
                    <a:pt x="761" y="13"/>
                  </a:lnTo>
                  <a:lnTo>
                    <a:pt x="834" y="4"/>
                  </a:lnTo>
                  <a:lnTo>
                    <a:pt x="9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7">
              <a:extLst>
                <a:ext uri="{FF2B5EF4-FFF2-40B4-BE49-F238E27FC236}">
                  <a16:creationId xmlns:a16="http://schemas.microsoft.com/office/drawing/2014/main" id="{1BFD6F8E-469D-4F80-93A8-F9A7023469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36" y="1634"/>
              <a:ext cx="71" cy="71"/>
            </a:xfrm>
            <a:custGeom>
              <a:avLst/>
              <a:gdLst>
                <a:gd name="T0" fmla="*/ 737 w 1698"/>
                <a:gd name="T1" fmla="*/ 307 h 1720"/>
                <a:gd name="T2" fmla="*/ 584 w 1698"/>
                <a:gd name="T3" fmla="*/ 364 h 1720"/>
                <a:gd name="T4" fmla="*/ 456 w 1698"/>
                <a:gd name="T5" fmla="*/ 461 h 1720"/>
                <a:gd name="T6" fmla="*/ 360 w 1698"/>
                <a:gd name="T7" fmla="*/ 591 h 1720"/>
                <a:gd name="T8" fmla="*/ 304 w 1698"/>
                <a:gd name="T9" fmla="*/ 746 h 1720"/>
                <a:gd name="T10" fmla="*/ 295 w 1698"/>
                <a:gd name="T11" fmla="*/ 917 h 1720"/>
                <a:gd name="T12" fmla="*/ 337 w 1698"/>
                <a:gd name="T13" fmla="*/ 1079 h 1720"/>
                <a:gd name="T14" fmla="*/ 420 w 1698"/>
                <a:gd name="T15" fmla="*/ 1219 h 1720"/>
                <a:gd name="T16" fmla="*/ 538 w 1698"/>
                <a:gd name="T17" fmla="*/ 1328 h 1720"/>
                <a:gd name="T18" fmla="*/ 684 w 1698"/>
                <a:gd name="T19" fmla="*/ 1399 h 1720"/>
                <a:gd name="T20" fmla="*/ 849 w 1698"/>
                <a:gd name="T21" fmla="*/ 1424 h 1720"/>
                <a:gd name="T22" fmla="*/ 1014 w 1698"/>
                <a:gd name="T23" fmla="*/ 1399 h 1720"/>
                <a:gd name="T24" fmla="*/ 1160 w 1698"/>
                <a:gd name="T25" fmla="*/ 1328 h 1720"/>
                <a:gd name="T26" fmla="*/ 1279 w 1698"/>
                <a:gd name="T27" fmla="*/ 1219 h 1720"/>
                <a:gd name="T28" fmla="*/ 1362 w 1698"/>
                <a:gd name="T29" fmla="*/ 1079 h 1720"/>
                <a:gd name="T30" fmla="*/ 1404 w 1698"/>
                <a:gd name="T31" fmla="*/ 917 h 1720"/>
                <a:gd name="T32" fmla="*/ 1394 w 1698"/>
                <a:gd name="T33" fmla="*/ 746 h 1720"/>
                <a:gd name="T34" fmla="*/ 1339 w 1698"/>
                <a:gd name="T35" fmla="*/ 591 h 1720"/>
                <a:gd name="T36" fmla="*/ 1243 w 1698"/>
                <a:gd name="T37" fmla="*/ 461 h 1720"/>
                <a:gd name="T38" fmla="*/ 1114 w 1698"/>
                <a:gd name="T39" fmla="*/ 364 h 1720"/>
                <a:gd name="T40" fmla="*/ 962 w 1698"/>
                <a:gd name="T41" fmla="*/ 307 h 1720"/>
                <a:gd name="T42" fmla="*/ 849 w 1698"/>
                <a:gd name="T43" fmla="*/ 0 h 1720"/>
                <a:gd name="T44" fmla="*/ 1064 w 1698"/>
                <a:gd name="T45" fmla="*/ 27 h 1720"/>
                <a:gd name="T46" fmla="*/ 1258 w 1698"/>
                <a:gd name="T47" fmla="*/ 105 h 1720"/>
                <a:gd name="T48" fmla="*/ 1425 w 1698"/>
                <a:gd name="T49" fmla="*/ 227 h 1720"/>
                <a:gd name="T50" fmla="*/ 1558 w 1698"/>
                <a:gd name="T51" fmla="*/ 386 h 1720"/>
                <a:gd name="T52" fmla="*/ 1650 w 1698"/>
                <a:gd name="T53" fmla="*/ 575 h 1720"/>
                <a:gd name="T54" fmla="*/ 1695 w 1698"/>
                <a:gd name="T55" fmla="*/ 786 h 1720"/>
                <a:gd name="T56" fmla="*/ 1686 w 1698"/>
                <a:gd name="T57" fmla="*/ 1007 h 1720"/>
                <a:gd name="T58" fmla="*/ 1625 w 1698"/>
                <a:gd name="T59" fmla="*/ 1211 h 1720"/>
                <a:gd name="T60" fmla="*/ 1518 w 1698"/>
                <a:gd name="T61" fmla="*/ 1390 h 1720"/>
                <a:gd name="T62" fmla="*/ 1372 w 1698"/>
                <a:gd name="T63" fmla="*/ 1538 h 1720"/>
                <a:gd name="T64" fmla="*/ 1195 w 1698"/>
                <a:gd name="T65" fmla="*/ 1646 h 1720"/>
                <a:gd name="T66" fmla="*/ 994 w 1698"/>
                <a:gd name="T67" fmla="*/ 1708 h 1720"/>
                <a:gd name="T68" fmla="*/ 777 w 1698"/>
                <a:gd name="T69" fmla="*/ 1717 h 1720"/>
                <a:gd name="T70" fmla="*/ 568 w 1698"/>
                <a:gd name="T71" fmla="*/ 1672 h 1720"/>
                <a:gd name="T72" fmla="*/ 382 w 1698"/>
                <a:gd name="T73" fmla="*/ 1579 h 1720"/>
                <a:gd name="T74" fmla="*/ 225 w 1698"/>
                <a:gd name="T75" fmla="*/ 1443 h 1720"/>
                <a:gd name="T76" fmla="*/ 105 w 1698"/>
                <a:gd name="T77" fmla="*/ 1274 h 1720"/>
                <a:gd name="T78" fmla="*/ 27 w 1698"/>
                <a:gd name="T79" fmla="*/ 1077 h 1720"/>
                <a:gd name="T80" fmla="*/ 0 w 1698"/>
                <a:gd name="T81" fmla="*/ 860 h 1720"/>
                <a:gd name="T82" fmla="*/ 27 w 1698"/>
                <a:gd name="T83" fmla="*/ 643 h 1720"/>
                <a:gd name="T84" fmla="*/ 105 w 1698"/>
                <a:gd name="T85" fmla="*/ 446 h 1720"/>
                <a:gd name="T86" fmla="*/ 225 w 1698"/>
                <a:gd name="T87" fmla="*/ 276 h 1720"/>
                <a:gd name="T88" fmla="*/ 382 w 1698"/>
                <a:gd name="T89" fmla="*/ 141 h 1720"/>
                <a:gd name="T90" fmla="*/ 568 w 1698"/>
                <a:gd name="T91" fmla="*/ 48 h 1720"/>
                <a:gd name="T92" fmla="*/ 777 w 1698"/>
                <a:gd name="T93" fmla="*/ 3 h 1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98" h="1720">
                  <a:moveTo>
                    <a:pt x="849" y="296"/>
                  </a:moveTo>
                  <a:lnTo>
                    <a:pt x="793" y="298"/>
                  </a:lnTo>
                  <a:lnTo>
                    <a:pt x="737" y="307"/>
                  </a:lnTo>
                  <a:lnTo>
                    <a:pt x="684" y="321"/>
                  </a:lnTo>
                  <a:lnTo>
                    <a:pt x="633" y="340"/>
                  </a:lnTo>
                  <a:lnTo>
                    <a:pt x="584" y="364"/>
                  </a:lnTo>
                  <a:lnTo>
                    <a:pt x="538" y="392"/>
                  </a:lnTo>
                  <a:lnTo>
                    <a:pt x="495" y="424"/>
                  </a:lnTo>
                  <a:lnTo>
                    <a:pt x="456" y="461"/>
                  </a:lnTo>
                  <a:lnTo>
                    <a:pt x="420" y="501"/>
                  </a:lnTo>
                  <a:lnTo>
                    <a:pt x="388" y="544"/>
                  </a:lnTo>
                  <a:lnTo>
                    <a:pt x="360" y="591"/>
                  </a:lnTo>
                  <a:lnTo>
                    <a:pt x="337" y="640"/>
                  </a:lnTo>
                  <a:lnTo>
                    <a:pt x="317" y="693"/>
                  </a:lnTo>
                  <a:lnTo>
                    <a:pt x="304" y="746"/>
                  </a:lnTo>
                  <a:lnTo>
                    <a:pt x="295" y="802"/>
                  </a:lnTo>
                  <a:lnTo>
                    <a:pt x="293" y="860"/>
                  </a:lnTo>
                  <a:lnTo>
                    <a:pt x="295" y="917"/>
                  </a:lnTo>
                  <a:lnTo>
                    <a:pt x="304" y="974"/>
                  </a:lnTo>
                  <a:lnTo>
                    <a:pt x="317" y="1027"/>
                  </a:lnTo>
                  <a:lnTo>
                    <a:pt x="337" y="1079"/>
                  </a:lnTo>
                  <a:lnTo>
                    <a:pt x="360" y="1129"/>
                  </a:lnTo>
                  <a:lnTo>
                    <a:pt x="388" y="1176"/>
                  </a:lnTo>
                  <a:lnTo>
                    <a:pt x="420" y="1219"/>
                  </a:lnTo>
                  <a:lnTo>
                    <a:pt x="456" y="1259"/>
                  </a:lnTo>
                  <a:lnTo>
                    <a:pt x="495" y="1296"/>
                  </a:lnTo>
                  <a:lnTo>
                    <a:pt x="538" y="1328"/>
                  </a:lnTo>
                  <a:lnTo>
                    <a:pt x="584" y="1356"/>
                  </a:lnTo>
                  <a:lnTo>
                    <a:pt x="633" y="1380"/>
                  </a:lnTo>
                  <a:lnTo>
                    <a:pt x="684" y="1399"/>
                  </a:lnTo>
                  <a:lnTo>
                    <a:pt x="737" y="1413"/>
                  </a:lnTo>
                  <a:lnTo>
                    <a:pt x="793" y="1421"/>
                  </a:lnTo>
                  <a:lnTo>
                    <a:pt x="849" y="1424"/>
                  </a:lnTo>
                  <a:lnTo>
                    <a:pt x="906" y="1421"/>
                  </a:lnTo>
                  <a:lnTo>
                    <a:pt x="962" y="1413"/>
                  </a:lnTo>
                  <a:lnTo>
                    <a:pt x="1014" y="1399"/>
                  </a:lnTo>
                  <a:lnTo>
                    <a:pt x="1066" y="1380"/>
                  </a:lnTo>
                  <a:lnTo>
                    <a:pt x="1114" y="1356"/>
                  </a:lnTo>
                  <a:lnTo>
                    <a:pt x="1160" y="1328"/>
                  </a:lnTo>
                  <a:lnTo>
                    <a:pt x="1203" y="1296"/>
                  </a:lnTo>
                  <a:lnTo>
                    <a:pt x="1243" y="1259"/>
                  </a:lnTo>
                  <a:lnTo>
                    <a:pt x="1279" y="1219"/>
                  </a:lnTo>
                  <a:lnTo>
                    <a:pt x="1311" y="1176"/>
                  </a:lnTo>
                  <a:lnTo>
                    <a:pt x="1339" y="1129"/>
                  </a:lnTo>
                  <a:lnTo>
                    <a:pt x="1362" y="1079"/>
                  </a:lnTo>
                  <a:lnTo>
                    <a:pt x="1381" y="1027"/>
                  </a:lnTo>
                  <a:lnTo>
                    <a:pt x="1394" y="974"/>
                  </a:lnTo>
                  <a:lnTo>
                    <a:pt x="1404" y="917"/>
                  </a:lnTo>
                  <a:lnTo>
                    <a:pt x="1406" y="860"/>
                  </a:lnTo>
                  <a:lnTo>
                    <a:pt x="1404" y="802"/>
                  </a:lnTo>
                  <a:lnTo>
                    <a:pt x="1394" y="746"/>
                  </a:lnTo>
                  <a:lnTo>
                    <a:pt x="1381" y="693"/>
                  </a:lnTo>
                  <a:lnTo>
                    <a:pt x="1362" y="640"/>
                  </a:lnTo>
                  <a:lnTo>
                    <a:pt x="1339" y="591"/>
                  </a:lnTo>
                  <a:lnTo>
                    <a:pt x="1311" y="544"/>
                  </a:lnTo>
                  <a:lnTo>
                    <a:pt x="1279" y="501"/>
                  </a:lnTo>
                  <a:lnTo>
                    <a:pt x="1243" y="461"/>
                  </a:lnTo>
                  <a:lnTo>
                    <a:pt x="1203" y="424"/>
                  </a:lnTo>
                  <a:lnTo>
                    <a:pt x="1161" y="392"/>
                  </a:lnTo>
                  <a:lnTo>
                    <a:pt x="1114" y="364"/>
                  </a:lnTo>
                  <a:lnTo>
                    <a:pt x="1066" y="340"/>
                  </a:lnTo>
                  <a:lnTo>
                    <a:pt x="1014" y="321"/>
                  </a:lnTo>
                  <a:lnTo>
                    <a:pt x="962" y="307"/>
                  </a:lnTo>
                  <a:lnTo>
                    <a:pt x="906" y="298"/>
                  </a:lnTo>
                  <a:lnTo>
                    <a:pt x="849" y="296"/>
                  </a:lnTo>
                  <a:close/>
                  <a:moveTo>
                    <a:pt x="849" y="0"/>
                  </a:moveTo>
                  <a:lnTo>
                    <a:pt x="922" y="3"/>
                  </a:lnTo>
                  <a:lnTo>
                    <a:pt x="994" y="12"/>
                  </a:lnTo>
                  <a:lnTo>
                    <a:pt x="1064" y="27"/>
                  </a:lnTo>
                  <a:lnTo>
                    <a:pt x="1131" y="48"/>
                  </a:lnTo>
                  <a:lnTo>
                    <a:pt x="1195" y="74"/>
                  </a:lnTo>
                  <a:lnTo>
                    <a:pt x="1258" y="105"/>
                  </a:lnTo>
                  <a:lnTo>
                    <a:pt x="1317" y="141"/>
                  </a:lnTo>
                  <a:lnTo>
                    <a:pt x="1372" y="182"/>
                  </a:lnTo>
                  <a:lnTo>
                    <a:pt x="1425" y="227"/>
                  </a:lnTo>
                  <a:lnTo>
                    <a:pt x="1473" y="276"/>
                  </a:lnTo>
                  <a:lnTo>
                    <a:pt x="1518" y="330"/>
                  </a:lnTo>
                  <a:lnTo>
                    <a:pt x="1558" y="386"/>
                  </a:lnTo>
                  <a:lnTo>
                    <a:pt x="1594" y="446"/>
                  </a:lnTo>
                  <a:lnTo>
                    <a:pt x="1625" y="509"/>
                  </a:lnTo>
                  <a:lnTo>
                    <a:pt x="1650" y="575"/>
                  </a:lnTo>
                  <a:lnTo>
                    <a:pt x="1671" y="643"/>
                  </a:lnTo>
                  <a:lnTo>
                    <a:pt x="1686" y="713"/>
                  </a:lnTo>
                  <a:lnTo>
                    <a:pt x="1695" y="786"/>
                  </a:lnTo>
                  <a:lnTo>
                    <a:pt x="1698" y="860"/>
                  </a:lnTo>
                  <a:lnTo>
                    <a:pt x="1695" y="934"/>
                  </a:lnTo>
                  <a:lnTo>
                    <a:pt x="1686" y="1007"/>
                  </a:lnTo>
                  <a:lnTo>
                    <a:pt x="1671" y="1077"/>
                  </a:lnTo>
                  <a:lnTo>
                    <a:pt x="1650" y="1145"/>
                  </a:lnTo>
                  <a:lnTo>
                    <a:pt x="1625" y="1211"/>
                  </a:lnTo>
                  <a:lnTo>
                    <a:pt x="1594" y="1274"/>
                  </a:lnTo>
                  <a:lnTo>
                    <a:pt x="1558" y="1334"/>
                  </a:lnTo>
                  <a:lnTo>
                    <a:pt x="1518" y="1390"/>
                  </a:lnTo>
                  <a:lnTo>
                    <a:pt x="1473" y="1443"/>
                  </a:lnTo>
                  <a:lnTo>
                    <a:pt x="1425" y="1493"/>
                  </a:lnTo>
                  <a:lnTo>
                    <a:pt x="1372" y="1538"/>
                  </a:lnTo>
                  <a:lnTo>
                    <a:pt x="1317" y="1579"/>
                  </a:lnTo>
                  <a:lnTo>
                    <a:pt x="1258" y="1615"/>
                  </a:lnTo>
                  <a:lnTo>
                    <a:pt x="1195" y="1646"/>
                  </a:lnTo>
                  <a:lnTo>
                    <a:pt x="1131" y="1672"/>
                  </a:lnTo>
                  <a:lnTo>
                    <a:pt x="1064" y="1693"/>
                  </a:lnTo>
                  <a:lnTo>
                    <a:pt x="994" y="1708"/>
                  </a:lnTo>
                  <a:lnTo>
                    <a:pt x="922" y="1717"/>
                  </a:lnTo>
                  <a:lnTo>
                    <a:pt x="849" y="1720"/>
                  </a:lnTo>
                  <a:lnTo>
                    <a:pt x="777" y="1717"/>
                  </a:lnTo>
                  <a:lnTo>
                    <a:pt x="705" y="1708"/>
                  </a:lnTo>
                  <a:lnTo>
                    <a:pt x="635" y="1693"/>
                  </a:lnTo>
                  <a:lnTo>
                    <a:pt x="568" y="1672"/>
                  </a:lnTo>
                  <a:lnTo>
                    <a:pt x="504" y="1646"/>
                  </a:lnTo>
                  <a:lnTo>
                    <a:pt x="441" y="1615"/>
                  </a:lnTo>
                  <a:lnTo>
                    <a:pt x="382" y="1579"/>
                  </a:lnTo>
                  <a:lnTo>
                    <a:pt x="327" y="1538"/>
                  </a:lnTo>
                  <a:lnTo>
                    <a:pt x="274" y="1493"/>
                  </a:lnTo>
                  <a:lnTo>
                    <a:pt x="225" y="1443"/>
                  </a:lnTo>
                  <a:lnTo>
                    <a:pt x="181" y="1390"/>
                  </a:lnTo>
                  <a:lnTo>
                    <a:pt x="140" y="1334"/>
                  </a:lnTo>
                  <a:lnTo>
                    <a:pt x="105" y="1274"/>
                  </a:lnTo>
                  <a:lnTo>
                    <a:pt x="74" y="1211"/>
                  </a:lnTo>
                  <a:lnTo>
                    <a:pt x="48" y="1145"/>
                  </a:lnTo>
                  <a:lnTo>
                    <a:pt x="27" y="1077"/>
                  </a:lnTo>
                  <a:lnTo>
                    <a:pt x="13" y="1007"/>
                  </a:lnTo>
                  <a:lnTo>
                    <a:pt x="4" y="934"/>
                  </a:lnTo>
                  <a:lnTo>
                    <a:pt x="0" y="860"/>
                  </a:lnTo>
                  <a:lnTo>
                    <a:pt x="4" y="786"/>
                  </a:lnTo>
                  <a:lnTo>
                    <a:pt x="13" y="713"/>
                  </a:lnTo>
                  <a:lnTo>
                    <a:pt x="27" y="643"/>
                  </a:lnTo>
                  <a:lnTo>
                    <a:pt x="48" y="575"/>
                  </a:lnTo>
                  <a:lnTo>
                    <a:pt x="74" y="509"/>
                  </a:lnTo>
                  <a:lnTo>
                    <a:pt x="105" y="446"/>
                  </a:lnTo>
                  <a:lnTo>
                    <a:pt x="140" y="386"/>
                  </a:lnTo>
                  <a:lnTo>
                    <a:pt x="181" y="330"/>
                  </a:lnTo>
                  <a:lnTo>
                    <a:pt x="225" y="276"/>
                  </a:lnTo>
                  <a:lnTo>
                    <a:pt x="274" y="227"/>
                  </a:lnTo>
                  <a:lnTo>
                    <a:pt x="327" y="182"/>
                  </a:lnTo>
                  <a:lnTo>
                    <a:pt x="382" y="141"/>
                  </a:lnTo>
                  <a:lnTo>
                    <a:pt x="441" y="105"/>
                  </a:lnTo>
                  <a:lnTo>
                    <a:pt x="504" y="74"/>
                  </a:lnTo>
                  <a:lnTo>
                    <a:pt x="568" y="48"/>
                  </a:lnTo>
                  <a:lnTo>
                    <a:pt x="635" y="27"/>
                  </a:lnTo>
                  <a:lnTo>
                    <a:pt x="705" y="12"/>
                  </a:lnTo>
                  <a:lnTo>
                    <a:pt x="777" y="3"/>
                  </a:lnTo>
                  <a:lnTo>
                    <a:pt x="8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8">
              <a:extLst>
                <a:ext uri="{FF2B5EF4-FFF2-40B4-BE49-F238E27FC236}">
                  <a16:creationId xmlns:a16="http://schemas.microsoft.com/office/drawing/2014/main" id="{F3E31B9F-B1D2-492A-8F1A-F540D23AE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" y="1623"/>
              <a:ext cx="17" cy="18"/>
            </a:xfrm>
            <a:custGeom>
              <a:avLst/>
              <a:gdLst>
                <a:gd name="T0" fmla="*/ 214 w 429"/>
                <a:gd name="T1" fmla="*/ 0 h 435"/>
                <a:gd name="T2" fmla="*/ 248 w 429"/>
                <a:gd name="T3" fmla="*/ 3 h 435"/>
                <a:gd name="T4" fmla="*/ 280 w 429"/>
                <a:gd name="T5" fmla="*/ 12 h 435"/>
                <a:gd name="T6" fmla="*/ 311 w 429"/>
                <a:gd name="T7" fmla="*/ 25 h 435"/>
                <a:gd name="T8" fmla="*/ 340 w 429"/>
                <a:gd name="T9" fmla="*/ 42 h 435"/>
                <a:gd name="T10" fmla="*/ 366 w 429"/>
                <a:gd name="T11" fmla="*/ 64 h 435"/>
                <a:gd name="T12" fmla="*/ 387 w 429"/>
                <a:gd name="T13" fmla="*/ 91 h 435"/>
                <a:gd name="T14" fmla="*/ 404 w 429"/>
                <a:gd name="T15" fmla="*/ 119 h 435"/>
                <a:gd name="T16" fmla="*/ 418 w 429"/>
                <a:gd name="T17" fmla="*/ 151 h 435"/>
                <a:gd name="T18" fmla="*/ 426 w 429"/>
                <a:gd name="T19" fmla="*/ 184 h 435"/>
                <a:gd name="T20" fmla="*/ 429 w 429"/>
                <a:gd name="T21" fmla="*/ 218 h 435"/>
                <a:gd name="T22" fmla="*/ 426 w 429"/>
                <a:gd name="T23" fmla="*/ 253 h 435"/>
                <a:gd name="T24" fmla="*/ 418 w 429"/>
                <a:gd name="T25" fmla="*/ 285 h 435"/>
                <a:gd name="T26" fmla="*/ 404 w 429"/>
                <a:gd name="T27" fmla="*/ 317 h 435"/>
                <a:gd name="T28" fmla="*/ 387 w 429"/>
                <a:gd name="T29" fmla="*/ 346 h 435"/>
                <a:gd name="T30" fmla="*/ 366 w 429"/>
                <a:gd name="T31" fmla="*/ 372 h 435"/>
                <a:gd name="T32" fmla="*/ 340 w 429"/>
                <a:gd name="T33" fmla="*/ 394 h 435"/>
                <a:gd name="T34" fmla="*/ 311 w 429"/>
                <a:gd name="T35" fmla="*/ 412 h 435"/>
                <a:gd name="T36" fmla="*/ 280 w 429"/>
                <a:gd name="T37" fmla="*/ 425 h 435"/>
                <a:gd name="T38" fmla="*/ 248 w 429"/>
                <a:gd name="T39" fmla="*/ 433 h 435"/>
                <a:gd name="T40" fmla="*/ 214 w 429"/>
                <a:gd name="T41" fmla="*/ 435 h 435"/>
                <a:gd name="T42" fmla="*/ 180 w 429"/>
                <a:gd name="T43" fmla="*/ 433 h 435"/>
                <a:gd name="T44" fmla="*/ 148 w 429"/>
                <a:gd name="T45" fmla="*/ 425 h 435"/>
                <a:gd name="T46" fmla="*/ 117 w 429"/>
                <a:gd name="T47" fmla="*/ 412 h 435"/>
                <a:gd name="T48" fmla="*/ 88 w 429"/>
                <a:gd name="T49" fmla="*/ 394 h 435"/>
                <a:gd name="T50" fmla="*/ 63 w 429"/>
                <a:gd name="T51" fmla="*/ 372 h 435"/>
                <a:gd name="T52" fmla="*/ 40 w 429"/>
                <a:gd name="T53" fmla="*/ 346 h 435"/>
                <a:gd name="T54" fmla="*/ 23 w 429"/>
                <a:gd name="T55" fmla="*/ 317 h 435"/>
                <a:gd name="T56" fmla="*/ 10 w 429"/>
                <a:gd name="T57" fmla="*/ 285 h 435"/>
                <a:gd name="T58" fmla="*/ 2 w 429"/>
                <a:gd name="T59" fmla="*/ 253 h 435"/>
                <a:gd name="T60" fmla="*/ 0 w 429"/>
                <a:gd name="T61" fmla="*/ 218 h 435"/>
                <a:gd name="T62" fmla="*/ 2 w 429"/>
                <a:gd name="T63" fmla="*/ 184 h 435"/>
                <a:gd name="T64" fmla="*/ 10 w 429"/>
                <a:gd name="T65" fmla="*/ 151 h 435"/>
                <a:gd name="T66" fmla="*/ 23 w 429"/>
                <a:gd name="T67" fmla="*/ 119 h 435"/>
                <a:gd name="T68" fmla="*/ 40 w 429"/>
                <a:gd name="T69" fmla="*/ 91 h 435"/>
                <a:gd name="T70" fmla="*/ 63 w 429"/>
                <a:gd name="T71" fmla="*/ 64 h 435"/>
                <a:gd name="T72" fmla="*/ 88 w 429"/>
                <a:gd name="T73" fmla="*/ 42 h 435"/>
                <a:gd name="T74" fmla="*/ 117 w 429"/>
                <a:gd name="T75" fmla="*/ 25 h 435"/>
                <a:gd name="T76" fmla="*/ 148 w 429"/>
                <a:gd name="T77" fmla="*/ 12 h 435"/>
                <a:gd name="T78" fmla="*/ 180 w 429"/>
                <a:gd name="T79" fmla="*/ 3 h 435"/>
                <a:gd name="T80" fmla="*/ 214 w 429"/>
                <a:gd name="T81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9" h="435">
                  <a:moveTo>
                    <a:pt x="214" y="0"/>
                  </a:moveTo>
                  <a:lnTo>
                    <a:pt x="248" y="3"/>
                  </a:lnTo>
                  <a:lnTo>
                    <a:pt x="280" y="12"/>
                  </a:lnTo>
                  <a:lnTo>
                    <a:pt x="311" y="25"/>
                  </a:lnTo>
                  <a:lnTo>
                    <a:pt x="340" y="42"/>
                  </a:lnTo>
                  <a:lnTo>
                    <a:pt x="366" y="64"/>
                  </a:lnTo>
                  <a:lnTo>
                    <a:pt x="387" y="91"/>
                  </a:lnTo>
                  <a:lnTo>
                    <a:pt x="404" y="119"/>
                  </a:lnTo>
                  <a:lnTo>
                    <a:pt x="418" y="151"/>
                  </a:lnTo>
                  <a:lnTo>
                    <a:pt x="426" y="184"/>
                  </a:lnTo>
                  <a:lnTo>
                    <a:pt x="429" y="218"/>
                  </a:lnTo>
                  <a:lnTo>
                    <a:pt x="426" y="253"/>
                  </a:lnTo>
                  <a:lnTo>
                    <a:pt x="418" y="285"/>
                  </a:lnTo>
                  <a:lnTo>
                    <a:pt x="404" y="317"/>
                  </a:lnTo>
                  <a:lnTo>
                    <a:pt x="387" y="346"/>
                  </a:lnTo>
                  <a:lnTo>
                    <a:pt x="366" y="372"/>
                  </a:lnTo>
                  <a:lnTo>
                    <a:pt x="340" y="394"/>
                  </a:lnTo>
                  <a:lnTo>
                    <a:pt x="311" y="412"/>
                  </a:lnTo>
                  <a:lnTo>
                    <a:pt x="280" y="425"/>
                  </a:lnTo>
                  <a:lnTo>
                    <a:pt x="248" y="433"/>
                  </a:lnTo>
                  <a:lnTo>
                    <a:pt x="214" y="435"/>
                  </a:lnTo>
                  <a:lnTo>
                    <a:pt x="180" y="433"/>
                  </a:lnTo>
                  <a:lnTo>
                    <a:pt x="148" y="425"/>
                  </a:lnTo>
                  <a:lnTo>
                    <a:pt x="117" y="412"/>
                  </a:lnTo>
                  <a:lnTo>
                    <a:pt x="88" y="394"/>
                  </a:lnTo>
                  <a:lnTo>
                    <a:pt x="63" y="372"/>
                  </a:lnTo>
                  <a:lnTo>
                    <a:pt x="40" y="346"/>
                  </a:lnTo>
                  <a:lnTo>
                    <a:pt x="23" y="317"/>
                  </a:lnTo>
                  <a:lnTo>
                    <a:pt x="10" y="285"/>
                  </a:lnTo>
                  <a:lnTo>
                    <a:pt x="2" y="253"/>
                  </a:lnTo>
                  <a:lnTo>
                    <a:pt x="0" y="218"/>
                  </a:lnTo>
                  <a:lnTo>
                    <a:pt x="2" y="184"/>
                  </a:lnTo>
                  <a:lnTo>
                    <a:pt x="10" y="151"/>
                  </a:lnTo>
                  <a:lnTo>
                    <a:pt x="23" y="119"/>
                  </a:lnTo>
                  <a:lnTo>
                    <a:pt x="40" y="91"/>
                  </a:lnTo>
                  <a:lnTo>
                    <a:pt x="63" y="64"/>
                  </a:lnTo>
                  <a:lnTo>
                    <a:pt x="88" y="42"/>
                  </a:lnTo>
                  <a:lnTo>
                    <a:pt x="117" y="25"/>
                  </a:lnTo>
                  <a:lnTo>
                    <a:pt x="148" y="12"/>
                  </a:lnTo>
                  <a:lnTo>
                    <a:pt x="180" y="3"/>
                  </a:lnTo>
                  <a:lnTo>
                    <a:pt x="2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8CAB5D91-A899-46D3-A84D-9EB59F3DDF35}"/>
              </a:ext>
            </a:extLst>
          </p:cNvPr>
          <p:cNvCxnSpPr/>
          <p:nvPr/>
        </p:nvCxnSpPr>
        <p:spPr>
          <a:xfrm>
            <a:off x="7058844" y="5061967"/>
            <a:ext cx="143545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030116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:a16="http://schemas.microsoft.com/office/drawing/2014/main" id="{6E5458A1-0D23-4DCB-AB39-79C9A26703DC}"/>
              </a:ext>
            </a:extLst>
          </p:cNvPr>
          <p:cNvSpPr/>
          <p:nvPr/>
        </p:nvSpPr>
        <p:spPr>
          <a:xfrm>
            <a:off x="1283807" y="2590800"/>
            <a:ext cx="523460" cy="52346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6090636-67A4-4A94-9A88-0CDA2ACFBB19}"/>
              </a:ext>
            </a:extLst>
          </p:cNvPr>
          <p:cNvSpPr/>
          <p:nvPr/>
        </p:nvSpPr>
        <p:spPr>
          <a:xfrm>
            <a:off x="10169389" y="3756991"/>
            <a:ext cx="523460" cy="5234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5F2CA4D-CFA5-4FDC-8EFA-A3251BFF0AA6}"/>
              </a:ext>
            </a:extLst>
          </p:cNvPr>
          <p:cNvSpPr/>
          <p:nvPr/>
        </p:nvSpPr>
        <p:spPr>
          <a:xfrm>
            <a:off x="1929849" y="2597426"/>
            <a:ext cx="255104" cy="25510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0A5084F-CDBC-44F0-BAFA-1018325959DC}"/>
              </a:ext>
            </a:extLst>
          </p:cNvPr>
          <p:cNvSpPr/>
          <p:nvPr/>
        </p:nvSpPr>
        <p:spPr>
          <a:xfrm>
            <a:off x="9756916" y="3873776"/>
            <a:ext cx="255104" cy="25510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C441361-A996-4A67-94C5-5951572713F5}"/>
              </a:ext>
            </a:extLst>
          </p:cNvPr>
          <p:cNvSpPr txBox="1"/>
          <p:nvPr/>
        </p:nvSpPr>
        <p:spPr>
          <a:xfrm>
            <a:off x="3762296" y="4404400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Main Title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64195EE-D71F-463A-98B4-E38200FD6DCE}"/>
              </a:ext>
            </a:extLst>
          </p:cNvPr>
          <p:cNvSpPr/>
          <p:nvPr/>
        </p:nvSpPr>
        <p:spPr>
          <a:xfrm>
            <a:off x="3757972" y="4756148"/>
            <a:ext cx="24440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8618E0-49FA-41F7-BF06-AC8B98F2B2F8}"/>
              </a:ext>
            </a:extLst>
          </p:cNvPr>
          <p:cNvSpPr txBox="1"/>
          <p:nvPr/>
        </p:nvSpPr>
        <p:spPr>
          <a:xfrm>
            <a:off x="1191526" y="4908591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Main Title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17D51BD-E577-450D-BDA0-6507A7CB1EB0}"/>
              </a:ext>
            </a:extLst>
          </p:cNvPr>
          <p:cNvSpPr/>
          <p:nvPr/>
        </p:nvSpPr>
        <p:spPr>
          <a:xfrm>
            <a:off x="1187202" y="5345592"/>
            <a:ext cx="16919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AAC817-670C-4EDA-9D47-9B787DCE08D5}"/>
              </a:ext>
            </a:extLst>
          </p:cNvPr>
          <p:cNvSpPr txBox="1"/>
          <p:nvPr/>
        </p:nvSpPr>
        <p:spPr>
          <a:xfrm>
            <a:off x="6970488" y="1232451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Main Title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29564A9-FAFC-4402-9CC7-E0EA016077AD}"/>
              </a:ext>
            </a:extLst>
          </p:cNvPr>
          <p:cNvSpPr/>
          <p:nvPr/>
        </p:nvSpPr>
        <p:spPr>
          <a:xfrm>
            <a:off x="6966164" y="1601783"/>
            <a:ext cx="19177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B94C001-DA4B-4B31-80D9-1B59002DC7F5}"/>
              </a:ext>
            </a:extLst>
          </p:cNvPr>
          <p:cNvSpPr txBox="1"/>
          <p:nvPr/>
        </p:nvSpPr>
        <p:spPr>
          <a:xfrm>
            <a:off x="9067155" y="4811385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Main Title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76FB1F1-FA22-4874-BDD9-BC50A4E5113F}"/>
              </a:ext>
            </a:extLst>
          </p:cNvPr>
          <p:cNvSpPr/>
          <p:nvPr/>
        </p:nvSpPr>
        <p:spPr>
          <a:xfrm>
            <a:off x="9062831" y="5217189"/>
            <a:ext cx="24440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92DAF57-A7C5-4822-BD76-DD9E49A19D58}"/>
              </a:ext>
            </a:extLst>
          </p:cNvPr>
          <p:cNvSpPr txBox="1"/>
          <p:nvPr/>
        </p:nvSpPr>
        <p:spPr>
          <a:xfrm>
            <a:off x="1111527" y="655788"/>
            <a:ext cx="25707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What We Do!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011C876-8BF9-4085-AEBD-5BDC4296AE20}"/>
              </a:ext>
            </a:extLst>
          </p:cNvPr>
          <p:cNvSpPr/>
          <p:nvPr/>
        </p:nvSpPr>
        <p:spPr>
          <a:xfrm>
            <a:off x="1259816" y="2055695"/>
            <a:ext cx="460998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16B804A-5362-4C46-BAA1-C1E7E631A93B}"/>
              </a:ext>
            </a:extLst>
          </p:cNvPr>
          <p:cNvSpPr/>
          <p:nvPr/>
        </p:nvSpPr>
        <p:spPr>
          <a:xfrm>
            <a:off x="6737075" y="669434"/>
            <a:ext cx="5454925" cy="11439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002276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0A7CEF8E-CF68-4200-BFDD-14795292DF3F}"/>
              </a:ext>
            </a:extLst>
          </p:cNvPr>
          <p:cNvSpPr txBox="1"/>
          <p:nvPr/>
        </p:nvSpPr>
        <p:spPr>
          <a:xfrm>
            <a:off x="943612" y="1946962"/>
            <a:ext cx="26949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About Us!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DEC2AC-B879-4DD3-86CA-0A32B3C860F8}"/>
              </a:ext>
            </a:extLst>
          </p:cNvPr>
          <p:cNvSpPr txBox="1"/>
          <p:nvPr/>
        </p:nvSpPr>
        <p:spPr>
          <a:xfrm>
            <a:off x="943612" y="2625604"/>
            <a:ext cx="3880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300" dirty="0" err="1">
                <a:solidFill>
                  <a:schemeClr val="bg1"/>
                </a:solidFill>
              </a:rPr>
              <a:t>Multipurposes</a:t>
            </a:r>
            <a:r>
              <a:rPr lang="en-US" sz="1200" spc="300" dirty="0">
                <a:solidFill>
                  <a:schemeClr val="bg1"/>
                </a:solidFill>
              </a:rPr>
              <a:t> Presentation Template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4606CA2-158C-4534-A7F7-2A538C621E2C}"/>
              </a:ext>
            </a:extLst>
          </p:cNvPr>
          <p:cNvSpPr/>
          <p:nvPr/>
        </p:nvSpPr>
        <p:spPr>
          <a:xfrm>
            <a:off x="1016226" y="2996387"/>
            <a:ext cx="460998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B93D27E-0EA2-4252-87EA-F39FBDE2D0B6}"/>
              </a:ext>
            </a:extLst>
          </p:cNvPr>
          <p:cNvSpPr/>
          <p:nvPr/>
        </p:nvSpPr>
        <p:spPr>
          <a:xfrm>
            <a:off x="943612" y="3456601"/>
            <a:ext cx="3880165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bg1"/>
                </a:solidFill>
                <a:effectLst/>
              </a:rPr>
              <a:t>Lorem ipsum dolor sit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et dolore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36EA544-A94A-4759-A97B-C20D83ECBF38}"/>
              </a:ext>
            </a:extLst>
          </p:cNvPr>
          <p:cNvSpPr txBox="1"/>
          <p:nvPr/>
        </p:nvSpPr>
        <p:spPr>
          <a:xfrm>
            <a:off x="7686932" y="4908591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Main Title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7C6BFA1-B80D-451F-9270-61E96C27359A}"/>
              </a:ext>
            </a:extLst>
          </p:cNvPr>
          <p:cNvSpPr/>
          <p:nvPr/>
        </p:nvSpPr>
        <p:spPr>
          <a:xfrm>
            <a:off x="7682608" y="5345592"/>
            <a:ext cx="2885746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CBC2AF01-DF8F-47BB-89B0-4DEBAC816D58}"/>
              </a:ext>
            </a:extLst>
          </p:cNvPr>
          <p:cNvSpPr/>
          <p:nvPr/>
        </p:nvSpPr>
        <p:spPr>
          <a:xfrm>
            <a:off x="10384095" y="4942881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66A09F50-B03D-4349-8BE5-D8A46C3C5C59}"/>
              </a:ext>
            </a:extLst>
          </p:cNvPr>
          <p:cNvSpPr/>
          <p:nvPr/>
        </p:nvSpPr>
        <p:spPr>
          <a:xfrm>
            <a:off x="10808257" y="4942881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FB484DF-2180-495B-A482-6ABFB7DAE332}"/>
              </a:ext>
            </a:extLst>
          </p:cNvPr>
          <p:cNvSpPr/>
          <p:nvPr/>
        </p:nvSpPr>
        <p:spPr>
          <a:xfrm>
            <a:off x="11232420" y="4942881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6">
            <a:extLst>
              <a:ext uri="{FF2B5EF4-FFF2-40B4-BE49-F238E27FC236}">
                <a16:creationId xmlns:a16="http://schemas.microsoft.com/office/drawing/2014/main" id="{B04A324B-9258-4DE1-AA9A-B8F8158FD811}"/>
              </a:ext>
            </a:extLst>
          </p:cNvPr>
          <p:cNvSpPr>
            <a:spLocks/>
          </p:cNvSpPr>
          <p:nvPr/>
        </p:nvSpPr>
        <p:spPr bwMode="auto">
          <a:xfrm>
            <a:off x="10450546" y="5022543"/>
            <a:ext cx="183706" cy="149965"/>
          </a:xfrm>
          <a:custGeom>
            <a:avLst/>
            <a:gdLst>
              <a:gd name="T0" fmla="*/ 2465 w 3374"/>
              <a:gd name="T1" fmla="*/ 12 h 2650"/>
              <a:gd name="T2" fmla="*/ 2644 w 3374"/>
              <a:gd name="T3" fmla="*/ 70 h 2650"/>
              <a:gd name="T4" fmla="*/ 2798 w 3374"/>
              <a:gd name="T5" fmla="*/ 169 h 2650"/>
              <a:gd name="T6" fmla="*/ 2996 w 3374"/>
              <a:gd name="T7" fmla="*/ 172 h 2650"/>
              <a:gd name="T8" fmla="*/ 3214 w 3374"/>
              <a:gd name="T9" fmla="*/ 85 h 2650"/>
              <a:gd name="T10" fmla="*/ 3232 w 3374"/>
              <a:gd name="T11" fmla="*/ 161 h 2650"/>
              <a:gd name="T12" fmla="*/ 3123 w 3374"/>
              <a:gd name="T13" fmla="*/ 307 h 2650"/>
              <a:gd name="T14" fmla="*/ 2977 w 3374"/>
              <a:gd name="T15" fmla="*/ 419 h 2650"/>
              <a:gd name="T16" fmla="*/ 3221 w 3374"/>
              <a:gd name="T17" fmla="*/ 369 h 2650"/>
              <a:gd name="T18" fmla="*/ 3326 w 3374"/>
              <a:gd name="T19" fmla="*/ 379 h 2650"/>
              <a:gd name="T20" fmla="*/ 3158 w 3374"/>
              <a:gd name="T21" fmla="*/ 558 h 2650"/>
              <a:gd name="T22" fmla="*/ 3030 w 3374"/>
              <a:gd name="T23" fmla="*/ 747 h 2650"/>
              <a:gd name="T24" fmla="*/ 3016 w 3374"/>
              <a:gd name="T25" fmla="*/ 976 h 2650"/>
              <a:gd name="T26" fmla="*/ 2970 w 3374"/>
              <a:gd name="T27" fmla="*/ 1207 h 2650"/>
              <a:gd name="T28" fmla="*/ 2894 w 3374"/>
              <a:gd name="T29" fmla="*/ 1435 h 2650"/>
              <a:gd name="T30" fmla="*/ 2789 w 3374"/>
              <a:gd name="T31" fmla="*/ 1657 h 2650"/>
              <a:gd name="T32" fmla="*/ 2656 w 3374"/>
              <a:gd name="T33" fmla="*/ 1867 h 2650"/>
              <a:gd name="T34" fmla="*/ 2494 w 3374"/>
              <a:gd name="T35" fmla="*/ 2061 h 2650"/>
              <a:gd name="T36" fmla="*/ 2304 w 3374"/>
              <a:gd name="T37" fmla="*/ 2234 h 2650"/>
              <a:gd name="T38" fmla="*/ 2087 w 3374"/>
              <a:gd name="T39" fmla="*/ 2384 h 2650"/>
              <a:gd name="T40" fmla="*/ 1842 w 3374"/>
              <a:gd name="T41" fmla="*/ 2503 h 2650"/>
              <a:gd name="T42" fmla="*/ 1571 w 3374"/>
              <a:gd name="T43" fmla="*/ 2591 h 2650"/>
              <a:gd name="T44" fmla="*/ 1274 w 3374"/>
              <a:gd name="T45" fmla="*/ 2640 h 2650"/>
              <a:gd name="T46" fmla="*/ 955 w 3374"/>
              <a:gd name="T47" fmla="*/ 2647 h 2650"/>
              <a:gd name="T48" fmla="*/ 647 w 3374"/>
              <a:gd name="T49" fmla="*/ 2608 h 2650"/>
              <a:gd name="T50" fmla="*/ 356 w 3374"/>
              <a:gd name="T51" fmla="*/ 2524 h 2650"/>
              <a:gd name="T52" fmla="*/ 85 w 3374"/>
              <a:gd name="T53" fmla="*/ 2399 h 2650"/>
              <a:gd name="T54" fmla="*/ 165 w 3374"/>
              <a:gd name="T55" fmla="*/ 2358 h 2650"/>
              <a:gd name="T56" fmla="*/ 449 w 3374"/>
              <a:gd name="T57" fmla="*/ 2331 h 2650"/>
              <a:gd name="T58" fmla="*/ 713 w 3374"/>
              <a:gd name="T59" fmla="*/ 2250 h 2650"/>
              <a:gd name="T60" fmla="*/ 951 w 3374"/>
              <a:gd name="T61" fmla="*/ 2124 h 2650"/>
              <a:gd name="T62" fmla="*/ 898 w 3374"/>
              <a:gd name="T63" fmla="*/ 2059 h 2650"/>
              <a:gd name="T64" fmla="*/ 724 w 3374"/>
              <a:gd name="T65" fmla="*/ 1999 h 2650"/>
              <a:gd name="T66" fmla="*/ 574 w 3374"/>
              <a:gd name="T67" fmla="*/ 1900 h 2650"/>
              <a:gd name="T68" fmla="*/ 457 w 3374"/>
              <a:gd name="T69" fmla="*/ 1768 h 2650"/>
              <a:gd name="T70" fmla="*/ 378 w 3374"/>
              <a:gd name="T71" fmla="*/ 1608 h 2650"/>
              <a:gd name="T72" fmla="*/ 571 w 3374"/>
              <a:gd name="T73" fmla="*/ 1617 h 2650"/>
              <a:gd name="T74" fmla="*/ 628 w 3374"/>
              <a:gd name="T75" fmla="*/ 1582 h 2650"/>
              <a:gd name="T76" fmla="*/ 458 w 3374"/>
              <a:gd name="T77" fmla="*/ 1506 h 2650"/>
              <a:gd name="T78" fmla="*/ 316 w 3374"/>
              <a:gd name="T79" fmla="*/ 1389 h 2650"/>
              <a:gd name="T80" fmla="*/ 210 w 3374"/>
              <a:gd name="T81" fmla="*/ 1240 h 2650"/>
              <a:gd name="T82" fmla="*/ 149 w 3374"/>
              <a:gd name="T83" fmla="*/ 1066 h 2650"/>
              <a:gd name="T84" fmla="*/ 136 w 3374"/>
              <a:gd name="T85" fmla="*/ 931 h 2650"/>
              <a:gd name="T86" fmla="*/ 286 w 3374"/>
              <a:gd name="T87" fmla="*/ 991 h 2650"/>
              <a:gd name="T88" fmla="*/ 449 w 3374"/>
              <a:gd name="T89" fmla="*/ 1016 h 2650"/>
              <a:gd name="T90" fmla="*/ 313 w 3374"/>
              <a:gd name="T91" fmla="*/ 899 h 2650"/>
              <a:gd name="T92" fmla="*/ 212 w 3374"/>
              <a:gd name="T93" fmla="*/ 753 h 2650"/>
              <a:gd name="T94" fmla="*/ 153 w 3374"/>
              <a:gd name="T95" fmla="*/ 582 h 2650"/>
              <a:gd name="T96" fmla="*/ 144 w 3374"/>
              <a:gd name="T97" fmla="*/ 398 h 2650"/>
              <a:gd name="T98" fmla="*/ 184 w 3374"/>
              <a:gd name="T99" fmla="*/ 226 h 2650"/>
              <a:gd name="T100" fmla="*/ 301 w 3374"/>
              <a:gd name="T101" fmla="*/ 196 h 2650"/>
              <a:gd name="T102" fmla="*/ 521 w 3374"/>
              <a:gd name="T103" fmla="*/ 398 h 2650"/>
              <a:gd name="T104" fmla="*/ 772 w 3374"/>
              <a:gd name="T105" fmla="*/ 566 h 2650"/>
              <a:gd name="T106" fmla="*/ 1048 w 3374"/>
              <a:gd name="T107" fmla="*/ 694 h 2650"/>
              <a:gd name="T108" fmla="*/ 1346 w 3374"/>
              <a:gd name="T109" fmla="*/ 781 h 2650"/>
              <a:gd name="T110" fmla="*/ 1663 w 3374"/>
              <a:gd name="T111" fmla="*/ 821 h 2650"/>
              <a:gd name="T112" fmla="*/ 1644 w 3374"/>
              <a:gd name="T113" fmla="*/ 669 h 2650"/>
              <a:gd name="T114" fmla="*/ 1672 w 3374"/>
              <a:gd name="T115" fmla="*/ 481 h 2650"/>
              <a:gd name="T116" fmla="*/ 1750 w 3374"/>
              <a:gd name="T117" fmla="*/ 314 h 2650"/>
              <a:gd name="T118" fmla="*/ 1869 w 3374"/>
              <a:gd name="T119" fmla="*/ 175 h 2650"/>
              <a:gd name="T120" fmla="*/ 2024 w 3374"/>
              <a:gd name="T121" fmla="*/ 72 h 2650"/>
              <a:gd name="T122" fmla="*/ 2205 w 3374"/>
              <a:gd name="T123" fmla="*/ 12 h 2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74" h="2650">
                <a:moveTo>
                  <a:pt x="2337" y="0"/>
                </a:moveTo>
                <a:lnTo>
                  <a:pt x="2402" y="3"/>
                </a:lnTo>
                <a:lnTo>
                  <a:pt x="2465" y="12"/>
                </a:lnTo>
                <a:lnTo>
                  <a:pt x="2528" y="26"/>
                </a:lnTo>
                <a:lnTo>
                  <a:pt x="2587" y="45"/>
                </a:lnTo>
                <a:lnTo>
                  <a:pt x="2644" y="70"/>
                </a:lnTo>
                <a:lnTo>
                  <a:pt x="2699" y="99"/>
                </a:lnTo>
                <a:lnTo>
                  <a:pt x="2750" y="132"/>
                </a:lnTo>
                <a:lnTo>
                  <a:pt x="2798" y="169"/>
                </a:lnTo>
                <a:lnTo>
                  <a:pt x="2841" y="210"/>
                </a:lnTo>
                <a:lnTo>
                  <a:pt x="2919" y="193"/>
                </a:lnTo>
                <a:lnTo>
                  <a:pt x="2996" y="172"/>
                </a:lnTo>
                <a:lnTo>
                  <a:pt x="3071" y="147"/>
                </a:lnTo>
                <a:lnTo>
                  <a:pt x="3143" y="118"/>
                </a:lnTo>
                <a:lnTo>
                  <a:pt x="3214" y="85"/>
                </a:lnTo>
                <a:lnTo>
                  <a:pt x="3282" y="49"/>
                </a:lnTo>
                <a:lnTo>
                  <a:pt x="3260" y="106"/>
                </a:lnTo>
                <a:lnTo>
                  <a:pt x="3232" y="161"/>
                </a:lnTo>
                <a:lnTo>
                  <a:pt x="3200" y="212"/>
                </a:lnTo>
                <a:lnTo>
                  <a:pt x="3163" y="262"/>
                </a:lnTo>
                <a:lnTo>
                  <a:pt x="3123" y="307"/>
                </a:lnTo>
                <a:lnTo>
                  <a:pt x="3078" y="348"/>
                </a:lnTo>
                <a:lnTo>
                  <a:pt x="3029" y="386"/>
                </a:lnTo>
                <a:lnTo>
                  <a:pt x="2977" y="419"/>
                </a:lnTo>
                <a:lnTo>
                  <a:pt x="3060" y="407"/>
                </a:lnTo>
                <a:lnTo>
                  <a:pt x="3141" y="390"/>
                </a:lnTo>
                <a:lnTo>
                  <a:pt x="3221" y="369"/>
                </a:lnTo>
                <a:lnTo>
                  <a:pt x="3299" y="343"/>
                </a:lnTo>
                <a:lnTo>
                  <a:pt x="3374" y="313"/>
                </a:lnTo>
                <a:lnTo>
                  <a:pt x="3326" y="379"/>
                </a:lnTo>
                <a:lnTo>
                  <a:pt x="3273" y="442"/>
                </a:lnTo>
                <a:lnTo>
                  <a:pt x="3217" y="502"/>
                </a:lnTo>
                <a:lnTo>
                  <a:pt x="3158" y="558"/>
                </a:lnTo>
                <a:lnTo>
                  <a:pt x="3095" y="611"/>
                </a:lnTo>
                <a:lnTo>
                  <a:pt x="3028" y="660"/>
                </a:lnTo>
                <a:lnTo>
                  <a:pt x="3030" y="747"/>
                </a:lnTo>
                <a:lnTo>
                  <a:pt x="3029" y="823"/>
                </a:lnTo>
                <a:lnTo>
                  <a:pt x="3024" y="899"/>
                </a:lnTo>
                <a:lnTo>
                  <a:pt x="3016" y="976"/>
                </a:lnTo>
                <a:lnTo>
                  <a:pt x="3003" y="1053"/>
                </a:lnTo>
                <a:lnTo>
                  <a:pt x="2989" y="1130"/>
                </a:lnTo>
                <a:lnTo>
                  <a:pt x="2970" y="1207"/>
                </a:lnTo>
                <a:lnTo>
                  <a:pt x="2948" y="1284"/>
                </a:lnTo>
                <a:lnTo>
                  <a:pt x="2923" y="1360"/>
                </a:lnTo>
                <a:lnTo>
                  <a:pt x="2894" y="1435"/>
                </a:lnTo>
                <a:lnTo>
                  <a:pt x="2863" y="1511"/>
                </a:lnTo>
                <a:lnTo>
                  <a:pt x="2828" y="1584"/>
                </a:lnTo>
                <a:lnTo>
                  <a:pt x="2789" y="1657"/>
                </a:lnTo>
                <a:lnTo>
                  <a:pt x="2749" y="1728"/>
                </a:lnTo>
                <a:lnTo>
                  <a:pt x="2704" y="1799"/>
                </a:lnTo>
                <a:lnTo>
                  <a:pt x="2656" y="1867"/>
                </a:lnTo>
                <a:lnTo>
                  <a:pt x="2606" y="1933"/>
                </a:lnTo>
                <a:lnTo>
                  <a:pt x="2552" y="1998"/>
                </a:lnTo>
                <a:lnTo>
                  <a:pt x="2494" y="2061"/>
                </a:lnTo>
                <a:lnTo>
                  <a:pt x="2434" y="2121"/>
                </a:lnTo>
                <a:lnTo>
                  <a:pt x="2371" y="2179"/>
                </a:lnTo>
                <a:lnTo>
                  <a:pt x="2304" y="2234"/>
                </a:lnTo>
                <a:lnTo>
                  <a:pt x="2235" y="2287"/>
                </a:lnTo>
                <a:lnTo>
                  <a:pt x="2162" y="2337"/>
                </a:lnTo>
                <a:lnTo>
                  <a:pt x="2087" y="2384"/>
                </a:lnTo>
                <a:lnTo>
                  <a:pt x="2008" y="2427"/>
                </a:lnTo>
                <a:lnTo>
                  <a:pt x="1927" y="2467"/>
                </a:lnTo>
                <a:lnTo>
                  <a:pt x="1842" y="2503"/>
                </a:lnTo>
                <a:lnTo>
                  <a:pt x="1755" y="2537"/>
                </a:lnTo>
                <a:lnTo>
                  <a:pt x="1665" y="2566"/>
                </a:lnTo>
                <a:lnTo>
                  <a:pt x="1571" y="2591"/>
                </a:lnTo>
                <a:lnTo>
                  <a:pt x="1476" y="2612"/>
                </a:lnTo>
                <a:lnTo>
                  <a:pt x="1376" y="2628"/>
                </a:lnTo>
                <a:lnTo>
                  <a:pt x="1274" y="2640"/>
                </a:lnTo>
                <a:lnTo>
                  <a:pt x="1169" y="2647"/>
                </a:lnTo>
                <a:lnTo>
                  <a:pt x="1061" y="2650"/>
                </a:lnTo>
                <a:lnTo>
                  <a:pt x="955" y="2647"/>
                </a:lnTo>
                <a:lnTo>
                  <a:pt x="852" y="2639"/>
                </a:lnTo>
                <a:lnTo>
                  <a:pt x="749" y="2626"/>
                </a:lnTo>
                <a:lnTo>
                  <a:pt x="647" y="2608"/>
                </a:lnTo>
                <a:lnTo>
                  <a:pt x="548" y="2584"/>
                </a:lnTo>
                <a:lnTo>
                  <a:pt x="451" y="2557"/>
                </a:lnTo>
                <a:lnTo>
                  <a:pt x="356" y="2524"/>
                </a:lnTo>
                <a:lnTo>
                  <a:pt x="263" y="2486"/>
                </a:lnTo>
                <a:lnTo>
                  <a:pt x="172" y="2445"/>
                </a:lnTo>
                <a:lnTo>
                  <a:pt x="85" y="2399"/>
                </a:lnTo>
                <a:lnTo>
                  <a:pt x="0" y="2349"/>
                </a:lnTo>
                <a:lnTo>
                  <a:pt x="82" y="2356"/>
                </a:lnTo>
                <a:lnTo>
                  <a:pt x="165" y="2358"/>
                </a:lnTo>
                <a:lnTo>
                  <a:pt x="262" y="2355"/>
                </a:lnTo>
                <a:lnTo>
                  <a:pt x="356" y="2346"/>
                </a:lnTo>
                <a:lnTo>
                  <a:pt x="449" y="2331"/>
                </a:lnTo>
                <a:lnTo>
                  <a:pt x="539" y="2310"/>
                </a:lnTo>
                <a:lnTo>
                  <a:pt x="627" y="2283"/>
                </a:lnTo>
                <a:lnTo>
                  <a:pt x="713" y="2250"/>
                </a:lnTo>
                <a:lnTo>
                  <a:pt x="795" y="2213"/>
                </a:lnTo>
                <a:lnTo>
                  <a:pt x="875" y="2171"/>
                </a:lnTo>
                <a:lnTo>
                  <a:pt x="951" y="2124"/>
                </a:lnTo>
                <a:lnTo>
                  <a:pt x="1025" y="2073"/>
                </a:lnTo>
                <a:lnTo>
                  <a:pt x="961" y="2069"/>
                </a:lnTo>
                <a:lnTo>
                  <a:pt x="898" y="2059"/>
                </a:lnTo>
                <a:lnTo>
                  <a:pt x="838" y="2044"/>
                </a:lnTo>
                <a:lnTo>
                  <a:pt x="780" y="2025"/>
                </a:lnTo>
                <a:lnTo>
                  <a:pt x="724" y="1999"/>
                </a:lnTo>
                <a:lnTo>
                  <a:pt x="671" y="1970"/>
                </a:lnTo>
                <a:lnTo>
                  <a:pt x="621" y="1937"/>
                </a:lnTo>
                <a:lnTo>
                  <a:pt x="574" y="1900"/>
                </a:lnTo>
                <a:lnTo>
                  <a:pt x="532" y="1859"/>
                </a:lnTo>
                <a:lnTo>
                  <a:pt x="492" y="1815"/>
                </a:lnTo>
                <a:lnTo>
                  <a:pt x="457" y="1768"/>
                </a:lnTo>
                <a:lnTo>
                  <a:pt x="426" y="1716"/>
                </a:lnTo>
                <a:lnTo>
                  <a:pt x="400" y="1663"/>
                </a:lnTo>
                <a:lnTo>
                  <a:pt x="378" y="1608"/>
                </a:lnTo>
                <a:lnTo>
                  <a:pt x="443" y="1617"/>
                </a:lnTo>
                <a:lnTo>
                  <a:pt x="509" y="1619"/>
                </a:lnTo>
                <a:lnTo>
                  <a:pt x="571" y="1617"/>
                </a:lnTo>
                <a:lnTo>
                  <a:pt x="632" y="1609"/>
                </a:lnTo>
                <a:lnTo>
                  <a:pt x="691" y="1597"/>
                </a:lnTo>
                <a:lnTo>
                  <a:pt x="628" y="1582"/>
                </a:lnTo>
                <a:lnTo>
                  <a:pt x="569" y="1561"/>
                </a:lnTo>
                <a:lnTo>
                  <a:pt x="512" y="1536"/>
                </a:lnTo>
                <a:lnTo>
                  <a:pt x="458" y="1506"/>
                </a:lnTo>
                <a:lnTo>
                  <a:pt x="407" y="1471"/>
                </a:lnTo>
                <a:lnTo>
                  <a:pt x="359" y="1432"/>
                </a:lnTo>
                <a:lnTo>
                  <a:pt x="316" y="1389"/>
                </a:lnTo>
                <a:lnTo>
                  <a:pt x="275" y="1343"/>
                </a:lnTo>
                <a:lnTo>
                  <a:pt x="240" y="1294"/>
                </a:lnTo>
                <a:lnTo>
                  <a:pt x="210" y="1240"/>
                </a:lnTo>
                <a:lnTo>
                  <a:pt x="184" y="1185"/>
                </a:lnTo>
                <a:lnTo>
                  <a:pt x="163" y="1127"/>
                </a:lnTo>
                <a:lnTo>
                  <a:pt x="149" y="1066"/>
                </a:lnTo>
                <a:lnTo>
                  <a:pt x="139" y="1004"/>
                </a:lnTo>
                <a:lnTo>
                  <a:pt x="136" y="939"/>
                </a:lnTo>
                <a:lnTo>
                  <a:pt x="136" y="931"/>
                </a:lnTo>
                <a:lnTo>
                  <a:pt x="184" y="955"/>
                </a:lnTo>
                <a:lnTo>
                  <a:pt x="234" y="974"/>
                </a:lnTo>
                <a:lnTo>
                  <a:pt x="286" y="991"/>
                </a:lnTo>
                <a:lnTo>
                  <a:pt x="339" y="1004"/>
                </a:lnTo>
                <a:lnTo>
                  <a:pt x="393" y="1012"/>
                </a:lnTo>
                <a:lnTo>
                  <a:pt x="449" y="1016"/>
                </a:lnTo>
                <a:lnTo>
                  <a:pt x="400" y="980"/>
                </a:lnTo>
                <a:lnTo>
                  <a:pt x="354" y="942"/>
                </a:lnTo>
                <a:lnTo>
                  <a:pt x="313" y="899"/>
                </a:lnTo>
                <a:lnTo>
                  <a:pt x="274" y="854"/>
                </a:lnTo>
                <a:lnTo>
                  <a:pt x="241" y="805"/>
                </a:lnTo>
                <a:lnTo>
                  <a:pt x="212" y="753"/>
                </a:lnTo>
                <a:lnTo>
                  <a:pt x="187" y="698"/>
                </a:lnTo>
                <a:lnTo>
                  <a:pt x="167" y="641"/>
                </a:lnTo>
                <a:lnTo>
                  <a:pt x="153" y="582"/>
                </a:lnTo>
                <a:lnTo>
                  <a:pt x="144" y="522"/>
                </a:lnTo>
                <a:lnTo>
                  <a:pt x="141" y="458"/>
                </a:lnTo>
                <a:lnTo>
                  <a:pt x="144" y="398"/>
                </a:lnTo>
                <a:lnTo>
                  <a:pt x="152" y="339"/>
                </a:lnTo>
                <a:lnTo>
                  <a:pt x="165" y="282"/>
                </a:lnTo>
                <a:lnTo>
                  <a:pt x="184" y="226"/>
                </a:lnTo>
                <a:lnTo>
                  <a:pt x="207" y="173"/>
                </a:lnTo>
                <a:lnTo>
                  <a:pt x="235" y="122"/>
                </a:lnTo>
                <a:lnTo>
                  <a:pt x="301" y="196"/>
                </a:lnTo>
                <a:lnTo>
                  <a:pt x="371" y="268"/>
                </a:lnTo>
                <a:lnTo>
                  <a:pt x="444" y="335"/>
                </a:lnTo>
                <a:lnTo>
                  <a:pt x="521" y="398"/>
                </a:lnTo>
                <a:lnTo>
                  <a:pt x="601" y="458"/>
                </a:lnTo>
                <a:lnTo>
                  <a:pt x="685" y="514"/>
                </a:lnTo>
                <a:lnTo>
                  <a:pt x="772" y="566"/>
                </a:lnTo>
                <a:lnTo>
                  <a:pt x="861" y="613"/>
                </a:lnTo>
                <a:lnTo>
                  <a:pt x="953" y="656"/>
                </a:lnTo>
                <a:lnTo>
                  <a:pt x="1048" y="694"/>
                </a:lnTo>
                <a:lnTo>
                  <a:pt x="1144" y="728"/>
                </a:lnTo>
                <a:lnTo>
                  <a:pt x="1244" y="758"/>
                </a:lnTo>
                <a:lnTo>
                  <a:pt x="1346" y="781"/>
                </a:lnTo>
                <a:lnTo>
                  <a:pt x="1450" y="800"/>
                </a:lnTo>
                <a:lnTo>
                  <a:pt x="1555" y="813"/>
                </a:lnTo>
                <a:lnTo>
                  <a:pt x="1663" y="821"/>
                </a:lnTo>
                <a:lnTo>
                  <a:pt x="1652" y="772"/>
                </a:lnTo>
                <a:lnTo>
                  <a:pt x="1646" y="720"/>
                </a:lnTo>
                <a:lnTo>
                  <a:pt x="1644" y="669"/>
                </a:lnTo>
                <a:lnTo>
                  <a:pt x="1648" y="604"/>
                </a:lnTo>
                <a:lnTo>
                  <a:pt x="1657" y="542"/>
                </a:lnTo>
                <a:lnTo>
                  <a:pt x="1672" y="481"/>
                </a:lnTo>
                <a:lnTo>
                  <a:pt x="1693" y="422"/>
                </a:lnTo>
                <a:lnTo>
                  <a:pt x="1719" y="367"/>
                </a:lnTo>
                <a:lnTo>
                  <a:pt x="1750" y="314"/>
                </a:lnTo>
                <a:lnTo>
                  <a:pt x="1785" y="264"/>
                </a:lnTo>
                <a:lnTo>
                  <a:pt x="1826" y="217"/>
                </a:lnTo>
                <a:lnTo>
                  <a:pt x="1869" y="175"/>
                </a:lnTo>
                <a:lnTo>
                  <a:pt x="1918" y="136"/>
                </a:lnTo>
                <a:lnTo>
                  <a:pt x="1969" y="102"/>
                </a:lnTo>
                <a:lnTo>
                  <a:pt x="2024" y="72"/>
                </a:lnTo>
                <a:lnTo>
                  <a:pt x="2082" y="47"/>
                </a:lnTo>
                <a:lnTo>
                  <a:pt x="2142" y="27"/>
                </a:lnTo>
                <a:lnTo>
                  <a:pt x="2205" y="12"/>
                </a:lnTo>
                <a:lnTo>
                  <a:pt x="2270" y="3"/>
                </a:lnTo>
                <a:lnTo>
                  <a:pt x="2337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11">
            <a:extLst>
              <a:ext uri="{FF2B5EF4-FFF2-40B4-BE49-F238E27FC236}">
                <a16:creationId xmlns:a16="http://schemas.microsoft.com/office/drawing/2014/main" id="{955A848A-C412-4948-8DF4-562BC50712C7}"/>
              </a:ext>
            </a:extLst>
          </p:cNvPr>
          <p:cNvSpPr>
            <a:spLocks/>
          </p:cNvSpPr>
          <p:nvPr/>
        </p:nvSpPr>
        <p:spPr bwMode="auto">
          <a:xfrm>
            <a:off x="10923923" y="5015762"/>
            <a:ext cx="78732" cy="169960"/>
          </a:xfrm>
          <a:custGeom>
            <a:avLst/>
            <a:gdLst>
              <a:gd name="T0" fmla="*/ 1582 w 1582"/>
              <a:gd name="T1" fmla="*/ 0 h 3267"/>
              <a:gd name="T2" fmla="*/ 1199 w 1582"/>
              <a:gd name="T3" fmla="*/ 573 h 3267"/>
              <a:gd name="T4" fmla="*/ 1149 w 1582"/>
              <a:gd name="T5" fmla="*/ 583 h 3267"/>
              <a:gd name="T6" fmla="*/ 1104 w 1582"/>
              <a:gd name="T7" fmla="*/ 609 h 3267"/>
              <a:gd name="T8" fmla="*/ 1070 w 1582"/>
              <a:gd name="T9" fmla="*/ 645 h 3267"/>
              <a:gd name="T10" fmla="*/ 1049 w 1582"/>
              <a:gd name="T11" fmla="*/ 685 h 3267"/>
              <a:gd name="T12" fmla="*/ 1047 w 1582"/>
              <a:gd name="T13" fmla="*/ 1080 h 3267"/>
              <a:gd name="T14" fmla="*/ 1577 w 1582"/>
              <a:gd name="T15" fmla="*/ 1134 h 3267"/>
              <a:gd name="T16" fmla="*/ 1567 w 1582"/>
              <a:gd name="T17" fmla="*/ 1238 h 3267"/>
              <a:gd name="T18" fmla="*/ 1556 w 1582"/>
              <a:gd name="T19" fmla="*/ 1336 h 3267"/>
              <a:gd name="T20" fmla="*/ 1546 w 1582"/>
              <a:gd name="T21" fmla="*/ 1425 h 3267"/>
              <a:gd name="T22" fmla="*/ 1535 w 1582"/>
              <a:gd name="T23" fmla="*/ 1501 h 3267"/>
              <a:gd name="T24" fmla="*/ 1526 w 1582"/>
              <a:gd name="T25" fmla="*/ 1563 h 3267"/>
              <a:gd name="T26" fmla="*/ 1520 w 1582"/>
              <a:gd name="T27" fmla="*/ 1606 h 3267"/>
              <a:gd name="T28" fmla="*/ 1516 w 1582"/>
              <a:gd name="T29" fmla="*/ 1630 h 3267"/>
              <a:gd name="T30" fmla="*/ 1044 w 1582"/>
              <a:gd name="T31" fmla="*/ 1633 h 3267"/>
              <a:gd name="T32" fmla="*/ 342 w 1582"/>
              <a:gd name="T33" fmla="*/ 3267 h 3267"/>
              <a:gd name="T34" fmla="*/ 0 w 1582"/>
              <a:gd name="T35" fmla="*/ 1632 h 3267"/>
              <a:gd name="T36" fmla="*/ 342 w 1582"/>
              <a:gd name="T37" fmla="*/ 1082 h 3267"/>
              <a:gd name="T38" fmla="*/ 342 w 1582"/>
              <a:gd name="T39" fmla="*/ 623 h 3267"/>
              <a:gd name="T40" fmla="*/ 342 w 1582"/>
              <a:gd name="T41" fmla="*/ 596 h 3267"/>
              <a:gd name="T42" fmla="*/ 344 w 1582"/>
              <a:gd name="T43" fmla="*/ 561 h 3267"/>
              <a:gd name="T44" fmla="*/ 348 w 1582"/>
              <a:gd name="T45" fmla="*/ 517 h 3267"/>
              <a:gd name="T46" fmla="*/ 356 w 1582"/>
              <a:gd name="T47" fmla="*/ 468 h 3267"/>
              <a:gd name="T48" fmla="*/ 370 w 1582"/>
              <a:gd name="T49" fmla="*/ 413 h 3267"/>
              <a:gd name="T50" fmla="*/ 390 w 1582"/>
              <a:gd name="T51" fmla="*/ 357 h 3267"/>
              <a:gd name="T52" fmla="*/ 417 w 1582"/>
              <a:gd name="T53" fmla="*/ 300 h 3267"/>
              <a:gd name="T54" fmla="*/ 453 w 1582"/>
              <a:gd name="T55" fmla="*/ 243 h 3267"/>
              <a:gd name="T56" fmla="*/ 500 w 1582"/>
              <a:gd name="T57" fmla="*/ 189 h 3267"/>
              <a:gd name="T58" fmla="*/ 557 w 1582"/>
              <a:gd name="T59" fmla="*/ 137 h 3267"/>
              <a:gd name="T60" fmla="*/ 628 w 1582"/>
              <a:gd name="T61" fmla="*/ 92 h 3267"/>
              <a:gd name="T62" fmla="*/ 713 w 1582"/>
              <a:gd name="T63" fmla="*/ 54 h 3267"/>
              <a:gd name="T64" fmla="*/ 811 w 1582"/>
              <a:gd name="T65" fmla="*/ 25 h 3267"/>
              <a:gd name="T66" fmla="*/ 928 w 1582"/>
              <a:gd name="T67" fmla="*/ 7 h 3267"/>
              <a:gd name="T68" fmla="*/ 1061 w 1582"/>
              <a:gd name="T69" fmla="*/ 0 h 3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82" h="3267">
                <a:moveTo>
                  <a:pt x="1061" y="0"/>
                </a:moveTo>
                <a:lnTo>
                  <a:pt x="1582" y="0"/>
                </a:lnTo>
                <a:lnTo>
                  <a:pt x="1582" y="573"/>
                </a:lnTo>
                <a:lnTo>
                  <a:pt x="1199" y="573"/>
                </a:lnTo>
                <a:lnTo>
                  <a:pt x="1174" y="575"/>
                </a:lnTo>
                <a:lnTo>
                  <a:pt x="1149" y="583"/>
                </a:lnTo>
                <a:lnTo>
                  <a:pt x="1126" y="594"/>
                </a:lnTo>
                <a:lnTo>
                  <a:pt x="1104" y="609"/>
                </a:lnTo>
                <a:lnTo>
                  <a:pt x="1085" y="626"/>
                </a:lnTo>
                <a:lnTo>
                  <a:pt x="1070" y="645"/>
                </a:lnTo>
                <a:lnTo>
                  <a:pt x="1057" y="665"/>
                </a:lnTo>
                <a:lnTo>
                  <a:pt x="1049" y="685"/>
                </a:lnTo>
                <a:lnTo>
                  <a:pt x="1047" y="705"/>
                </a:lnTo>
                <a:lnTo>
                  <a:pt x="1047" y="1080"/>
                </a:lnTo>
                <a:lnTo>
                  <a:pt x="1581" y="1080"/>
                </a:lnTo>
                <a:lnTo>
                  <a:pt x="1577" y="1134"/>
                </a:lnTo>
                <a:lnTo>
                  <a:pt x="1572" y="1187"/>
                </a:lnTo>
                <a:lnTo>
                  <a:pt x="1567" y="1238"/>
                </a:lnTo>
                <a:lnTo>
                  <a:pt x="1561" y="1289"/>
                </a:lnTo>
                <a:lnTo>
                  <a:pt x="1556" y="1336"/>
                </a:lnTo>
                <a:lnTo>
                  <a:pt x="1551" y="1382"/>
                </a:lnTo>
                <a:lnTo>
                  <a:pt x="1546" y="1425"/>
                </a:lnTo>
                <a:lnTo>
                  <a:pt x="1541" y="1464"/>
                </a:lnTo>
                <a:lnTo>
                  <a:pt x="1535" y="1501"/>
                </a:lnTo>
                <a:lnTo>
                  <a:pt x="1530" y="1534"/>
                </a:lnTo>
                <a:lnTo>
                  <a:pt x="1526" y="1563"/>
                </a:lnTo>
                <a:lnTo>
                  <a:pt x="1523" y="1587"/>
                </a:lnTo>
                <a:lnTo>
                  <a:pt x="1520" y="1606"/>
                </a:lnTo>
                <a:lnTo>
                  <a:pt x="1518" y="1621"/>
                </a:lnTo>
                <a:lnTo>
                  <a:pt x="1516" y="1630"/>
                </a:lnTo>
                <a:lnTo>
                  <a:pt x="1516" y="1633"/>
                </a:lnTo>
                <a:lnTo>
                  <a:pt x="1044" y="1633"/>
                </a:lnTo>
                <a:lnTo>
                  <a:pt x="1044" y="3267"/>
                </a:lnTo>
                <a:lnTo>
                  <a:pt x="342" y="3267"/>
                </a:lnTo>
                <a:lnTo>
                  <a:pt x="342" y="1632"/>
                </a:lnTo>
                <a:lnTo>
                  <a:pt x="0" y="1632"/>
                </a:lnTo>
                <a:lnTo>
                  <a:pt x="0" y="1082"/>
                </a:lnTo>
                <a:lnTo>
                  <a:pt x="342" y="1082"/>
                </a:lnTo>
                <a:lnTo>
                  <a:pt x="342" y="632"/>
                </a:lnTo>
                <a:lnTo>
                  <a:pt x="342" y="623"/>
                </a:lnTo>
                <a:lnTo>
                  <a:pt x="342" y="611"/>
                </a:lnTo>
                <a:lnTo>
                  <a:pt x="342" y="596"/>
                </a:lnTo>
                <a:lnTo>
                  <a:pt x="343" y="580"/>
                </a:lnTo>
                <a:lnTo>
                  <a:pt x="344" y="561"/>
                </a:lnTo>
                <a:lnTo>
                  <a:pt x="345" y="540"/>
                </a:lnTo>
                <a:lnTo>
                  <a:pt x="348" y="517"/>
                </a:lnTo>
                <a:lnTo>
                  <a:pt x="351" y="493"/>
                </a:lnTo>
                <a:lnTo>
                  <a:pt x="356" y="468"/>
                </a:lnTo>
                <a:lnTo>
                  <a:pt x="361" y="442"/>
                </a:lnTo>
                <a:lnTo>
                  <a:pt x="370" y="413"/>
                </a:lnTo>
                <a:lnTo>
                  <a:pt x="378" y="385"/>
                </a:lnTo>
                <a:lnTo>
                  <a:pt x="390" y="357"/>
                </a:lnTo>
                <a:lnTo>
                  <a:pt x="402" y="328"/>
                </a:lnTo>
                <a:lnTo>
                  <a:pt x="417" y="300"/>
                </a:lnTo>
                <a:lnTo>
                  <a:pt x="433" y="271"/>
                </a:lnTo>
                <a:lnTo>
                  <a:pt x="453" y="243"/>
                </a:lnTo>
                <a:lnTo>
                  <a:pt x="475" y="216"/>
                </a:lnTo>
                <a:lnTo>
                  <a:pt x="500" y="189"/>
                </a:lnTo>
                <a:lnTo>
                  <a:pt x="527" y="163"/>
                </a:lnTo>
                <a:lnTo>
                  <a:pt x="557" y="137"/>
                </a:lnTo>
                <a:lnTo>
                  <a:pt x="591" y="114"/>
                </a:lnTo>
                <a:lnTo>
                  <a:pt x="628" y="92"/>
                </a:lnTo>
                <a:lnTo>
                  <a:pt x="669" y="72"/>
                </a:lnTo>
                <a:lnTo>
                  <a:pt x="713" y="54"/>
                </a:lnTo>
                <a:lnTo>
                  <a:pt x="760" y="39"/>
                </a:lnTo>
                <a:lnTo>
                  <a:pt x="811" y="25"/>
                </a:lnTo>
                <a:lnTo>
                  <a:pt x="868" y="15"/>
                </a:lnTo>
                <a:lnTo>
                  <a:pt x="928" y="7"/>
                </a:lnTo>
                <a:lnTo>
                  <a:pt x="993" y="2"/>
                </a:lnTo>
                <a:lnTo>
                  <a:pt x="1061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6" name="Group 14">
            <a:extLst>
              <a:ext uri="{FF2B5EF4-FFF2-40B4-BE49-F238E27FC236}">
                <a16:creationId xmlns:a16="http://schemas.microsoft.com/office/drawing/2014/main" id="{383495D0-0DA4-43D5-B932-F41AD45B7B6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295823" y="5008437"/>
            <a:ext cx="171210" cy="173709"/>
            <a:chOff x="3503" y="1600"/>
            <a:chExt cx="137" cy="139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37" name="Freeform 16">
              <a:extLst>
                <a:ext uri="{FF2B5EF4-FFF2-40B4-BE49-F238E27FC236}">
                  <a16:creationId xmlns:a16="http://schemas.microsoft.com/office/drawing/2014/main" id="{59DD2221-CEAC-4F73-98B9-DD1ADA9F2C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03" y="1600"/>
              <a:ext cx="137" cy="139"/>
            </a:xfrm>
            <a:custGeom>
              <a:avLst/>
              <a:gdLst>
                <a:gd name="T0" fmla="*/ 785 w 3295"/>
                <a:gd name="T1" fmla="*/ 310 h 3341"/>
                <a:gd name="T2" fmla="*/ 616 w 3295"/>
                <a:gd name="T3" fmla="*/ 373 h 3341"/>
                <a:gd name="T4" fmla="*/ 473 w 3295"/>
                <a:gd name="T5" fmla="*/ 480 h 3341"/>
                <a:gd name="T6" fmla="*/ 367 w 3295"/>
                <a:gd name="T7" fmla="*/ 625 h 3341"/>
                <a:gd name="T8" fmla="*/ 305 w 3295"/>
                <a:gd name="T9" fmla="*/ 796 h 3341"/>
                <a:gd name="T10" fmla="*/ 292 w 3295"/>
                <a:gd name="T11" fmla="*/ 2420 h 3341"/>
                <a:gd name="T12" fmla="*/ 321 w 3295"/>
                <a:gd name="T13" fmla="*/ 2605 h 3341"/>
                <a:gd name="T14" fmla="*/ 397 w 3295"/>
                <a:gd name="T15" fmla="*/ 2769 h 3341"/>
                <a:gd name="T16" fmla="*/ 517 w 3295"/>
                <a:gd name="T17" fmla="*/ 2901 h 3341"/>
                <a:gd name="T18" fmla="*/ 669 w 3295"/>
                <a:gd name="T19" fmla="*/ 2996 h 3341"/>
                <a:gd name="T20" fmla="*/ 846 w 3295"/>
                <a:gd name="T21" fmla="*/ 3042 h 3341"/>
                <a:gd name="T22" fmla="*/ 2448 w 3295"/>
                <a:gd name="T23" fmla="*/ 3042 h 3341"/>
                <a:gd name="T24" fmla="*/ 2625 w 3295"/>
                <a:gd name="T25" fmla="*/ 2996 h 3341"/>
                <a:gd name="T26" fmla="*/ 2778 w 3295"/>
                <a:gd name="T27" fmla="*/ 2901 h 3341"/>
                <a:gd name="T28" fmla="*/ 2897 w 3295"/>
                <a:gd name="T29" fmla="*/ 2769 h 3341"/>
                <a:gd name="T30" fmla="*/ 2974 w 3295"/>
                <a:gd name="T31" fmla="*/ 2605 h 3341"/>
                <a:gd name="T32" fmla="*/ 3003 w 3295"/>
                <a:gd name="T33" fmla="*/ 2420 h 3341"/>
                <a:gd name="T34" fmla="*/ 2989 w 3295"/>
                <a:gd name="T35" fmla="*/ 796 h 3341"/>
                <a:gd name="T36" fmla="*/ 2928 w 3295"/>
                <a:gd name="T37" fmla="*/ 625 h 3341"/>
                <a:gd name="T38" fmla="*/ 2822 w 3295"/>
                <a:gd name="T39" fmla="*/ 480 h 3341"/>
                <a:gd name="T40" fmla="*/ 2679 w 3295"/>
                <a:gd name="T41" fmla="*/ 373 h 3341"/>
                <a:gd name="T42" fmla="*/ 2510 w 3295"/>
                <a:gd name="T43" fmla="*/ 310 h 3341"/>
                <a:gd name="T44" fmla="*/ 909 w 3295"/>
                <a:gd name="T45" fmla="*/ 297 h 3341"/>
                <a:gd name="T46" fmla="*/ 2459 w 3295"/>
                <a:gd name="T47" fmla="*/ 4 h 3341"/>
                <a:gd name="T48" fmla="*/ 2673 w 3295"/>
                <a:gd name="T49" fmla="*/ 48 h 3341"/>
                <a:gd name="T50" fmla="*/ 2864 w 3295"/>
                <a:gd name="T51" fmla="*/ 139 h 3341"/>
                <a:gd name="T52" fmla="*/ 3028 w 3295"/>
                <a:gd name="T53" fmla="*/ 271 h 3341"/>
                <a:gd name="T54" fmla="*/ 3158 w 3295"/>
                <a:gd name="T55" fmla="*/ 437 h 3341"/>
                <a:gd name="T56" fmla="*/ 3248 w 3295"/>
                <a:gd name="T57" fmla="*/ 631 h 3341"/>
                <a:gd name="T58" fmla="*/ 3292 w 3295"/>
                <a:gd name="T59" fmla="*/ 847 h 3341"/>
                <a:gd name="T60" fmla="*/ 3292 w 3295"/>
                <a:gd name="T61" fmla="*/ 2494 h 3341"/>
                <a:gd name="T62" fmla="*/ 3248 w 3295"/>
                <a:gd name="T63" fmla="*/ 2711 h 3341"/>
                <a:gd name="T64" fmla="*/ 3158 w 3295"/>
                <a:gd name="T65" fmla="*/ 2905 h 3341"/>
                <a:gd name="T66" fmla="*/ 3028 w 3295"/>
                <a:gd name="T67" fmla="*/ 3071 h 3341"/>
                <a:gd name="T68" fmla="*/ 2864 w 3295"/>
                <a:gd name="T69" fmla="*/ 3203 h 3341"/>
                <a:gd name="T70" fmla="*/ 2673 w 3295"/>
                <a:gd name="T71" fmla="*/ 3294 h 3341"/>
                <a:gd name="T72" fmla="*/ 2459 w 3295"/>
                <a:gd name="T73" fmla="*/ 3338 h 3341"/>
                <a:gd name="T74" fmla="*/ 834 w 3295"/>
                <a:gd name="T75" fmla="*/ 3338 h 3341"/>
                <a:gd name="T76" fmla="*/ 622 w 3295"/>
                <a:gd name="T77" fmla="*/ 3294 h 3341"/>
                <a:gd name="T78" fmla="*/ 431 w 3295"/>
                <a:gd name="T79" fmla="*/ 3203 h 3341"/>
                <a:gd name="T80" fmla="*/ 267 w 3295"/>
                <a:gd name="T81" fmla="*/ 3071 h 3341"/>
                <a:gd name="T82" fmla="*/ 137 w 3295"/>
                <a:gd name="T83" fmla="*/ 2905 h 3341"/>
                <a:gd name="T84" fmla="*/ 47 w 3295"/>
                <a:gd name="T85" fmla="*/ 2711 h 3341"/>
                <a:gd name="T86" fmla="*/ 3 w 3295"/>
                <a:gd name="T87" fmla="*/ 2495 h 3341"/>
                <a:gd name="T88" fmla="*/ 3 w 3295"/>
                <a:gd name="T89" fmla="*/ 847 h 3341"/>
                <a:gd name="T90" fmla="*/ 47 w 3295"/>
                <a:gd name="T91" fmla="*/ 631 h 3341"/>
                <a:gd name="T92" fmla="*/ 137 w 3295"/>
                <a:gd name="T93" fmla="*/ 437 h 3341"/>
                <a:gd name="T94" fmla="*/ 267 w 3295"/>
                <a:gd name="T95" fmla="*/ 271 h 3341"/>
                <a:gd name="T96" fmla="*/ 431 w 3295"/>
                <a:gd name="T97" fmla="*/ 139 h 3341"/>
                <a:gd name="T98" fmla="*/ 622 w 3295"/>
                <a:gd name="T99" fmla="*/ 48 h 3341"/>
                <a:gd name="T100" fmla="*/ 834 w 3295"/>
                <a:gd name="T101" fmla="*/ 4 h 3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95" h="3341">
                  <a:moveTo>
                    <a:pt x="909" y="297"/>
                  </a:moveTo>
                  <a:lnTo>
                    <a:pt x="846" y="300"/>
                  </a:lnTo>
                  <a:lnTo>
                    <a:pt x="785" y="310"/>
                  </a:lnTo>
                  <a:lnTo>
                    <a:pt x="726" y="326"/>
                  </a:lnTo>
                  <a:lnTo>
                    <a:pt x="669" y="346"/>
                  </a:lnTo>
                  <a:lnTo>
                    <a:pt x="616" y="373"/>
                  </a:lnTo>
                  <a:lnTo>
                    <a:pt x="564" y="403"/>
                  </a:lnTo>
                  <a:lnTo>
                    <a:pt x="517" y="440"/>
                  </a:lnTo>
                  <a:lnTo>
                    <a:pt x="473" y="480"/>
                  </a:lnTo>
                  <a:lnTo>
                    <a:pt x="434" y="524"/>
                  </a:lnTo>
                  <a:lnTo>
                    <a:pt x="397" y="573"/>
                  </a:lnTo>
                  <a:lnTo>
                    <a:pt x="367" y="625"/>
                  </a:lnTo>
                  <a:lnTo>
                    <a:pt x="341" y="679"/>
                  </a:lnTo>
                  <a:lnTo>
                    <a:pt x="321" y="737"/>
                  </a:lnTo>
                  <a:lnTo>
                    <a:pt x="305" y="796"/>
                  </a:lnTo>
                  <a:lnTo>
                    <a:pt x="295" y="859"/>
                  </a:lnTo>
                  <a:lnTo>
                    <a:pt x="292" y="922"/>
                  </a:lnTo>
                  <a:lnTo>
                    <a:pt x="292" y="2420"/>
                  </a:lnTo>
                  <a:lnTo>
                    <a:pt x="295" y="2483"/>
                  </a:lnTo>
                  <a:lnTo>
                    <a:pt x="305" y="2546"/>
                  </a:lnTo>
                  <a:lnTo>
                    <a:pt x="321" y="2605"/>
                  </a:lnTo>
                  <a:lnTo>
                    <a:pt x="341" y="2663"/>
                  </a:lnTo>
                  <a:lnTo>
                    <a:pt x="367" y="2717"/>
                  </a:lnTo>
                  <a:lnTo>
                    <a:pt x="397" y="2769"/>
                  </a:lnTo>
                  <a:lnTo>
                    <a:pt x="434" y="2817"/>
                  </a:lnTo>
                  <a:lnTo>
                    <a:pt x="473" y="2861"/>
                  </a:lnTo>
                  <a:lnTo>
                    <a:pt x="517" y="2901"/>
                  </a:lnTo>
                  <a:lnTo>
                    <a:pt x="564" y="2938"/>
                  </a:lnTo>
                  <a:lnTo>
                    <a:pt x="616" y="2969"/>
                  </a:lnTo>
                  <a:lnTo>
                    <a:pt x="669" y="2996"/>
                  </a:lnTo>
                  <a:lnTo>
                    <a:pt x="726" y="3016"/>
                  </a:lnTo>
                  <a:lnTo>
                    <a:pt x="785" y="3032"/>
                  </a:lnTo>
                  <a:lnTo>
                    <a:pt x="846" y="3042"/>
                  </a:lnTo>
                  <a:lnTo>
                    <a:pt x="909" y="3045"/>
                  </a:lnTo>
                  <a:lnTo>
                    <a:pt x="2386" y="3045"/>
                  </a:lnTo>
                  <a:lnTo>
                    <a:pt x="2448" y="3042"/>
                  </a:lnTo>
                  <a:lnTo>
                    <a:pt x="2510" y="3032"/>
                  </a:lnTo>
                  <a:lnTo>
                    <a:pt x="2569" y="3016"/>
                  </a:lnTo>
                  <a:lnTo>
                    <a:pt x="2625" y="2996"/>
                  </a:lnTo>
                  <a:lnTo>
                    <a:pt x="2679" y="2969"/>
                  </a:lnTo>
                  <a:lnTo>
                    <a:pt x="2730" y="2938"/>
                  </a:lnTo>
                  <a:lnTo>
                    <a:pt x="2778" y="2901"/>
                  </a:lnTo>
                  <a:lnTo>
                    <a:pt x="2822" y="2861"/>
                  </a:lnTo>
                  <a:lnTo>
                    <a:pt x="2861" y="2817"/>
                  </a:lnTo>
                  <a:lnTo>
                    <a:pt x="2897" y="2769"/>
                  </a:lnTo>
                  <a:lnTo>
                    <a:pt x="2928" y="2717"/>
                  </a:lnTo>
                  <a:lnTo>
                    <a:pt x="2954" y="2663"/>
                  </a:lnTo>
                  <a:lnTo>
                    <a:pt x="2974" y="2605"/>
                  </a:lnTo>
                  <a:lnTo>
                    <a:pt x="2989" y="2546"/>
                  </a:lnTo>
                  <a:lnTo>
                    <a:pt x="2999" y="2483"/>
                  </a:lnTo>
                  <a:lnTo>
                    <a:pt x="3003" y="2420"/>
                  </a:lnTo>
                  <a:lnTo>
                    <a:pt x="3003" y="922"/>
                  </a:lnTo>
                  <a:lnTo>
                    <a:pt x="2999" y="859"/>
                  </a:lnTo>
                  <a:lnTo>
                    <a:pt x="2989" y="796"/>
                  </a:lnTo>
                  <a:lnTo>
                    <a:pt x="2974" y="737"/>
                  </a:lnTo>
                  <a:lnTo>
                    <a:pt x="2954" y="679"/>
                  </a:lnTo>
                  <a:lnTo>
                    <a:pt x="2928" y="625"/>
                  </a:lnTo>
                  <a:lnTo>
                    <a:pt x="2897" y="573"/>
                  </a:lnTo>
                  <a:lnTo>
                    <a:pt x="2861" y="524"/>
                  </a:lnTo>
                  <a:lnTo>
                    <a:pt x="2822" y="480"/>
                  </a:lnTo>
                  <a:lnTo>
                    <a:pt x="2778" y="440"/>
                  </a:lnTo>
                  <a:lnTo>
                    <a:pt x="2730" y="403"/>
                  </a:lnTo>
                  <a:lnTo>
                    <a:pt x="2679" y="373"/>
                  </a:lnTo>
                  <a:lnTo>
                    <a:pt x="2625" y="346"/>
                  </a:lnTo>
                  <a:lnTo>
                    <a:pt x="2569" y="326"/>
                  </a:lnTo>
                  <a:lnTo>
                    <a:pt x="2510" y="310"/>
                  </a:lnTo>
                  <a:lnTo>
                    <a:pt x="2448" y="300"/>
                  </a:lnTo>
                  <a:lnTo>
                    <a:pt x="2386" y="297"/>
                  </a:lnTo>
                  <a:lnTo>
                    <a:pt x="909" y="297"/>
                  </a:lnTo>
                  <a:close/>
                  <a:moveTo>
                    <a:pt x="909" y="0"/>
                  </a:moveTo>
                  <a:lnTo>
                    <a:pt x="2386" y="0"/>
                  </a:lnTo>
                  <a:lnTo>
                    <a:pt x="2459" y="4"/>
                  </a:lnTo>
                  <a:lnTo>
                    <a:pt x="2532" y="13"/>
                  </a:lnTo>
                  <a:lnTo>
                    <a:pt x="2604" y="27"/>
                  </a:lnTo>
                  <a:lnTo>
                    <a:pt x="2673" y="48"/>
                  </a:lnTo>
                  <a:lnTo>
                    <a:pt x="2739" y="73"/>
                  </a:lnTo>
                  <a:lnTo>
                    <a:pt x="2803" y="104"/>
                  </a:lnTo>
                  <a:lnTo>
                    <a:pt x="2864" y="139"/>
                  </a:lnTo>
                  <a:lnTo>
                    <a:pt x="2922" y="179"/>
                  </a:lnTo>
                  <a:lnTo>
                    <a:pt x="2977" y="223"/>
                  </a:lnTo>
                  <a:lnTo>
                    <a:pt x="3028" y="271"/>
                  </a:lnTo>
                  <a:lnTo>
                    <a:pt x="3075" y="322"/>
                  </a:lnTo>
                  <a:lnTo>
                    <a:pt x="3119" y="378"/>
                  </a:lnTo>
                  <a:lnTo>
                    <a:pt x="3158" y="437"/>
                  </a:lnTo>
                  <a:lnTo>
                    <a:pt x="3193" y="499"/>
                  </a:lnTo>
                  <a:lnTo>
                    <a:pt x="3223" y="564"/>
                  </a:lnTo>
                  <a:lnTo>
                    <a:pt x="3248" y="631"/>
                  </a:lnTo>
                  <a:lnTo>
                    <a:pt x="3269" y="701"/>
                  </a:lnTo>
                  <a:lnTo>
                    <a:pt x="3283" y="773"/>
                  </a:lnTo>
                  <a:lnTo>
                    <a:pt x="3292" y="847"/>
                  </a:lnTo>
                  <a:lnTo>
                    <a:pt x="3295" y="922"/>
                  </a:lnTo>
                  <a:lnTo>
                    <a:pt x="3295" y="2420"/>
                  </a:lnTo>
                  <a:lnTo>
                    <a:pt x="3292" y="2494"/>
                  </a:lnTo>
                  <a:lnTo>
                    <a:pt x="3283" y="2568"/>
                  </a:lnTo>
                  <a:lnTo>
                    <a:pt x="3269" y="2641"/>
                  </a:lnTo>
                  <a:lnTo>
                    <a:pt x="3248" y="2711"/>
                  </a:lnTo>
                  <a:lnTo>
                    <a:pt x="3223" y="2777"/>
                  </a:lnTo>
                  <a:lnTo>
                    <a:pt x="3193" y="2843"/>
                  </a:lnTo>
                  <a:lnTo>
                    <a:pt x="3158" y="2905"/>
                  </a:lnTo>
                  <a:lnTo>
                    <a:pt x="3119" y="2963"/>
                  </a:lnTo>
                  <a:lnTo>
                    <a:pt x="3075" y="3019"/>
                  </a:lnTo>
                  <a:lnTo>
                    <a:pt x="3028" y="3071"/>
                  </a:lnTo>
                  <a:lnTo>
                    <a:pt x="2977" y="3119"/>
                  </a:lnTo>
                  <a:lnTo>
                    <a:pt x="2922" y="3163"/>
                  </a:lnTo>
                  <a:lnTo>
                    <a:pt x="2864" y="3203"/>
                  </a:lnTo>
                  <a:lnTo>
                    <a:pt x="2803" y="3238"/>
                  </a:lnTo>
                  <a:lnTo>
                    <a:pt x="2739" y="3269"/>
                  </a:lnTo>
                  <a:lnTo>
                    <a:pt x="2673" y="3294"/>
                  </a:lnTo>
                  <a:lnTo>
                    <a:pt x="2604" y="3315"/>
                  </a:lnTo>
                  <a:lnTo>
                    <a:pt x="2532" y="3329"/>
                  </a:lnTo>
                  <a:lnTo>
                    <a:pt x="2459" y="3338"/>
                  </a:lnTo>
                  <a:lnTo>
                    <a:pt x="2386" y="3341"/>
                  </a:lnTo>
                  <a:lnTo>
                    <a:pt x="909" y="3341"/>
                  </a:lnTo>
                  <a:lnTo>
                    <a:pt x="834" y="3338"/>
                  </a:lnTo>
                  <a:lnTo>
                    <a:pt x="761" y="3329"/>
                  </a:lnTo>
                  <a:lnTo>
                    <a:pt x="691" y="3315"/>
                  </a:lnTo>
                  <a:lnTo>
                    <a:pt x="622" y="3294"/>
                  </a:lnTo>
                  <a:lnTo>
                    <a:pt x="555" y="3269"/>
                  </a:lnTo>
                  <a:lnTo>
                    <a:pt x="491" y="3238"/>
                  </a:lnTo>
                  <a:lnTo>
                    <a:pt x="431" y="3203"/>
                  </a:lnTo>
                  <a:lnTo>
                    <a:pt x="372" y="3163"/>
                  </a:lnTo>
                  <a:lnTo>
                    <a:pt x="318" y="3119"/>
                  </a:lnTo>
                  <a:lnTo>
                    <a:pt x="267" y="3071"/>
                  </a:lnTo>
                  <a:lnTo>
                    <a:pt x="219" y="3019"/>
                  </a:lnTo>
                  <a:lnTo>
                    <a:pt x="176" y="2964"/>
                  </a:lnTo>
                  <a:lnTo>
                    <a:pt x="137" y="2905"/>
                  </a:lnTo>
                  <a:lnTo>
                    <a:pt x="102" y="2843"/>
                  </a:lnTo>
                  <a:lnTo>
                    <a:pt x="72" y="2777"/>
                  </a:lnTo>
                  <a:lnTo>
                    <a:pt x="47" y="2711"/>
                  </a:lnTo>
                  <a:lnTo>
                    <a:pt x="26" y="2641"/>
                  </a:lnTo>
                  <a:lnTo>
                    <a:pt x="12" y="2569"/>
                  </a:lnTo>
                  <a:lnTo>
                    <a:pt x="3" y="2495"/>
                  </a:lnTo>
                  <a:lnTo>
                    <a:pt x="0" y="2420"/>
                  </a:lnTo>
                  <a:lnTo>
                    <a:pt x="0" y="922"/>
                  </a:lnTo>
                  <a:lnTo>
                    <a:pt x="3" y="847"/>
                  </a:lnTo>
                  <a:lnTo>
                    <a:pt x="12" y="773"/>
                  </a:lnTo>
                  <a:lnTo>
                    <a:pt x="26" y="701"/>
                  </a:lnTo>
                  <a:lnTo>
                    <a:pt x="47" y="631"/>
                  </a:lnTo>
                  <a:lnTo>
                    <a:pt x="72" y="564"/>
                  </a:lnTo>
                  <a:lnTo>
                    <a:pt x="102" y="499"/>
                  </a:lnTo>
                  <a:lnTo>
                    <a:pt x="137" y="437"/>
                  </a:lnTo>
                  <a:lnTo>
                    <a:pt x="176" y="378"/>
                  </a:lnTo>
                  <a:lnTo>
                    <a:pt x="219" y="322"/>
                  </a:lnTo>
                  <a:lnTo>
                    <a:pt x="267" y="271"/>
                  </a:lnTo>
                  <a:lnTo>
                    <a:pt x="318" y="223"/>
                  </a:lnTo>
                  <a:lnTo>
                    <a:pt x="372" y="179"/>
                  </a:lnTo>
                  <a:lnTo>
                    <a:pt x="431" y="139"/>
                  </a:lnTo>
                  <a:lnTo>
                    <a:pt x="491" y="104"/>
                  </a:lnTo>
                  <a:lnTo>
                    <a:pt x="555" y="73"/>
                  </a:lnTo>
                  <a:lnTo>
                    <a:pt x="622" y="48"/>
                  </a:lnTo>
                  <a:lnTo>
                    <a:pt x="691" y="27"/>
                  </a:lnTo>
                  <a:lnTo>
                    <a:pt x="761" y="13"/>
                  </a:lnTo>
                  <a:lnTo>
                    <a:pt x="834" y="4"/>
                  </a:lnTo>
                  <a:lnTo>
                    <a:pt x="9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7">
              <a:extLst>
                <a:ext uri="{FF2B5EF4-FFF2-40B4-BE49-F238E27FC236}">
                  <a16:creationId xmlns:a16="http://schemas.microsoft.com/office/drawing/2014/main" id="{E24188F3-60BC-4CC9-9D2C-F428593214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36" y="1634"/>
              <a:ext cx="71" cy="71"/>
            </a:xfrm>
            <a:custGeom>
              <a:avLst/>
              <a:gdLst>
                <a:gd name="T0" fmla="*/ 737 w 1698"/>
                <a:gd name="T1" fmla="*/ 307 h 1720"/>
                <a:gd name="T2" fmla="*/ 584 w 1698"/>
                <a:gd name="T3" fmla="*/ 364 h 1720"/>
                <a:gd name="T4" fmla="*/ 456 w 1698"/>
                <a:gd name="T5" fmla="*/ 461 h 1720"/>
                <a:gd name="T6" fmla="*/ 360 w 1698"/>
                <a:gd name="T7" fmla="*/ 591 h 1720"/>
                <a:gd name="T8" fmla="*/ 304 w 1698"/>
                <a:gd name="T9" fmla="*/ 746 h 1720"/>
                <a:gd name="T10" fmla="*/ 295 w 1698"/>
                <a:gd name="T11" fmla="*/ 917 h 1720"/>
                <a:gd name="T12" fmla="*/ 337 w 1698"/>
                <a:gd name="T13" fmla="*/ 1079 h 1720"/>
                <a:gd name="T14" fmla="*/ 420 w 1698"/>
                <a:gd name="T15" fmla="*/ 1219 h 1720"/>
                <a:gd name="T16" fmla="*/ 538 w 1698"/>
                <a:gd name="T17" fmla="*/ 1328 h 1720"/>
                <a:gd name="T18" fmla="*/ 684 w 1698"/>
                <a:gd name="T19" fmla="*/ 1399 h 1720"/>
                <a:gd name="T20" fmla="*/ 849 w 1698"/>
                <a:gd name="T21" fmla="*/ 1424 h 1720"/>
                <a:gd name="T22" fmla="*/ 1014 w 1698"/>
                <a:gd name="T23" fmla="*/ 1399 h 1720"/>
                <a:gd name="T24" fmla="*/ 1160 w 1698"/>
                <a:gd name="T25" fmla="*/ 1328 h 1720"/>
                <a:gd name="T26" fmla="*/ 1279 w 1698"/>
                <a:gd name="T27" fmla="*/ 1219 h 1720"/>
                <a:gd name="T28" fmla="*/ 1362 w 1698"/>
                <a:gd name="T29" fmla="*/ 1079 h 1720"/>
                <a:gd name="T30" fmla="*/ 1404 w 1698"/>
                <a:gd name="T31" fmla="*/ 917 h 1720"/>
                <a:gd name="T32" fmla="*/ 1394 w 1698"/>
                <a:gd name="T33" fmla="*/ 746 h 1720"/>
                <a:gd name="T34" fmla="*/ 1339 w 1698"/>
                <a:gd name="T35" fmla="*/ 591 h 1720"/>
                <a:gd name="T36" fmla="*/ 1243 w 1698"/>
                <a:gd name="T37" fmla="*/ 461 h 1720"/>
                <a:gd name="T38" fmla="*/ 1114 w 1698"/>
                <a:gd name="T39" fmla="*/ 364 h 1720"/>
                <a:gd name="T40" fmla="*/ 962 w 1698"/>
                <a:gd name="T41" fmla="*/ 307 h 1720"/>
                <a:gd name="T42" fmla="*/ 849 w 1698"/>
                <a:gd name="T43" fmla="*/ 0 h 1720"/>
                <a:gd name="T44" fmla="*/ 1064 w 1698"/>
                <a:gd name="T45" fmla="*/ 27 h 1720"/>
                <a:gd name="T46" fmla="*/ 1258 w 1698"/>
                <a:gd name="T47" fmla="*/ 105 h 1720"/>
                <a:gd name="T48" fmla="*/ 1425 w 1698"/>
                <a:gd name="T49" fmla="*/ 227 h 1720"/>
                <a:gd name="T50" fmla="*/ 1558 w 1698"/>
                <a:gd name="T51" fmla="*/ 386 h 1720"/>
                <a:gd name="T52" fmla="*/ 1650 w 1698"/>
                <a:gd name="T53" fmla="*/ 575 h 1720"/>
                <a:gd name="T54" fmla="*/ 1695 w 1698"/>
                <a:gd name="T55" fmla="*/ 786 h 1720"/>
                <a:gd name="T56" fmla="*/ 1686 w 1698"/>
                <a:gd name="T57" fmla="*/ 1007 h 1720"/>
                <a:gd name="T58" fmla="*/ 1625 w 1698"/>
                <a:gd name="T59" fmla="*/ 1211 h 1720"/>
                <a:gd name="T60" fmla="*/ 1518 w 1698"/>
                <a:gd name="T61" fmla="*/ 1390 h 1720"/>
                <a:gd name="T62" fmla="*/ 1372 w 1698"/>
                <a:gd name="T63" fmla="*/ 1538 h 1720"/>
                <a:gd name="T64" fmla="*/ 1195 w 1698"/>
                <a:gd name="T65" fmla="*/ 1646 h 1720"/>
                <a:gd name="T66" fmla="*/ 994 w 1698"/>
                <a:gd name="T67" fmla="*/ 1708 h 1720"/>
                <a:gd name="T68" fmla="*/ 777 w 1698"/>
                <a:gd name="T69" fmla="*/ 1717 h 1720"/>
                <a:gd name="T70" fmla="*/ 568 w 1698"/>
                <a:gd name="T71" fmla="*/ 1672 h 1720"/>
                <a:gd name="T72" fmla="*/ 382 w 1698"/>
                <a:gd name="T73" fmla="*/ 1579 h 1720"/>
                <a:gd name="T74" fmla="*/ 225 w 1698"/>
                <a:gd name="T75" fmla="*/ 1443 h 1720"/>
                <a:gd name="T76" fmla="*/ 105 w 1698"/>
                <a:gd name="T77" fmla="*/ 1274 h 1720"/>
                <a:gd name="T78" fmla="*/ 27 w 1698"/>
                <a:gd name="T79" fmla="*/ 1077 h 1720"/>
                <a:gd name="T80" fmla="*/ 0 w 1698"/>
                <a:gd name="T81" fmla="*/ 860 h 1720"/>
                <a:gd name="T82" fmla="*/ 27 w 1698"/>
                <a:gd name="T83" fmla="*/ 643 h 1720"/>
                <a:gd name="T84" fmla="*/ 105 w 1698"/>
                <a:gd name="T85" fmla="*/ 446 h 1720"/>
                <a:gd name="T86" fmla="*/ 225 w 1698"/>
                <a:gd name="T87" fmla="*/ 276 h 1720"/>
                <a:gd name="T88" fmla="*/ 382 w 1698"/>
                <a:gd name="T89" fmla="*/ 141 h 1720"/>
                <a:gd name="T90" fmla="*/ 568 w 1698"/>
                <a:gd name="T91" fmla="*/ 48 h 1720"/>
                <a:gd name="T92" fmla="*/ 777 w 1698"/>
                <a:gd name="T93" fmla="*/ 3 h 1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98" h="1720">
                  <a:moveTo>
                    <a:pt x="849" y="296"/>
                  </a:moveTo>
                  <a:lnTo>
                    <a:pt x="793" y="298"/>
                  </a:lnTo>
                  <a:lnTo>
                    <a:pt x="737" y="307"/>
                  </a:lnTo>
                  <a:lnTo>
                    <a:pt x="684" y="321"/>
                  </a:lnTo>
                  <a:lnTo>
                    <a:pt x="633" y="340"/>
                  </a:lnTo>
                  <a:lnTo>
                    <a:pt x="584" y="364"/>
                  </a:lnTo>
                  <a:lnTo>
                    <a:pt x="538" y="392"/>
                  </a:lnTo>
                  <a:lnTo>
                    <a:pt x="495" y="424"/>
                  </a:lnTo>
                  <a:lnTo>
                    <a:pt x="456" y="461"/>
                  </a:lnTo>
                  <a:lnTo>
                    <a:pt x="420" y="501"/>
                  </a:lnTo>
                  <a:lnTo>
                    <a:pt x="388" y="544"/>
                  </a:lnTo>
                  <a:lnTo>
                    <a:pt x="360" y="591"/>
                  </a:lnTo>
                  <a:lnTo>
                    <a:pt x="337" y="640"/>
                  </a:lnTo>
                  <a:lnTo>
                    <a:pt x="317" y="693"/>
                  </a:lnTo>
                  <a:lnTo>
                    <a:pt x="304" y="746"/>
                  </a:lnTo>
                  <a:lnTo>
                    <a:pt x="295" y="802"/>
                  </a:lnTo>
                  <a:lnTo>
                    <a:pt x="293" y="860"/>
                  </a:lnTo>
                  <a:lnTo>
                    <a:pt x="295" y="917"/>
                  </a:lnTo>
                  <a:lnTo>
                    <a:pt x="304" y="974"/>
                  </a:lnTo>
                  <a:lnTo>
                    <a:pt x="317" y="1027"/>
                  </a:lnTo>
                  <a:lnTo>
                    <a:pt x="337" y="1079"/>
                  </a:lnTo>
                  <a:lnTo>
                    <a:pt x="360" y="1129"/>
                  </a:lnTo>
                  <a:lnTo>
                    <a:pt x="388" y="1176"/>
                  </a:lnTo>
                  <a:lnTo>
                    <a:pt x="420" y="1219"/>
                  </a:lnTo>
                  <a:lnTo>
                    <a:pt x="456" y="1259"/>
                  </a:lnTo>
                  <a:lnTo>
                    <a:pt x="495" y="1296"/>
                  </a:lnTo>
                  <a:lnTo>
                    <a:pt x="538" y="1328"/>
                  </a:lnTo>
                  <a:lnTo>
                    <a:pt x="584" y="1356"/>
                  </a:lnTo>
                  <a:lnTo>
                    <a:pt x="633" y="1380"/>
                  </a:lnTo>
                  <a:lnTo>
                    <a:pt x="684" y="1399"/>
                  </a:lnTo>
                  <a:lnTo>
                    <a:pt x="737" y="1413"/>
                  </a:lnTo>
                  <a:lnTo>
                    <a:pt x="793" y="1421"/>
                  </a:lnTo>
                  <a:lnTo>
                    <a:pt x="849" y="1424"/>
                  </a:lnTo>
                  <a:lnTo>
                    <a:pt x="906" y="1421"/>
                  </a:lnTo>
                  <a:lnTo>
                    <a:pt x="962" y="1413"/>
                  </a:lnTo>
                  <a:lnTo>
                    <a:pt x="1014" y="1399"/>
                  </a:lnTo>
                  <a:lnTo>
                    <a:pt x="1066" y="1380"/>
                  </a:lnTo>
                  <a:lnTo>
                    <a:pt x="1114" y="1356"/>
                  </a:lnTo>
                  <a:lnTo>
                    <a:pt x="1160" y="1328"/>
                  </a:lnTo>
                  <a:lnTo>
                    <a:pt x="1203" y="1296"/>
                  </a:lnTo>
                  <a:lnTo>
                    <a:pt x="1243" y="1259"/>
                  </a:lnTo>
                  <a:lnTo>
                    <a:pt x="1279" y="1219"/>
                  </a:lnTo>
                  <a:lnTo>
                    <a:pt x="1311" y="1176"/>
                  </a:lnTo>
                  <a:lnTo>
                    <a:pt x="1339" y="1129"/>
                  </a:lnTo>
                  <a:lnTo>
                    <a:pt x="1362" y="1079"/>
                  </a:lnTo>
                  <a:lnTo>
                    <a:pt x="1381" y="1027"/>
                  </a:lnTo>
                  <a:lnTo>
                    <a:pt x="1394" y="974"/>
                  </a:lnTo>
                  <a:lnTo>
                    <a:pt x="1404" y="917"/>
                  </a:lnTo>
                  <a:lnTo>
                    <a:pt x="1406" y="860"/>
                  </a:lnTo>
                  <a:lnTo>
                    <a:pt x="1404" y="802"/>
                  </a:lnTo>
                  <a:lnTo>
                    <a:pt x="1394" y="746"/>
                  </a:lnTo>
                  <a:lnTo>
                    <a:pt x="1381" y="693"/>
                  </a:lnTo>
                  <a:lnTo>
                    <a:pt x="1362" y="640"/>
                  </a:lnTo>
                  <a:lnTo>
                    <a:pt x="1339" y="591"/>
                  </a:lnTo>
                  <a:lnTo>
                    <a:pt x="1311" y="544"/>
                  </a:lnTo>
                  <a:lnTo>
                    <a:pt x="1279" y="501"/>
                  </a:lnTo>
                  <a:lnTo>
                    <a:pt x="1243" y="461"/>
                  </a:lnTo>
                  <a:lnTo>
                    <a:pt x="1203" y="424"/>
                  </a:lnTo>
                  <a:lnTo>
                    <a:pt x="1161" y="392"/>
                  </a:lnTo>
                  <a:lnTo>
                    <a:pt x="1114" y="364"/>
                  </a:lnTo>
                  <a:lnTo>
                    <a:pt x="1066" y="340"/>
                  </a:lnTo>
                  <a:lnTo>
                    <a:pt x="1014" y="321"/>
                  </a:lnTo>
                  <a:lnTo>
                    <a:pt x="962" y="307"/>
                  </a:lnTo>
                  <a:lnTo>
                    <a:pt x="906" y="298"/>
                  </a:lnTo>
                  <a:lnTo>
                    <a:pt x="849" y="296"/>
                  </a:lnTo>
                  <a:close/>
                  <a:moveTo>
                    <a:pt x="849" y="0"/>
                  </a:moveTo>
                  <a:lnTo>
                    <a:pt x="922" y="3"/>
                  </a:lnTo>
                  <a:lnTo>
                    <a:pt x="994" y="12"/>
                  </a:lnTo>
                  <a:lnTo>
                    <a:pt x="1064" y="27"/>
                  </a:lnTo>
                  <a:lnTo>
                    <a:pt x="1131" y="48"/>
                  </a:lnTo>
                  <a:lnTo>
                    <a:pt x="1195" y="74"/>
                  </a:lnTo>
                  <a:lnTo>
                    <a:pt x="1258" y="105"/>
                  </a:lnTo>
                  <a:lnTo>
                    <a:pt x="1317" y="141"/>
                  </a:lnTo>
                  <a:lnTo>
                    <a:pt x="1372" y="182"/>
                  </a:lnTo>
                  <a:lnTo>
                    <a:pt x="1425" y="227"/>
                  </a:lnTo>
                  <a:lnTo>
                    <a:pt x="1473" y="276"/>
                  </a:lnTo>
                  <a:lnTo>
                    <a:pt x="1518" y="330"/>
                  </a:lnTo>
                  <a:lnTo>
                    <a:pt x="1558" y="386"/>
                  </a:lnTo>
                  <a:lnTo>
                    <a:pt x="1594" y="446"/>
                  </a:lnTo>
                  <a:lnTo>
                    <a:pt x="1625" y="509"/>
                  </a:lnTo>
                  <a:lnTo>
                    <a:pt x="1650" y="575"/>
                  </a:lnTo>
                  <a:lnTo>
                    <a:pt x="1671" y="643"/>
                  </a:lnTo>
                  <a:lnTo>
                    <a:pt x="1686" y="713"/>
                  </a:lnTo>
                  <a:lnTo>
                    <a:pt x="1695" y="786"/>
                  </a:lnTo>
                  <a:lnTo>
                    <a:pt x="1698" y="860"/>
                  </a:lnTo>
                  <a:lnTo>
                    <a:pt x="1695" y="934"/>
                  </a:lnTo>
                  <a:lnTo>
                    <a:pt x="1686" y="1007"/>
                  </a:lnTo>
                  <a:lnTo>
                    <a:pt x="1671" y="1077"/>
                  </a:lnTo>
                  <a:lnTo>
                    <a:pt x="1650" y="1145"/>
                  </a:lnTo>
                  <a:lnTo>
                    <a:pt x="1625" y="1211"/>
                  </a:lnTo>
                  <a:lnTo>
                    <a:pt x="1594" y="1274"/>
                  </a:lnTo>
                  <a:lnTo>
                    <a:pt x="1558" y="1334"/>
                  </a:lnTo>
                  <a:lnTo>
                    <a:pt x="1518" y="1390"/>
                  </a:lnTo>
                  <a:lnTo>
                    <a:pt x="1473" y="1443"/>
                  </a:lnTo>
                  <a:lnTo>
                    <a:pt x="1425" y="1493"/>
                  </a:lnTo>
                  <a:lnTo>
                    <a:pt x="1372" y="1538"/>
                  </a:lnTo>
                  <a:lnTo>
                    <a:pt x="1317" y="1579"/>
                  </a:lnTo>
                  <a:lnTo>
                    <a:pt x="1258" y="1615"/>
                  </a:lnTo>
                  <a:lnTo>
                    <a:pt x="1195" y="1646"/>
                  </a:lnTo>
                  <a:lnTo>
                    <a:pt x="1131" y="1672"/>
                  </a:lnTo>
                  <a:lnTo>
                    <a:pt x="1064" y="1693"/>
                  </a:lnTo>
                  <a:lnTo>
                    <a:pt x="994" y="1708"/>
                  </a:lnTo>
                  <a:lnTo>
                    <a:pt x="922" y="1717"/>
                  </a:lnTo>
                  <a:lnTo>
                    <a:pt x="849" y="1720"/>
                  </a:lnTo>
                  <a:lnTo>
                    <a:pt x="777" y="1717"/>
                  </a:lnTo>
                  <a:lnTo>
                    <a:pt x="705" y="1708"/>
                  </a:lnTo>
                  <a:lnTo>
                    <a:pt x="635" y="1693"/>
                  </a:lnTo>
                  <a:lnTo>
                    <a:pt x="568" y="1672"/>
                  </a:lnTo>
                  <a:lnTo>
                    <a:pt x="504" y="1646"/>
                  </a:lnTo>
                  <a:lnTo>
                    <a:pt x="441" y="1615"/>
                  </a:lnTo>
                  <a:lnTo>
                    <a:pt x="382" y="1579"/>
                  </a:lnTo>
                  <a:lnTo>
                    <a:pt x="327" y="1538"/>
                  </a:lnTo>
                  <a:lnTo>
                    <a:pt x="274" y="1493"/>
                  </a:lnTo>
                  <a:lnTo>
                    <a:pt x="225" y="1443"/>
                  </a:lnTo>
                  <a:lnTo>
                    <a:pt x="181" y="1390"/>
                  </a:lnTo>
                  <a:lnTo>
                    <a:pt x="140" y="1334"/>
                  </a:lnTo>
                  <a:lnTo>
                    <a:pt x="105" y="1274"/>
                  </a:lnTo>
                  <a:lnTo>
                    <a:pt x="74" y="1211"/>
                  </a:lnTo>
                  <a:lnTo>
                    <a:pt x="48" y="1145"/>
                  </a:lnTo>
                  <a:lnTo>
                    <a:pt x="27" y="1077"/>
                  </a:lnTo>
                  <a:lnTo>
                    <a:pt x="13" y="1007"/>
                  </a:lnTo>
                  <a:lnTo>
                    <a:pt x="4" y="934"/>
                  </a:lnTo>
                  <a:lnTo>
                    <a:pt x="0" y="860"/>
                  </a:lnTo>
                  <a:lnTo>
                    <a:pt x="4" y="786"/>
                  </a:lnTo>
                  <a:lnTo>
                    <a:pt x="13" y="713"/>
                  </a:lnTo>
                  <a:lnTo>
                    <a:pt x="27" y="643"/>
                  </a:lnTo>
                  <a:lnTo>
                    <a:pt x="48" y="575"/>
                  </a:lnTo>
                  <a:lnTo>
                    <a:pt x="74" y="509"/>
                  </a:lnTo>
                  <a:lnTo>
                    <a:pt x="105" y="446"/>
                  </a:lnTo>
                  <a:lnTo>
                    <a:pt x="140" y="386"/>
                  </a:lnTo>
                  <a:lnTo>
                    <a:pt x="181" y="330"/>
                  </a:lnTo>
                  <a:lnTo>
                    <a:pt x="225" y="276"/>
                  </a:lnTo>
                  <a:lnTo>
                    <a:pt x="274" y="227"/>
                  </a:lnTo>
                  <a:lnTo>
                    <a:pt x="327" y="182"/>
                  </a:lnTo>
                  <a:lnTo>
                    <a:pt x="382" y="141"/>
                  </a:lnTo>
                  <a:lnTo>
                    <a:pt x="441" y="105"/>
                  </a:lnTo>
                  <a:lnTo>
                    <a:pt x="504" y="74"/>
                  </a:lnTo>
                  <a:lnTo>
                    <a:pt x="568" y="48"/>
                  </a:lnTo>
                  <a:lnTo>
                    <a:pt x="635" y="27"/>
                  </a:lnTo>
                  <a:lnTo>
                    <a:pt x="705" y="12"/>
                  </a:lnTo>
                  <a:lnTo>
                    <a:pt x="777" y="3"/>
                  </a:lnTo>
                  <a:lnTo>
                    <a:pt x="8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8">
              <a:extLst>
                <a:ext uri="{FF2B5EF4-FFF2-40B4-BE49-F238E27FC236}">
                  <a16:creationId xmlns:a16="http://schemas.microsoft.com/office/drawing/2014/main" id="{7309994A-422A-4680-9456-E5D2B7B33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" y="1623"/>
              <a:ext cx="17" cy="18"/>
            </a:xfrm>
            <a:custGeom>
              <a:avLst/>
              <a:gdLst>
                <a:gd name="T0" fmla="*/ 214 w 429"/>
                <a:gd name="T1" fmla="*/ 0 h 435"/>
                <a:gd name="T2" fmla="*/ 248 w 429"/>
                <a:gd name="T3" fmla="*/ 3 h 435"/>
                <a:gd name="T4" fmla="*/ 280 w 429"/>
                <a:gd name="T5" fmla="*/ 12 h 435"/>
                <a:gd name="T6" fmla="*/ 311 w 429"/>
                <a:gd name="T7" fmla="*/ 25 h 435"/>
                <a:gd name="T8" fmla="*/ 340 w 429"/>
                <a:gd name="T9" fmla="*/ 42 h 435"/>
                <a:gd name="T10" fmla="*/ 366 w 429"/>
                <a:gd name="T11" fmla="*/ 64 h 435"/>
                <a:gd name="T12" fmla="*/ 387 w 429"/>
                <a:gd name="T13" fmla="*/ 91 h 435"/>
                <a:gd name="T14" fmla="*/ 404 w 429"/>
                <a:gd name="T15" fmla="*/ 119 h 435"/>
                <a:gd name="T16" fmla="*/ 418 w 429"/>
                <a:gd name="T17" fmla="*/ 151 h 435"/>
                <a:gd name="T18" fmla="*/ 426 w 429"/>
                <a:gd name="T19" fmla="*/ 184 h 435"/>
                <a:gd name="T20" fmla="*/ 429 w 429"/>
                <a:gd name="T21" fmla="*/ 218 h 435"/>
                <a:gd name="T22" fmla="*/ 426 w 429"/>
                <a:gd name="T23" fmla="*/ 253 h 435"/>
                <a:gd name="T24" fmla="*/ 418 w 429"/>
                <a:gd name="T25" fmla="*/ 285 h 435"/>
                <a:gd name="T26" fmla="*/ 404 w 429"/>
                <a:gd name="T27" fmla="*/ 317 h 435"/>
                <a:gd name="T28" fmla="*/ 387 w 429"/>
                <a:gd name="T29" fmla="*/ 346 h 435"/>
                <a:gd name="T30" fmla="*/ 366 w 429"/>
                <a:gd name="T31" fmla="*/ 372 h 435"/>
                <a:gd name="T32" fmla="*/ 340 w 429"/>
                <a:gd name="T33" fmla="*/ 394 h 435"/>
                <a:gd name="T34" fmla="*/ 311 w 429"/>
                <a:gd name="T35" fmla="*/ 412 h 435"/>
                <a:gd name="T36" fmla="*/ 280 w 429"/>
                <a:gd name="T37" fmla="*/ 425 h 435"/>
                <a:gd name="T38" fmla="*/ 248 w 429"/>
                <a:gd name="T39" fmla="*/ 433 h 435"/>
                <a:gd name="T40" fmla="*/ 214 w 429"/>
                <a:gd name="T41" fmla="*/ 435 h 435"/>
                <a:gd name="T42" fmla="*/ 180 w 429"/>
                <a:gd name="T43" fmla="*/ 433 h 435"/>
                <a:gd name="T44" fmla="*/ 148 w 429"/>
                <a:gd name="T45" fmla="*/ 425 h 435"/>
                <a:gd name="T46" fmla="*/ 117 w 429"/>
                <a:gd name="T47" fmla="*/ 412 h 435"/>
                <a:gd name="T48" fmla="*/ 88 w 429"/>
                <a:gd name="T49" fmla="*/ 394 h 435"/>
                <a:gd name="T50" fmla="*/ 63 w 429"/>
                <a:gd name="T51" fmla="*/ 372 h 435"/>
                <a:gd name="T52" fmla="*/ 40 w 429"/>
                <a:gd name="T53" fmla="*/ 346 h 435"/>
                <a:gd name="T54" fmla="*/ 23 w 429"/>
                <a:gd name="T55" fmla="*/ 317 h 435"/>
                <a:gd name="T56" fmla="*/ 10 w 429"/>
                <a:gd name="T57" fmla="*/ 285 h 435"/>
                <a:gd name="T58" fmla="*/ 2 w 429"/>
                <a:gd name="T59" fmla="*/ 253 h 435"/>
                <a:gd name="T60" fmla="*/ 0 w 429"/>
                <a:gd name="T61" fmla="*/ 218 h 435"/>
                <a:gd name="T62" fmla="*/ 2 w 429"/>
                <a:gd name="T63" fmla="*/ 184 h 435"/>
                <a:gd name="T64" fmla="*/ 10 w 429"/>
                <a:gd name="T65" fmla="*/ 151 h 435"/>
                <a:gd name="T66" fmla="*/ 23 w 429"/>
                <a:gd name="T67" fmla="*/ 119 h 435"/>
                <a:gd name="T68" fmla="*/ 40 w 429"/>
                <a:gd name="T69" fmla="*/ 91 h 435"/>
                <a:gd name="T70" fmla="*/ 63 w 429"/>
                <a:gd name="T71" fmla="*/ 64 h 435"/>
                <a:gd name="T72" fmla="*/ 88 w 429"/>
                <a:gd name="T73" fmla="*/ 42 h 435"/>
                <a:gd name="T74" fmla="*/ 117 w 429"/>
                <a:gd name="T75" fmla="*/ 25 h 435"/>
                <a:gd name="T76" fmla="*/ 148 w 429"/>
                <a:gd name="T77" fmla="*/ 12 h 435"/>
                <a:gd name="T78" fmla="*/ 180 w 429"/>
                <a:gd name="T79" fmla="*/ 3 h 435"/>
                <a:gd name="T80" fmla="*/ 214 w 429"/>
                <a:gd name="T81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9" h="435">
                  <a:moveTo>
                    <a:pt x="214" y="0"/>
                  </a:moveTo>
                  <a:lnTo>
                    <a:pt x="248" y="3"/>
                  </a:lnTo>
                  <a:lnTo>
                    <a:pt x="280" y="12"/>
                  </a:lnTo>
                  <a:lnTo>
                    <a:pt x="311" y="25"/>
                  </a:lnTo>
                  <a:lnTo>
                    <a:pt x="340" y="42"/>
                  </a:lnTo>
                  <a:lnTo>
                    <a:pt x="366" y="64"/>
                  </a:lnTo>
                  <a:lnTo>
                    <a:pt x="387" y="91"/>
                  </a:lnTo>
                  <a:lnTo>
                    <a:pt x="404" y="119"/>
                  </a:lnTo>
                  <a:lnTo>
                    <a:pt x="418" y="151"/>
                  </a:lnTo>
                  <a:lnTo>
                    <a:pt x="426" y="184"/>
                  </a:lnTo>
                  <a:lnTo>
                    <a:pt x="429" y="218"/>
                  </a:lnTo>
                  <a:lnTo>
                    <a:pt x="426" y="253"/>
                  </a:lnTo>
                  <a:lnTo>
                    <a:pt x="418" y="285"/>
                  </a:lnTo>
                  <a:lnTo>
                    <a:pt x="404" y="317"/>
                  </a:lnTo>
                  <a:lnTo>
                    <a:pt x="387" y="346"/>
                  </a:lnTo>
                  <a:lnTo>
                    <a:pt x="366" y="372"/>
                  </a:lnTo>
                  <a:lnTo>
                    <a:pt x="340" y="394"/>
                  </a:lnTo>
                  <a:lnTo>
                    <a:pt x="311" y="412"/>
                  </a:lnTo>
                  <a:lnTo>
                    <a:pt x="280" y="425"/>
                  </a:lnTo>
                  <a:lnTo>
                    <a:pt x="248" y="433"/>
                  </a:lnTo>
                  <a:lnTo>
                    <a:pt x="214" y="435"/>
                  </a:lnTo>
                  <a:lnTo>
                    <a:pt x="180" y="433"/>
                  </a:lnTo>
                  <a:lnTo>
                    <a:pt x="148" y="425"/>
                  </a:lnTo>
                  <a:lnTo>
                    <a:pt x="117" y="412"/>
                  </a:lnTo>
                  <a:lnTo>
                    <a:pt x="88" y="394"/>
                  </a:lnTo>
                  <a:lnTo>
                    <a:pt x="63" y="372"/>
                  </a:lnTo>
                  <a:lnTo>
                    <a:pt x="40" y="346"/>
                  </a:lnTo>
                  <a:lnTo>
                    <a:pt x="23" y="317"/>
                  </a:lnTo>
                  <a:lnTo>
                    <a:pt x="10" y="285"/>
                  </a:lnTo>
                  <a:lnTo>
                    <a:pt x="2" y="253"/>
                  </a:lnTo>
                  <a:lnTo>
                    <a:pt x="0" y="218"/>
                  </a:lnTo>
                  <a:lnTo>
                    <a:pt x="2" y="184"/>
                  </a:lnTo>
                  <a:lnTo>
                    <a:pt x="10" y="151"/>
                  </a:lnTo>
                  <a:lnTo>
                    <a:pt x="23" y="119"/>
                  </a:lnTo>
                  <a:lnTo>
                    <a:pt x="40" y="91"/>
                  </a:lnTo>
                  <a:lnTo>
                    <a:pt x="63" y="64"/>
                  </a:lnTo>
                  <a:lnTo>
                    <a:pt x="88" y="42"/>
                  </a:lnTo>
                  <a:lnTo>
                    <a:pt x="117" y="25"/>
                  </a:lnTo>
                  <a:lnTo>
                    <a:pt x="148" y="12"/>
                  </a:lnTo>
                  <a:lnTo>
                    <a:pt x="180" y="3"/>
                  </a:lnTo>
                  <a:lnTo>
                    <a:pt x="2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A271D916-ED14-402C-A59C-1666CB3EC91B}"/>
              </a:ext>
            </a:extLst>
          </p:cNvPr>
          <p:cNvSpPr txBox="1"/>
          <p:nvPr/>
        </p:nvSpPr>
        <p:spPr>
          <a:xfrm>
            <a:off x="7686932" y="2966045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Main Title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10486F5-8DC7-442A-A4D1-CA3748B1F3F7}"/>
              </a:ext>
            </a:extLst>
          </p:cNvPr>
          <p:cNvSpPr/>
          <p:nvPr/>
        </p:nvSpPr>
        <p:spPr>
          <a:xfrm>
            <a:off x="7682608" y="3403046"/>
            <a:ext cx="2885746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6D56C90-DE43-4F80-B2C4-D0A377452775}"/>
              </a:ext>
            </a:extLst>
          </p:cNvPr>
          <p:cNvSpPr/>
          <p:nvPr/>
        </p:nvSpPr>
        <p:spPr>
          <a:xfrm>
            <a:off x="10384095" y="3000335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D91C4CBD-A611-4494-9DFA-BB328C938448}"/>
              </a:ext>
            </a:extLst>
          </p:cNvPr>
          <p:cNvSpPr/>
          <p:nvPr/>
        </p:nvSpPr>
        <p:spPr>
          <a:xfrm>
            <a:off x="10808257" y="3000335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BA61AAE5-4603-4125-A7CF-1F62847A73CD}"/>
              </a:ext>
            </a:extLst>
          </p:cNvPr>
          <p:cNvSpPr/>
          <p:nvPr/>
        </p:nvSpPr>
        <p:spPr>
          <a:xfrm>
            <a:off x="11232420" y="3000335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 6">
            <a:extLst>
              <a:ext uri="{FF2B5EF4-FFF2-40B4-BE49-F238E27FC236}">
                <a16:creationId xmlns:a16="http://schemas.microsoft.com/office/drawing/2014/main" id="{487E1BA2-EF3C-4FDE-A3C5-B4E919FAB88A}"/>
              </a:ext>
            </a:extLst>
          </p:cNvPr>
          <p:cNvSpPr>
            <a:spLocks/>
          </p:cNvSpPr>
          <p:nvPr/>
        </p:nvSpPr>
        <p:spPr bwMode="auto">
          <a:xfrm>
            <a:off x="10450546" y="3079997"/>
            <a:ext cx="183706" cy="149965"/>
          </a:xfrm>
          <a:custGeom>
            <a:avLst/>
            <a:gdLst>
              <a:gd name="T0" fmla="*/ 2465 w 3374"/>
              <a:gd name="T1" fmla="*/ 12 h 2650"/>
              <a:gd name="T2" fmla="*/ 2644 w 3374"/>
              <a:gd name="T3" fmla="*/ 70 h 2650"/>
              <a:gd name="T4" fmla="*/ 2798 w 3374"/>
              <a:gd name="T5" fmla="*/ 169 h 2650"/>
              <a:gd name="T6" fmla="*/ 2996 w 3374"/>
              <a:gd name="T7" fmla="*/ 172 h 2650"/>
              <a:gd name="T8" fmla="*/ 3214 w 3374"/>
              <a:gd name="T9" fmla="*/ 85 h 2650"/>
              <a:gd name="T10" fmla="*/ 3232 w 3374"/>
              <a:gd name="T11" fmla="*/ 161 h 2650"/>
              <a:gd name="T12" fmla="*/ 3123 w 3374"/>
              <a:gd name="T13" fmla="*/ 307 h 2650"/>
              <a:gd name="T14" fmla="*/ 2977 w 3374"/>
              <a:gd name="T15" fmla="*/ 419 h 2650"/>
              <a:gd name="T16" fmla="*/ 3221 w 3374"/>
              <a:gd name="T17" fmla="*/ 369 h 2650"/>
              <a:gd name="T18" fmla="*/ 3326 w 3374"/>
              <a:gd name="T19" fmla="*/ 379 h 2650"/>
              <a:gd name="T20" fmla="*/ 3158 w 3374"/>
              <a:gd name="T21" fmla="*/ 558 h 2650"/>
              <a:gd name="T22" fmla="*/ 3030 w 3374"/>
              <a:gd name="T23" fmla="*/ 747 h 2650"/>
              <a:gd name="T24" fmla="*/ 3016 w 3374"/>
              <a:gd name="T25" fmla="*/ 976 h 2650"/>
              <a:gd name="T26" fmla="*/ 2970 w 3374"/>
              <a:gd name="T27" fmla="*/ 1207 h 2650"/>
              <a:gd name="T28" fmla="*/ 2894 w 3374"/>
              <a:gd name="T29" fmla="*/ 1435 h 2650"/>
              <a:gd name="T30" fmla="*/ 2789 w 3374"/>
              <a:gd name="T31" fmla="*/ 1657 h 2650"/>
              <a:gd name="T32" fmla="*/ 2656 w 3374"/>
              <a:gd name="T33" fmla="*/ 1867 h 2650"/>
              <a:gd name="T34" fmla="*/ 2494 w 3374"/>
              <a:gd name="T35" fmla="*/ 2061 h 2650"/>
              <a:gd name="T36" fmla="*/ 2304 w 3374"/>
              <a:gd name="T37" fmla="*/ 2234 h 2650"/>
              <a:gd name="T38" fmla="*/ 2087 w 3374"/>
              <a:gd name="T39" fmla="*/ 2384 h 2650"/>
              <a:gd name="T40" fmla="*/ 1842 w 3374"/>
              <a:gd name="T41" fmla="*/ 2503 h 2650"/>
              <a:gd name="T42" fmla="*/ 1571 w 3374"/>
              <a:gd name="T43" fmla="*/ 2591 h 2650"/>
              <a:gd name="T44" fmla="*/ 1274 w 3374"/>
              <a:gd name="T45" fmla="*/ 2640 h 2650"/>
              <a:gd name="T46" fmla="*/ 955 w 3374"/>
              <a:gd name="T47" fmla="*/ 2647 h 2650"/>
              <a:gd name="T48" fmla="*/ 647 w 3374"/>
              <a:gd name="T49" fmla="*/ 2608 h 2650"/>
              <a:gd name="T50" fmla="*/ 356 w 3374"/>
              <a:gd name="T51" fmla="*/ 2524 h 2650"/>
              <a:gd name="T52" fmla="*/ 85 w 3374"/>
              <a:gd name="T53" fmla="*/ 2399 h 2650"/>
              <a:gd name="T54" fmla="*/ 165 w 3374"/>
              <a:gd name="T55" fmla="*/ 2358 h 2650"/>
              <a:gd name="T56" fmla="*/ 449 w 3374"/>
              <a:gd name="T57" fmla="*/ 2331 h 2650"/>
              <a:gd name="T58" fmla="*/ 713 w 3374"/>
              <a:gd name="T59" fmla="*/ 2250 h 2650"/>
              <a:gd name="T60" fmla="*/ 951 w 3374"/>
              <a:gd name="T61" fmla="*/ 2124 h 2650"/>
              <a:gd name="T62" fmla="*/ 898 w 3374"/>
              <a:gd name="T63" fmla="*/ 2059 h 2650"/>
              <a:gd name="T64" fmla="*/ 724 w 3374"/>
              <a:gd name="T65" fmla="*/ 1999 h 2650"/>
              <a:gd name="T66" fmla="*/ 574 w 3374"/>
              <a:gd name="T67" fmla="*/ 1900 h 2650"/>
              <a:gd name="T68" fmla="*/ 457 w 3374"/>
              <a:gd name="T69" fmla="*/ 1768 h 2650"/>
              <a:gd name="T70" fmla="*/ 378 w 3374"/>
              <a:gd name="T71" fmla="*/ 1608 h 2650"/>
              <a:gd name="T72" fmla="*/ 571 w 3374"/>
              <a:gd name="T73" fmla="*/ 1617 h 2650"/>
              <a:gd name="T74" fmla="*/ 628 w 3374"/>
              <a:gd name="T75" fmla="*/ 1582 h 2650"/>
              <a:gd name="T76" fmla="*/ 458 w 3374"/>
              <a:gd name="T77" fmla="*/ 1506 h 2650"/>
              <a:gd name="T78" fmla="*/ 316 w 3374"/>
              <a:gd name="T79" fmla="*/ 1389 h 2650"/>
              <a:gd name="T80" fmla="*/ 210 w 3374"/>
              <a:gd name="T81" fmla="*/ 1240 h 2650"/>
              <a:gd name="T82" fmla="*/ 149 w 3374"/>
              <a:gd name="T83" fmla="*/ 1066 h 2650"/>
              <a:gd name="T84" fmla="*/ 136 w 3374"/>
              <a:gd name="T85" fmla="*/ 931 h 2650"/>
              <a:gd name="T86" fmla="*/ 286 w 3374"/>
              <a:gd name="T87" fmla="*/ 991 h 2650"/>
              <a:gd name="T88" fmla="*/ 449 w 3374"/>
              <a:gd name="T89" fmla="*/ 1016 h 2650"/>
              <a:gd name="T90" fmla="*/ 313 w 3374"/>
              <a:gd name="T91" fmla="*/ 899 h 2650"/>
              <a:gd name="T92" fmla="*/ 212 w 3374"/>
              <a:gd name="T93" fmla="*/ 753 h 2650"/>
              <a:gd name="T94" fmla="*/ 153 w 3374"/>
              <a:gd name="T95" fmla="*/ 582 h 2650"/>
              <a:gd name="T96" fmla="*/ 144 w 3374"/>
              <a:gd name="T97" fmla="*/ 398 h 2650"/>
              <a:gd name="T98" fmla="*/ 184 w 3374"/>
              <a:gd name="T99" fmla="*/ 226 h 2650"/>
              <a:gd name="T100" fmla="*/ 301 w 3374"/>
              <a:gd name="T101" fmla="*/ 196 h 2650"/>
              <a:gd name="T102" fmla="*/ 521 w 3374"/>
              <a:gd name="T103" fmla="*/ 398 h 2650"/>
              <a:gd name="T104" fmla="*/ 772 w 3374"/>
              <a:gd name="T105" fmla="*/ 566 h 2650"/>
              <a:gd name="T106" fmla="*/ 1048 w 3374"/>
              <a:gd name="T107" fmla="*/ 694 h 2650"/>
              <a:gd name="T108" fmla="*/ 1346 w 3374"/>
              <a:gd name="T109" fmla="*/ 781 h 2650"/>
              <a:gd name="T110" fmla="*/ 1663 w 3374"/>
              <a:gd name="T111" fmla="*/ 821 h 2650"/>
              <a:gd name="T112" fmla="*/ 1644 w 3374"/>
              <a:gd name="T113" fmla="*/ 669 h 2650"/>
              <a:gd name="T114" fmla="*/ 1672 w 3374"/>
              <a:gd name="T115" fmla="*/ 481 h 2650"/>
              <a:gd name="T116" fmla="*/ 1750 w 3374"/>
              <a:gd name="T117" fmla="*/ 314 h 2650"/>
              <a:gd name="T118" fmla="*/ 1869 w 3374"/>
              <a:gd name="T119" fmla="*/ 175 h 2650"/>
              <a:gd name="T120" fmla="*/ 2024 w 3374"/>
              <a:gd name="T121" fmla="*/ 72 h 2650"/>
              <a:gd name="T122" fmla="*/ 2205 w 3374"/>
              <a:gd name="T123" fmla="*/ 12 h 2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74" h="2650">
                <a:moveTo>
                  <a:pt x="2337" y="0"/>
                </a:moveTo>
                <a:lnTo>
                  <a:pt x="2402" y="3"/>
                </a:lnTo>
                <a:lnTo>
                  <a:pt x="2465" y="12"/>
                </a:lnTo>
                <a:lnTo>
                  <a:pt x="2528" y="26"/>
                </a:lnTo>
                <a:lnTo>
                  <a:pt x="2587" y="45"/>
                </a:lnTo>
                <a:lnTo>
                  <a:pt x="2644" y="70"/>
                </a:lnTo>
                <a:lnTo>
                  <a:pt x="2699" y="99"/>
                </a:lnTo>
                <a:lnTo>
                  <a:pt x="2750" y="132"/>
                </a:lnTo>
                <a:lnTo>
                  <a:pt x="2798" y="169"/>
                </a:lnTo>
                <a:lnTo>
                  <a:pt x="2841" y="210"/>
                </a:lnTo>
                <a:lnTo>
                  <a:pt x="2919" y="193"/>
                </a:lnTo>
                <a:lnTo>
                  <a:pt x="2996" y="172"/>
                </a:lnTo>
                <a:lnTo>
                  <a:pt x="3071" y="147"/>
                </a:lnTo>
                <a:lnTo>
                  <a:pt x="3143" y="118"/>
                </a:lnTo>
                <a:lnTo>
                  <a:pt x="3214" y="85"/>
                </a:lnTo>
                <a:lnTo>
                  <a:pt x="3282" y="49"/>
                </a:lnTo>
                <a:lnTo>
                  <a:pt x="3260" y="106"/>
                </a:lnTo>
                <a:lnTo>
                  <a:pt x="3232" y="161"/>
                </a:lnTo>
                <a:lnTo>
                  <a:pt x="3200" y="212"/>
                </a:lnTo>
                <a:lnTo>
                  <a:pt x="3163" y="262"/>
                </a:lnTo>
                <a:lnTo>
                  <a:pt x="3123" y="307"/>
                </a:lnTo>
                <a:lnTo>
                  <a:pt x="3078" y="348"/>
                </a:lnTo>
                <a:lnTo>
                  <a:pt x="3029" y="386"/>
                </a:lnTo>
                <a:lnTo>
                  <a:pt x="2977" y="419"/>
                </a:lnTo>
                <a:lnTo>
                  <a:pt x="3060" y="407"/>
                </a:lnTo>
                <a:lnTo>
                  <a:pt x="3141" y="390"/>
                </a:lnTo>
                <a:lnTo>
                  <a:pt x="3221" y="369"/>
                </a:lnTo>
                <a:lnTo>
                  <a:pt x="3299" y="343"/>
                </a:lnTo>
                <a:lnTo>
                  <a:pt x="3374" y="313"/>
                </a:lnTo>
                <a:lnTo>
                  <a:pt x="3326" y="379"/>
                </a:lnTo>
                <a:lnTo>
                  <a:pt x="3273" y="442"/>
                </a:lnTo>
                <a:lnTo>
                  <a:pt x="3217" y="502"/>
                </a:lnTo>
                <a:lnTo>
                  <a:pt x="3158" y="558"/>
                </a:lnTo>
                <a:lnTo>
                  <a:pt x="3095" y="611"/>
                </a:lnTo>
                <a:lnTo>
                  <a:pt x="3028" y="660"/>
                </a:lnTo>
                <a:lnTo>
                  <a:pt x="3030" y="747"/>
                </a:lnTo>
                <a:lnTo>
                  <a:pt x="3029" y="823"/>
                </a:lnTo>
                <a:lnTo>
                  <a:pt x="3024" y="899"/>
                </a:lnTo>
                <a:lnTo>
                  <a:pt x="3016" y="976"/>
                </a:lnTo>
                <a:lnTo>
                  <a:pt x="3003" y="1053"/>
                </a:lnTo>
                <a:lnTo>
                  <a:pt x="2989" y="1130"/>
                </a:lnTo>
                <a:lnTo>
                  <a:pt x="2970" y="1207"/>
                </a:lnTo>
                <a:lnTo>
                  <a:pt x="2948" y="1284"/>
                </a:lnTo>
                <a:lnTo>
                  <a:pt x="2923" y="1360"/>
                </a:lnTo>
                <a:lnTo>
                  <a:pt x="2894" y="1435"/>
                </a:lnTo>
                <a:lnTo>
                  <a:pt x="2863" y="1511"/>
                </a:lnTo>
                <a:lnTo>
                  <a:pt x="2828" y="1584"/>
                </a:lnTo>
                <a:lnTo>
                  <a:pt x="2789" y="1657"/>
                </a:lnTo>
                <a:lnTo>
                  <a:pt x="2749" y="1728"/>
                </a:lnTo>
                <a:lnTo>
                  <a:pt x="2704" y="1799"/>
                </a:lnTo>
                <a:lnTo>
                  <a:pt x="2656" y="1867"/>
                </a:lnTo>
                <a:lnTo>
                  <a:pt x="2606" y="1933"/>
                </a:lnTo>
                <a:lnTo>
                  <a:pt x="2552" y="1998"/>
                </a:lnTo>
                <a:lnTo>
                  <a:pt x="2494" y="2061"/>
                </a:lnTo>
                <a:lnTo>
                  <a:pt x="2434" y="2121"/>
                </a:lnTo>
                <a:lnTo>
                  <a:pt x="2371" y="2179"/>
                </a:lnTo>
                <a:lnTo>
                  <a:pt x="2304" y="2234"/>
                </a:lnTo>
                <a:lnTo>
                  <a:pt x="2235" y="2287"/>
                </a:lnTo>
                <a:lnTo>
                  <a:pt x="2162" y="2337"/>
                </a:lnTo>
                <a:lnTo>
                  <a:pt x="2087" y="2384"/>
                </a:lnTo>
                <a:lnTo>
                  <a:pt x="2008" y="2427"/>
                </a:lnTo>
                <a:lnTo>
                  <a:pt x="1927" y="2467"/>
                </a:lnTo>
                <a:lnTo>
                  <a:pt x="1842" y="2503"/>
                </a:lnTo>
                <a:lnTo>
                  <a:pt x="1755" y="2537"/>
                </a:lnTo>
                <a:lnTo>
                  <a:pt x="1665" y="2566"/>
                </a:lnTo>
                <a:lnTo>
                  <a:pt x="1571" y="2591"/>
                </a:lnTo>
                <a:lnTo>
                  <a:pt x="1476" y="2612"/>
                </a:lnTo>
                <a:lnTo>
                  <a:pt x="1376" y="2628"/>
                </a:lnTo>
                <a:lnTo>
                  <a:pt x="1274" y="2640"/>
                </a:lnTo>
                <a:lnTo>
                  <a:pt x="1169" y="2647"/>
                </a:lnTo>
                <a:lnTo>
                  <a:pt x="1061" y="2650"/>
                </a:lnTo>
                <a:lnTo>
                  <a:pt x="955" y="2647"/>
                </a:lnTo>
                <a:lnTo>
                  <a:pt x="852" y="2639"/>
                </a:lnTo>
                <a:lnTo>
                  <a:pt x="749" y="2626"/>
                </a:lnTo>
                <a:lnTo>
                  <a:pt x="647" y="2608"/>
                </a:lnTo>
                <a:lnTo>
                  <a:pt x="548" y="2584"/>
                </a:lnTo>
                <a:lnTo>
                  <a:pt x="451" y="2557"/>
                </a:lnTo>
                <a:lnTo>
                  <a:pt x="356" y="2524"/>
                </a:lnTo>
                <a:lnTo>
                  <a:pt x="263" y="2486"/>
                </a:lnTo>
                <a:lnTo>
                  <a:pt x="172" y="2445"/>
                </a:lnTo>
                <a:lnTo>
                  <a:pt x="85" y="2399"/>
                </a:lnTo>
                <a:lnTo>
                  <a:pt x="0" y="2349"/>
                </a:lnTo>
                <a:lnTo>
                  <a:pt x="82" y="2356"/>
                </a:lnTo>
                <a:lnTo>
                  <a:pt x="165" y="2358"/>
                </a:lnTo>
                <a:lnTo>
                  <a:pt x="262" y="2355"/>
                </a:lnTo>
                <a:lnTo>
                  <a:pt x="356" y="2346"/>
                </a:lnTo>
                <a:lnTo>
                  <a:pt x="449" y="2331"/>
                </a:lnTo>
                <a:lnTo>
                  <a:pt x="539" y="2310"/>
                </a:lnTo>
                <a:lnTo>
                  <a:pt x="627" y="2283"/>
                </a:lnTo>
                <a:lnTo>
                  <a:pt x="713" y="2250"/>
                </a:lnTo>
                <a:lnTo>
                  <a:pt x="795" y="2213"/>
                </a:lnTo>
                <a:lnTo>
                  <a:pt x="875" y="2171"/>
                </a:lnTo>
                <a:lnTo>
                  <a:pt x="951" y="2124"/>
                </a:lnTo>
                <a:lnTo>
                  <a:pt x="1025" y="2073"/>
                </a:lnTo>
                <a:lnTo>
                  <a:pt x="961" y="2069"/>
                </a:lnTo>
                <a:lnTo>
                  <a:pt x="898" y="2059"/>
                </a:lnTo>
                <a:lnTo>
                  <a:pt x="838" y="2044"/>
                </a:lnTo>
                <a:lnTo>
                  <a:pt x="780" y="2025"/>
                </a:lnTo>
                <a:lnTo>
                  <a:pt x="724" y="1999"/>
                </a:lnTo>
                <a:lnTo>
                  <a:pt x="671" y="1970"/>
                </a:lnTo>
                <a:lnTo>
                  <a:pt x="621" y="1937"/>
                </a:lnTo>
                <a:lnTo>
                  <a:pt x="574" y="1900"/>
                </a:lnTo>
                <a:lnTo>
                  <a:pt x="532" y="1859"/>
                </a:lnTo>
                <a:lnTo>
                  <a:pt x="492" y="1815"/>
                </a:lnTo>
                <a:lnTo>
                  <a:pt x="457" y="1768"/>
                </a:lnTo>
                <a:lnTo>
                  <a:pt x="426" y="1716"/>
                </a:lnTo>
                <a:lnTo>
                  <a:pt x="400" y="1663"/>
                </a:lnTo>
                <a:lnTo>
                  <a:pt x="378" y="1608"/>
                </a:lnTo>
                <a:lnTo>
                  <a:pt x="443" y="1617"/>
                </a:lnTo>
                <a:lnTo>
                  <a:pt x="509" y="1619"/>
                </a:lnTo>
                <a:lnTo>
                  <a:pt x="571" y="1617"/>
                </a:lnTo>
                <a:lnTo>
                  <a:pt x="632" y="1609"/>
                </a:lnTo>
                <a:lnTo>
                  <a:pt x="691" y="1597"/>
                </a:lnTo>
                <a:lnTo>
                  <a:pt x="628" y="1582"/>
                </a:lnTo>
                <a:lnTo>
                  <a:pt x="569" y="1561"/>
                </a:lnTo>
                <a:lnTo>
                  <a:pt x="512" y="1536"/>
                </a:lnTo>
                <a:lnTo>
                  <a:pt x="458" y="1506"/>
                </a:lnTo>
                <a:lnTo>
                  <a:pt x="407" y="1471"/>
                </a:lnTo>
                <a:lnTo>
                  <a:pt x="359" y="1432"/>
                </a:lnTo>
                <a:lnTo>
                  <a:pt x="316" y="1389"/>
                </a:lnTo>
                <a:lnTo>
                  <a:pt x="275" y="1343"/>
                </a:lnTo>
                <a:lnTo>
                  <a:pt x="240" y="1294"/>
                </a:lnTo>
                <a:lnTo>
                  <a:pt x="210" y="1240"/>
                </a:lnTo>
                <a:lnTo>
                  <a:pt x="184" y="1185"/>
                </a:lnTo>
                <a:lnTo>
                  <a:pt x="163" y="1127"/>
                </a:lnTo>
                <a:lnTo>
                  <a:pt x="149" y="1066"/>
                </a:lnTo>
                <a:lnTo>
                  <a:pt x="139" y="1004"/>
                </a:lnTo>
                <a:lnTo>
                  <a:pt x="136" y="939"/>
                </a:lnTo>
                <a:lnTo>
                  <a:pt x="136" y="931"/>
                </a:lnTo>
                <a:lnTo>
                  <a:pt x="184" y="955"/>
                </a:lnTo>
                <a:lnTo>
                  <a:pt x="234" y="974"/>
                </a:lnTo>
                <a:lnTo>
                  <a:pt x="286" y="991"/>
                </a:lnTo>
                <a:lnTo>
                  <a:pt x="339" y="1004"/>
                </a:lnTo>
                <a:lnTo>
                  <a:pt x="393" y="1012"/>
                </a:lnTo>
                <a:lnTo>
                  <a:pt x="449" y="1016"/>
                </a:lnTo>
                <a:lnTo>
                  <a:pt x="400" y="980"/>
                </a:lnTo>
                <a:lnTo>
                  <a:pt x="354" y="942"/>
                </a:lnTo>
                <a:lnTo>
                  <a:pt x="313" y="899"/>
                </a:lnTo>
                <a:lnTo>
                  <a:pt x="274" y="854"/>
                </a:lnTo>
                <a:lnTo>
                  <a:pt x="241" y="805"/>
                </a:lnTo>
                <a:lnTo>
                  <a:pt x="212" y="753"/>
                </a:lnTo>
                <a:lnTo>
                  <a:pt x="187" y="698"/>
                </a:lnTo>
                <a:lnTo>
                  <a:pt x="167" y="641"/>
                </a:lnTo>
                <a:lnTo>
                  <a:pt x="153" y="582"/>
                </a:lnTo>
                <a:lnTo>
                  <a:pt x="144" y="522"/>
                </a:lnTo>
                <a:lnTo>
                  <a:pt x="141" y="458"/>
                </a:lnTo>
                <a:lnTo>
                  <a:pt x="144" y="398"/>
                </a:lnTo>
                <a:lnTo>
                  <a:pt x="152" y="339"/>
                </a:lnTo>
                <a:lnTo>
                  <a:pt x="165" y="282"/>
                </a:lnTo>
                <a:lnTo>
                  <a:pt x="184" y="226"/>
                </a:lnTo>
                <a:lnTo>
                  <a:pt x="207" y="173"/>
                </a:lnTo>
                <a:lnTo>
                  <a:pt x="235" y="122"/>
                </a:lnTo>
                <a:lnTo>
                  <a:pt x="301" y="196"/>
                </a:lnTo>
                <a:lnTo>
                  <a:pt x="371" y="268"/>
                </a:lnTo>
                <a:lnTo>
                  <a:pt x="444" y="335"/>
                </a:lnTo>
                <a:lnTo>
                  <a:pt x="521" y="398"/>
                </a:lnTo>
                <a:lnTo>
                  <a:pt x="601" y="458"/>
                </a:lnTo>
                <a:lnTo>
                  <a:pt x="685" y="514"/>
                </a:lnTo>
                <a:lnTo>
                  <a:pt x="772" y="566"/>
                </a:lnTo>
                <a:lnTo>
                  <a:pt x="861" y="613"/>
                </a:lnTo>
                <a:lnTo>
                  <a:pt x="953" y="656"/>
                </a:lnTo>
                <a:lnTo>
                  <a:pt x="1048" y="694"/>
                </a:lnTo>
                <a:lnTo>
                  <a:pt x="1144" y="728"/>
                </a:lnTo>
                <a:lnTo>
                  <a:pt x="1244" y="758"/>
                </a:lnTo>
                <a:lnTo>
                  <a:pt x="1346" y="781"/>
                </a:lnTo>
                <a:lnTo>
                  <a:pt x="1450" y="800"/>
                </a:lnTo>
                <a:lnTo>
                  <a:pt x="1555" y="813"/>
                </a:lnTo>
                <a:lnTo>
                  <a:pt x="1663" y="821"/>
                </a:lnTo>
                <a:lnTo>
                  <a:pt x="1652" y="772"/>
                </a:lnTo>
                <a:lnTo>
                  <a:pt x="1646" y="720"/>
                </a:lnTo>
                <a:lnTo>
                  <a:pt x="1644" y="669"/>
                </a:lnTo>
                <a:lnTo>
                  <a:pt x="1648" y="604"/>
                </a:lnTo>
                <a:lnTo>
                  <a:pt x="1657" y="542"/>
                </a:lnTo>
                <a:lnTo>
                  <a:pt x="1672" y="481"/>
                </a:lnTo>
                <a:lnTo>
                  <a:pt x="1693" y="422"/>
                </a:lnTo>
                <a:lnTo>
                  <a:pt x="1719" y="367"/>
                </a:lnTo>
                <a:lnTo>
                  <a:pt x="1750" y="314"/>
                </a:lnTo>
                <a:lnTo>
                  <a:pt x="1785" y="264"/>
                </a:lnTo>
                <a:lnTo>
                  <a:pt x="1826" y="217"/>
                </a:lnTo>
                <a:lnTo>
                  <a:pt x="1869" y="175"/>
                </a:lnTo>
                <a:lnTo>
                  <a:pt x="1918" y="136"/>
                </a:lnTo>
                <a:lnTo>
                  <a:pt x="1969" y="102"/>
                </a:lnTo>
                <a:lnTo>
                  <a:pt x="2024" y="72"/>
                </a:lnTo>
                <a:lnTo>
                  <a:pt x="2082" y="47"/>
                </a:lnTo>
                <a:lnTo>
                  <a:pt x="2142" y="27"/>
                </a:lnTo>
                <a:lnTo>
                  <a:pt x="2205" y="12"/>
                </a:lnTo>
                <a:lnTo>
                  <a:pt x="2270" y="3"/>
                </a:lnTo>
                <a:lnTo>
                  <a:pt x="2337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11">
            <a:extLst>
              <a:ext uri="{FF2B5EF4-FFF2-40B4-BE49-F238E27FC236}">
                <a16:creationId xmlns:a16="http://schemas.microsoft.com/office/drawing/2014/main" id="{E321CDDF-6A32-4E95-9032-399CB591D089}"/>
              </a:ext>
            </a:extLst>
          </p:cNvPr>
          <p:cNvSpPr>
            <a:spLocks/>
          </p:cNvSpPr>
          <p:nvPr/>
        </p:nvSpPr>
        <p:spPr bwMode="auto">
          <a:xfrm>
            <a:off x="10923923" y="3073216"/>
            <a:ext cx="78732" cy="169960"/>
          </a:xfrm>
          <a:custGeom>
            <a:avLst/>
            <a:gdLst>
              <a:gd name="T0" fmla="*/ 1582 w 1582"/>
              <a:gd name="T1" fmla="*/ 0 h 3267"/>
              <a:gd name="T2" fmla="*/ 1199 w 1582"/>
              <a:gd name="T3" fmla="*/ 573 h 3267"/>
              <a:gd name="T4" fmla="*/ 1149 w 1582"/>
              <a:gd name="T5" fmla="*/ 583 h 3267"/>
              <a:gd name="T6" fmla="*/ 1104 w 1582"/>
              <a:gd name="T7" fmla="*/ 609 h 3267"/>
              <a:gd name="T8" fmla="*/ 1070 w 1582"/>
              <a:gd name="T9" fmla="*/ 645 h 3267"/>
              <a:gd name="T10" fmla="*/ 1049 w 1582"/>
              <a:gd name="T11" fmla="*/ 685 h 3267"/>
              <a:gd name="T12" fmla="*/ 1047 w 1582"/>
              <a:gd name="T13" fmla="*/ 1080 h 3267"/>
              <a:gd name="T14" fmla="*/ 1577 w 1582"/>
              <a:gd name="T15" fmla="*/ 1134 h 3267"/>
              <a:gd name="T16" fmla="*/ 1567 w 1582"/>
              <a:gd name="T17" fmla="*/ 1238 h 3267"/>
              <a:gd name="T18" fmla="*/ 1556 w 1582"/>
              <a:gd name="T19" fmla="*/ 1336 h 3267"/>
              <a:gd name="T20" fmla="*/ 1546 w 1582"/>
              <a:gd name="T21" fmla="*/ 1425 h 3267"/>
              <a:gd name="T22" fmla="*/ 1535 w 1582"/>
              <a:gd name="T23" fmla="*/ 1501 h 3267"/>
              <a:gd name="T24" fmla="*/ 1526 w 1582"/>
              <a:gd name="T25" fmla="*/ 1563 h 3267"/>
              <a:gd name="T26" fmla="*/ 1520 w 1582"/>
              <a:gd name="T27" fmla="*/ 1606 h 3267"/>
              <a:gd name="T28" fmla="*/ 1516 w 1582"/>
              <a:gd name="T29" fmla="*/ 1630 h 3267"/>
              <a:gd name="T30" fmla="*/ 1044 w 1582"/>
              <a:gd name="T31" fmla="*/ 1633 h 3267"/>
              <a:gd name="T32" fmla="*/ 342 w 1582"/>
              <a:gd name="T33" fmla="*/ 3267 h 3267"/>
              <a:gd name="T34" fmla="*/ 0 w 1582"/>
              <a:gd name="T35" fmla="*/ 1632 h 3267"/>
              <a:gd name="T36" fmla="*/ 342 w 1582"/>
              <a:gd name="T37" fmla="*/ 1082 h 3267"/>
              <a:gd name="T38" fmla="*/ 342 w 1582"/>
              <a:gd name="T39" fmla="*/ 623 h 3267"/>
              <a:gd name="T40" fmla="*/ 342 w 1582"/>
              <a:gd name="T41" fmla="*/ 596 h 3267"/>
              <a:gd name="T42" fmla="*/ 344 w 1582"/>
              <a:gd name="T43" fmla="*/ 561 h 3267"/>
              <a:gd name="T44" fmla="*/ 348 w 1582"/>
              <a:gd name="T45" fmla="*/ 517 h 3267"/>
              <a:gd name="T46" fmla="*/ 356 w 1582"/>
              <a:gd name="T47" fmla="*/ 468 h 3267"/>
              <a:gd name="T48" fmla="*/ 370 w 1582"/>
              <a:gd name="T49" fmla="*/ 413 h 3267"/>
              <a:gd name="T50" fmla="*/ 390 w 1582"/>
              <a:gd name="T51" fmla="*/ 357 h 3267"/>
              <a:gd name="T52" fmla="*/ 417 w 1582"/>
              <a:gd name="T53" fmla="*/ 300 h 3267"/>
              <a:gd name="T54" fmla="*/ 453 w 1582"/>
              <a:gd name="T55" fmla="*/ 243 h 3267"/>
              <a:gd name="T56" fmla="*/ 500 w 1582"/>
              <a:gd name="T57" fmla="*/ 189 h 3267"/>
              <a:gd name="T58" fmla="*/ 557 w 1582"/>
              <a:gd name="T59" fmla="*/ 137 h 3267"/>
              <a:gd name="T60" fmla="*/ 628 w 1582"/>
              <a:gd name="T61" fmla="*/ 92 h 3267"/>
              <a:gd name="T62" fmla="*/ 713 w 1582"/>
              <a:gd name="T63" fmla="*/ 54 h 3267"/>
              <a:gd name="T64" fmla="*/ 811 w 1582"/>
              <a:gd name="T65" fmla="*/ 25 h 3267"/>
              <a:gd name="T66" fmla="*/ 928 w 1582"/>
              <a:gd name="T67" fmla="*/ 7 h 3267"/>
              <a:gd name="T68" fmla="*/ 1061 w 1582"/>
              <a:gd name="T69" fmla="*/ 0 h 3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82" h="3267">
                <a:moveTo>
                  <a:pt x="1061" y="0"/>
                </a:moveTo>
                <a:lnTo>
                  <a:pt x="1582" y="0"/>
                </a:lnTo>
                <a:lnTo>
                  <a:pt x="1582" y="573"/>
                </a:lnTo>
                <a:lnTo>
                  <a:pt x="1199" y="573"/>
                </a:lnTo>
                <a:lnTo>
                  <a:pt x="1174" y="575"/>
                </a:lnTo>
                <a:lnTo>
                  <a:pt x="1149" y="583"/>
                </a:lnTo>
                <a:lnTo>
                  <a:pt x="1126" y="594"/>
                </a:lnTo>
                <a:lnTo>
                  <a:pt x="1104" y="609"/>
                </a:lnTo>
                <a:lnTo>
                  <a:pt x="1085" y="626"/>
                </a:lnTo>
                <a:lnTo>
                  <a:pt x="1070" y="645"/>
                </a:lnTo>
                <a:lnTo>
                  <a:pt x="1057" y="665"/>
                </a:lnTo>
                <a:lnTo>
                  <a:pt x="1049" y="685"/>
                </a:lnTo>
                <a:lnTo>
                  <a:pt x="1047" y="705"/>
                </a:lnTo>
                <a:lnTo>
                  <a:pt x="1047" y="1080"/>
                </a:lnTo>
                <a:lnTo>
                  <a:pt x="1581" y="1080"/>
                </a:lnTo>
                <a:lnTo>
                  <a:pt x="1577" y="1134"/>
                </a:lnTo>
                <a:lnTo>
                  <a:pt x="1572" y="1187"/>
                </a:lnTo>
                <a:lnTo>
                  <a:pt x="1567" y="1238"/>
                </a:lnTo>
                <a:lnTo>
                  <a:pt x="1561" y="1289"/>
                </a:lnTo>
                <a:lnTo>
                  <a:pt x="1556" y="1336"/>
                </a:lnTo>
                <a:lnTo>
                  <a:pt x="1551" y="1382"/>
                </a:lnTo>
                <a:lnTo>
                  <a:pt x="1546" y="1425"/>
                </a:lnTo>
                <a:lnTo>
                  <a:pt x="1541" y="1464"/>
                </a:lnTo>
                <a:lnTo>
                  <a:pt x="1535" y="1501"/>
                </a:lnTo>
                <a:lnTo>
                  <a:pt x="1530" y="1534"/>
                </a:lnTo>
                <a:lnTo>
                  <a:pt x="1526" y="1563"/>
                </a:lnTo>
                <a:lnTo>
                  <a:pt x="1523" y="1587"/>
                </a:lnTo>
                <a:lnTo>
                  <a:pt x="1520" y="1606"/>
                </a:lnTo>
                <a:lnTo>
                  <a:pt x="1518" y="1621"/>
                </a:lnTo>
                <a:lnTo>
                  <a:pt x="1516" y="1630"/>
                </a:lnTo>
                <a:lnTo>
                  <a:pt x="1516" y="1633"/>
                </a:lnTo>
                <a:lnTo>
                  <a:pt x="1044" y="1633"/>
                </a:lnTo>
                <a:lnTo>
                  <a:pt x="1044" y="3267"/>
                </a:lnTo>
                <a:lnTo>
                  <a:pt x="342" y="3267"/>
                </a:lnTo>
                <a:lnTo>
                  <a:pt x="342" y="1632"/>
                </a:lnTo>
                <a:lnTo>
                  <a:pt x="0" y="1632"/>
                </a:lnTo>
                <a:lnTo>
                  <a:pt x="0" y="1082"/>
                </a:lnTo>
                <a:lnTo>
                  <a:pt x="342" y="1082"/>
                </a:lnTo>
                <a:lnTo>
                  <a:pt x="342" y="632"/>
                </a:lnTo>
                <a:lnTo>
                  <a:pt x="342" y="623"/>
                </a:lnTo>
                <a:lnTo>
                  <a:pt x="342" y="611"/>
                </a:lnTo>
                <a:lnTo>
                  <a:pt x="342" y="596"/>
                </a:lnTo>
                <a:lnTo>
                  <a:pt x="343" y="580"/>
                </a:lnTo>
                <a:lnTo>
                  <a:pt x="344" y="561"/>
                </a:lnTo>
                <a:lnTo>
                  <a:pt x="345" y="540"/>
                </a:lnTo>
                <a:lnTo>
                  <a:pt x="348" y="517"/>
                </a:lnTo>
                <a:lnTo>
                  <a:pt x="351" y="493"/>
                </a:lnTo>
                <a:lnTo>
                  <a:pt x="356" y="468"/>
                </a:lnTo>
                <a:lnTo>
                  <a:pt x="361" y="442"/>
                </a:lnTo>
                <a:lnTo>
                  <a:pt x="370" y="413"/>
                </a:lnTo>
                <a:lnTo>
                  <a:pt x="378" y="385"/>
                </a:lnTo>
                <a:lnTo>
                  <a:pt x="390" y="357"/>
                </a:lnTo>
                <a:lnTo>
                  <a:pt x="402" y="328"/>
                </a:lnTo>
                <a:lnTo>
                  <a:pt x="417" y="300"/>
                </a:lnTo>
                <a:lnTo>
                  <a:pt x="433" y="271"/>
                </a:lnTo>
                <a:lnTo>
                  <a:pt x="453" y="243"/>
                </a:lnTo>
                <a:lnTo>
                  <a:pt x="475" y="216"/>
                </a:lnTo>
                <a:lnTo>
                  <a:pt x="500" y="189"/>
                </a:lnTo>
                <a:lnTo>
                  <a:pt x="527" y="163"/>
                </a:lnTo>
                <a:lnTo>
                  <a:pt x="557" y="137"/>
                </a:lnTo>
                <a:lnTo>
                  <a:pt x="591" y="114"/>
                </a:lnTo>
                <a:lnTo>
                  <a:pt x="628" y="92"/>
                </a:lnTo>
                <a:lnTo>
                  <a:pt x="669" y="72"/>
                </a:lnTo>
                <a:lnTo>
                  <a:pt x="713" y="54"/>
                </a:lnTo>
                <a:lnTo>
                  <a:pt x="760" y="39"/>
                </a:lnTo>
                <a:lnTo>
                  <a:pt x="811" y="25"/>
                </a:lnTo>
                <a:lnTo>
                  <a:pt x="868" y="15"/>
                </a:lnTo>
                <a:lnTo>
                  <a:pt x="928" y="7"/>
                </a:lnTo>
                <a:lnTo>
                  <a:pt x="993" y="2"/>
                </a:lnTo>
                <a:lnTo>
                  <a:pt x="1061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7" name="Group 14">
            <a:extLst>
              <a:ext uri="{FF2B5EF4-FFF2-40B4-BE49-F238E27FC236}">
                <a16:creationId xmlns:a16="http://schemas.microsoft.com/office/drawing/2014/main" id="{44992A72-54E4-498E-85D1-B4476F51D84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295823" y="3065891"/>
            <a:ext cx="171210" cy="173709"/>
            <a:chOff x="3503" y="1600"/>
            <a:chExt cx="137" cy="139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48" name="Freeform 16">
              <a:extLst>
                <a:ext uri="{FF2B5EF4-FFF2-40B4-BE49-F238E27FC236}">
                  <a16:creationId xmlns:a16="http://schemas.microsoft.com/office/drawing/2014/main" id="{8F5FFA80-1022-418F-BBCA-BF5C39F9C5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03" y="1600"/>
              <a:ext cx="137" cy="139"/>
            </a:xfrm>
            <a:custGeom>
              <a:avLst/>
              <a:gdLst>
                <a:gd name="T0" fmla="*/ 785 w 3295"/>
                <a:gd name="T1" fmla="*/ 310 h 3341"/>
                <a:gd name="T2" fmla="*/ 616 w 3295"/>
                <a:gd name="T3" fmla="*/ 373 h 3341"/>
                <a:gd name="T4" fmla="*/ 473 w 3295"/>
                <a:gd name="T5" fmla="*/ 480 h 3341"/>
                <a:gd name="T6" fmla="*/ 367 w 3295"/>
                <a:gd name="T7" fmla="*/ 625 h 3341"/>
                <a:gd name="T8" fmla="*/ 305 w 3295"/>
                <a:gd name="T9" fmla="*/ 796 h 3341"/>
                <a:gd name="T10" fmla="*/ 292 w 3295"/>
                <a:gd name="T11" fmla="*/ 2420 h 3341"/>
                <a:gd name="T12" fmla="*/ 321 w 3295"/>
                <a:gd name="T13" fmla="*/ 2605 h 3341"/>
                <a:gd name="T14" fmla="*/ 397 w 3295"/>
                <a:gd name="T15" fmla="*/ 2769 h 3341"/>
                <a:gd name="T16" fmla="*/ 517 w 3295"/>
                <a:gd name="T17" fmla="*/ 2901 h 3341"/>
                <a:gd name="T18" fmla="*/ 669 w 3295"/>
                <a:gd name="T19" fmla="*/ 2996 h 3341"/>
                <a:gd name="T20" fmla="*/ 846 w 3295"/>
                <a:gd name="T21" fmla="*/ 3042 h 3341"/>
                <a:gd name="T22" fmla="*/ 2448 w 3295"/>
                <a:gd name="T23" fmla="*/ 3042 h 3341"/>
                <a:gd name="T24" fmla="*/ 2625 w 3295"/>
                <a:gd name="T25" fmla="*/ 2996 h 3341"/>
                <a:gd name="T26" fmla="*/ 2778 w 3295"/>
                <a:gd name="T27" fmla="*/ 2901 h 3341"/>
                <a:gd name="T28" fmla="*/ 2897 w 3295"/>
                <a:gd name="T29" fmla="*/ 2769 h 3341"/>
                <a:gd name="T30" fmla="*/ 2974 w 3295"/>
                <a:gd name="T31" fmla="*/ 2605 h 3341"/>
                <a:gd name="T32" fmla="*/ 3003 w 3295"/>
                <a:gd name="T33" fmla="*/ 2420 h 3341"/>
                <a:gd name="T34" fmla="*/ 2989 w 3295"/>
                <a:gd name="T35" fmla="*/ 796 h 3341"/>
                <a:gd name="T36" fmla="*/ 2928 w 3295"/>
                <a:gd name="T37" fmla="*/ 625 h 3341"/>
                <a:gd name="T38" fmla="*/ 2822 w 3295"/>
                <a:gd name="T39" fmla="*/ 480 h 3341"/>
                <a:gd name="T40" fmla="*/ 2679 w 3295"/>
                <a:gd name="T41" fmla="*/ 373 h 3341"/>
                <a:gd name="T42" fmla="*/ 2510 w 3295"/>
                <a:gd name="T43" fmla="*/ 310 h 3341"/>
                <a:gd name="T44" fmla="*/ 909 w 3295"/>
                <a:gd name="T45" fmla="*/ 297 h 3341"/>
                <a:gd name="T46" fmla="*/ 2459 w 3295"/>
                <a:gd name="T47" fmla="*/ 4 h 3341"/>
                <a:gd name="T48" fmla="*/ 2673 w 3295"/>
                <a:gd name="T49" fmla="*/ 48 h 3341"/>
                <a:gd name="T50" fmla="*/ 2864 w 3295"/>
                <a:gd name="T51" fmla="*/ 139 h 3341"/>
                <a:gd name="T52" fmla="*/ 3028 w 3295"/>
                <a:gd name="T53" fmla="*/ 271 h 3341"/>
                <a:gd name="T54" fmla="*/ 3158 w 3295"/>
                <a:gd name="T55" fmla="*/ 437 h 3341"/>
                <a:gd name="T56" fmla="*/ 3248 w 3295"/>
                <a:gd name="T57" fmla="*/ 631 h 3341"/>
                <a:gd name="T58" fmla="*/ 3292 w 3295"/>
                <a:gd name="T59" fmla="*/ 847 h 3341"/>
                <a:gd name="T60" fmla="*/ 3292 w 3295"/>
                <a:gd name="T61" fmla="*/ 2494 h 3341"/>
                <a:gd name="T62" fmla="*/ 3248 w 3295"/>
                <a:gd name="T63" fmla="*/ 2711 h 3341"/>
                <a:gd name="T64" fmla="*/ 3158 w 3295"/>
                <a:gd name="T65" fmla="*/ 2905 h 3341"/>
                <a:gd name="T66" fmla="*/ 3028 w 3295"/>
                <a:gd name="T67" fmla="*/ 3071 h 3341"/>
                <a:gd name="T68" fmla="*/ 2864 w 3295"/>
                <a:gd name="T69" fmla="*/ 3203 h 3341"/>
                <a:gd name="T70" fmla="*/ 2673 w 3295"/>
                <a:gd name="T71" fmla="*/ 3294 h 3341"/>
                <a:gd name="T72" fmla="*/ 2459 w 3295"/>
                <a:gd name="T73" fmla="*/ 3338 h 3341"/>
                <a:gd name="T74" fmla="*/ 834 w 3295"/>
                <a:gd name="T75" fmla="*/ 3338 h 3341"/>
                <a:gd name="T76" fmla="*/ 622 w 3295"/>
                <a:gd name="T77" fmla="*/ 3294 h 3341"/>
                <a:gd name="T78" fmla="*/ 431 w 3295"/>
                <a:gd name="T79" fmla="*/ 3203 h 3341"/>
                <a:gd name="T80" fmla="*/ 267 w 3295"/>
                <a:gd name="T81" fmla="*/ 3071 h 3341"/>
                <a:gd name="T82" fmla="*/ 137 w 3295"/>
                <a:gd name="T83" fmla="*/ 2905 h 3341"/>
                <a:gd name="T84" fmla="*/ 47 w 3295"/>
                <a:gd name="T85" fmla="*/ 2711 h 3341"/>
                <a:gd name="T86" fmla="*/ 3 w 3295"/>
                <a:gd name="T87" fmla="*/ 2495 h 3341"/>
                <a:gd name="T88" fmla="*/ 3 w 3295"/>
                <a:gd name="T89" fmla="*/ 847 h 3341"/>
                <a:gd name="T90" fmla="*/ 47 w 3295"/>
                <a:gd name="T91" fmla="*/ 631 h 3341"/>
                <a:gd name="T92" fmla="*/ 137 w 3295"/>
                <a:gd name="T93" fmla="*/ 437 h 3341"/>
                <a:gd name="T94" fmla="*/ 267 w 3295"/>
                <a:gd name="T95" fmla="*/ 271 h 3341"/>
                <a:gd name="T96" fmla="*/ 431 w 3295"/>
                <a:gd name="T97" fmla="*/ 139 h 3341"/>
                <a:gd name="T98" fmla="*/ 622 w 3295"/>
                <a:gd name="T99" fmla="*/ 48 h 3341"/>
                <a:gd name="T100" fmla="*/ 834 w 3295"/>
                <a:gd name="T101" fmla="*/ 4 h 3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95" h="3341">
                  <a:moveTo>
                    <a:pt x="909" y="297"/>
                  </a:moveTo>
                  <a:lnTo>
                    <a:pt x="846" y="300"/>
                  </a:lnTo>
                  <a:lnTo>
                    <a:pt x="785" y="310"/>
                  </a:lnTo>
                  <a:lnTo>
                    <a:pt x="726" y="326"/>
                  </a:lnTo>
                  <a:lnTo>
                    <a:pt x="669" y="346"/>
                  </a:lnTo>
                  <a:lnTo>
                    <a:pt x="616" y="373"/>
                  </a:lnTo>
                  <a:lnTo>
                    <a:pt x="564" y="403"/>
                  </a:lnTo>
                  <a:lnTo>
                    <a:pt x="517" y="440"/>
                  </a:lnTo>
                  <a:lnTo>
                    <a:pt x="473" y="480"/>
                  </a:lnTo>
                  <a:lnTo>
                    <a:pt x="434" y="524"/>
                  </a:lnTo>
                  <a:lnTo>
                    <a:pt x="397" y="573"/>
                  </a:lnTo>
                  <a:lnTo>
                    <a:pt x="367" y="625"/>
                  </a:lnTo>
                  <a:lnTo>
                    <a:pt x="341" y="679"/>
                  </a:lnTo>
                  <a:lnTo>
                    <a:pt x="321" y="737"/>
                  </a:lnTo>
                  <a:lnTo>
                    <a:pt x="305" y="796"/>
                  </a:lnTo>
                  <a:lnTo>
                    <a:pt x="295" y="859"/>
                  </a:lnTo>
                  <a:lnTo>
                    <a:pt x="292" y="922"/>
                  </a:lnTo>
                  <a:lnTo>
                    <a:pt x="292" y="2420"/>
                  </a:lnTo>
                  <a:lnTo>
                    <a:pt x="295" y="2483"/>
                  </a:lnTo>
                  <a:lnTo>
                    <a:pt x="305" y="2546"/>
                  </a:lnTo>
                  <a:lnTo>
                    <a:pt x="321" y="2605"/>
                  </a:lnTo>
                  <a:lnTo>
                    <a:pt x="341" y="2663"/>
                  </a:lnTo>
                  <a:lnTo>
                    <a:pt x="367" y="2717"/>
                  </a:lnTo>
                  <a:lnTo>
                    <a:pt x="397" y="2769"/>
                  </a:lnTo>
                  <a:lnTo>
                    <a:pt x="434" y="2817"/>
                  </a:lnTo>
                  <a:lnTo>
                    <a:pt x="473" y="2861"/>
                  </a:lnTo>
                  <a:lnTo>
                    <a:pt x="517" y="2901"/>
                  </a:lnTo>
                  <a:lnTo>
                    <a:pt x="564" y="2938"/>
                  </a:lnTo>
                  <a:lnTo>
                    <a:pt x="616" y="2969"/>
                  </a:lnTo>
                  <a:lnTo>
                    <a:pt x="669" y="2996"/>
                  </a:lnTo>
                  <a:lnTo>
                    <a:pt x="726" y="3016"/>
                  </a:lnTo>
                  <a:lnTo>
                    <a:pt x="785" y="3032"/>
                  </a:lnTo>
                  <a:lnTo>
                    <a:pt x="846" y="3042"/>
                  </a:lnTo>
                  <a:lnTo>
                    <a:pt x="909" y="3045"/>
                  </a:lnTo>
                  <a:lnTo>
                    <a:pt x="2386" y="3045"/>
                  </a:lnTo>
                  <a:lnTo>
                    <a:pt x="2448" y="3042"/>
                  </a:lnTo>
                  <a:lnTo>
                    <a:pt x="2510" y="3032"/>
                  </a:lnTo>
                  <a:lnTo>
                    <a:pt x="2569" y="3016"/>
                  </a:lnTo>
                  <a:lnTo>
                    <a:pt x="2625" y="2996"/>
                  </a:lnTo>
                  <a:lnTo>
                    <a:pt x="2679" y="2969"/>
                  </a:lnTo>
                  <a:lnTo>
                    <a:pt x="2730" y="2938"/>
                  </a:lnTo>
                  <a:lnTo>
                    <a:pt x="2778" y="2901"/>
                  </a:lnTo>
                  <a:lnTo>
                    <a:pt x="2822" y="2861"/>
                  </a:lnTo>
                  <a:lnTo>
                    <a:pt x="2861" y="2817"/>
                  </a:lnTo>
                  <a:lnTo>
                    <a:pt x="2897" y="2769"/>
                  </a:lnTo>
                  <a:lnTo>
                    <a:pt x="2928" y="2717"/>
                  </a:lnTo>
                  <a:lnTo>
                    <a:pt x="2954" y="2663"/>
                  </a:lnTo>
                  <a:lnTo>
                    <a:pt x="2974" y="2605"/>
                  </a:lnTo>
                  <a:lnTo>
                    <a:pt x="2989" y="2546"/>
                  </a:lnTo>
                  <a:lnTo>
                    <a:pt x="2999" y="2483"/>
                  </a:lnTo>
                  <a:lnTo>
                    <a:pt x="3003" y="2420"/>
                  </a:lnTo>
                  <a:lnTo>
                    <a:pt x="3003" y="922"/>
                  </a:lnTo>
                  <a:lnTo>
                    <a:pt x="2999" y="859"/>
                  </a:lnTo>
                  <a:lnTo>
                    <a:pt x="2989" y="796"/>
                  </a:lnTo>
                  <a:lnTo>
                    <a:pt x="2974" y="737"/>
                  </a:lnTo>
                  <a:lnTo>
                    <a:pt x="2954" y="679"/>
                  </a:lnTo>
                  <a:lnTo>
                    <a:pt x="2928" y="625"/>
                  </a:lnTo>
                  <a:lnTo>
                    <a:pt x="2897" y="573"/>
                  </a:lnTo>
                  <a:lnTo>
                    <a:pt x="2861" y="524"/>
                  </a:lnTo>
                  <a:lnTo>
                    <a:pt x="2822" y="480"/>
                  </a:lnTo>
                  <a:lnTo>
                    <a:pt x="2778" y="440"/>
                  </a:lnTo>
                  <a:lnTo>
                    <a:pt x="2730" y="403"/>
                  </a:lnTo>
                  <a:lnTo>
                    <a:pt x="2679" y="373"/>
                  </a:lnTo>
                  <a:lnTo>
                    <a:pt x="2625" y="346"/>
                  </a:lnTo>
                  <a:lnTo>
                    <a:pt x="2569" y="326"/>
                  </a:lnTo>
                  <a:lnTo>
                    <a:pt x="2510" y="310"/>
                  </a:lnTo>
                  <a:lnTo>
                    <a:pt x="2448" y="300"/>
                  </a:lnTo>
                  <a:lnTo>
                    <a:pt x="2386" y="297"/>
                  </a:lnTo>
                  <a:lnTo>
                    <a:pt x="909" y="297"/>
                  </a:lnTo>
                  <a:close/>
                  <a:moveTo>
                    <a:pt x="909" y="0"/>
                  </a:moveTo>
                  <a:lnTo>
                    <a:pt x="2386" y="0"/>
                  </a:lnTo>
                  <a:lnTo>
                    <a:pt x="2459" y="4"/>
                  </a:lnTo>
                  <a:lnTo>
                    <a:pt x="2532" y="13"/>
                  </a:lnTo>
                  <a:lnTo>
                    <a:pt x="2604" y="27"/>
                  </a:lnTo>
                  <a:lnTo>
                    <a:pt x="2673" y="48"/>
                  </a:lnTo>
                  <a:lnTo>
                    <a:pt x="2739" y="73"/>
                  </a:lnTo>
                  <a:lnTo>
                    <a:pt x="2803" y="104"/>
                  </a:lnTo>
                  <a:lnTo>
                    <a:pt x="2864" y="139"/>
                  </a:lnTo>
                  <a:lnTo>
                    <a:pt x="2922" y="179"/>
                  </a:lnTo>
                  <a:lnTo>
                    <a:pt x="2977" y="223"/>
                  </a:lnTo>
                  <a:lnTo>
                    <a:pt x="3028" y="271"/>
                  </a:lnTo>
                  <a:lnTo>
                    <a:pt x="3075" y="322"/>
                  </a:lnTo>
                  <a:lnTo>
                    <a:pt x="3119" y="378"/>
                  </a:lnTo>
                  <a:lnTo>
                    <a:pt x="3158" y="437"/>
                  </a:lnTo>
                  <a:lnTo>
                    <a:pt x="3193" y="499"/>
                  </a:lnTo>
                  <a:lnTo>
                    <a:pt x="3223" y="564"/>
                  </a:lnTo>
                  <a:lnTo>
                    <a:pt x="3248" y="631"/>
                  </a:lnTo>
                  <a:lnTo>
                    <a:pt x="3269" y="701"/>
                  </a:lnTo>
                  <a:lnTo>
                    <a:pt x="3283" y="773"/>
                  </a:lnTo>
                  <a:lnTo>
                    <a:pt x="3292" y="847"/>
                  </a:lnTo>
                  <a:lnTo>
                    <a:pt x="3295" y="922"/>
                  </a:lnTo>
                  <a:lnTo>
                    <a:pt x="3295" y="2420"/>
                  </a:lnTo>
                  <a:lnTo>
                    <a:pt x="3292" y="2494"/>
                  </a:lnTo>
                  <a:lnTo>
                    <a:pt x="3283" y="2568"/>
                  </a:lnTo>
                  <a:lnTo>
                    <a:pt x="3269" y="2641"/>
                  </a:lnTo>
                  <a:lnTo>
                    <a:pt x="3248" y="2711"/>
                  </a:lnTo>
                  <a:lnTo>
                    <a:pt x="3223" y="2777"/>
                  </a:lnTo>
                  <a:lnTo>
                    <a:pt x="3193" y="2843"/>
                  </a:lnTo>
                  <a:lnTo>
                    <a:pt x="3158" y="2905"/>
                  </a:lnTo>
                  <a:lnTo>
                    <a:pt x="3119" y="2963"/>
                  </a:lnTo>
                  <a:lnTo>
                    <a:pt x="3075" y="3019"/>
                  </a:lnTo>
                  <a:lnTo>
                    <a:pt x="3028" y="3071"/>
                  </a:lnTo>
                  <a:lnTo>
                    <a:pt x="2977" y="3119"/>
                  </a:lnTo>
                  <a:lnTo>
                    <a:pt x="2922" y="3163"/>
                  </a:lnTo>
                  <a:lnTo>
                    <a:pt x="2864" y="3203"/>
                  </a:lnTo>
                  <a:lnTo>
                    <a:pt x="2803" y="3238"/>
                  </a:lnTo>
                  <a:lnTo>
                    <a:pt x="2739" y="3269"/>
                  </a:lnTo>
                  <a:lnTo>
                    <a:pt x="2673" y="3294"/>
                  </a:lnTo>
                  <a:lnTo>
                    <a:pt x="2604" y="3315"/>
                  </a:lnTo>
                  <a:lnTo>
                    <a:pt x="2532" y="3329"/>
                  </a:lnTo>
                  <a:lnTo>
                    <a:pt x="2459" y="3338"/>
                  </a:lnTo>
                  <a:lnTo>
                    <a:pt x="2386" y="3341"/>
                  </a:lnTo>
                  <a:lnTo>
                    <a:pt x="909" y="3341"/>
                  </a:lnTo>
                  <a:lnTo>
                    <a:pt x="834" y="3338"/>
                  </a:lnTo>
                  <a:lnTo>
                    <a:pt x="761" y="3329"/>
                  </a:lnTo>
                  <a:lnTo>
                    <a:pt x="691" y="3315"/>
                  </a:lnTo>
                  <a:lnTo>
                    <a:pt x="622" y="3294"/>
                  </a:lnTo>
                  <a:lnTo>
                    <a:pt x="555" y="3269"/>
                  </a:lnTo>
                  <a:lnTo>
                    <a:pt x="491" y="3238"/>
                  </a:lnTo>
                  <a:lnTo>
                    <a:pt x="431" y="3203"/>
                  </a:lnTo>
                  <a:lnTo>
                    <a:pt x="372" y="3163"/>
                  </a:lnTo>
                  <a:lnTo>
                    <a:pt x="318" y="3119"/>
                  </a:lnTo>
                  <a:lnTo>
                    <a:pt x="267" y="3071"/>
                  </a:lnTo>
                  <a:lnTo>
                    <a:pt x="219" y="3019"/>
                  </a:lnTo>
                  <a:lnTo>
                    <a:pt x="176" y="2964"/>
                  </a:lnTo>
                  <a:lnTo>
                    <a:pt x="137" y="2905"/>
                  </a:lnTo>
                  <a:lnTo>
                    <a:pt x="102" y="2843"/>
                  </a:lnTo>
                  <a:lnTo>
                    <a:pt x="72" y="2777"/>
                  </a:lnTo>
                  <a:lnTo>
                    <a:pt x="47" y="2711"/>
                  </a:lnTo>
                  <a:lnTo>
                    <a:pt x="26" y="2641"/>
                  </a:lnTo>
                  <a:lnTo>
                    <a:pt x="12" y="2569"/>
                  </a:lnTo>
                  <a:lnTo>
                    <a:pt x="3" y="2495"/>
                  </a:lnTo>
                  <a:lnTo>
                    <a:pt x="0" y="2420"/>
                  </a:lnTo>
                  <a:lnTo>
                    <a:pt x="0" y="922"/>
                  </a:lnTo>
                  <a:lnTo>
                    <a:pt x="3" y="847"/>
                  </a:lnTo>
                  <a:lnTo>
                    <a:pt x="12" y="773"/>
                  </a:lnTo>
                  <a:lnTo>
                    <a:pt x="26" y="701"/>
                  </a:lnTo>
                  <a:lnTo>
                    <a:pt x="47" y="631"/>
                  </a:lnTo>
                  <a:lnTo>
                    <a:pt x="72" y="564"/>
                  </a:lnTo>
                  <a:lnTo>
                    <a:pt x="102" y="499"/>
                  </a:lnTo>
                  <a:lnTo>
                    <a:pt x="137" y="437"/>
                  </a:lnTo>
                  <a:lnTo>
                    <a:pt x="176" y="378"/>
                  </a:lnTo>
                  <a:lnTo>
                    <a:pt x="219" y="322"/>
                  </a:lnTo>
                  <a:lnTo>
                    <a:pt x="267" y="271"/>
                  </a:lnTo>
                  <a:lnTo>
                    <a:pt x="318" y="223"/>
                  </a:lnTo>
                  <a:lnTo>
                    <a:pt x="372" y="179"/>
                  </a:lnTo>
                  <a:lnTo>
                    <a:pt x="431" y="139"/>
                  </a:lnTo>
                  <a:lnTo>
                    <a:pt x="491" y="104"/>
                  </a:lnTo>
                  <a:lnTo>
                    <a:pt x="555" y="73"/>
                  </a:lnTo>
                  <a:lnTo>
                    <a:pt x="622" y="48"/>
                  </a:lnTo>
                  <a:lnTo>
                    <a:pt x="691" y="27"/>
                  </a:lnTo>
                  <a:lnTo>
                    <a:pt x="761" y="13"/>
                  </a:lnTo>
                  <a:lnTo>
                    <a:pt x="834" y="4"/>
                  </a:lnTo>
                  <a:lnTo>
                    <a:pt x="9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7">
              <a:extLst>
                <a:ext uri="{FF2B5EF4-FFF2-40B4-BE49-F238E27FC236}">
                  <a16:creationId xmlns:a16="http://schemas.microsoft.com/office/drawing/2014/main" id="{7768330A-7B6A-4C98-AC7F-9C3E2F7BC1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36" y="1634"/>
              <a:ext cx="71" cy="71"/>
            </a:xfrm>
            <a:custGeom>
              <a:avLst/>
              <a:gdLst>
                <a:gd name="T0" fmla="*/ 737 w 1698"/>
                <a:gd name="T1" fmla="*/ 307 h 1720"/>
                <a:gd name="T2" fmla="*/ 584 w 1698"/>
                <a:gd name="T3" fmla="*/ 364 h 1720"/>
                <a:gd name="T4" fmla="*/ 456 w 1698"/>
                <a:gd name="T5" fmla="*/ 461 h 1720"/>
                <a:gd name="T6" fmla="*/ 360 w 1698"/>
                <a:gd name="T7" fmla="*/ 591 h 1720"/>
                <a:gd name="T8" fmla="*/ 304 w 1698"/>
                <a:gd name="T9" fmla="*/ 746 h 1720"/>
                <a:gd name="T10" fmla="*/ 295 w 1698"/>
                <a:gd name="T11" fmla="*/ 917 h 1720"/>
                <a:gd name="T12" fmla="*/ 337 w 1698"/>
                <a:gd name="T13" fmla="*/ 1079 h 1720"/>
                <a:gd name="T14" fmla="*/ 420 w 1698"/>
                <a:gd name="T15" fmla="*/ 1219 h 1720"/>
                <a:gd name="T16" fmla="*/ 538 w 1698"/>
                <a:gd name="T17" fmla="*/ 1328 h 1720"/>
                <a:gd name="T18" fmla="*/ 684 w 1698"/>
                <a:gd name="T19" fmla="*/ 1399 h 1720"/>
                <a:gd name="T20" fmla="*/ 849 w 1698"/>
                <a:gd name="T21" fmla="*/ 1424 h 1720"/>
                <a:gd name="T22" fmla="*/ 1014 w 1698"/>
                <a:gd name="T23" fmla="*/ 1399 h 1720"/>
                <a:gd name="T24" fmla="*/ 1160 w 1698"/>
                <a:gd name="T25" fmla="*/ 1328 h 1720"/>
                <a:gd name="T26" fmla="*/ 1279 w 1698"/>
                <a:gd name="T27" fmla="*/ 1219 h 1720"/>
                <a:gd name="T28" fmla="*/ 1362 w 1698"/>
                <a:gd name="T29" fmla="*/ 1079 h 1720"/>
                <a:gd name="T30" fmla="*/ 1404 w 1698"/>
                <a:gd name="T31" fmla="*/ 917 h 1720"/>
                <a:gd name="T32" fmla="*/ 1394 w 1698"/>
                <a:gd name="T33" fmla="*/ 746 h 1720"/>
                <a:gd name="T34" fmla="*/ 1339 w 1698"/>
                <a:gd name="T35" fmla="*/ 591 h 1720"/>
                <a:gd name="T36" fmla="*/ 1243 w 1698"/>
                <a:gd name="T37" fmla="*/ 461 h 1720"/>
                <a:gd name="T38" fmla="*/ 1114 w 1698"/>
                <a:gd name="T39" fmla="*/ 364 h 1720"/>
                <a:gd name="T40" fmla="*/ 962 w 1698"/>
                <a:gd name="T41" fmla="*/ 307 h 1720"/>
                <a:gd name="T42" fmla="*/ 849 w 1698"/>
                <a:gd name="T43" fmla="*/ 0 h 1720"/>
                <a:gd name="T44" fmla="*/ 1064 w 1698"/>
                <a:gd name="T45" fmla="*/ 27 h 1720"/>
                <a:gd name="T46" fmla="*/ 1258 w 1698"/>
                <a:gd name="T47" fmla="*/ 105 h 1720"/>
                <a:gd name="T48" fmla="*/ 1425 w 1698"/>
                <a:gd name="T49" fmla="*/ 227 h 1720"/>
                <a:gd name="T50" fmla="*/ 1558 w 1698"/>
                <a:gd name="T51" fmla="*/ 386 h 1720"/>
                <a:gd name="T52" fmla="*/ 1650 w 1698"/>
                <a:gd name="T53" fmla="*/ 575 h 1720"/>
                <a:gd name="T54" fmla="*/ 1695 w 1698"/>
                <a:gd name="T55" fmla="*/ 786 h 1720"/>
                <a:gd name="T56" fmla="*/ 1686 w 1698"/>
                <a:gd name="T57" fmla="*/ 1007 h 1720"/>
                <a:gd name="T58" fmla="*/ 1625 w 1698"/>
                <a:gd name="T59" fmla="*/ 1211 h 1720"/>
                <a:gd name="T60" fmla="*/ 1518 w 1698"/>
                <a:gd name="T61" fmla="*/ 1390 h 1720"/>
                <a:gd name="T62" fmla="*/ 1372 w 1698"/>
                <a:gd name="T63" fmla="*/ 1538 h 1720"/>
                <a:gd name="T64" fmla="*/ 1195 w 1698"/>
                <a:gd name="T65" fmla="*/ 1646 h 1720"/>
                <a:gd name="T66" fmla="*/ 994 w 1698"/>
                <a:gd name="T67" fmla="*/ 1708 h 1720"/>
                <a:gd name="T68" fmla="*/ 777 w 1698"/>
                <a:gd name="T69" fmla="*/ 1717 h 1720"/>
                <a:gd name="T70" fmla="*/ 568 w 1698"/>
                <a:gd name="T71" fmla="*/ 1672 h 1720"/>
                <a:gd name="T72" fmla="*/ 382 w 1698"/>
                <a:gd name="T73" fmla="*/ 1579 h 1720"/>
                <a:gd name="T74" fmla="*/ 225 w 1698"/>
                <a:gd name="T75" fmla="*/ 1443 h 1720"/>
                <a:gd name="T76" fmla="*/ 105 w 1698"/>
                <a:gd name="T77" fmla="*/ 1274 h 1720"/>
                <a:gd name="T78" fmla="*/ 27 w 1698"/>
                <a:gd name="T79" fmla="*/ 1077 h 1720"/>
                <a:gd name="T80" fmla="*/ 0 w 1698"/>
                <a:gd name="T81" fmla="*/ 860 h 1720"/>
                <a:gd name="T82" fmla="*/ 27 w 1698"/>
                <a:gd name="T83" fmla="*/ 643 h 1720"/>
                <a:gd name="T84" fmla="*/ 105 w 1698"/>
                <a:gd name="T85" fmla="*/ 446 h 1720"/>
                <a:gd name="T86" fmla="*/ 225 w 1698"/>
                <a:gd name="T87" fmla="*/ 276 h 1720"/>
                <a:gd name="T88" fmla="*/ 382 w 1698"/>
                <a:gd name="T89" fmla="*/ 141 h 1720"/>
                <a:gd name="T90" fmla="*/ 568 w 1698"/>
                <a:gd name="T91" fmla="*/ 48 h 1720"/>
                <a:gd name="T92" fmla="*/ 777 w 1698"/>
                <a:gd name="T93" fmla="*/ 3 h 1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98" h="1720">
                  <a:moveTo>
                    <a:pt x="849" y="296"/>
                  </a:moveTo>
                  <a:lnTo>
                    <a:pt x="793" y="298"/>
                  </a:lnTo>
                  <a:lnTo>
                    <a:pt x="737" y="307"/>
                  </a:lnTo>
                  <a:lnTo>
                    <a:pt x="684" y="321"/>
                  </a:lnTo>
                  <a:lnTo>
                    <a:pt x="633" y="340"/>
                  </a:lnTo>
                  <a:lnTo>
                    <a:pt x="584" y="364"/>
                  </a:lnTo>
                  <a:lnTo>
                    <a:pt x="538" y="392"/>
                  </a:lnTo>
                  <a:lnTo>
                    <a:pt x="495" y="424"/>
                  </a:lnTo>
                  <a:lnTo>
                    <a:pt x="456" y="461"/>
                  </a:lnTo>
                  <a:lnTo>
                    <a:pt x="420" y="501"/>
                  </a:lnTo>
                  <a:lnTo>
                    <a:pt x="388" y="544"/>
                  </a:lnTo>
                  <a:lnTo>
                    <a:pt x="360" y="591"/>
                  </a:lnTo>
                  <a:lnTo>
                    <a:pt x="337" y="640"/>
                  </a:lnTo>
                  <a:lnTo>
                    <a:pt x="317" y="693"/>
                  </a:lnTo>
                  <a:lnTo>
                    <a:pt x="304" y="746"/>
                  </a:lnTo>
                  <a:lnTo>
                    <a:pt x="295" y="802"/>
                  </a:lnTo>
                  <a:lnTo>
                    <a:pt x="293" y="860"/>
                  </a:lnTo>
                  <a:lnTo>
                    <a:pt x="295" y="917"/>
                  </a:lnTo>
                  <a:lnTo>
                    <a:pt x="304" y="974"/>
                  </a:lnTo>
                  <a:lnTo>
                    <a:pt x="317" y="1027"/>
                  </a:lnTo>
                  <a:lnTo>
                    <a:pt x="337" y="1079"/>
                  </a:lnTo>
                  <a:lnTo>
                    <a:pt x="360" y="1129"/>
                  </a:lnTo>
                  <a:lnTo>
                    <a:pt x="388" y="1176"/>
                  </a:lnTo>
                  <a:lnTo>
                    <a:pt x="420" y="1219"/>
                  </a:lnTo>
                  <a:lnTo>
                    <a:pt x="456" y="1259"/>
                  </a:lnTo>
                  <a:lnTo>
                    <a:pt x="495" y="1296"/>
                  </a:lnTo>
                  <a:lnTo>
                    <a:pt x="538" y="1328"/>
                  </a:lnTo>
                  <a:lnTo>
                    <a:pt x="584" y="1356"/>
                  </a:lnTo>
                  <a:lnTo>
                    <a:pt x="633" y="1380"/>
                  </a:lnTo>
                  <a:lnTo>
                    <a:pt x="684" y="1399"/>
                  </a:lnTo>
                  <a:lnTo>
                    <a:pt x="737" y="1413"/>
                  </a:lnTo>
                  <a:lnTo>
                    <a:pt x="793" y="1421"/>
                  </a:lnTo>
                  <a:lnTo>
                    <a:pt x="849" y="1424"/>
                  </a:lnTo>
                  <a:lnTo>
                    <a:pt x="906" y="1421"/>
                  </a:lnTo>
                  <a:lnTo>
                    <a:pt x="962" y="1413"/>
                  </a:lnTo>
                  <a:lnTo>
                    <a:pt x="1014" y="1399"/>
                  </a:lnTo>
                  <a:lnTo>
                    <a:pt x="1066" y="1380"/>
                  </a:lnTo>
                  <a:lnTo>
                    <a:pt x="1114" y="1356"/>
                  </a:lnTo>
                  <a:lnTo>
                    <a:pt x="1160" y="1328"/>
                  </a:lnTo>
                  <a:lnTo>
                    <a:pt x="1203" y="1296"/>
                  </a:lnTo>
                  <a:lnTo>
                    <a:pt x="1243" y="1259"/>
                  </a:lnTo>
                  <a:lnTo>
                    <a:pt x="1279" y="1219"/>
                  </a:lnTo>
                  <a:lnTo>
                    <a:pt x="1311" y="1176"/>
                  </a:lnTo>
                  <a:lnTo>
                    <a:pt x="1339" y="1129"/>
                  </a:lnTo>
                  <a:lnTo>
                    <a:pt x="1362" y="1079"/>
                  </a:lnTo>
                  <a:lnTo>
                    <a:pt x="1381" y="1027"/>
                  </a:lnTo>
                  <a:lnTo>
                    <a:pt x="1394" y="974"/>
                  </a:lnTo>
                  <a:lnTo>
                    <a:pt x="1404" y="917"/>
                  </a:lnTo>
                  <a:lnTo>
                    <a:pt x="1406" y="860"/>
                  </a:lnTo>
                  <a:lnTo>
                    <a:pt x="1404" y="802"/>
                  </a:lnTo>
                  <a:lnTo>
                    <a:pt x="1394" y="746"/>
                  </a:lnTo>
                  <a:lnTo>
                    <a:pt x="1381" y="693"/>
                  </a:lnTo>
                  <a:lnTo>
                    <a:pt x="1362" y="640"/>
                  </a:lnTo>
                  <a:lnTo>
                    <a:pt x="1339" y="591"/>
                  </a:lnTo>
                  <a:lnTo>
                    <a:pt x="1311" y="544"/>
                  </a:lnTo>
                  <a:lnTo>
                    <a:pt x="1279" y="501"/>
                  </a:lnTo>
                  <a:lnTo>
                    <a:pt x="1243" y="461"/>
                  </a:lnTo>
                  <a:lnTo>
                    <a:pt x="1203" y="424"/>
                  </a:lnTo>
                  <a:lnTo>
                    <a:pt x="1161" y="392"/>
                  </a:lnTo>
                  <a:lnTo>
                    <a:pt x="1114" y="364"/>
                  </a:lnTo>
                  <a:lnTo>
                    <a:pt x="1066" y="340"/>
                  </a:lnTo>
                  <a:lnTo>
                    <a:pt x="1014" y="321"/>
                  </a:lnTo>
                  <a:lnTo>
                    <a:pt x="962" y="307"/>
                  </a:lnTo>
                  <a:lnTo>
                    <a:pt x="906" y="298"/>
                  </a:lnTo>
                  <a:lnTo>
                    <a:pt x="849" y="296"/>
                  </a:lnTo>
                  <a:close/>
                  <a:moveTo>
                    <a:pt x="849" y="0"/>
                  </a:moveTo>
                  <a:lnTo>
                    <a:pt x="922" y="3"/>
                  </a:lnTo>
                  <a:lnTo>
                    <a:pt x="994" y="12"/>
                  </a:lnTo>
                  <a:lnTo>
                    <a:pt x="1064" y="27"/>
                  </a:lnTo>
                  <a:lnTo>
                    <a:pt x="1131" y="48"/>
                  </a:lnTo>
                  <a:lnTo>
                    <a:pt x="1195" y="74"/>
                  </a:lnTo>
                  <a:lnTo>
                    <a:pt x="1258" y="105"/>
                  </a:lnTo>
                  <a:lnTo>
                    <a:pt x="1317" y="141"/>
                  </a:lnTo>
                  <a:lnTo>
                    <a:pt x="1372" y="182"/>
                  </a:lnTo>
                  <a:lnTo>
                    <a:pt x="1425" y="227"/>
                  </a:lnTo>
                  <a:lnTo>
                    <a:pt x="1473" y="276"/>
                  </a:lnTo>
                  <a:lnTo>
                    <a:pt x="1518" y="330"/>
                  </a:lnTo>
                  <a:lnTo>
                    <a:pt x="1558" y="386"/>
                  </a:lnTo>
                  <a:lnTo>
                    <a:pt x="1594" y="446"/>
                  </a:lnTo>
                  <a:lnTo>
                    <a:pt x="1625" y="509"/>
                  </a:lnTo>
                  <a:lnTo>
                    <a:pt x="1650" y="575"/>
                  </a:lnTo>
                  <a:lnTo>
                    <a:pt x="1671" y="643"/>
                  </a:lnTo>
                  <a:lnTo>
                    <a:pt x="1686" y="713"/>
                  </a:lnTo>
                  <a:lnTo>
                    <a:pt x="1695" y="786"/>
                  </a:lnTo>
                  <a:lnTo>
                    <a:pt x="1698" y="860"/>
                  </a:lnTo>
                  <a:lnTo>
                    <a:pt x="1695" y="934"/>
                  </a:lnTo>
                  <a:lnTo>
                    <a:pt x="1686" y="1007"/>
                  </a:lnTo>
                  <a:lnTo>
                    <a:pt x="1671" y="1077"/>
                  </a:lnTo>
                  <a:lnTo>
                    <a:pt x="1650" y="1145"/>
                  </a:lnTo>
                  <a:lnTo>
                    <a:pt x="1625" y="1211"/>
                  </a:lnTo>
                  <a:lnTo>
                    <a:pt x="1594" y="1274"/>
                  </a:lnTo>
                  <a:lnTo>
                    <a:pt x="1558" y="1334"/>
                  </a:lnTo>
                  <a:lnTo>
                    <a:pt x="1518" y="1390"/>
                  </a:lnTo>
                  <a:lnTo>
                    <a:pt x="1473" y="1443"/>
                  </a:lnTo>
                  <a:lnTo>
                    <a:pt x="1425" y="1493"/>
                  </a:lnTo>
                  <a:lnTo>
                    <a:pt x="1372" y="1538"/>
                  </a:lnTo>
                  <a:lnTo>
                    <a:pt x="1317" y="1579"/>
                  </a:lnTo>
                  <a:lnTo>
                    <a:pt x="1258" y="1615"/>
                  </a:lnTo>
                  <a:lnTo>
                    <a:pt x="1195" y="1646"/>
                  </a:lnTo>
                  <a:lnTo>
                    <a:pt x="1131" y="1672"/>
                  </a:lnTo>
                  <a:lnTo>
                    <a:pt x="1064" y="1693"/>
                  </a:lnTo>
                  <a:lnTo>
                    <a:pt x="994" y="1708"/>
                  </a:lnTo>
                  <a:lnTo>
                    <a:pt x="922" y="1717"/>
                  </a:lnTo>
                  <a:lnTo>
                    <a:pt x="849" y="1720"/>
                  </a:lnTo>
                  <a:lnTo>
                    <a:pt x="777" y="1717"/>
                  </a:lnTo>
                  <a:lnTo>
                    <a:pt x="705" y="1708"/>
                  </a:lnTo>
                  <a:lnTo>
                    <a:pt x="635" y="1693"/>
                  </a:lnTo>
                  <a:lnTo>
                    <a:pt x="568" y="1672"/>
                  </a:lnTo>
                  <a:lnTo>
                    <a:pt x="504" y="1646"/>
                  </a:lnTo>
                  <a:lnTo>
                    <a:pt x="441" y="1615"/>
                  </a:lnTo>
                  <a:lnTo>
                    <a:pt x="382" y="1579"/>
                  </a:lnTo>
                  <a:lnTo>
                    <a:pt x="327" y="1538"/>
                  </a:lnTo>
                  <a:lnTo>
                    <a:pt x="274" y="1493"/>
                  </a:lnTo>
                  <a:lnTo>
                    <a:pt x="225" y="1443"/>
                  </a:lnTo>
                  <a:lnTo>
                    <a:pt x="181" y="1390"/>
                  </a:lnTo>
                  <a:lnTo>
                    <a:pt x="140" y="1334"/>
                  </a:lnTo>
                  <a:lnTo>
                    <a:pt x="105" y="1274"/>
                  </a:lnTo>
                  <a:lnTo>
                    <a:pt x="74" y="1211"/>
                  </a:lnTo>
                  <a:lnTo>
                    <a:pt x="48" y="1145"/>
                  </a:lnTo>
                  <a:lnTo>
                    <a:pt x="27" y="1077"/>
                  </a:lnTo>
                  <a:lnTo>
                    <a:pt x="13" y="1007"/>
                  </a:lnTo>
                  <a:lnTo>
                    <a:pt x="4" y="934"/>
                  </a:lnTo>
                  <a:lnTo>
                    <a:pt x="0" y="860"/>
                  </a:lnTo>
                  <a:lnTo>
                    <a:pt x="4" y="786"/>
                  </a:lnTo>
                  <a:lnTo>
                    <a:pt x="13" y="713"/>
                  </a:lnTo>
                  <a:lnTo>
                    <a:pt x="27" y="643"/>
                  </a:lnTo>
                  <a:lnTo>
                    <a:pt x="48" y="575"/>
                  </a:lnTo>
                  <a:lnTo>
                    <a:pt x="74" y="509"/>
                  </a:lnTo>
                  <a:lnTo>
                    <a:pt x="105" y="446"/>
                  </a:lnTo>
                  <a:lnTo>
                    <a:pt x="140" y="386"/>
                  </a:lnTo>
                  <a:lnTo>
                    <a:pt x="181" y="330"/>
                  </a:lnTo>
                  <a:lnTo>
                    <a:pt x="225" y="276"/>
                  </a:lnTo>
                  <a:lnTo>
                    <a:pt x="274" y="227"/>
                  </a:lnTo>
                  <a:lnTo>
                    <a:pt x="327" y="182"/>
                  </a:lnTo>
                  <a:lnTo>
                    <a:pt x="382" y="141"/>
                  </a:lnTo>
                  <a:lnTo>
                    <a:pt x="441" y="105"/>
                  </a:lnTo>
                  <a:lnTo>
                    <a:pt x="504" y="74"/>
                  </a:lnTo>
                  <a:lnTo>
                    <a:pt x="568" y="48"/>
                  </a:lnTo>
                  <a:lnTo>
                    <a:pt x="635" y="27"/>
                  </a:lnTo>
                  <a:lnTo>
                    <a:pt x="705" y="12"/>
                  </a:lnTo>
                  <a:lnTo>
                    <a:pt x="777" y="3"/>
                  </a:lnTo>
                  <a:lnTo>
                    <a:pt x="8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8">
              <a:extLst>
                <a:ext uri="{FF2B5EF4-FFF2-40B4-BE49-F238E27FC236}">
                  <a16:creationId xmlns:a16="http://schemas.microsoft.com/office/drawing/2014/main" id="{E16047CA-95D8-4589-BF12-777D4248B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" y="1623"/>
              <a:ext cx="17" cy="18"/>
            </a:xfrm>
            <a:custGeom>
              <a:avLst/>
              <a:gdLst>
                <a:gd name="T0" fmla="*/ 214 w 429"/>
                <a:gd name="T1" fmla="*/ 0 h 435"/>
                <a:gd name="T2" fmla="*/ 248 w 429"/>
                <a:gd name="T3" fmla="*/ 3 h 435"/>
                <a:gd name="T4" fmla="*/ 280 w 429"/>
                <a:gd name="T5" fmla="*/ 12 h 435"/>
                <a:gd name="T6" fmla="*/ 311 w 429"/>
                <a:gd name="T7" fmla="*/ 25 h 435"/>
                <a:gd name="T8" fmla="*/ 340 w 429"/>
                <a:gd name="T9" fmla="*/ 42 h 435"/>
                <a:gd name="T10" fmla="*/ 366 w 429"/>
                <a:gd name="T11" fmla="*/ 64 h 435"/>
                <a:gd name="T12" fmla="*/ 387 w 429"/>
                <a:gd name="T13" fmla="*/ 91 h 435"/>
                <a:gd name="T14" fmla="*/ 404 w 429"/>
                <a:gd name="T15" fmla="*/ 119 h 435"/>
                <a:gd name="T16" fmla="*/ 418 w 429"/>
                <a:gd name="T17" fmla="*/ 151 h 435"/>
                <a:gd name="T18" fmla="*/ 426 w 429"/>
                <a:gd name="T19" fmla="*/ 184 h 435"/>
                <a:gd name="T20" fmla="*/ 429 w 429"/>
                <a:gd name="T21" fmla="*/ 218 h 435"/>
                <a:gd name="T22" fmla="*/ 426 w 429"/>
                <a:gd name="T23" fmla="*/ 253 h 435"/>
                <a:gd name="T24" fmla="*/ 418 w 429"/>
                <a:gd name="T25" fmla="*/ 285 h 435"/>
                <a:gd name="T26" fmla="*/ 404 w 429"/>
                <a:gd name="T27" fmla="*/ 317 h 435"/>
                <a:gd name="T28" fmla="*/ 387 w 429"/>
                <a:gd name="T29" fmla="*/ 346 h 435"/>
                <a:gd name="T30" fmla="*/ 366 w 429"/>
                <a:gd name="T31" fmla="*/ 372 h 435"/>
                <a:gd name="T32" fmla="*/ 340 w 429"/>
                <a:gd name="T33" fmla="*/ 394 h 435"/>
                <a:gd name="T34" fmla="*/ 311 w 429"/>
                <a:gd name="T35" fmla="*/ 412 h 435"/>
                <a:gd name="T36" fmla="*/ 280 w 429"/>
                <a:gd name="T37" fmla="*/ 425 h 435"/>
                <a:gd name="T38" fmla="*/ 248 w 429"/>
                <a:gd name="T39" fmla="*/ 433 h 435"/>
                <a:gd name="T40" fmla="*/ 214 w 429"/>
                <a:gd name="T41" fmla="*/ 435 h 435"/>
                <a:gd name="T42" fmla="*/ 180 w 429"/>
                <a:gd name="T43" fmla="*/ 433 h 435"/>
                <a:gd name="T44" fmla="*/ 148 w 429"/>
                <a:gd name="T45" fmla="*/ 425 h 435"/>
                <a:gd name="T46" fmla="*/ 117 w 429"/>
                <a:gd name="T47" fmla="*/ 412 h 435"/>
                <a:gd name="T48" fmla="*/ 88 w 429"/>
                <a:gd name="T49" fmla="*/ 394 h 435"/>
                <a:gd name="T50" fmla="*/ 63 w 429"/>
                <a:gd name="T51" fmla="*/ 372 h 435"/>
                <a:gd name="T52" fmla="*/ 40 w 429"/>
                <a:gd name="T53" fmla="*/ 346 h 435"/>
                <a:gd name="T54" fmla="*/ 23 w 429"/>
                <a:gd name="T55" fmla="*/ 317 h 435"/>
                <a:gd name="T56" fmla="*/ 10 w 429"/>
                <a:gd name="T57" fmla="*/ 285 h 435"/>
                <a:gd name="T58" fmla="*/ 2 w 429"/>
                <a:gd name="T59" fmla="*/ 253 h 435"/>
                <a:gd name="T60" fmla="*/ 0 w 429"/>
                <a:gd name="T61" fmla="*/ 218 h 435"/>
                <a:gd name="T62" fmla="*/ 2 w 429"/>
                <a:gd name="T63" fmla="*/ 184 h 435"/>
                <a:gd name="T64" fmla="*/ 10 w 429"/>
                <a:gd name="T65" fmla="*/ 151 h 435"/>
                <a:gd name="T66" fmla="*/ 23 w 429"/>
                <a:gd name="T67" fmla="*/ 119 h 435"/>
                <a:gd name="T68" fmla="*/ 40 w 429"/>
                <a:gd name="T69" fmla="*/ 91 h 435"/>
                <a:gd name="T70" fmla="*/ 63 w 429"/>
                <a:gd name="T71" fmla="*/ 64 h 435"/>
                <a:gd name="T72" fmla="*/ 88 w 429"/>
                <a:gd name="T73" fmla="*/ 42 h 435"/>
                <a:gd name="T74" fmla="*/ 117 w 429"/>
                <a:gd name="T75" fmla="*/ 25 h 435"/>
                <a:gd name="T76" fmla="*/ 148 w 429"/>
                <a:gd name="T77" fmla="*/ 12 h 435"/>
                <a:gd name="T78" fmla="*/ 180 w 429"/>
                <a:gd name="T79" fmla="*/ 3 h 435"/>
                <a:gd name="T80" fmla="*/ 214 w 429"/>
                <a:gd name="T81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9" h="435">
                  <a:moveTo>
                    <a:pt x="214" y="0"/>
                  </a:moveTo>
                  <a:lnTo>
                    <a:pt x="248" y="3"/>
                  </a:lnTo>
                  <a:lnTo>
                    <a:pt x="280" y="12"/>
                  </a:lnTo>
                  <a:lnTo>
                    <a:pt x="311" y="25"/>
                  </a:lnTo>
                  <a:lnTo>
                    <a:pt x="340" y="42"/>
                  </a:lnTo>
                  <a:lnTo>
                    <a:pt x="366" y="64"/>
                  </a:lnTo>
                  <a:lnTo>
                    <a:pt x="387" y="91"/>
                  </a:lnTo>
                  <a:lnTo>
                    <a:pt x="404" y="119"/>
                  </a:lnTo>
                  <a:lnTo>
                    <a:pt x="418" y="151"/>
                  </a:lnTo>
                  <a:lnTo>
                    <a:pt x="426" y="184"/>
                  </a:lnTo>
                  <a:lnTo>
                    <a:pt x="429" y="218"/>
                  </a:lnTo>
                  <a:lnTo>
                    <a:pt x="426" y="253"/>
                  </a:lnTo>
                  <a:lnTo>
                    <a:pt x="418" y="285"/>
                  </a:lnTo>
                  <a:lnTo>
                    <a:pt x="404" y="317"/>
                  </a:lnTo>
                  <a:lnTo>
                    <a:pt x="387" y="346"/>
                  </a:lnTo>
                  <a:lnTo>
                    <a:pt x="366" y="372"/>
                  </a:lnTo>
                  <a:lnTo>
                    <a:pt x="340" y="394"/>
                  </a:lnTo>
                  <a:lnTo>
                    <a:pt x="311" y="412"/>
                  </a:lnTo>
                  <a:lnTo>
                    <a:pt x="280" y="425"/>
                  </a:lnTo>
                  <a:lnTo>
                    <a:pt x="248" y="433"/>
                  </a:lnTo>
                  <a:lnTo>
                    <a:pt x="214" y="435"/>
                  </a:lnTo>
                  <a:lnTo>
                    <a:pt x="180" y="433"/>
                  </a:lnTo>
                  <a:lnTo>
                    <a:pt x="148" y="425"/>
                  </a:lnTo>
                  <a:lnTo>
                    <a:pt x="117" y="412"/>
                  </a:lnTo>
                  <a:lnTo>
                    <a:pt x="88" y="394"/>
                  </a:lnTo>
                  <a:lnTo>
                    <a:pt x="63" y="372"/>
                  </a:lnTo>
                  <a:lnTo>
                    <a:pt x="40" y="346"/>
                  </a:lnTo>
                  <a:lnTo>
                    <a:pt x="23" y="317"/>
                  </a:lnTo>
                  <a:lnTo>
                    <a:pt x="10" y="285"/>
                  </a:lnTo>
                  <a:lnTo>
                    <a:pt x="2" y="253"/>
                  </a:lnTo>
                  <a:lnTo>
                    <a:pt x="0" y="218"/>
                  </a:lnTo>
                  <a:lnTo>
                    <a:pt x="2" y="184"/>
                  </a:lnTo>
                  <a:lnTo>
                    <a:pt x="10" y="151"/>
                  </a:lnTo>
                  <a:lnTo>
                    <a:pt x="23" y="119"/>
                  </a:lnTo>
                  <a:lnTo>
                    <a:pt x="40" y="91"/>
                  </a:lnTo>
                  <a:lnTo>
                    <a:pt x="63" y="64"/>
                  </a:lnTo>
                  <a:lnTo>
                    <a:pt x="88" y="42"/>
                  </a:lnTo>
                  <a:lnTo>
                    <a:pt x="117" y="25"/>
                  </a:lnTo>
                  <a:lnTo>
                    <a:pt x="148" y="12"/>
                  </a:lnTo>
                  <a:lnTo>
                    <a:pt x="180" y="3"/>
                  </a:lnTo>
                  <a:lnTo>
                    <a:pt x="2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ECC46334-7564-4405-8281-335B50007362}"/>
              </a:ext>
            </a:extLst>
          </p:cNvPr>
          <p:cNvSpPr txBox="1"/>
          <p:nvPr/>
        </p:nvSpPr>
        <p:spPr>
          <a:xfrm>
            <a:off x="7686932" y="900376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Main Title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76B1DFB0-44A4-4769-B4DB-3D538613F694}"/>
              </a:ext>
            </a:extLst>
          </p:cNvPr>
          <p:cNvSpPr/>
          <p:nvPr/>
        </p:nvSpPr>
        <p:spPr>
          <a:xfrm>
            <a:off x="7682608" y="1337377"/>
            <a:ext cx="2885746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3EC91076-79D6-45FA-ACB5-7E42146DC920}"/>
              </a:ext>
            </a:extLst>
          </p:cNvPr>
          <p:cNvSpPr/>
          <p:nvPr/>
        </p:nvSpPr>
        <p:spPr>
          <a:xfrm>
            <a:off x="10384095" y="934666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AB8F280E-EB5B-4636-8C24-7C60FE5A702E}"/>
              </a:ext>
            </a:extLst>
          </p:cNvPr>
          <p:cNvSpPr/>
          <p:nvPr/>
        </p:nvSpPr>
        <p:spPr>
          <a:xfrm>
            <a:off x="10808257" y="934666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3F2C1567-8F32-4E20-A7E7-0B6AE16BAFEB}"/>
              </a:ext>
            </a:extLst>
          </p:cNvPr>
          <p:cNvSpPr/>
          <p:nvPr/>
        </p:nvSpPr>
        <p:spPr>
          <a:xfrm>
            <a:off x="11232420" y="934666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 6">
            <a:extLst>
              <a:ext uri="{FF2B5EF4-FFF2-40B4-BE49-F238E27FC236}">
                <a16:creationId xmlns:a16="http://schemas.microsoft.com/office/drawing/2014/main" id="{20F55444-B632-4642-A340-22F73267475F}"/>
              </a:ext>
            </a:extLst>
          </p:cNvPr>
          <p:cNvSpPr>
            <a:spLocks/>
          </p:cNvSpPr>
          <p:nvPr/>
        </p:nvSpPr>
        <p:spPr bwMode="auto">
          <a:xfrm>
            <a:off x="10450546" y="1014328"/>
            <a:ext cx="183706" cy="149965"/>
          </a:xfrm>
          <a:custGeom>
            <a:avLst/>
            <a:gdLst>
              <a:gd name="T0" fmla="*/ 2465 w 3374"/>
              <a:gd name="T1" fmla="*/ 12 h 2650"/>
              <a:gd name="T2" fmla="*/ 2644 w 3374"/>
              <a:gd name="T3" fmla="*/ 70 h 2650"/>
              <a:gd name="T4" fmla="*/ 2798 w 3374"/>
              <a:gd name="T5" fmla="*/ 169 h 2650"/>
              <a:gd name="T6" fmla="*/ 2996 w 3374"/>
              <a:gd name="T7" fmla="*/ 172 h 2650"/>
              <a:gd name="T8" fmla="*/ 3214 w 3374"/>
              <a:gd name="T9" fmla="*/ 85 h 2650"/>
              <a:gd name="T10" fmla="*/ 3232 w 3374"/>
              <a:gd name="T11" fmla="*/ 161 h 2650"/>
              <a:gd name="T12" fmla="*/ 3123 w 3374"/>
              <a:gd name="T13" fmla="*/ 307 h 2650"/>
              <a:gd name="T14" fmla="*/ 2977 w 3374"/>
              <a:gd name="T15" fmla="*/ 419 h 2650"/>
              <a:gd name="T16" fmla="*/ 3221 w 3374"/>
              <a:gd name="T17" fmla="*/ 369 h 2650"/>
              <a:gd name="T18" fmla="*/ 3326 w 3374"/>
              <a:gd name="T19" fmla="*/ 379 h 2650"/>
              <a:gd name="T20" fmla="*/ 3158 w 3374"/>
              <a:gd name="T21" fmla="*/ 558 h 2650"/>
              <a:gd name="T22" fmla="*/ 3030 w 3374"/>
              <a:gd name="T23" fmla="*/ 747 h 2650"/>
              <a:gd name="T24" fmla="*/ 3016 w 3374"/>
              <a:gd name="T25" fmla="*/ 976 h 2650"/>
              <a:gd name="T26" fmla="*/ 2970 w 3374"/>
              <a:gd name="T27" fmla="*/ 1207 h 2650"/>
              <a:gd name="T28" fmla="*/ 2894 w 3374"/>
              <a:gd name="T29" fmla="*/ 1435 h 2650"/>
              <a:gd name="T30" fmla="*/ 2789 w 3374"/>
              <a:gd name="T31" fmla="*/ 1657 h 2650"/>
              <a:gd name="T32" fmla="*/ 2656 w 3374"/>
              <a:gd name="T33" fmla="*/ 1867 h 2650"/>
              <a:gd name="T34" fmla="*/ 2494 w 3374"/>
              <a:gd name="T35" fmla="*/ 2061 h 2650"/>
              <a:gd name="T36" fmla="*/ 2304 w 3374"/>
              <a:gd name="T37" fmla="*/ 2234 h 2650"/>
              <a:gd name="T38" fmla="*/ 2087 w 3374"/>
              <a:gd name="T39" fmla="*/ 2384 h 2650"/>
              <a:gd name="T40" fmla="*/ 1842 w 3374"/>
              <a:gd name="T41" fmla="*/ 2503 h 2650"/>
              <a:gd name="T42" fmla="*/ 1571 w 3374"/>
              <a:gd name="T43" fmla="*/ 2591 h 2650"/>
              <a:gd name="T44" fmla="*/ 1274 w 3374"/>
              <a:gd name="T45" fmla="*/ 2640 h 2650"/>
              <a:gd name="T46" fmla="*/ 955 w 3374"/>
              <a:gd name="T47" fmla="*/ 2647 h 2650"/>
              <a:gd name="T48" fmla="*/ 647 w 3374"/>
              <a:gd name="T49" fmla="*/ 2608 h 2650"/>
              <a:gd name="T50" fmla="*/ 356 w 3374"/>
              <a:gd name="T51" fmla="*/ 2524 h 2650"/>
              <a:gd name="T52" fmla="*/ 85 w 3374"/>
              <a:gd name="T53" fmla="*/ 2399 h 2650"/>
              <a:gd name="T54" fmla="*/ 165 w 3374"/>
              <a:gd name="T55" fmla="*/ 2358 h 2650"/>
              <a:gd name="T56" fmla="*/ 449 w 3374"/>
              <a:gd name="T57" fmla="*/ 2331 h 2650"/>
              <a:gd name="T58" fmla="*/ 713 w 3374"/>
              <a:gd name="T59" fmla="*/ 2250 h 2650"/>
              <a:gd name="T60" fmla="*/ 951 w 3374"/>
              <a:gd name="T61" fmla="*/ 2124 h 2650"/>
              <a:gd name="T62" fmla="*/ 898 w 3374"/>
              <a:gd name="T63" fmla="*/ 2059 h 2650"/>
              <a:gd name="T64" fmla="*/ 724 w 3374"/>
              <a:gd name="T65" fmla="*/ 1999 h 2650"/>
              <a:gd name="T66" fmla="*/ 574 w 3374"/>
              <a:gd name="T67" fmla="*/ 1900 h 2650"/>
              <a:gd name="T68" fmla="*/ 457 w 3374"/>
              <a:gd name="T69" fmla="*/ 1768 h 2650"/>
              <a:gd name="T70" fmla="*/ 378 w 3374"/>
              <a:gd name="T71" fmla="*/ 1608 h 2650"/>
              <a:gd name="T72" fmla="*/ 571 w 3374"/>
              <a:gd name="T73" fmla="*/ 1617 h 2650"/>
              <a:gd name="T74" fmla="*/ 628 w 3374"/>
              <a:gd name="T75" fmla="*/ 1582 h 2650"/>
              <a:gd name="T76" fmla="*/ 458 w 3374"/>
              <a:gd name="T77" fmla="*/ 1506 h 2650"/>
              <a:gd name="T78" fmla="*/ 316 w 3374"/>
              <a:gd name="T79" fmla="*/ 1389 h 2650"/>
              <a:gd name="T80" fmla="*/ 210 w 3374"/>
              <a:gd name="T81" fmla="*/ 1240 h 2650"/>
              <a:gd name="T82" fmla="*/ 149 w 3374"/>
              <a:gd name="T83" fmla="*/ 1066 h 2650"/>
              <a:gd name="T84" fmla="*/ 136 w 3374"/>
              <a:gd name="T85" fmla="*/ 931 h 2650"/>
              <a:gd name="T86" fmla="*/ 286 w 3374"/>
              <a:gd name="T87" fmla="*/ 991 h 2650"/>
              <a:gd name="T88" fmla="*/ 449 w 3374"/>
              <a:gd name="T89" fmla="*/ 1016 h 2650"/>
              <a:gd name="T90" fmla="*/ 313 w 3374"/>
              <a:gd name="T91" fmla="*/ 899 h 2650"/>
              <a:gd name="T92" fmla="*/ 212 w 3374"/>
              <a:gd name="T93" fmla="*/ 753 h 2650"/>
              <a:gd name="T94" fmla="*/ 153 w 3374"/>
              <a:gd name="T95" fmla="*/ 582 h 2650"/>
              <a:gd name="T96" fmla="*/ 144 w 3374"/>
              <a:gd name="T97" fmla="*/ 398 h 2650"/>
              <a:gd name="T98" fmla="*/ 184 w 3374"/>
              <a:gd name="T99" fmla="*/ 226 h 2650"/>
              <a:gd name="T100" fmla="*/ 301 w 3374"/>
              <a:gd name="T101" fmla="*/ 196 h 2650"/>
              <a:gd name="T102" fmla="*/ 521 w 3374"/>
              <a:gd name="T103" fmla="*/ 398 h 2650"/>
              <a:gd name="T104" fmla="*/ 772 w 3374"/>
              <a:gd name="T105" fmla="*/ 566 h 2650"/>
              <a:gd name="T106" fmla="*/ 1048 w 3374"/>
              <a:gd name="T107" fmla="*/ 694 h 2650"/>
              <a:gd name="T108" fmla="*/ 1346 w 3374"/>
              <a:gd name="T109" fmla="*/ 781 h 2650"/>
              <a:gd name="T110" fmla="*/ 1663 w 3374"/>
              <a:gd name="T111" fmla="*/ 821 h 2650"/>
              <a:gd name="T112" fmla="*/ 1644 w 3374"/>
              <a:gd name="T113" fmla="*/ 669 h 2650"/>
              <a:gd name="T114" fmla="*/ 1672 w 3374"/>
              <a:gd name="T115" fmla="*/ 481 h 2650"/>
              <a:gd name="T116" fmla="*/ 1750 w 3374"/>
              <a:gd name="T117" fmla="*/ 314 h 2650"/>
              <a:gd name="T118" fmla="*/ 1869 w 3374"/>
              <a:gd name="T119" fmla="*/ 175 h 2650"/>
              <a:gd name="T120" fmla="*/ 2024 w 3374"/>
              <a:gd name="T121" fmla="*/ 72 h 2650"/>
              <a:gd name="T122" fmla="*/ 2205 w 3374"/>
              <a:gd name="T123" fmla="*/ 12 h 2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74" h="2650">
                <a:moveTo>
                  <a:pt x="2337" y="0"/>
                </a:moveTo>
                <a:lnTo>
                  <a:pt x="2402" y="3"/>
                </a:lnTo>
                <a:lnTo>
                  <a:pt x="2465" y="12"/>
                </a:lnTo>
                <a:lnTo>
                  <a:pt x="2528" y="26"/>
                </a:lnTo>
                <a:lnTo>
                  <a:pt x="2587" y="45"/>
                </a:lnTo>
                <a:lnTo>
                  <a:pt x="2644" y="70"/>
                </a:lnTo>
                <a:lnTo>
                  <a:pt x="2699" y="99"/>
                </a:lnTo>
                <a:lnTo>
                  <a:pt x="2750" y="132"/>
                </a:lnTo>
                <a:lnTo>
                  <a:pt x="2798" y="169"/>
                </a:lnTo>
                <a:lnTo>
                  <a:pt x="2841" y="210"/>
                </a:lnTo>
                <a:lnTo>
                  <a:pt x="2919" y="193"/>
                </a:lnTo>
                <a:lnTo>
                  <a:pt x="2996" y="172"/>
                </a:lnTo>
                <a:lnTo>
                  <a:pt x="3071" y="147"/>
                </a:lnTo>
                <a:lnTo>
                  <a:pt x="3143" y="118"/>
                </a:lnTo>
                <a:lnTo>
                  <a:pt x="3214" y="85"/>
                </a:lnTo>
                <a:lnTo>
                  <a:pt x="3282" y="49"/>
                </a:lnTo>
                <a:lnTo>
                  <a:pt x="3260" y="106"/>
                </a:lnTo>
                <a:lnTo>
                  <a:pt x="3232" y="161"/>
                </a:lnTo>
                <a:lnTo>
                  <a:pt x="3200" y="212"/>
                </a:lnTo>
                <a:lnTo>
                  <a:pt x="3163" y="262"/>
                </a:lnTo>
                <a:lnTo>
                  <a:pt x="3123" y="307"/>
                </a:lnTo>
                <a:lnTo>
                  <a:pt x="3078" y="348"/>
                </a:lnTo>
                <a:lnTo>
                  <a:pt x="3029" y="386"/>
                </a:lnTo>
                <a:lnTo>
                  <a:pt x="2977" y="419"/>
                </a:lnTo>
                <a:lnTo>
                  <a:pt x="3060" y="407"/>
                </a:lnTo>
                <a:lnTo>
                  <a:pt x="3141" y="390"/>
                </a:lnTo>
                <a:lnTo>
                  <a:pt x="3221" y="369"/>
                </a:lnTo>
                <a:lnTo>
                  <a:pt x="3299" y="343"/>
                </a:lnTo>
                <a:lnTo>
                  <a:pt x="3374" y="313"/>
                </a:lnTo>
                <a:lnTo>
                  <a:pt x="3326" y="379"/>
                </a:lnTo>
                <a:lnTo>
                  <a:pt x="3273" y="442"/>
                </a:lnTo>
                <a:lnTo>
                  <a:pt x="3217" y="502"/>
                </a:lnTo>
                <a:lnTo>
                  <a:pt x="3158" y="558"/>
                </a:lnTo>
                <a:lnTo>
                  <a:pt x="3095" y="611"/>
                </a:lnTo>
                <a:lnTo>
                  <a:pt x="3028" y="660"/>
                </a:lnTo>
                <a:lnTo>
                  <a:pt x="3030" y="747"/>
                </a:lnTo>
                <a:lnTo>
                  <a:pt x="3029" y="823"/>
                </a:lnTo>
                <a:lnTo>
                  <a:pt x="3024" y="899"/>
                </a:lnTo>
                <a:lnTo>
                  <a:pt x="3016" y="976"/>
                </a:lnTo>
                <a:lnTo>
                  <a:pt x="3003" y="1053"/>
                </a:lnTo>
                <a:lnTo>
                  <a:pt x="2989" y="1130"/>
                </a:lnTo>
                <a:lnTo>
                  <a:pt x="2970" y="1207"/>
                </a:lnTo>
                <a:lnTo>
                  <a:pt x="2948" y="1284"/>
                </a:lnTo>
                <a:lnTo>
                  <a:pt x="2923" y="1360"/>
                </a:lnTo>
                <a:lnTo>
                  <a:pt x="2894" y="1435"/>
                </a:lnTo>
                <a:lnTo>
                  <a:pt x="2863" y="1511"/>
                </a:lnTo>
                <a:lnTo>
                  <a:pt x="2828" y="1584"/>
                </a:lnTo>
                <a:lnTo>
                  <a:pt x="2789" y="1657"/>
                </a:lnTo>
                <a:lnTo>
                  <a:pt x="2749" y="1728"/>
                </a:lnTo>
                <a:lnTo>
                  <a:pt x="2704" y="1799"/>
                </a:lnTo>
                <a:lnTo>
                  <a:pt x="2656" y="1867"/>
                </a:lnTo>
                <a:lnTo>
                  <a:pt x="2606" y="1933"/>
                </a:lnTo>
                <a:lnTo>
                  <a:pt x="2552" y="1998"/>
                </a:lnTo>
                <a:lnTo>
                  <a:pt x="2494" y="2061"/>
                </a:lnTo>
                <a:lnTo>
                  <a:pt x="2434" y="2121"/>
                </a:lnTo>
                <a:lnTo>
                  <a:pt x="2371" y="2179"/>
                </a:lnTo>
                <a:lnTo>
                  <a:pt x="2304" y="2234"/>
                </a:lnTo>
                <a:lnTo>
                  <a:pt x="2235" y="2287"/>
                </a:lnTo>
                <a:lnTo>
                  <a:pt x="2162" y="2337"/>
                </a:lnTo>
                <a:lnTo>
                  <a:pt x="2087" y="2384"/>
                </a:lnTo>
                <a:lnTo>
                  <a:pt x="2008" y="2427"/>
                </a:lnTo>
                <a:lnTo>
                  <a:pt x="1927" y="2467"/>
                </a:lnTo>
                <a:lnTo>
                  <a:pt x="1842" y="2503"/>
                </a:lnTo>
                <a:lnTo>
                  <a:pt x="1755" y="2537"/>
                </a:lnTo>
                <a:lnTo>
                  <a:pt x="1665" y="2566"/>
                </a:lnTo>
                <a:lnTo>
                  <a:pt x="1571" y="2591"/>
                </a:lnTo>
                <a:lnTo>
                  <a:pt x="1476" y="2612"/>
                </a:lnTo>
                <a:lnTo>
                  <a:pt x="1376" y="2628"/>
                </a:lnTo>
                <a:lnTo>
                  <a:pt x="1274" y="2640"/>
                </a:lnTo>
                <a:lnTo>
                  <a:pt x="1169" y="2647"/>
                </a:lnTo>
                <a:lnTo>
                  <a:pt x="1061" y="2650"/>
                </a:lnTo>
                <a:lnTo>
                  <a:pt x="955" y="2647"/>
                </a:lnTo>
                <a:lnTo>
                  <a:pt x="852" y="2639"/>
                </a:lnTo>
                <a:lnTo>
                  <a:pt x="749" y="2626"/>
                </a:lnTo>
                <a:lnTo>
                  <a:pt x="647" y="2608"/>
                </a:lnTo>
                <a:lnTo>
                  <a:pt x="548" y="2584"/>
                </a:lnTo>
                <a:lnTo>
                  <a:pt x="451" y="2557"/>
                </a:lnTo>
                <a:lnTo>
                  <a:pt x="356" y="2524"/>
                </a:lnTo>
                <a:lnTo>
                  <a:pt x="263" y="2486"/>
                </a:lnTo>
                <a:lnTo>
                  <a:pt x="172" y="2445"/>
                </a:lnTo>
                <a:lnTo>
                  <a:pt x="85" y="2399"/>
                </a:lnTo>
                <a:lnTo>
                  <a:pt x="0" y="2349"/>
                </a:lnTo>
                <a:lnTo>
                  <a:pt x="82" y="2356"/>
                </a:lnTo>
                <a:lnTo>
                  <a:pt x="165" y="2358"/>
                </a:lnTo>
                <a:lnTo>
                  <a:pt x="262" y="2355"/>
                </a:lnTo>
                <a:lnTo>
                  <a:pt x="356" y="2346"/>
                </a:lnTo>
                <a:lnTo>
                  <a:pt x="449" y="2331"/>
                </a:lnTo>
                <a:lnTo>
                  <a:pt x="539" y="2310"/>
                </a:lnTo>
                <a:lnTo>
                  <a:pt x="627" y="2283"/>
                </a:lnTo>
                <a:lnTo>
                  <a:pt x="713" y="2250"/>
                </a:lnTo>
                <a:lnTo>
                  <a:pt x="795" y="2213"/>
                </a:lnTo>
                <a:lnTo>
                  <a:pt x="875" y="2171"/>
                </a:lnTo>
                <a:lnTo>
                  <a:pt x="951" y="2124"/>
                </a:lnTo>
                <a:lnTo>
                  <a:pt x="1025" y="2073"/>
                </a:lnTo>
                <a:lnTo>
                  <a:pt x="961" y="2069"/>
                </a:lnTo>
                <a:lnTo>
                  <a:pt x="898" y="2059"/>
                </a:lnTo>
                <a:lnTo>
                  <a:pt x="838" y="2044"/>
                </a:lnTo>
                <a:lnTo>
                  <a:pt x="780" y="2025"/>
                </a:lnTo>
                <a:lnTo>
                  <a:pt x="724" y="1999"/>
                </a:lnTo>
                <a:lnTo>
                  <a:pt x="671" y="1970"/>
                </a:lnTo>
                <a:lnTo>
                  <a:pt x="621" y="1937"/>
                </a:lnTo>
                <a:lnTo>
                  <a:pt x="574" y="1900"/>
                </a:lnTo>
                <a:lnTo>
                  <a:pt x="532" y="1859"/>
                </a:lnTo>
                <a:lnTo>
                  <a:pt x="492" y="1815"/>
                </a:lnTo>
                <a:lnTo>
                  <a:pt x="457" y="1768"/>
                </a:lnTo>
                <a:lnTo>
                  <a:pt x="426" y="1716"/>
                </a:lnTo>
                <a:lnTo>
                  <a:pt x="400" y="1663"/>
                </a:lnTo>
                <a:lnTo>
                  <a:pt x="378" y="1608"/>
                </a:lnTo>
                <a:lnTo>
                  <a:pt x="443" y="1617"/>
                </a:lnTo>
                <a:lnTo>
                  <a:pt x="509" y="1619"/>
                </a:lnTo>
                <a:lnTo>
                  <a:pt x="571" y="1617"/>
                </a:lnTo>
                <a:lnTo>
                  <a:pt x="632" y="1609"/>
                </a:lnTo>
                <a:lnTo>
                  <a:pt x="691" y="1597"/>
                </a:lnTo>
                <a:lnTo>
                  <a:pt x="628" y="1582"/>
                </a:lnTo>
                <a:lnTo>
                  <a:pt x="569" y="1561"/>
                </a:lnTo>
                <a:lnTo>
                  <a:pt x="512" y="1536"/>
                </a:lnTo>
                <a:lnTo>
                  <a:pt x="458" y="1506"/>
                </a:lnTo>
                <a:lnTo>
                  <a:pt x="407" y="1471"/>
                </a:lnTo>
                <a:lnTo>
                  <a:pt x="359" y="1432"/>
                </a:lnTo>
                <a:lnTo>
                  <a:pt x="316" y="1389"/>
                </a:lnTo>
                <a:lnTo>
                  <a:pt x="275" y="1343"/>
                </a:lnTo>
                <a:lnTo>
                  <a:pt x="240" y="1294"/>
                </a:lnTo>
                <a:lnTo>
                  <a:pt x="210" y="1240"/>
                </a:lnTo>
                <a:lnTo>
                  <a:pt x="184" y="1185"/>
                </a:lnTo>
                <a:lnTo>
                  <a:pt x="163" y="1127"/>
                </a:lnTo>
                <a:lnTo>
                  <a:pt x="149" y="1066"/>
                </a:lnTo>
                <a:lnTo>
                  <a:pt x="139" y="1004"/>
                </a:lnTo>
                <a:lnTo>
                  <a:pt x="136" y="939"/>
                </a:lnTo>
                <a:lnTo>
                  <a:pt x="136" y="931"/>
                </a:lnTo>
                <a:lnTo>
                  <a:pt x="184" y="955"/>
                </a:lnTo>
                <a:lnTo>
                  <a:pt x="234" y="974"/>
                </a:lnTo>
                <a:lnTo>
                  <a:pt x="286" y="991"/>
                </a:lnTo>
                <a:lnTo>
                  <a:pt x="339" y="1004"/>
                </a:lnTo>
                <a:lnTo>
                  <a:pt x="393" y="1012"/>
                </a:lnTo>
                <a:lnTo>
                  <a:pt x="449" y="1016"/>
                </a:lnTo>
                <a:lnTo>
                  <a:pt x="400" y="980"/>
                </a:lnTo>
                <a:lnTo>
                  <a:pt x="354" y="942"/>
                </a:lnTo>
                <a:lnTo>
                  <a:pt x="313" y="899"/>
                </a:lnTo>
                <a:lnTo>
                  <a:pt x="274" y="854"/>
                </a:lnTo>
                <a:lnTo>
                  <a:pt x="241" y="805"/>
                </a:lnTo>
                <a:lnTo>
                  <a:pt x="212" y="753"/>
                </a:lnTo>
                <a:lnTo>
                  <a:pt x="187" y="698"/>
                </a:lnTo>
                <a:lnTo>
                  <a:pt x="167" y="641"/>
                </a:lnTo>
                <a:lnTo>
                  <a:pt x="153" y="582"/>
                </a:lnTo>
                <a:lnTo>
                  <a:pt x="144" y="522"/>
                </a:lnTo>
                <a:lnTo>
                  <a:pt x="141" y="458"/>
                </a:lnTo>
                <a:lnTo>
                  <a:pt x="144" y="398"/>
                </a:lnTo>
                <a:lnTo>
                  <a:pt x="152" y="339"/>
                </a:lnTo>
                <a:lnTo>
                  <a:pt x="165" y="282"/>
                </a:lnTo>
                <a:lnTo>
                  <a:pt x="184" y="226"/>
                </a:lnTo>
                <a:lnTo>
                  <a:pt x="207" y="173"/>
                </a:lnTo>
                <a:lnTo>
                  <a:pt x="235" y="122"/>
                </a:lnTo>
                <a:lnTo>
                  <a:pt x="301" y="196"/>
                </a:lnTo>
                <a:lnTo>
                  <a:pt x="371" y="268"/>
                </a:lnTo>
                <a:lnTo>
                  <a:pt x="444" y="335"/>
                </a:lnTo>
                <a:lnTo>
                  <a:pt x="521" y="398"/>
                </a:lnTo>
                <a:lnTo>
                  <a:pt x="601" y="458"/>
                </a:lnTo>
                <a:lnTo>
                  <a:pt x="685" y="514"/>
                </a:lnTo>
                <a:lnTo>
                  <a:pt x="772" y="566"/>
                </a:lnTo>
                <a:lnTo>
                  <a:pt x="861" y="613"/>
                </a:lnTo>
                <a:lnTo>
                  <a:pt x="953" y="656"/>
                </a:lnTo>
                <a:lnTo>
                  <a:pt x="1048" y="694"/>
                </a:lnTo>
                <a:lnTo>
                  <a:pt x="1144" y="728"/>
                </a:lnTo>
                <a:lnTo>
                  <a:pt x="1244" y="758"/>
                </a:lnTo>
                <a:lnTo>
                  <a:pt x="1346" y="781"/>
                </a:lnTo>
                <a:lnTo>
                  <a:pt x="1450" y="800"/>
                </a:lnTo>
                <a:lnTo>
                  <a:pt x="1555" y="813"/>
                </a:lnTo>
                <a:lnTo>
                  <a:pt x="1663" y="821"/>
                </a:lnTo>
                <a:lnTo>
                  <a:pt x="1652" y="772"/>
                </a:lnTo>
                <a:lnTo>
                  <a:pt x="1646" y="720"/>
                </a:lnTo>
                <a:lnTo>
                  <a:pt x="1644" y="669"/>
                </a:lnTo>
                <a:lnTo>
                  <a:pt x="1648" y="604"/>
                </a:lnTo>
                <a:lnTo>
                  <a:pt x="1657" y="542"/>
                </a:lnTo>
                <a:lnTo>
                  <a:pt x="1672" y="481"/>
                </a:lnTo>
                <a:lnTo>
                  <a:pt x="1693" y="422"/>
                </a:lnTo>
                <a:lnTo>
                  <a:pt x="1719" y="367"/>
                </a:lnTo>
                <a:lnTo>
                  <a:pt x="1750" y="314"/>
                </a:lnTo>
                <a:lnTo>
                  <a:pt x="1785" y="264"/>
                </a:lnTo>
                <a:lnTo>
                  <a:pt x="1826" y="217"/>
                </a:lnTo>
                <a:lnTo>
                  <a:pt x="1869" y="175"/>
                </a:lnTo>
                <a:lnTo>
                  <a:pt x="1918" y="136"/>
                </a:lnTo>
                <a:lnTo>
                  <a:pt x="1969" y="102"/>
                </a:lnTo>
                <a:lnTo>
                  <a:pt x="2024" y="72"/>
                </a:lnTo>
                <a:lnTo>
                  <a:pt x="2082" y="47"/>
                </a:lnTo>
                <a:lnTo>
                  <a:pt x="2142" y="27"/>
                </a:lnTo>
                <a:lnTo>
                  <a:pt x="2205" y="12"/>
                </a:lnTo>
                <a:lnTo>
                  <a:pt x="2270" y="3"/>
                </a:lnTo>
                <a:lnTo>
                  <a:pt x="2337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11">
            <a:extLst>
              <a:ext uri="{FF2B5EF4-FFF2-40B4-BE49-F238E27FC236}">
                <a16:creationId xmlns:a16="http://schemas.microsoft.com/office/drawing/2014/main" id="{42E59667-F527-4248-8DBF-A039AF5A452B}"/>
              </a:ext>
            </a:extLst>
          </p:cNvPr>
          <p:cNvSpPr>
            <a:spLocks/>
          </p:cNvSpPr>
          <p:nvPr/>
        </p:nvSpPr>
        <p:spPr bwMode="auto">
          <a:xfrm>
            <a:off x="10923923" y="1007547"/>
            <a:ext cx="78732" cy="169960"/>
          </a:xfrm>
          <a:custGeom>
            <a:avLst/>
            <a:gdLst>
              <a:gd name="T0" fmla="*/ 1582 w 1582"/>
              <a:gd name="T1" fmla="*/ 0 h 3267"/>
              <a:gd name="T2" fmla="*/ 1199 w 1582"/>
              <a:gd name="T3" fmla="*/ 573 h 3267"/>
              <a:gd name="T4" fmla="*/ 1149 w 1582"/>
              <a:gd name="T5" fmla="*/ 583 h 3267"/>
              <a:gd name="T6" fmla="*/ 1104 w 1582"/>
              <a:gd name="T7" fmla="*/ 609 h 3267"/>
              <a:gd name="T8" fmla="*/ 1070 w 1582"/>
              <a:gd name="T9" fmla="*/ 645 h 3267"/>
              <a:gd name="T10" fmla="*/ 1049 w 1582"/>
              <a:gd name="T11" fmla="*/ 685 h 3267"/>
              <a:gd name="T12" fmla="*/ 1047 w 1582"/>
              <a:gd name="T13" fmla="*/ 1080 h 3267"/>
              <a:gd name="T14" fmla="*/ 1577 w 1582"/>
              <a:gd name="T15" fmla="*/ 1134 h 3267"/>
              <a:gd name="T16" fmla="*/ 1567 w 1582"/>
              <a:gd name="T17" fmla="*/ 1238 h 3267"/>
              <a:gd name="T18" fmla="*/ 1556 w 1582"/>
              <a:gd name="T19" fmla="*/ 1336 h 3267"/>
              <a:gd name="T20" fmla="*/ 1546 w 1582"/>
              <a:gd name="T21" fmla="*/ 1425 h 3267"/>
              <a:gd name="T22" fmla="*/ 1535 w 1582"/>
              <a:gd name="T23" fmla="*/ 1501 h 3267"/>
              <a:gd name="T24" fmla="*/ 1526 w 1582"/>
              <a:gd name="T25" fmla="*/ 1563 h 3267"/>
              <a:gd name="T26" fmla="*/ 1520 w 1582"/>
              <a:gd name="T27" fmla="*/ 1606 h 3267"/>
              <a:gd name="T28" fmla="*/ 1516 w 1582"/>
              <a:gd name="T29" fmla="*/ 1630 h 3267"/>
              <a:gd name="T30" fmla="*/ 1044 w 1582"/>
              <a:gd name="T31" fmla="*/ 1633 h 3267"/>
              <a:gd name="T32" fmla="*/ 342 w 1582"/>
              <a:gd name="T33" fmla="*/ 3267 h 3267"/>
              <a:gd name="T34" fmla="*/ 0 w 1582"/>
              <a:gd name="T35" fmla="*/ 1632 h 3267"/>
              <a:gd name="T36" fmla="*/ 342 w 1582"/>
              <a:gd name="T37" fmla="*/ 1082 h 3267"/>
              <a:gd name="T38" fmla="*/ 342 w 1582"/>
              <a:gd name="T39" fmla="*/ 623 h 3267"/>
              <a:gd name="T40" fmla="*/ 342 w 1582"/>
              <a:gd name="T41" fmla="*/ 596 h 3267"/>
              <a:gd name="T42" fmla="*/ 344 w 1582"/>
              <a:gd name="T43" fmla="*/ 561 h 3267"/>
              <a:gd name="T44" fmla="*/ 348 w 1582"/>
              <a:gd name="T45" fmla="*/ 517 h 3267"/>
              <a:gd name="T46" fmla="*/ 356 w 1582"/>
              <a:gd name="T47" fmla="*/ 468 h 3267"/>
              <a:gd name="T48" fmla="*/ 370 w 1582"/>
              <a:gd name="T49" fmla="*/ 413 h 3267"/>
              <a:gd name="T50" fmla="*/ 390 w 1582"/>
              <a:gd name="T51" fmla="*/ 357 h 3267"/>
              <a:gd name="T52" fmla="*/ 417 w 1582"/>
              <a:gd name="T53" fmla="*/ 300 h 3267"/>
              <a:gd name="T54" fmla="*/ 453 w 1582"/>
              <a:gd name="T55" fmla="*/ 243 h 3267"/>
              <a:gd name="T56" fmla="*/ 500 w 1582"/>
              <a:gd name="T57" fmla="*/ 189 h 3267"/>
              <a:gd name="T58" fmla="*/ 557 w 1582"/>
              <a:gd name="T59" fmla="*/ 137 h 3267"/>
              <a:gd name="T60" fmla="*/ 628 w 1582"/>
              <a:gd name="T61" fmla="*/ 92 h 3267"/>
              <a:gd name="T62" fmla="*/ 713 w 1582"/>
              <a:gd name="T63" fmla="*/ 54 h 3267"/>
              <a:gd name="T64" fmla="*/ 811 w 1582"/>
              <a:gd name="T65" fmla="*/ 25 h 3267"/>
              <a:gd name="T66" fmla="*/ 928 w 1582"/>
              <a:gd name="T67" fmla="*/ 7 h 3267"/>
              <a:gd name="T68" fmla="*/ 1061 w 1582"/>
              <a:gd name="T69" fmla="*/ 0 h 3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82" h="3267">
                <a:moveTo>
                  <a:pt x="1061" y="0"/>
                </a:moveTo>
                <a:lnTo>
                  <a:pt x="1582" y="0"/>
                </a:lnTo>
                <a:lnTo>
                  <a:pt x="1582" y="573"/>
                </a:lnTo>
                <a:lnTo>
                  <a:pt x="1199" y="573"/>
                </a:lnTo>
                <a:lnTo>
                  <a:pt x="1174" y="575"/>
                </a:lnTo>
                <a:lnTo>
                  <a:pt x="1149" y="583"/>
                </a:lnTo>
                <a:lnTo>
                  <a:pt x="1126" y="594"/>
                </a:lnTo>
                <a:lnTo>
                  <a:pt x="1104" y="609"/>
                </a:lnTo>
                <a:lnTo>
                  <a:pt x="1085" y="626"/>
                </a:lnTo>
                <a:lnTo>
                  <a:pt x="1070" y="645"/>
                </a:lnTo>
                <a:lnTo>
                  <a:pt x="1057" y="665"/>
                </a:lnTo>
                <a:lnTo>
                  <a:pt x="1049" y="685"/>
                </a:lnTo>
                <a:lnTo>
                  <a:pt x="1047" y="705"/>
                </a:lnTo>
                <a:lnTo>
                  <a:pt x="1047" y="1080"/>
                </a:lnTo>
                <a:lnTo>
                  <a:pt x="1581" y="1080"/>
                </a:lnTo>
                <a:lnTo>
                  <a:pt x="1577" y="1134"/>
                </a:lnTo>
                <a:lnTo>
                  <a:pt x="1572" y="1187"/>
                </a:lnTo>
                <a:lnTo>
                  <a:pt x="1567" y="1238"/>
                </a:lnTo>
                <a:lnTo>
                  <a:pt x="1561" y="1289"/>
                </a:lnTo>
                <a:lnTo>
                  <a:pt x="1556" y="1336"/>
                </a:lnTo>
                <a:lnTo>
                  <a:pt x="1551" y="1382"/>
                </a:lnTo>
                <a:lnTo>
                  <a:pt x="1546" y="1425"/>
                </a:lnTo>
                <a:lnTo>
                  <a:pt x="1541" y="1464"/>
                </a:lnTo>
                <a:lnTo>
                  <a:pt x="1535" y="1501"/>
                </a:lnTo>
                <a:lnTo>
                  <a:pt x="1530" y="1534"/>
                </a:lnTo>
                <a:lnTo>
                  <a:pt x="1526" y="1563"/>
                </a:lnTo>
                <a:lnTo>
                  <a:pt x="1523" y="1587"/>
                </a:lnTo>
                <a:lnTo>
                  <a:pt x="1520" y="1606"/>
                </a:lnTo>
                <a:lnTo>
                  <a:pt x="1518" y="1621"/>
                </a:lnTo>
                <a:lnTo>
                  <a:pt x="1516" y="1630"/>
                </a:lnTo>
                <a:lnTo>
                  <a:pt x="1516" y="1633"/>
                </a:lnTo>
                <a:lnTo>
                  <a:pt x="1044" y="1633"/>
                </a:lnTo>
                <a:lnTo>
                  <a:pt x="1044" y="3267"/>
                </a:lnTo>
                <a:lnTo>
                  <a:pt x="342" y="3267"/>
                </a:lnTo>
                <a:lnTo>
                  <a:pt x="342" y="1632"/>
                </a:lnTo>
                <a:lnTo>
                  <a:pt x="0" y="1632"/>
                </a:lnTo>
                <a:lnTo>
                  <a:pt x="0" y="1082"/>
                </a:lnTo>
                <a:lnTo>
                  <a:pt x="342" y="1082"/>
                </a:lnTo>
                <a:lnTo>
                  <a:pt x="342" y="632"/>
                </a:lnTo>
                <a:lnTo>
                  <a:pt x="342" y="623"/>
                </a:lnTo>
                <a:lnTo>
                  <a:pt x="342" y="611"/>
                </a:lnTo>
                <a:lnTo>
                  <a:pt x="342" y="596"/>
                </a:lnTo>
                <a:lnTo>
                  <a:pt x="343" y="580"/>
                </a:lnTo>
                <a:lnTo>
                  <a:pt x="344" y="561"/>
                </a:lnTo>
                <a:lnTo>
                  <a:pt x="345" y="540"/>
                </a:lnTo>
                <a:lnTo>
                  <a:pt x="348" y="517"/>
                </a:lnTo>
                <a:lnTo>
                  <a:pt x="351" y="493"/>
                </a:lnTo>
                <a:lnTo>
                  <a:pt x="356" y="468"/>
                </a:lnTo>
                <a:lnTo>
                  <a:pt x="361" y="442"/>
                </a:lnTo>
                <a:lnTo>
                  <a:pt x="370" y="413"/>
                </a:lnTo>
                <a:lnTo>
                  <a:pt x="378" y="385"/>
                </a:lnTo>
                <a:lnTo>
                  <a:pt x="390" y="357"/>
                </a:lnTo>
                <a:lnTo>
                  <a:pt x="402" y="328"/>
                </a:lnTo>
                <a:lnTo>
                  <a:pt x="417" y="300"/>
                </a:lnTo>
                <a:lnTo>
                  <a:pt x="433" y="271"/>
                </a:lnTo>
                <a:lnTo>
                  <a:pt x="453" y="243"/>
                </a:lnTo>
                <a:lnTo>
                  <a:pt x="475" y="216"/>
                </a:lnTo>
                <a:lnTo>
                  <a:pt x="500" y="189"/>
                </a:lnTo>
                <a:lnTo>
                  <a:pt x="527" y="163"/>
                </a:lnTo>
                <a:lnTo>
                  <a:pt x="557" y="137"/>
                </a:lnTo>
                <a:lnTo>
                  <a:pt x="591" y="114"/>
                </a:lnTo>
                <a:lnTo>
                  <a:pt x="628" y="92"/>
                </a:lnTo>
                <a:lnTo>
                  <a:pt x="669" y="72"/>
                </a:lnTo>
                <a:lnTo>
                  <a:pt x="713" y="54"/>
                </a:lnTo>
                <a:lnTo>
                  <a:pt x="760" y="39"/>
                </a:lnTo>
                <a:lnTo>
                  <a:pt x="811" y="25"/>
                </a:lnTo>
                <a:lnTo>
                  <a:pt x="868" y="15"/>
                </a:lnTo>
                <a:lnTo>
                  <a:pt x="928" y="7"/>
                </a:lnTo>
                <a:lnTo>
                  <a:pt x="993" y="2"/>
                </a:lnTo>
                <a:lnTo>
                  <a:pt x="1061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8" name="Group 14">
            <a:extLst>
              <a:ext uri="{FF2B5EF4-FFF2-40B4-BE49-F238E27FC236}">
                <a16:creationId xmlns:a16="http://schemas.microsoft.com/office/drawing/2014/main" id="{C90AB7E4-B644-409E-860B-E185727A317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295823" y="1000222"/>
            <a:ext cx="171210" cy="173709"/>
            <a:chOff x="3503" y="1600"/>
            <a:chExt cx="137" cy="139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59" name="Freeform 16">
              <a:extLst>
                <a:ext uri="{FF2B5EF4-FFF2-40B4-BE49-F238E27FC236}">
                  <a16:creationId xmlns:a16="http://schemas.microsoft.com/office/drawing/2014/main" id="{C09CB300-F0F6-4591-8F37-AE28BBCB2D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03" y="1600"/>
              <a:ext cx="137" cy="139"/>
            </a:xfrm>
            <a:custGeom>
              <a:avLst/>
              <a:gdLst>
                <a:gd name="T0" fmla="*/ 785 w 3295"/>
                <a:gd name="T1" fmla="*/ 310 h 3341"/>
                <a:gd name="T2" fmla="*/ 616 w 3295"/>
                <a:gd name="T3" fmla="*/ 373 h 3341"/>
                <a:gd name="T4" fmla="*/ 473 w 3295"/>
                <a:gd name="T5" fmla="*/ 480 h 3341"/>
                <a:gd name="T6" fmla="*/ 367 w 3295"/>
                <a:gd name="T7" fmla="*/ 625 h 3341"/>
                <a:gd name="T8" fmla="*/ 305 w 3295"/>
                <a:gd name="T9" fmla="*/ 796 h 3341"/>
                <a:gd name="T10" fmla="*/ 292 w 3295"/>
                <a:gd name="T11" fmla="*/ 2420 h 3341"/>
                <a:gd name="T12" fmla="*/ 321 w 3295"/>
                <a:gd name="T13" fmla="*/ 2605 h 3341"/>
                <a:gd name="T14" fmla="*/ 397 w 3295"/>
                <a:gd name="T15" fmla="*/ 2769 h 3341"/>
                <a:gd name="T16" fmla="*/ 517 w 3295"/>
                <a:gd name="T17" fmla="*/ 2901 h 3341"/>
                <a:gd name="T18" fmla="*/ 669 w 3295"/>
                <a:gd name="T19" fmla="*/ 2996 h 3341"/>
                <a:gd name="T20" fmla="*/ 846 w 3295"/>
                <a:gd name="T21" fmla="*/ 3042 h 3341"/>
                <a:gd name="T22" fmla="*/ 2448 w 3295"/>
                <a:gd name="T23" fmla="*/ 3042 h 3341"/>
                <a:gd name="T24" fmla="*/ 2625 w 3295"/>
                <a:gd name="T25" fmla="*/ 2996 h 3341"/>
                <a:gd name="T26" fmla="*/ 2778 w 3295"/>
                <a:gd name="T27" fmla="*/ 2901 h 3341"/>
                <a:gd name="T28" fmla="*/ 2897 w 3295"/>
                <a:gd name="T29" fmla="*/ 2769 h 3341"/>
                <a:gd name="T30" fmla="*/ 2974 w 3295"/>
                <a:gd name="T31" fmla="*/ 2605 h 3341"/>
                <a:gd name="T32" fmla="*/ 3003 w 3295"/>
                <a:gd name="T33" fmla="*/ 2420 h 3341"/>
                <a:gd name="T34" fmla="*/ 2989 w 3295"/>
                <a:gd name="T35" fmla="*/ 796 h 3341"/>
                <a:gd name="T36" fmla="*/ 2928 w 3295"/>
                <a:gd name="T37" fmla="*/ 625 h 3341"/>
                <a:gd name="T38" fmla="*/ 2822 w 3295"/>
                <a:gd name="T39" fmla="*/ 480 h 3341"/>
                <a:gd name="T40" fmla="*/ 2679 w 3295"/>
                <a:gd name="T41" fmla="*/ 373 h 3341"/>
                <a:gd name="T42" fmla="*/ 2510 w 3295"/>
                <a:gd name="T43" fmla="*/ 310 h 3341"/>
                <a:gd name="T44" fmla="*/ 909 w 3295"/>
                <a:gd name="T45" fmla="*/ 297 h 3341"/>
                <a:gd name="T46" fmla="*/ 2459 w 3295"/>
                <a:gd name="T47" fmla="*/ 4 h 3341"/>
                <a:gd name="T48" fmla="*/ 2673 w 3295"/>
                <a:gd name="T49" fmla="*/ 48 h 3341"/>
                <a:gd name="T50" fmla="*/ 2864 w 3295"/>
                <a:gd name="T51" fmla="*/ 139 h 3341"/>
                <a:gd name="T52" fmla="*/ 3028 w 3295"/>
                <a:gd name="T53" fmla="*/ 271 h 3341"/>
                <a:gd name="T54" fmla="*/ 3158 w 3295"/>
                <a:gd name="T55" fmla="*/ 437 h 3341"/>
                <a:gd name="T56" fmla="*/ 3248 w 3295"/>
                <a:gd name="T57" fmla="*/ 631 h 3341"/>
                <a:gd name="T58" fmla="*/ 3292 w 3295"/>
                <a:gd name="T59" fmla="*/ 847 h 3341"/>
                <a:gd name="T60" fmla="*/ 3292 w 3295"/>
                <a:gd name="T61" fmla="*/ 2494 h 3341"/>
                <a:gd name="T62" fmla="*/ 3248 w 3295"/>
                <a:gd name="T63" fmla="*/ 2711 h 3341"/>
                <a:gd name="T64" fmla="*/ 3158 w 3295"/>
                <a:gd name="T65" fmla="*/ 2905 h 3341"/>
                <a:gd name="T66" fmla="*/ 3028 w 3295"/>
                <a:gd name="T67" fmla="*/ 3071 h 3341"/>
                <a:gd name="T68" fmla="*/ 2864 w 3295"/>
                <a:gd name="T69" fmla="*/ 3203 h 3341"/>
                <a:gd name="T70" fmla="*/ 2673 w 3295"/>
                <a:gd name="T71" fmla="*/ 3294 h 3341"/>
                <a:gd name="T72" fmla="*/ 2459 w 3295"/>
                <a:gd name="T73" fmla="*/ 3338 h 3341"/>
                <a:gd name="T74" fmla="*/ 834 w 3295"/>
                <a:gd name="T75" fmla="*/ 3338 h 3341"/>
                <a:gd name="T76" fmla="*/ 622 w 3295"/>
                <a:gd name="T77" fmla="*/ 3294 h 3341"/>
                <a:gd name="T78" fmla="*/ 431 w 3295"/>
                <a:gd name="T79" fmla="*/ 3203 h 3341"/>
                <a:gd name="T80" fmla="*/ 267 w 3295"/>
                <a:gd name="T81" fmla="*/ 3071 h 3341"/>
                <a:gd name="T82" fmla="*/ 137 w 3295"/>
                <a:gd name="T83" fmla="*/ 2905 h 3341"/>
                <a:gd name="T84" fmla="*/ 47 w 3295"/>
                <a:gd name="T85" fmla="*/ 2711 h 3341"/>
                <a:gd name="T86" fmla="*/ 3 w 3295"/>
                <a:gd name="T87" fmla="*/ 2495 h 3341"/>
                <a:gd name="T88" fmla="*/ 3 w 3295"/>
                <a:gd name="T89" fmla="*/ 847 h 3341"/>
                <a:gd name="T90" fmla="*/ 47 w 3295"/>
                <a:gd name="T91" fmla="*/ 631 h 3341"/>
                <a:gd name="T92" fmla="*/ 137 w 3295"/>
                <a:gd name="T93" fmla="*/ 437 h 3341"/>
                <a:gd name="T94" fmla="*/ 267 w 3295"/>
                <a:gd name="T95" fmla="*/ 271 h 3341"/>
                <a:gd name="T96" fmla="*/ 431 w 3295"/>
                <a:gd name="T97" fmla="*/ 139 h 3341"/>
                <a:gd name="T98" fmla="*/ 622 w 3295"/>
                <a:gd name="T99" fmla="*/ 48 h 3341"/>
                <a:gd name="T100" fmla="*/ 834 w 3295"/>
                <a:gd name="T101" fmla="*/ 4 h 3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95" h="3341">
                  <a:moveTo>
                    <a:pt x="909" y="297"/>
                  </a:moveTo>
                  <a:lnTo>
                    <a:pt x="846" y="300"/>
                  </a:lnTo>
                  <a:lnTo>
                    <a:pt x="785" y="310"/>
                  </a:lnTo>
                  <a:lnTo>
                    <a:pt x="726" y="326"/>
                  </a:lnTo>
                  <a:lnTo>
                    <a:pt x="669" y="346"/>
                  </a:lnTo>
                  <a:lnTo>
                    <a:pt x="616" y="373"/>
                  </a:lnTo>
                  <a:lnTo>
                    <a:pt x="564" y="403"/>
                  </a:lnTo>
                  <a:lnTo>
                    <a:pt x="517" y="440"/>
                  </a:lnTo>
                  <a:lnTo>
                    <a:pt x="473" y="480"/>
                  </a:lnTo>
                  <a:lnTo>
                    <a:pt x="434" y="524"/>
                  </a:lnTo>
                  <a:lnTo>
                    <a:pt x="397" y="573"/>
                  </a:lnTo>
                  <a:lnTo>
                    <a:pt x="367" y="625"/>
                  </a:lnTo>
                  <a:lnTo>
                    <a:pt x="341" y="679"/>
                  </a:lnTo>
                  <a:lnTo>
                    <a:pt x="321" y="737"/>
                  </a:lnTo>
                  <a:lnTo>
                    <a:pt x="305" y="796"/>
                  </a:lnTo>
                  <a:lnTo>
                    <a:pt x="295" y="859"/>
                  </a:lnTo>
                  <a:lnTo>
                    <a:pt x="292" y="922"/>
                  </a:lnTo>
                  <a:lnTo>
                    <a:pt x="292" y="2420"/>
                  </a:lnTo>
                  <a:lnTo>
                    <a:pt x="295" y="2483"/>
                  </a:lnTo>
                  <a:lnTo>
                    <a:pt x="305" y="2546"/>
                  </a:lnTo>
                  <a:lnTo>
                    <a:pt x="321" y="2605"/>
                  </a:lnTo>
                  <a:lnTo>
                    <a:pt x="341" y="2663"/>
                  </a:lnTo>
                  <a:lnTo>
                    <a:pt x="367" y="2717"/>
                  </a:lnTo>
                  <a:lnTo>
                    <a:pt x="397" y="2769"/>
                  </a:lnTo>
                  <a:lnTo>
                    <a:pt x="434" y="2817"/>
                  </a:lnTo>
                  <a:lnTo>
                    <a:pt x="473" y="2861"/>
                  </a:lnTo>
                  <a:lnTo>
                    <a:pt x="517" y="2901"/>
                  </a:lnTo>
                  <a:lnTo>
                    <a:pt x="564" y="2938"/>
                  </a:lnTo>
                  <a:lnTo>
                    <a:pt x="616" y="2969"/>
                  </a:lnTo>
                  <a:lnTo>
                    <a:pt x="669" y="2996"/>
                  </a:lnTo>
                  <a:lnTo>
                    <a:pt x="726" y="3016"/>
                  </a:lnTo>
                  <a:lnTo>
                    <a:pt x="785" y="3032"/>
                  </a:lnTo>
                  <a:lnTo>
                    <a:pt x="846" y="3042"/>
                  </a:lnTo>
                  <a:lnTo>
                    <a:pt x="909" y="3045"/>
                  </a:lnTo>
                  <a:lnTo>
                    <a:pt x="2386" y="3045"/>
                  </a:lnTo>
                  <a:lnTo>
                    <a:pt x="2448" y="3042"/>
                  </a:lnTo>
                  <a:lnTo>
                    <a:pt x="2510" y="3032"/>
                  </a:lnTo>
                  <a:lnTo>
                    <a:pt x="2569" y="3016"/>
                  </a:lnTo>
                  <a:lnTo>
                    <a:pt x="2625" y="2996"/>
                  </a:lnTo>
                  <a:lnTo>
                    <a:pt x="2679" y="2969"/>
                  </a:lnTo>
                  <a:lnTo>
                    <a:pt x="2730" y="2938"/>
                  </a:lnTo>
                  <a:lnTo>
                    <a:pt x="2778" y="2901"/>
                  </a:lnTo>
                  <a:lnTo>
                    <a:pt x="2822" y="2861"/>
                  </a:lnTo>
                  <a:lnTo>
                    <a:pt x="2861" y="2817"/>
                  </a:lnTo>
                  <a:lnTo>
                    <a:pt x="2897" y="2769"/>
                  </a:lnTo>
                  <a:lnTo>
                    <a:pt x="2928" y="2717"/>
                  </a:lnTo>
                  <a:lnTo>
                    <a:pt x="2954" y="2663"/>
                  </a:lnTo>
                  <a:lnTo>
                    <a:pt x="2974" y="2605"/>
                  </a:lnTo>
                  <a:lnTo>
                    <a:pt x="2989" y="2546"/>
                  </a:lnTo>
                  <a:lnTo>
                    <a:pt x="2999" y="2483"/>
                  </a:lnTo>
                  <a:lnTo>
                    <a:pt x="3003" y="2420"/>
                  </a:lnTo>
                  <a:lnTo>
                    <a:pt x="3003" y="922"/>
                  </a:lnTo>
                  <a:lnTo>
                    <a:pt x="2999" y="859"/>
                  </a:lnTo>
                  <a:lnTo>
                    <a:pt x="2989" y="796"/>
                  </a:lnTo>
                  <a:lnTo>
                    <a:pt x="2974" y="737"/>
                  </a:lnTo>
                  <a:lnTo>
                    <a:pt x="2954" y="679"/>
                  </a:lnTo>
                  <a:lnTo>
                    <a:pt x="2928" y="625"/>
                  </a:lnTo>
                  <a:lnTo>
                    <a:pt x="2897" y="573"/>
                  </a:lnTo>
                  <a:lnTo>
                    <a:pt x="2861" y="524"/>
                  </a:lnTo>
                  <a:lnTo>
                    <a:pt x="2822" y="480"/>
                  </a:lnTo>
                  <a:lnTo>
                    <a:pt x="2778" y="440"/>
                  </a:lnTo>
                  <a:lnTo>
                    <a:pt x="2730" y="403"/>
                  </a:lnTo>
                  <a:lnTo>
                    <a:pt x="2679" y="373"/>
                  </a:lnTo>
                  <a:lnTo>
                    <a:pt x="2625" y="346"/>
                  </a:lnTo>
                  <a:lnTo>
                    <a:pt x="2569" y="326"/>
                  </a:lnTo>
                  <a:lnTo>
                    <a:pt x="2510" y="310"/>
                  </a:lnTo>
                  <a:lnTo>
                    <a:pt x="2448" y="300"/>
                  </a:lnTo>
                  <a:lnTo>
                    <a:pt x="2386" y="297"/>
                  </a:lnTo>
                  <a:lnTo>
                    <a:pt x="909" y="297"/>
                  </a:lnTo>
                  <a:close/>
                  <a:moveTo>
                    <a:pt x="909" y="0"/>
                  </a:moveTo>
                  <a:lnTo>
                    <a:pt x="2386" y="0"/>
                  </a:lnTo>
                  <a:lnTo>
                    <a:pt x="2459" y="4"/>
                  </a:lnTo>
                  <a:lnTo>
                    <a:pt x="2532" y="13"/>
                  </a:lnTo>
                  <a:lnTo>
                    <a:pt x="2604" y="27"/>
                  </a:lnTo>
                  <a:lnTo>
                    <a:pt x="2673" y="48"/>
                  </a:lnTo>
                  <a:lnTo>
                    <a:pt x="2739" y="73"/>
                  </a:lnTo>
                  <a:lnTo>
                    <a:pt x="2803" y="104"/>
                  </a:lnTo>
                  <a:lnTo>
                    <a:pt x="2864" y="139"/>
                  </a:lnTo>
                  <a:lnTo>
                    <a:pt x="2922" y="179"/>
                  </a:lnTo>
                  <a:lnTo>
                    <a:pt x="2977" y="223"/>
                  </a:lnTo>
                  <a:lnTo>
                    <a:pt x="3028" y="271"/>
                  </a:lnTo>
                  <a:lnTo>
                    <a:pt x="3075" y="322"/>
                  </a:lnTo>
                  <a:lnTo>
                    <a:pt x="3119" y="378"/>
                  </a:lnTo>
                  <a:lnTo>
                    <a:pt x="3158" y="437"/>
                  </a:lnTo>
                  <a:lnTo>
                    <a:pt x="3193" y="499"/>
                  </a:lnTo>
                  <a:lnTo>
                    <a:pt x="3223" y="564"/>
                  </a:lnTo>
                  <a:lnTo>
                    <a:pt x="3248" y="631"/>
                  </a:lnTo>
                  <a:lnTo>
                    <a:pt x="3269" y="701"/>
                  </a:lnTo>
                  <a:lnTo>
                    <a:pt x="3283" y="773"/>
                  </a:lnTo>
                  <a:lnTo>
                    <a:pt x="3292" y="847"/>
                  </a:lnTo>
                  <a:lnTo>
                    <a:pt x="3295" y="922"/>
                  </a:lnTo>
                  <a:lnTo>
                    <a:pt x="3295" y="2420"/>
                  </a:lnTo>
                  <a:lnTo>
                    <a:pt x="3292" y="2494"/>
                  </a:lnTo>
                  <a:lnTo>
                    <a:pt x="3283" y="2568"/>
                  </a:lnTo>
                  <a:lnTo>
                    <a:pt x="3269" y="2641"/>
                  </a:lnTo>
                  <a:lnTo>
                    <a:pt x="3248" y="2711"/>
                  </a:lnTo>
                  <a:lnTo>
                    <a:pt x="3223" y="2777"/>
                  </a:lnTo>
                  <a:lnTo>
                    <a:pt x="3193" y="2843"/>
                  </a:lnTo>
                  <a:lnTo>
                    <a:pt x="3158" y="2905"/>
                  </a:lnTo>
                  <a:lnTo>
                    <a:pt x="3119" y="2963"/>
                  </a:lnTo>
                  <a:lnTo>
                    <a:pt x="3075" y="3019"/>
                  </a:lnTo>
                  <a:lnTo>
                    <a:pt x="3028" y="3071"/>
                  </a:lnTo>
                  <a:lnTo>
                    <a:pt x="2977" y="3119"/>
                  </a:lnTo>
                  <a:lnTo>
                    <a:pt x="2922" y="3163"/>
                  </a:lnTo>
                  <a:lnTo>
                    <a:pt x="2864" y="3203"/>
                  </a:lnTo>
                  <a:lnTo>
                    <a:pt x="2803" y="3238"/>
                  </a:lnTo>
                  <a:lnTo>
                    <a:pt x="2739" y="3269"/>
                  </a:lnTo>
                  <a:lnTo>
                    <a:pt x="2673" y="3294"/>
                  </a:lnTo>
                  <a:lnTo>
                    <a:pt x="2604" y="3315"/>
                  </a:lnTo>
                  <a:lnTo>
                    <a:pt x="2532" y="3329"/>
                  </a:lnTo>
                  <a:lnTo>
                    <a:pt x="2459" y="3338"/>
                  </a:lnTo>
                  <a:lnTo>
                    <a:pt x="2386" y="3341"/>
                  </a:lnTo>
                  <a:lnTo>
                    <a:pt x="909" y="3341"/>
                  </a:lnTo>
                  <a:lnTo>
                    <a:pt x="834" y="3338"/>
                  </a:lnTo>
                  <a:lnTo>
                    <a:pt x="761" y="3329"/>
                  </a:lnTo>
                  <a:lnTo>
                    <a:pt x="691" y="3315"/>
                  </a:lnTo>
                  <a:lnTo>
                    <a:pt x="622" y="3294"/>
                  </a:lnTo>
                  <a:lnTo>
                    <a:pt x="555" y="3269"/>
                  </a:lnTo>
                  <a:lnTo>
                    <a:pt x="491" y="3238"/>
                  </a:lnTo>
                  <a:lnTo>
                    <a:pt x="431" y="3203"/>
                  </a:lnTo>
                  <a:lnTo>
                    <a:pt x="372" y="3163"/>
                  </a:lnTo>
                  <a:lnTo>
                    <a:pt x="318" y="3119"/>
                  </a:lnTo>
                  <a:lnTo>
                    <a:pt x="267" y="3071"/>
                  </a:lnTo>
                  <a:lnTo>
                    <a:pt x="219" y="3019"/>
                  </a:lnTo>
                  <a:lnTo>
                    <a:pt x="176" y="2964"/>
                  </a:lnTo>
                  <a:lnTo>
                    <a:pt x="137" y="2905"/>
                  </a:lnTo>
                  <a:lnTo>
                    <a:pt x="102" y="2843"/>
                  </a:lnTo>
                  <a:lnTo>
                    <a:pt x="72" y="2777"/>
                  </a:lnTo>
                  <a:lnTo>
                    <a:pt x="47" y="2711"/>
                  </a:lnTo>
                  <a:lnTo>
                    <a:pt x="26" y="2641"/>
                  </a:lnTo>
                  <a:lnTo>
                    <a:pt x="12" y="2569"/>
                  </a:lnTo>
                  <a:lnTo>
                    <a:pt x="3" y="2495"/>
                  </a:lnTo>
                  <a:lnTo>
                    <a:pt x="0" y="2420"/>
                  </a:lnTo>
                  <a:lnTo>
                    <a:pt x="0" y="922"/>
                  </a:lnTo>
                  <a:lnTo>
                    <a:pt x="3" y="847"/>
                  </a:lnTo>
                  <a:lnTo>
                    <a:pt x="12" y="773"/>
                  </a:lnTo>
                  <a:lnTo>
                    <a:pt x="26" y="701"/>
                  </a:lnTo>
                  <a:lnTo>
                    <a:pt x="47" y="631"/>
                  </a:lnTo>
                  <a:lnTo>
                    <a:pt x="72" y="564"/>
                  </a:lnTo>
                  <a:lnTo>
                    <a:pt x="102" y="499"/>
                  </a:lnTo>
                  <a:lnTo>
                    <a:pt x="137" y="437"/>
                  </a:lnTo>
                  <a:lnTo>
                    <a:pt x="176" y="378"/>
                  </a:lnTo>
                  <a:lnTo>
                    <a:pt x="219" y="322"/>
                  </a:lnTo>
                  <a:lnTo>
                    <a:pt x="267" y="271"/>
                  </a:lnTo>
                  <a:lnTo>
                    <a:pt x="318" y="223"/>
                  </a:lnTo>
                  <a:lnTo>
                    <a:pt x="372" y="179"/>
                  </a:lnTo>
                  <a:lnTo>
                    <a:pt x="431" y="139"/>
                  </a:lnTo>
                  <a:lnTo>
                    <a:pt x="491" y="104"/>
                  </a:lnTo>
                  <a:lnTo>
                    <a:pt x="555" y="73"/>
                  </a:lnTo>
                  <a:lnTo>
                    <a:pt x="622" y="48"/>
                  </a:lnTo>
                  <a:lnTo>
                    <a:pt x="691" y="27"/>
                  </a:lnTo>
                  <a:lnTo>
                    <a:pt x="761" y="13"/>
                  </a:lnTo>
                  <a:lnTo>
                    <a:pt x="834" y="4"/>
                  </a:lnTo>
                  <a:lnTo>
                    <a:pt x="9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7">
              <a:extLst>
                <a:ext uri="{FF2B5EF4-FFF2-40B4-BE49-F238E27FC236}">
                  <a16:creationId xmlns:a16="http://schemas.microsoft.com/office/drawing/2014/main" id="{3B57F777-4D67-4517-94EA-76EE192122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36" y="1634"/>
              <a:ext cx="71" cy="71"/>
            </a:xfrm>
            <a:custGeom>
              <a:avLst/>
              <a:gdLst>
                <a:gd name="T0" fmla="*/ 737 w 1698"/>
                <a:gd name="T1" fmla="*/ 307 h 1720"/>
                <a:gd name="T2" fmla="*/ 584 w 1698"/>
                <a:gd name="T3" fmla="*/ 364 h 1720"/>
                <a:gd name="T4" fmla="*/ 456 w 1698"/>
                <a:gd name="T5" fmla="*/ 461 h 1720"/>
                <a:gd name="T6" fmla="*/ 360 w 1698"/>
                <a:gd name="T7" fmla="*/ 591 h 1720"/>
                <a:gd name="T8" fmla="*/ 304 w 1698"/>
                <a:gd name="T9" fmla="*/ 746 h 1720"/>
                <a:gd name="T10" fmla="*/ 295 w 1698"/>
                <a:gd name="T11" fmla="*/ 917 h 1720"/>
                <a:gd name="T12" fmla="*/ 337 w 1698"/>
                <a:gd name="T13" fmla="*/ 1079 h 1720"/>
                <a:gd name="T14" fmla="*/ 420 w 1698"/>
                <a:gd name="T15" fmla="*/ 1219 h 1720"/>
                <a:gd name="T16" fmla="*/ 538 w 1698"/>
                <a:gd name="T17" fmla="*/ 1328 h 1720"/>
                <a:gd name="T18" fmla="*/ 684 w 1698"/>
                <a:gd name="T19" fmla="*/ 1399 h 1720"/>
                <a:gd name="T20" fmla="*/ 849 w 1698"/>
                <a:gd name="T21" fmla="*/ 1424 h 1720"/>
                <a:gd name="T22" fmla="*/ 1014 w 1698"/>
                <a:gd name="T23" fmla="*/ 1399 h 1720"/>
                <a:gd name="T24" fmla="*/ 1160 w 1698"/>
                <a:gd name="T25" fmla="*/ 1328 h 1720"/>
                <a:gd name="T26" fmla="*/ 1279 w 1698"/>
                <a:gd name="T27" fmla="*/ 1219 h 1720"/>
                <a:gd name="T28" fmla="*/ 1362 w 1698"/>
                <a:gd name="T29" fmla="*/ 1079 h 1720"/>
                <a:gd name="T30" fmla="*/ 1404 w 1698"/>
                <a:gd name="T31" fmla="*/ 917 h 1720"/>
                <a:gd name="T32" fmla="*/ 1394 w 1698"/>
                <a:gd name="T33" fmla="*/ 746 h 1720"/>
                <a:gd name="T34" fmla="*/ 1339 w 1698"/>
                <a:gd name="T35" fmla="*/ 591 h 1720"/>
                <a:gd name="T36" fmla="*/ 1243 w 1698"/>
                <a:gd name="T37" fmla="*/ 461 h 1720"/>
                <a:gd name="T38" fmla="*/ 1114 w 1698"/>
                <a:gd name="T39" fmla="*/ 364 h 1720"/>
                <a:gd name="T40" fmla="*/ 962 w 1698"/>
                <a:gd name="T41" fmla="*/ 307 h 1720"/>
                <a:gd name="T42" fmla="*/ 849 w 1698"/>
                <a:gd name="T43" fmla="*/ 0 h 1720"/>
                <a:gd name="T44" fmla="*/ 1064 w 1698"/>
                <a:gd name="T45" fmla="*/ 27 h 1720"/>
                <a:gd name="T46" fmla="*/ 1258 w 1698"/>
                <a:gd name="T47" fmla="*/ 105 h 1720"/>
                <a:gd name="T48" fmla="*/ 1425 w 1698"/>
                <a:gd name="T49" fmla="*/ 227 h 1720"/>
                <a:gd name="T50" fmla="*/ 1558 w 1698"/>
                <a:gd name="T51" fmla="*/ 386 h 1720"/>
                <a:gd name="T52" fmla="*/ 1650 w 1698"/>
                <a:gd name="T53" fmla="*/ 575 h 1720"/>
                <a:gd name="T54" fmla="*/ 1695 w 1698"/>
                <a:gd name="T55" fmla="*/ 786 h 1720"/>
                <a:gd name="T56" fmla="*/ 1686 w 1698"/>
                <a:gd name="T57" fmla="*/ 1007 h 1720"/>
                <a:gd name="T58" fmla="*/ 1625 w 1698"/>
                <a:gd name="T59" fmla="*/ 1211 h 1720"/>
                <a:gd name="T60" fmla="*/ 1518 w 1698"/>
                <a:gd name="T61" fmla="*/ 1390 h 1720"/>
                <a:gd name="T62" fmla="*/ 1372 w 1698"/>
                <a:gd name="T63" fmla="*/ 1538 h 1720"/>
                <a:gd name="T64" fmla="*/ 1195 w 1698"/>
                <a:gd name="T65" fmla="*/ 1646 h 1720"/>
                <a:gd name="T66" fmla="*/ 994 w 1698"/>
                <a:gd name="T67" fmla="*/ 1708 h 1720"/>
                <a:gd name="T68" fmla="*/ 777 w 1698"/>
                <a:gd name="T69" fmla="*/ 1717 h 1720"/>
                <a:gd name="T70" fmla="*/ 568 w 1698"/>
                <a:gd name="T71" fmla="*/ 1672 h 1720"/>
                <a:gd name="T72" fmla="*/ 382 w 1698"/>
                <a:gd name="T73" fmla="*/ 1579 h 1720"/>
                <a:gd name="T74" fmla="*/ 225 w 1698"/>
                <a:gd name="T75" fmla="*/ 1443 h 1720"/>
                <a:gd name="T76" fmla="*/ 105 w 1698"/>
                <a:gd name="T77" fmla="*/ 1274 h 1720"/>
                <a:gd name="T78" fmla="*/ 27 w 1698"/>
                <a:gd name="T79" fmla="*/ 1077 h 1720"/>
                <a:gd name="T80" fmla="*/ 0 w 1698"/>
                <a:gd name="T81" fmla="*/ 860 h 1720"/>
                <a:gd name="T82" fmla="*/ 27 w 1698"/>
                <a:gd name="T83" fmla="*/ 643 h 1720"/>
                <a:gd name="T84" fmla="*/ 105 w 1698"/>
                <a:gd name="T85" fmla="*/ 446 h 1720"/>
                <a:gd name="T86" fmla="*/ 225 w 1698"/>
                <a:gd name="T87" fmla="*/ 276 h 1720"/>
                <a:gd name="T88" fmla="*/ 382 w 1698"/>
                <a:gd name="T89" fmla="*/ 141 h 1720"/>
                <a:gd name="T90" fmla="*/ 568 w 1698"/>
                <a:gd name="T91" fmla="*/ 48 h 1720"/>
                <a:gd name="T92" fmla="*/ 777 w 1698"/>
                <a:gd name="T93" fmla="*/ 3 h 1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98" h="1720">
                  <a:moveTo>
                    <a:pt x="849" y="296"/>
                  </a:moveTo>
                  <a:lnTo>
                    <a:pt x="793" y="298"/>
                  </a:lnTo>
                  <a:lnTo>
                    <a:pt x="737" y="307"/>
                  </a:lnTo>
                  <a:lnTo>
                    <a:pt x="684" y="321"/>
                  </a:lnTo>
                  <a:lnTo>
                    <a:pt x="633" y="340"/>
                  </a:lnTo>
                  <a:lnTo>
                    <a:pt x="584" y="364"/>
                  </a:lnTo>
                  <a:lnTo>
                    <a:pt x="538" y="392"/>
                  </a:lnTo>
                  <a:lnTo>
                    <a:pt x="495" y="424"/>
                  </a:lnTo>
                  <a:lnTo>
                    <a:pt x="456" y="461"/>
                  </a:lnTo>
                  <a:lnTo>
                    <a:pt x="420" y="501"/>
                  </a:lnTo>
                  <a:lnTo>
                    <a:pt x="388" y="544"/>
                  </a:lnTo>
                  <a:lnTo>
                    <a:pt x="360" y="591"/>
                  </a:lnTo>
                  <a:lnTo>
                    <a:pt x="337" y="640"/>
                  </a:lnTo>
                  <a:lnTo>
                    <a:pt x="317" y="693"/>
                  </a:lnTo>
                  <a:lnTo>
                    <a:pt x="304" y="746"/>
                  </a:lnTo>
                  <a:lnTo>
                    <a:pt x="295" y="802"/>
                  </a:lnTo>
                  <a:lnTo>
                    <a:pt x="293" y="860"/>
                  </a:lnTo>
                  <a:lnTo>
                    <a:pt x="295" y="917"/>
                  </a:lnTo>
                  <a:lnTo>
                    <a:pt x="304" y="974"/>
                  </a:lnTo>
                  <a:lnTo>
                    <a:pt x="317" y="1027"/>
                  </a:lnTo>
                  <a:lnTo>
                    <a:pt x="337" y="1079"/>
                  </a:lnTo>
                  <a:lnTo>
                    <a:pt x="360" y="1129"/>
                  </a:lnTo>
                  <a:lnTo>
                    <a:pt x="388" y="1176"/>
                  </a:lnTo>
                  <a:lnTo>
                    <a:pt x="420" y="1219"/>
                  </a:lnTo>
                  <a:lnTo>
                    <a:pt x="456" y="1259"/>
                  </a:lnTo>
                  <a:lnTo>
                    <a:pt x="495" y="1296"/>
                  </a:lnTo>
                  <a:lnTo>
                    <a:pt x="538" y="1328"/>
                  </a:lnTo>
                  <a:lnTo>
                    <a:pt x="584" y="1356"/>
                  </a:lnTo>
                  <a:lnTo>
                    <a:pt x="633" y="1380"/>
                  </a:lnTo>
                  <a:lnTo>
                    <a:pt x="684" y="1399"/>
                  </a:lnTo>
                  <a:lnTo>
                    <a:pt x="737" y="1413"/>
                  </a:lnTo>
                  <a:lnTo>
                    <a:pt x="793" y="1421"/>
                  </a:lnTo>
                  <a:lnTo>
                    <a:pt x="849" y="1424"/>
                  </a:lnTo>
                  <a:lnTo>
                    <a:pt x="906" y="1421"/>
                  </a:lnTo>
                  <a:lnTo>
                    <a:pt x="962" y="1413"/>
                  </a:lnTo>
                  <a:lnTo>
                    <a:pt x="1014" y="1399"/>
                  </a:lnTo>
                  <a:lnTo>
                    <a:pt x="1066" y="1380"/>
                  </a:lnTo>
                  <a:lnTo>
                    <a:pt x="1114" y="1356"/>
                  </a:lnTo>
                  <a:lnTo>
                    <a:pt x="1160" y="1328"/>
                  </a:lnTo>
                  <a:lnTo>
                    <a:pt x="1203" y="1296"/>
                  </a:lnTo>
                  <a:lnTo>
                    <a:pt x="1243" y="1259"/>
                  </a:lnTo>
                  <a:lnTo>
                    <a:pt x="1279" y="1219"/>
                  </a:lnTo>
                  <a:lnTo>
                    <a:pt x="1311" y="1176"/>
                  </a:lnTo>
                  <a:lnTo>
                    <a:pt x="1339" y="1129"/>
                  </a:lnTo>
                  <a:lnTo>
                    <a:pt x="1362" y="1079"/>
                  </a:lnTo>
                  <a:lnTo>
                    <a:pt x="1381" y="1027"/>
                  </a:lnTo>
                  <a:lnTo>
                    <a:pt x="1394" y="974"/>
                  </a:lnTo>
                  <a:lnTo>
                    <a:pt x="1404" y="917"/>
                  </a:lnTo>
                  <a:lnTo>
                    <a:pt x="1406" y="860"/>
                  </a:lnTo>
                  <a:lnTo>
                    <a:pt x="1404" y="802"/>
                  </a:lnTo>
                  <a:lnTo>
                    <a:pt x="1394" y="746"/>
                  </a:lnTo>
                  <a:lnTo>
                    <a:pt x="1381" y="693"/>
                  </a:lnTo>
                  <a:lnTo>
                    <a:pt x="1362" y="640"/>
                  </a:lnTo>
                  <a:lnTo>
                    <a:pt x="1339" y="591"/>
                  </a:lnTo>
                  <a:lnTo>
                    <a:pt x="1311" y="544"/>
                  </a:lnTo>
                  <a:lnTo>
                    <a:pt x="1279" y="501"/>
                  </a:lnTo>
                  <a:lnTo>
                    <a:pt x="1243" y="461"/>
                  </a:lnTo>
                  <a:lnTo>
                    <a:pt x="1203" y="424"/>
                  </a:lnTo>
                  <a:lnTo>
                    <a:pt x="1161" y="392"/>
                  </a:lnTo>
                  <a:lnTo>
                    <a:pt x="1114" y="364"/>
                  </a:lnTo>
                  <a:lnTo>
                    <a:pt x="1066" y="340"/>
                  </a:lnTo>
                  <a:lnTo>
                    <a:pt x="1014" y="321"/>
                  </a:lnTo>
                  <a:lnTo>
                    <a:pt x="962" y="307"/>
                  </a:lnTo>
                  <a:lnTo>
                    <a:pt x="906" y="298"/>
                  </a:lnTo>
                  <a:lnTo>
                    <a:pt x="849" y="296"/>
                  </a:lnTo>
                  <a:close/>
                  <a:moveTo>
                    <a:pt x="849" y="0"/>
                  </a:moveTo>
                  <a:lnTo>
                    <a:pt x="922" y="3"/>
                  </a:lnTo>
                  <a:lnTo>
                    <a:pt x="994" y="12"/>
                  </a:lnTo>
                  <a:lnTo>
                    <a:pt x="1064" y="27"/>
                  </a:lnTo>
                  <a:lnTo>
                    <a:pt x="1131" y="48"/>
                  </a:lnTo>
                  <a:lnTo>
                    <a:pt x="1195" y="74"/>
                  </a:lnTo>
                  <a:lnTo>
                    <a:pt x="1258" y="105"/>
                  </a:lnTo>
                  <a:lnTo>
                    <a:pt x="1317" y="141"/>
                  </a:lnTo>
                  <a:lnTo>
                    <a:pt x="1372" y="182"/>
                  </a:lnTo>
                  <a:lnTo>
                    <a:pt x="1425" y="227"/>
                  </a:lnTo>
                  <a:lnTo>
                    <a:pt x="1473" y="276"/>
                  </a:lnTo>
                  <a:lnTo>
                    <a:pt x="1518" y="330"/>
                  </a:lnTo>
                  <a:lnTo>
                    <a:pt x="1558" y="386"/>
                  </a:lnTo>
                  <a:lnTo>
                    <a:pt x="1594" y="446"/>
                  </a:lnTo>
                  <a:lnTo>
                    <a:pt x="1625" y="509"/>
                  </a:lnTo>
                  <a:lnTo>
                    <a:pt x="1650" y="575"/>
                  </a:lnTo>
                  <a:lnTo>
                    <a:pt x="1671" y="643"/>
                  </a:lnTo>
                  <a:lnTo>
                    <a:pt x="1686" y="713"/>
                  </a:lnTo>
                  <a:lnTo>
                    <a:pt x="1695" y="786"/>
                  </a:lnTo>
                  <a:lnTo>
                    <a:pt x="1698" y="860"/>
                  </a:lnTo>
                  <a:lnTo>
                    <a:pt x="1695" y="934"/>
                  </a:lnTo>
                  <a:lnTo>
                    <a:pt x="1686" y="1007"/>
                  </a:lnTo>
                  <a:lnTo>
                    <a:pt x="1671" y="1077"/>
                  </a:lnTo>
                  <a:lnTo>
                    <a:pt x="1650" y="1145"/>
                  </a:lnTo>
                  <a:lnTo>
                    <a:pt x="1625" y="1211"/>
                  </a:lnTo>
                  <a:lnTo>
                    <a:pt x="1594" y="1274"/>
                  </a:lnTo>
                  <a:lnTo>
                    <a:pt x="1558" y="1334"/>
                  </a:lnTo>
                  <a:lnTo>
                    <a:pt x="1518" y="1390"/>
                  </a:lnTo>
                  <a:lnTo>
                    <a:pt x="1473" y="1443"/>
                  </a:lnTo>
                  <a:lnTo>
                    <a:pt x="1425" y="1493"/>
                  </a:lnTo>
                  <a:lnTo>
                    <a:pt x="1372" y="1538"/>
                  </a:lnTo>
                  <a:lnTo>
                    <a:pt x="1317" y="1579"/>
                  </a:lnTo>
                  <a:lnTo>
                    <a:pt x="1258" y="1615"/>
                  </a:lnTo>
                  <a:lnTo>
                    <a:pt x="1195" y="1646"/>
                  </a:lnTo>
                  <a:lnTo>
                    <a:pt x="1131" y="1672"/>
                  </a:lnTo>
                  <a:lnTo>
                    <a:pt x="1064" y="1693"/>
                  </a:lnTo>
                  <a:lnTo>
                    <a:pt x="994" y="1708"/>
                  </a:lnTo>
                  <a:lnTo>
                    <a:pt x="922" y="1717"/>
                  </a:lnTo>
                  <a:lnTo>
                    <a:pt x="849" y="1720"/>
                  </a:lnTo>
                  <a:lnTo>
                    <a:pt x="777" y="1717"/>
                  </a:lnTo>
                  <a:lnTo>
                    <a:pt x="705" y="1708"/>
                  </a:lnTo>
                  <a:lnTo>
                    <a:pt x="635" y="1693"/>
                  </a:lnTo>
                  <a:lnTo>
                    <a:pt x="568" y="1672"/>
                  </a:lnTo>
                  <a:lnTo>
                    <a:pt x="504" y="1646"/>
                  </a:lnTo>
                  <a:lnTo>
                    <a:pt x="441" y="1615"/>
                  </a:lnTo>
                  <a:lnTo>
                    <a:pt x="382" y="1579"/>
                  </a:lnTo>
                  <a:lnTo>
                    <a:pt x="327" y="1538"/>
                  </a:lnTo>
                  <a:lnTo>
                    <a:pt x="274" y="1493"/>
                  </a:lnTo>
                  <a:lnTo>
                    <a:pt x="225" y="1443"/>
                  </a:lnTo>
                  <a:lnTo>
                    <a:pt x="181" y="1390"/>
                  </a:lnTo>
                  <a:lnTo>
                    <a:pt x="140" y="1334"/>
                  </a:lnTo>
                  <a:lnTo>
                    <a:pt x="105" y="1274"/>
                  </a:lnTo>
                  <a:lnTo>
                    <a:pt x="74" y="1211"/>
                  </a:lnTo>
                  <a:lnTo>
                    <a:pt x="48" y="1145"/>
                  </a:lnTo>
                  <a:lnTo>
                    <a:pt x="27" y="1077"/>
                  </a:lnTo>
                  <a:lnTo>
                    <a:pt x="13" y="1007"/>
                  </a:lnTo>
                  <a:lnTo>
                    <a:pt x="4" y="934"/>
                  </a:lnTo>
                  <a:lnTo>
                    <a:pt x="0" y="860"/>
                  </a:lnTo>
                  <a:lnTo>
                    <a:pt x="4" y="786"/>
                  </a:lnTo>
                  <a:lnTo>
                    <a:pt x="13" y="713"/>
                  </a:lnTo>
                  <a:lnTo>
                    <a:pt x="27" y="643"/>
                  </a:lnTo>
                  <a:lnTo>
                    <a:pt x="48" y="575"/>
                  </a:lnTo>
                  <a:lnTo>
                    <a:pt x="74" y="509"/>
                  </a:lnTo>
                  <a:lnTo>
                    <a:pt x="105" y="446"/>
                  </a:lnTo>
                  <a:lnTo>
                    <a:pt x="140" y="386"/>
                  </a:lnTo>
                  <a:lnTo>
                    <a:pt x="181" y="330"/>
                  </a:lnTo>
                  <a:lnTo>
                    <a:pt x="225" y="276"/>
                  </a:lnTo>
                  <a:lnTo>
                    <a:pt x="274" y="227"/>
                  </a:lnTo>
                  <a:lnTo>
                    <a:pt x="327" y="182"/>
                  </a:lnTo>
                  <a:lnTo>
                    <a:pt x="382" y="141"/>
                  </a:lnTo>
                  <a:lnTo>
                    <a:pt x="441" y="105"/>
                  </a:lnTo>
                  <a:lnTo>
                    <a:pt x="504" y="74"/>
                  </a:lnTo>
                  <a:lnTo>
                    <a:pt x="568" y="48"/>
                  </a:lnTo>
                  <a:lnTo>
                    <a:pt x="635" y="27"/>
                  </a:lnTo>
                  <a:lnTo>
                    <a:pt x="705" y="12"/>
                  </a:lnTo>
                  <a:lnTo>
                    <a:pt x="777" y="3"/>
                  </a:lnTo>
                  <a:lnTo>
                    <a:pt x="8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8">
              <a:extLst>
                <a:ext uri="{FF2B5EF4-FFF2-40B4-BE49-F238E27FC236}">
                  <a16:creationId xmlns:a16="http://schemas.microsoft.com/office/drawing/2014/main" id="{7BD6708D-FA8B-401A-8A48-94242C367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" y="1623"/>
              <a:ext cx="17" cy="18"/>
            </a:xfrm>
            <a:custGeom>
              <a:avLst/>
              <a:gdLst>
                <a:gd name="T0" fmla="*/ 214 w 429"/>
                <a:gd name="T1" fmla="*/ 0 h 435"/>
                <a:gd name="T2" fmla="*/ 248 w 429"/>
                <a:gd name="T3" fmla="*/ 3 h 435"/>
                <a:gd name="T4" fmla="*/ 280 w 429"/>
                <a:gd name="T5" fmla="*/ 12 h 435"/>
                <a:gd name="T6" fmla="*/ 311 w 429"/>
                <a:gd name="T7" fmla="*/ 25 h 435"/>
                <a:gd name="T8" fmla="*/ 340 w 429"/>
                <a:gd name="T9" fmla="*/ 42 h 435"/>
                <a:gd name="T10" fmla="*/ 366 w 429"/>
                <a:gd name="T11" fmla="*/ 64 h 435"/>
                <a:gd name="T12" fmla="*/ 387 w 429"/>
                <a:gd name="T13" fmla="*/ 91 h 435"/>
                <a:gd name="T14" fmla="*/ 404 w 429"/>
                <a:gd name="T15" fmla="*/ 119 h 435"/>
                <a:gd name="T16" fmla="*/ 418 w 429"/>
                <a:gd name="T17" fmla="*/ 151 h 435"/>
                <a:gd name="T18" fmla="*/ 426 w 429"/>
                <a:gd name="T19" fmla="*/ 184 h 435"/>
                <a:gd name="T20" fmla="*/ 429 w 429"/>
                <a:gd name="T21" fmla="*/ 218 h 435"/>
                <a:gd name="T22" fmla="*/ 426 w 429"/>
                <a:gd name="T23" fmla="*/ 253 h 435"/>
                <a:gd name="T24" fmla="*/ 418 w 429"/>
                <a:gd name="T25" fmla="*/ 285 h 435"/>
                <a:gd name="T26" fmla="*/ 404 w 429"/>
                <a:gd name="T27" fmla="*/ 317 h 435"/>
                <a:gd name="T28" fmla="*/ 387 w 429"/>
                <a:gd name="T29" fmla="*/ 346 h 435"/>
                <a:gd name="T30" fmla="*/ 366 w 429"/>
                <a:gd name="T31" fmla="*/ 372 h 435"/>
                <a:gd name="T32" fmla="*/ 340 w 429"/>
                <a:gd name="T33" fmla="*/ 394 h 435"/>
                <a:gd name="T34" fmla="*/ 311 w 429"/>
                <a:gd name="T35" fmla="*/ 412 h 435"/>
                <a:gd name="T36" fmla="*/ 280 w 429"/>
                <a:gd name="T37" fmla="*/ 425 h 435"/>
                <a:gd name="T38" fmla="*/ 248 w 429"/>
                <a:gd name="T39" fmla="*/ 433 h 435"/>
                <a:gd name="T40" fmla="*/ 214 w 429"/>
                <a:gd name="T41" fmla="*/ 435 h 435"/>
                <a:gd name="T42" fmla="*/ 180 w 429"/>
                <a:gd name="T43" fmla="*/ 433 h 435"/>
                <a:gd name="T44" fmla="*/ 148 w 429"/>
                <a:gd name="T45" fmla="*/ 425 h 435"/>
                <a:gd name="T46" fmla="*/ 117 w 429"/>
                <a:gd name="T47" fmla="*/ 412 h 435"/>
                <a:gd name="T48" fmla="*/ 88 w 429"/>
                <a:gd name="T49" fmla="*/ 394 h 435"/>
                <a:gd name="T50" fmla="*/ 63 w 429"/>
                <a:gd name="T51" fmla="*/ 372 h 435"/>
                <a:gd name="T52" fmla="*/ 40 w 429"/>
                <a:gd name="T53" fmla="*/ 346 h 435"/>
                <a:gd name="T54" fmla="*/ 23 w 429"/>
                <a:gd name="T55" fmla="*/ 317 h 435"/>
                <a:gd name="T56" fmla="*/ 10 w 429"/>
                <a:gd name="T57" fmla="*/ 285 h 435"/>
                <a:gd name="T58" fmla="*/ 2 w 429"/>
                <a:gd name="T59" fmla="*/ 253 h 435"/>
                <a:gd name="T60" fmla="*/ 0 w 429"/>
                <a:gd name="T61" fmla="*/ 218 h 435"/>
                <a:gd name="T62" fmla="*/ 2 w 429"/>
                <a:gd name="T63" fmla="*/ 184 h 435"/>
                <a:gd name="T64" fmla="*/ 10 w 429"/>
                <a:gd name="T65" fmla="*/ 151 h 435"/>
                <a:gd name="T66" fmla="*/ 23 w 429"/>
                <a:gd name="T67" fmla="*/ 119 h 435"/>
                <a:gd name="T68" fmla="*/ 40 w 429"/>
                <a:gd name="T69" fmla="*/ 91 h 435"/>
                <a:gd name="T70" fmla="*/ 63 w 429"/>
                <a:gd name="T71" fmla="*/ 64 h 435"/>
                <a:gd name="T72" fmla="*/ 88 w 429"/>
                <a:gd name="T73" fmla="*/ 42 h 435"/>
                <a:gd name="T74" fmla="*/ 117 w 429"/>
                <a:gd name="T75" fmla="*/ 25 h 435"/>
                <a:gd name="T76" fmla="*/ 148 w 429"/>
                <a:gd name="T77" fmla="*/ 12 h 435"/>
                <a:gd name="T78" fmla="*/ 180 w 429"/>
                <a:gd name="T79" fmla="*/ 3 h 435"/>
                <a:gd name="T80" fmla="*/ 214 w 429"/>
                <a:gd name="T81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9" h="435">
                  <a:moveTo>
                    <a:pt x="214" y="0"/>
                  </a:moveTo>
                  <a:lnTo>
                    <a:pt x="248" y="3"/>
                  </a:lnTo>
                  <a:lnTo>
                    <a:pt x="280" y="12"/>
                  </a:lnTo>
                  <a:lnTo>
                    <a:pt x="311" y="25"/>
                  </a:lnTo>
                  <a:lnTo>
                    <a:pt x="340" y="42"/>
                  </a:lnTo>
                  <a:lnTo>
                    <a:pt x="366" y="64"/>
                  </a:lnTo>
                  <a:lnTo>
                    <a:pt x="387" y="91"/>
                  </a:lnTo>
                  <a:lnTo>
                    <a:pt x="404" y="119"/>
                  </a:lnTo>
                  <a:lnTo>
                    <a:pt x="418" y="151"/>
                  </a:lnTo>
                  <a:lnTo>
                    <a:pt x="426" y="184"/>
                  </a:lnTo>
                  <a:lnTo>
                    <a:pt x="429" y="218"/>
                  </a:lnTo>
                  <a:lnTo>
                    <a:pt x="426" y="253"/>
                  </a:lnTo>
                  <a:lnTo>
                    <a:pt x="418" y="285"/>
                  </a:lnTo>
                  <a:lnTo>
                    <a:pt x="404" y="317"/>
                  </a:lnTo>
                  <a:lnTo>
                    <a:pt x="387" y="346"/>
                  </a:lnTo>
                  <a:lnTo>
                    <a:pt x="366" y="372"/>
                  </a:lnTo>
                  <a:lnTo>
                    <a:pt x="340" y="394"/>
                  </a:lnTo>
                  <a:lnTo>
                    <a:pt x="311" y="412"/>
                  </a:lnTo>
                  <a:lnTo>
                    <a:pt x="280" y="425"/>
                  </a:lnTo>
                  <a:lnTo>
                    <a:pt x="248" y="433"/>
                  </a:lnTo>
                  <a:lnTo>
                    <a:pt x="214" y="435"/>
                  </a:lnTo>
                  <a:lnTo>
                    <a:pt x="180" y="433"/>
                  </a:lnTo>
                  <a:lnTo>
                    <a:pt x="148" y="425"/>
                  </a:lnTo>
                  <a:lnTo>
                    <a:pt x="117" y="412"/>
                  </a:lnTo>
                  <a:lnTo>
                    <a:pt x="88" y="394"/>
                  </a:lnTo>
                  <a:lnTo>
                    <a:pt x="63" y="372"/>
                  </a:lnTo>
                  <a:lnTo>
                    <a:pt x="40" y="346"/>
                  </a:lnTo>
                  <a:lnTo>
                    <a:pt x="23" y="317"/>
                  </a:lnTo>
                  <a:lnTo>
                    <a:pt x="10" y="285"/>
                  </a:lnTo>
                  <a:lnTo>
                    <a:pt x="2" y="253"/>
                  </a:lnTo>
                  <a:lnTo>
                    <a:pt x="0" y="218"/>
                  </a:lnTo>
                  <a:lnTo>
                    <a:pt x="2" y="184"/>
                  </a:lnTo>
                  <a:lnTo>
                    <a:pt x="10" y="151"/>
                  </a:lnTo>
                  <a:lnTo>
                    <a:pt x="23" y="119"/>
                  </a:lnTo>
                  <a:lnTo>
                    <a:pt x="40" y="91"/>
                  </a:lnTo>
                  <a:lnTo>
                    <a:pt x="63" y="64"/>
                  </a:lnTo>
                  <a:lnTo>
                    <a:pt x="88" y="42"/>
                  </a:lnTo>
                  <a:lnTo>
                    <a:pt x="117" y="25"/>
                  </a:lnTo>
                  <a:lnTo>
                    <a:pt x="148" y="12"/>
                  </a:lnTo>
                  <a:lnTo>
                    <a:pt x="180" y="3"/>
                  </a:lnTo>
                  <a:lnTo>
                    <a:pt x="2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775410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A1C313EC-32B7-4BC6-8B38-7B24D4752B04}"/>
              </a:ext>
            </a:extLst>
          </p:cNvPr>
          <p:cNvSpPr/>
          <p:nvPr/>
        </p:nvSpPr>
        <p:spPr>
          <a:xfrm>
            <a:off x="0" y="5326347"/>
            <a:ext cx="370413" cy="134564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2A6B2A7-F970-43D8-841C-5F5654EC626D}"/>
              </a:ext>
            </a:extLst>
          </p:cNvPr>
          <p:cNvSpPr txBox="1"/>
          <p:nvPr/>
        </p:nvSpPr>
        <p:spPr>
          <a:xfrm rot="16200000">
            <a:off x="-120327" y="5860672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SLIDER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F50642B-5E97-41F2-9398-7393336E044E}"/>
              </a:ext>
            </a:extLst>
          </p:cNvPr>
          <p:cNvSpPr/>
          <p:nvPr/>
        </p:nvSpPr>
        <p:spPr>
          <a:xfrm>
            <a:off x="7015325" y="5416640"/>
            <a:ext cx="109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Working Times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457ACE9-B82F-40EA-8CCA-6BCEF2BF3EC6}"/>
              </a:ext>
            </a:extLst>
          </p:cNvPr>
          <p:cNvSpPr/>
          <p:nvPr/>
        </p:nvSpPr>
        <p:spPr>
          <a:xfrm>
            <a:off x="9794238" y="5416639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77%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CC6CCD1-D915-4641-ACEF-AF23915F9164}"/>
              </a:ext>
            </a:extLst>
          </p:cNvPr>
          <p:cNvSpPr/>
          <p:nvPr/>
        </p:nvSpPr>
        <p:spPr>
          <a:xfrm>
            <a:off x="7015325" y="4671805"/>
            <a:ext cx="819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Teamwork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31950AC-9A2B-4A5A-BBED-1FDEEBAAE13D}"/>
              </a:ext>
            </a:extLst>
          </p:cNvPr>
          <p:cNvSpPr/>
          <p:nvPr/>
        </p:nvSpPr>
        <p:spPr>
          <a:xfrm>
            <a:off x="9794238" y="4671804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92%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3806E60-4085-422C-A65E-D2E3986757D9}"/>
              </a:ext>
            </a:extLst>
          </p:cNvPr>
          <p:cNvSpPr/>
          <p:nvPr/>
        </p:nvSpPr>
        <p:spPr>
          <a:xfrm>
            <a:off x="7015325" y="3926970"/>
            <a:ext cx="7670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Efficiency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1DAB4EA-0E51-48E4-A363-92FB6EBFF68C}"/>
              </a:ext>
            </a:extLst>
          </p:cNvPr>
          <p:cNvSpPr/>
          <p:nvPr/>
        </p:nvSpPr>
        <p:spPr>
          <a:xfrm>
            <a:off x="9794238" y="3926969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56%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8DADFE9-9FBC-4BA2-BC14-56E45BD77CD2}"/>
              </a:ext>
            </a:extLst>
          </p:cNvPr>
          <p:cNvSpPr/>
          <p:nvPr/>
        </p:nvSpPr>
        <p:spPr>
          <a:xfrm>
            <a:off x="7015325" y="3182135"/>
            <a:ext cx="8917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Perspective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30A450B-2473-4574-AD48-5D9D49B405AE}"/>
              </a:ext>
            </a:extLst>
          </p:cNvPr>
          <p:cNvSpPr/>
          <p:nvPr/>
        </p:nvSpPr>
        <p:spPr>
          <a:xfrm>
            <a:off x="9794238" y="3182134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88%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1E42120-5538-4746-8D99-A2CF006C6D31}"/>
              </a:ext>
            </a:extLst>
          </p:cNvPr>
          <p:cNvCxnSpPr/>
          <p:nvPr/>
        </p:nvCxnSpPr>
        <p:spPr>
          <a:xfrm>
            <a:off x="7188292" y="5878292"/>
            <a:ext cx="2917159" cy="0"/>
          </a:xfrm>
          <a:prstGeom prst="line">
            <a:avLst/>
          </a:prstGeom>
          <a:ln w="98425" cap="rnd">
            <a:solidFill>
              <a:srgbClr val="E1E9EA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BB5A49D-24A4-431E-AEF9-903CE87CCD4C}"/>
              </a:ext>
            </a:extLst>
          </p:cNvPr>
          <p:cNvCxnSpPr/>
          <p:nvPr/>
        </p:nvCxnSpPr>
        <p:spPr>
          <a:xfrm>
            <a:off x="7188292" y="5878292"/>
            <a:ext cx="2050720" cy="0"/>
          </a:xfrm>
          <a:prstGeom prst="line">
            <a:avLst/>
          </a:prstGeom>
          <a:ln w="98425" cap="rnd">
            <a:solidFill>
              <a:schemeClr val="tx1">
                <a:lumMod val="75000"/>
                <a:lumOff val="2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911AB34-A9DD-4D38-BC9D-8C029392AEF5}"/>
              </a:ext>
            </a:extLst>
          </p:cNvPr>
          <p:cNvCxnSpPr/>
          <p:nvPr/>
        </p:nvCxnSpPr>
        <p:spPr>
          <a:xfrm>
            <a:off x="7188292" y="5133457"/>
            <a:ext cx="2917159" cy="0"/>
          </a:xfrm>
          <a:prstGeom prst="line">
            <a:avLst/>
          </a:prstGeom>
          <a:ln w="98425" cap="rnd">
            <a:solidFill>
              <a:srgbClr val="E1E9EA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1189521-827A-4D1A-BA20-7E3D63D06D8C}"/>
              </a:ext>
            </a:extLst>
          </p:cNvPr>
          <p:cNvCxnSpPr/>
          <p:nvPr/>
        </p:nvCxnSpPr>
        <p:spPr>
          <a:xfrm>
            <a:off x="7188292" y="5133457"/>
            <a:ext cx="2538618" cy="0"/>
          </a:xfrm>
          <a:prstGeom prst="line">
            <a:avLst/>
          </a:prstGeom>
          <a:ln w="98425" cap="rnd">
            <a:solidFill>
              <a:schemeClr val="tx1">
                <a:lumMod val="75000"/>
                <a:lumOff val="2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EAF74E5-1745-47D4-8F5F-E2E310FF5C1A}"/>
              </a:ext>
            </a:extLst>
          </p:cNvPr>
          <p:cNvCxnSpPr/>
          <p:nvPr/>
        </p:nvCxnSpPr>
        <p:spPr>
          <a:xfrm>
            <a:off x="7188292" y="4388622"/>
            <a:ext cx="2917159" cy="0"/>
          </a:xfrm>
          <a:prstGeom prst="line">
            <a:avLst/>
          </a:prstGeom>
          <a:ln w="98425" cap="rnd">
            <a:solidFill>
              <a:srgbClr val="E1E9EA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0A541E7-DE9C-4C3F-B9F4-89439ECD4229}"/>
              </a:ext>
            </a:extLst>
          </p:cNvPr>
          <p:cNvCxnSpPr/>
          <p:nvPr/>
        </p:nvCxnSpPr>
        <p:spPr>
          <a:xfrm>
            <a:off x="7188292" y="4388622"/>
            <a:ext cx="1458579" cy="0"/>
          </a:xfrm>
          <a:prstGeom prst="line">
            <a:avLst/>
          </a:prstGeom>
          <a:ln w="98425" cap="rnd">
            <a:solidFill>
              <a:schemeClr val="tx1">
                <a:lumMod val="75000"/>
                <a:lumOff val="2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C843CBE-EA84-43EF-B5DA-D087C609D448}"/>
              </a:ext>
            </a:extLst>
          </p:cNvPr>
          <p:cNvCxnSpPr/>
          <p:nvPr/>
        </p:nvCxnSpPr>
        <p:spPr>
          <a:xfrm>
            <a:off x="7188292" y="3643787"/>
            <a:ext cx="2917159" cy="0"/>
          </a:xfrm>
          <a:prstGeom prst="line">
            <a:avLst/>
          </a:prstGeom>
          <a:ln w="98425" cap="rnd">
            <a:solidFill>
              <a:srgbClr val="E1E9EA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239A309-B71A-4BCC-948A-918A22720E9D}"/>
              </a:ext>
            </a:extLst>
          </p:cNvPr>
          <p:cNvCxnSpPr/>
          <p:nvPr/>
        </p:nvCxnSpPr>
        <p:spPr>
          <a:xfrm>
            <a:off x="7188292" y="3643787"/>
            <a:ext cx="2325189" cy="0"/>
          </a:xfrm>
          <a:prstGeom prst="line">
            <a:avLst/>
          </a:prstGeom>
          <a:ln w="98425" cap="rnd">
            <a:solidFill>
              <a:schemeClr val="tx1">
                <a:lumMod val="75000"/>
                <a:lumOff val="2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B880BBC-ACE3-48D4-90A5-9B8C90F2B4E4}"/>
              </a:ext>
            </a:extLst>
          </p:cNvPr>
          <p:cNvSpPr txBox="1"/>
          <p:nvPr/>
        </p:nvSpPr>
        <p:spPr>
          <a:xfrm flipH="1">
            <a:off x="7015325" y="1024363"/>
            <a:ext cx="29535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Write Subtitle Right Here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6F35885-30DA-4B68-8B2C-BC16276A7F4E}"/>
              </a:ext>
            </a:extLst>
          </p:cNvPr>
          <p:cNvSpPr txBox="1"/>
          <p:nvPr/>
        </p:nvSpPr>
        <p:spPr>
          <a:xfrm>
            <a:off x="9940149" y="533563"/>
            <a:ext cx="516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spc="600" dirty="0">
                <a:solidFill>
                  <a:sysClr val="windowText" lastClr="000000"/>
                </a:solidFill>
              </a:rPr>
              <a:t>+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3CAA8FE7-B79B-41C4-A9F4-76E504D507D9}"/>
              </a:ext>
            </a:extLst>
          </p:cNvPr>
          <p:cNvGrpSpPr/>
          <p:nvPr/>
        </p:nvGrpSpPr>
        <p:grpSpPr>
          <a:xfrm>
            <a:off x="7145493" y="2551136"/>
            <a:ext cx="308108" cy="75784"/>
            <a:chOff x="6116598" y="6636279"/>
            <a:chExt cx="485214" cy="119346"/>
          </a:xfrm>
          <a:solidFill>
            <a:schemeClr val="bg1">
              <a:lumMod val="75000"/>
            </a:schemeClr>
          </a:solidFill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21CEA2F-CC47-4F52-BCE6-2306C73260B6}"/>
                </a:ext>
              </a:extLst>
            </p:cNvPr>
            <p:cNvSpPr/>
            <p:nvPr/>
          </p:nvSpPr>
          <p:spPr>
            <a:xfrm>
              <a:off x="6116598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D60A0B76-9553-45EA-A4DA-98722747DE14}"/>
                </a:ext>
              </a:extLst>
            </p:cNvPr>
            <p:cNvSpPr/>
            <p:nvPr/>
          </p:nvSpPr>
          <p:spPr>
            <a:xfrm>
              <a:off x="6298880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4E791B96-51EA-49D0-AA3F-00818D4241C8}"/>
                </a:ext>
              </a:extLst>
            </p:cNvPr>
            <p:cNvSpPr/>
            <p:nvPr/>
          </p:nvSpPr>
          <p:spPr>
            <a:xfrm>
              <a:off x="6482466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34633899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2C9F1922-FEA4-4E02-B408-9E96A2D9C574}"/>
              </a:ext>
            </a:extLst>
          </p:cNvPr>
          <p:cNvSpPr txBox="1"/>
          <p:nvPr/>
        </p:nvSpPr>
        <p:spPr>
          <a:xfrm flipH="1">
            <a:off x="7104860" y="1470755"/>
            <a:ext cx="29535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Write Subtitle Right Here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FD627CD-8425-4AF2-B7F6-F67874420A91}"/>
              </a:ext>
            </a:extLst>
          </p:cNvPr>
          <p:cNvSpPr/>
          <p:nvPr/>
        </p:nvSpPr>
        <p:spPr>
          <a:xfrm>
            <a:off x="8385912" y="4013874"/>
            <a:ext cx="3287544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 dolor sit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consectetur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adipiscing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elit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sed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do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eiusmod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Lorem ipsum dolor sit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09F96E4-C028-4347-A006-853A3FA95682}"/>
              </a:ext>
            </a:extLst>
          </p:cNvPr>
          <p:cNvSpPr txBox="1"/>
          <p:nvPr/>
        </p:nvSpPr>
        <p:spPr>
          <a:xfrm>
            <a:off x="10029684" y="979955"/>
            <a:ext cx="516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spc="600" dirty="0">
                <a:solidFill>
                  <a:sysClr val="windowText" lastClr="000000"/>
                </a:solidFill>
              </a:rPr>
              <a:t>+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5C6E870-0D32-49E9-BCF5-5CF6F7623BE6}"/>
              </a:ext>
            </a:extLst>
          </p:cNvPr>
          <p:cNvGrpSpPr/>
          <p:nvPr/>
        </p:nvGrpSpPr>
        <p:grpSpPr>
          <a:xfrm>
            <a:off x="7235028" y="2997528"/>
            <a:ext cx="308108" cy="75784"/>
            <a:chOff x="6116598" y="6636279"/>
            <a:chExt cx="485214" cy="119346"/>
          </a:xfrm>
          <a:solidFill>
            <a:schemeClr val="bg1">
              <a:lumMod val="75000"/>
            </a:schemeClr>
          </a:solidFill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B5D8775-89BB-43A6-9625-3AEB5951535E}"/>
                </a:ext>
              </a:extLst>
            </p:cNvPr>
            <p:cNvSpPr/>
            <p:nvPr/>
          </p:nvSpPr>
          <p:spPr>
            <a:xfrm>
              <a:off x="6116598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ACA63387-5493-4F55-A156-D5AA3D1EBDA4}"/>
                </a:ext>
              </a:extLst>
            </p:cNvPr>
            <p:cNvSpPr/>
            <p:nvPr/>
          </p:nvSpPr>
          <p:spPr>
            <a:xfrm>
              <a:off x="6298880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04A58F4-0220-4C42-910E-B38A03EDF6B5}"/>
                </a:ext>
              </a:extLst>
            </p:cNvPr>
            <p:cNvSpPr/>
            <p:nvPr/>
          </p:nvSpPr>
          <p:spPr>
            <a:xfrm>
              <a:off x="6482466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82090788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>
            <a:extLst>
              <a:ext uri="{FF2B5EF4-FFF2-40B4-BE49-F238E27FC236}">
                <a16:creationId xmlns:a16="http://schemas.microsoft.com/office/drawing/2014/main" id="{BC30793B-0181-4051-B648-3FB829142364}"/>
              </a:ext>
            </a:extLst>
          </p:cNvPr>
          <p:cNvSpPr txBox="1"/>
          <p:nvPr/>
        </p:nvSpPr>
        <p:spPr>
          <a:xfrm>
            <a:off x="1194091" y="4320355"/>
            <a:ext cx="4140028" cy="83099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Our Company Is The Leading Brand!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CDC0ED2-FE3E-461C-89DC-4A9F67A7A065}"/>
              </a:ext>
            </a:extLst>
          </p:cNvPr>
          <p:cNvSpPr txBox="1"/>
          <p:nvPr/>
        </p:nvSpPr>
        <p:spPr>
          <a:xfrm>
            <a:off x="6521633" y="4320354"/>
            <a:ext cx="4140028" cy="83099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Our Company Is The Leading Brand!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5F65B84-5A7E-4410-90A2-BE6804A408C0}"/>
              </a:ext>
            </a:extLst>
          </p:cNvPr>
          <p:cNvSpPr/>
          <p:nvPr/>
        </p:nvSpPr>
        <p:spPr>
          <a:xfrm>
            <a:off x="987566" y="5528411"/>
            <a:ext cx="4553078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 dolor sit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7216A81-88A8-42B0-8286-207DE48F4A80}"/>
              </a:ext>
            </a:extLst>
          </p:cNvPr>
          <p:cNvSpPr/>
          <p:nvPr/>
        </p:nvSpPr>
        <p:spPr>
          <a:xfrm>
            <a:off x="6314694" y="5528411"/>
            <a:ext cx="4553078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 dolor sit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9B5D5D3-892C-4919-9C6A-92F3C4305A7D}"/>
              </a:ext>
            </a:extLst>
          </p:cNvPr>
          <p:cNvSpPr txBox="1"/>
          <p:nvPr/>
        </p:nvSpPr>
        <p:spPr>
          <a:xfrm>
            <a:off x="5080465" y="576474"/>
            <a:ext cx="20310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GALLERY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094D9A2-2FD1-4E29-A1C5-7BF706065398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DAC0F04-5248-47E4-ACA3-1ECD96F0A977}"/>
              </a:ext>
            </a:extLst>
          </p:cNvPr>
          <p:cNvSpPr txBox="1"/>
          <p:nvPr/>
        </p:nvSpPr>
        <p:spPr>
          <a:xfrm>
            <a:off x="7564510" y="222531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058645086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Custom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C4FF"/>
      </a:accent1>
      <a:accent2>
        <a:srgbClr val="00B0F0"/>
      </a:accent2>
      <a:accent3>
        <a:srgbClr val="00A7E2"/>
      </a:accent3>
      <a:accent4>
        <a:srgbClr val="00A1DA"/>
      </a:accent4>
      <a:accent5>
        <a:srgbClr val="5B9BD5"/>
      </a:accent5>
      <a:accent6>
        <a:srgbClr val="0094C8"/>
      </a:accent6>
      <a:hlink>
        <a:srgbClr val="0088B8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1749</Words>
  <Application>Microsoft Office PowerPoint</Application>
  <PresentationFormat>Widescreen</PresentationFormat>
  <Paragraphs>374</Paragraphs>
  <Slides>30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Aharoni</vt:lpstr>
      <vt:lpstr>Arial</vt:lpstr>
      <vt:lpstr>Berlin Sans FB</vt:lpstr>
      <vt:lpstr>Calibri</vt:lpstr>
      <vt:lpstr>Calibri Light</vt:lpstr>
      <vt:lpstr>Freestyle Script</vt:lpstr>
      <vt:lpstr>Gill Sans</vt:lpstr>
      <vt:lpstr>Montserrat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Riyan</dc:creator>
  <cp:lastModifiedBy>ASUS ROG</cp:lastModifiedBy>
  <cp:revision>68</cp:revision>
  <dcterms:created xsi:type="dcterms:W3CDTF">2018-08-22T03:03:40Z</dcterms:created>
  <dcterms:modified xsi:type="dcterms:W3CDTF">2018-08-22T12:15:42Z</dcterms:modified>
</cp:coreProperties>
</file>