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320" y="6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A9CFFCA-9BA1-4882-8A9B-91856D9176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CE1AEC7-BED2-497F-9F93-56B3C9C05D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F7F99C4-1511-4493-BC18-27E6274F7B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DA98E5B-3EF5-48E5-93AE-E76748B8CE9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BCCF687-A9A2-444D-A06A-96DB477542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6781C8A-9112-4424-A1D4-27ACAD207D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67C757B-DEA4-490A-A5B3-A2D968573E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986EA6F-3CE9-420A-9256-55EE927E79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45429047-A5CE-4BDF-90AF-36FDCC59A93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755D94-9F50-4516-8C08-52FFB2B046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4994BA0-EBFE-49B1-B153-A110246EBDB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7CB1D48E-CD93-41B0-B9A5-4CD564CD6E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6DE161D-4BDD-4AB4-BED5-5EE9203860A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DE66333-B89C-4730-9105-D544245F78A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786CD1C-C2D4-406B-B7AD-ADCFD4AC5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0AF119D-9EAB-44CA-A838-4CFB22A5C8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9500" y="368300"/>
            <a:ext cx="5664200" cy="5664200"/>
          </a:xfrm>
        </p:spPr>
      </p:pic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BFCDE40-6179-492B-8E42-1A66D160FB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6" b="7306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8C413AB-F6AF-4873-BAD3-BC4720956C8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2" b="1961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C16E783-573A-4E17-AFEA-FBCCC3A778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656DEC-B114-429E-BB0D-06B02F5557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F5E8DEB-AC48-43EB-9198-E6B263DBB8E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6" b="21856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18BD98B-B3C0-454E-A45F-A909FCC6C6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5" r="22635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04A5238-C63D-42FE-9894-AC2D7A8CBAF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EA0EC4A-A722-4658-8EC5-00212D8975D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158B4E7-EE19-4929-A205-DC1F04FE8F7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4776EBC-43B4-4D91-B414-6D0131DBD18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A1AD0E3-A8E3-4379-9B8A-D93EF882A5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4F27DDB-4CA0-40B6-BA25-F3B4C885C9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9BC8F93-9CE1-4A76-8C98-4AEF11B19E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1" r="5861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976D89C-EEF4-41BA-BCEF-E8C10344862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" r="5885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487D2F-920C-41C8-88B3-712F3F1D0CB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6" b="11296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50F5B0D-B38D-47FE-9733-2B2FEE14D2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38" b="35938"/>
          <a:stretch>
            <a:fillRect/>
          </a:stretch>
        </p:blipFill>
        <p:spPr/>
      </p:pic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EC773D2-DA7E-4DC5-B62D-FBCB86C8ED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7C3182-C866-41D6-91C3-61B21BE71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5154" r="6357" b="11134"/>
          <a:stretch>
            <a:fillRect/>
          </a:stretch>
        </p:blipFill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66F94B2-8D3F-43EF-91E3-FD09805411E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7" b="2828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7B73079-24A8-4863-924C-90680BBBD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23616" r="5928" b="27712"/>
          <a:stretch>
            <a:fillRect/>
          </a:stretch>
        </p:blipFill>
        <p:spPr>
          <a:xfrm>
            <a:off x="2597426" y="2342322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</p:spPr>
      </p:pic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e Orang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719"/>
      </a:accent1>
      <a:accent2>
        <a:srgbClr val="FF8C00"/>
      </a:accent2>
      <a:accent3>
        <a:srgbClr val="E57E00"/>
      </a:accent3>
      <a:accent4>
        <a:srgbClr val="CC7000"/>
      </a:accent4>
      <a:accent5>
        <a:srgbClr val="B26200"/>
      </a:accent5>
      <a:accent6>
        <a:srgbClr val="995400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44</cp:revision>
  <dcterms:created xsi:type="dcterms:W3CDTF">2018-06-04T07:56:24Z</dcterms:created>
  <dcterms:modified xsi:type="dcterms:W3CDTF">2018-07-24T14:50:16Z</dcterms:modified>
</cp:coreProperties>
</file>