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1320" y="6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186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702367" y="1272210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3432314" y="1272210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162261" y="1272210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892208" y="1272210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48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882886" y="1222513"/>
            <a:ext cx="2160105" cy="21601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149008" y="1222513"/>
            <a:ext cx="2160105" cy="21601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149008" y="3475383"/>
            <a:ext cx="2160105" cy="21601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3882885" y="3475383"/>
            <a:ext cx="2160105" cy="21601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5718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59063" y="367864"/>
            <a:ext cx="5665078" cy="566507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7606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89113" y="1086678"/>
            <a:ext cx="4505739" cy="577132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8458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940904" y="1388166"/>
            <a:ext cx="6718852" cy="408166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7574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351722" y="1080053"/>
            <a:ext cx="2570922" cy="46978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8242853" y="3525078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8242853" y="1080053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4081670" y="3525078"/>
            <a:ext cx="4002157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736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8931966" y="3538330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8931966" y="1146314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6202018" y="3538330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6202018" y="1146314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42122" y="3538330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742122" y="1146314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021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175515" y="3485322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3511827" y="1146314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3511827" y="3485322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48139" y="1146314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410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48138" y="1881809"/>
            <a:ext cx="2928731" cy="497619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3869634" y="0"/>
            <a:ext cx="2928731" cy="497619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7434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4625009" y="424069"/>
            <a:ext cx="7566991" cy="585746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7491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6212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4044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342900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057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8201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822713" y="874643"/>
            <a:ext cx="9369286" cy="40684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404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0669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37307" y="3474981"/>
            <a:ext cx="2888974" cy="175259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860671" y="1696277"/>
            <a:ext cx="2888974" cy="175259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970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702367" y="1722784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3432314" y="1722784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162261" y="1722784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892208" y="1722784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212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E30CA-D518-4CF7-8F1C-CA59FE64B199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45159-DA32-4150-BC48-CE91366AD03B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512" y="427383"/>
            <a:ext cx="189980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 userDrawn="1"/>
        </p:nvSpPr>
        <p:spPr>
          <a:xfrm>
            <a:off x="0" y="150384"/>
            <a:ext cx="2085827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1200" spc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SKY.THEME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1251096" y="6417365"/>
            <a:ext cx="94090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1233972" y="6430617"/>
            <a:ext cx="1062278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r"/>
            <a:r>
              <a:rPr lang="en-US" sz="1200" spc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4203583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DA9CFFCA-9BA1-4882-8A9B-91856D91761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75" b="21875"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5240637" y="3168348"/>
            <a:ext cx="1710726" cy="120032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7200" dirty="0">
                <a:solidFill>
                  <a:schemeClr val="bg1"/>
                </a:solidFill>
                <a:latin typeface="+mj-lt"/>
              </a:rPr>
              <a:t>SKY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88312" y="4368677"/>
            <a:ext cx="5415393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+mj-lt"/>
              </a:rPr>
              <a:t>Multipurpose </a:t>
            </a:r>
            <a:r>
              <a:rPr lang="en-US" sz="2000" dirty="0" err="1">
                <a:solidFill>
                  <a:schemeClr val="bg1"/>
                </a:solidFill>
                <a:latin typeface="+mj-lt"/>
              </a:rPr>
              <a:t>Powerpoint</a:t>
            </a:r>
            <a:r>
              <a:rPr lang="en-US" sz="2000" dirty="0">
                <a:solidFill>
                  <a:schemeClr val="bg1"/>
                </a:solidFill>
                <a:latin typeface="+mj-lt"/>
              </a:rPr>
              <a:t> Presentation Template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5617029" y="2089213"/>
            <a:ext cx="957942" cy="957942"/>
            <a:chOff x="5704114" y="1636731"/>
            <a:chExt cx="783772" cy="783772"/>
          </a:xfrm>
        </p:grpSpPr>
        <p:sp>
          <p:nvSpPr>
            <p:cNvPr id="7" name="Teardrop 6"/>
            <p:cNvSpPr/>
            <p:nvPr/>
          </p:nvSpPr>
          <p:spPr>
            <a:xfrm>
              <a:off x="5704114" y="1636731"/>
              <a:ext cx="783772" cy="783772"/>
            </a:xfrm>
            <a:prstGeom prst="teardrop">
              <a:avLst/>
            </a:prstGeom>
            <a:noFill/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5863772" y="1796388"/>
              <a:ext cx="464457" cy="4644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588505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6096000" y="0"/>
            <a:ext cx="0" cy="2670313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562028" y="2793520"/>
            <a:ext cx="7067961" cy="144655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Great companies are built</a:t>
            </a:r>
          </a:p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on great product</a:t>
            </a:r>
          </a:p>
        </p:txBody>
      </p:sp>
      <p:sp>
        <p:nvSpPr>
          <p:cNvPr id="4" name="Rectangle 3"/>
          <p:cNvSpPr/>
          <p:nvPr/>
        </p:nvSpPr>
        <p:spPr>
          <a:xfrm>
            <a:off x="2487577" y="4363277"/>
            <a:ext cx="72168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</p:spTree>
    <p:extLst>
      <p:ext uri="{BB962C8B-B14F-4D97-AF65-F5344CB8AC3E}">
        <p14:creationId xmlns:p14="http://schemas.microsoft.com/office/powerpoint/2010/main" val="25157809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502721" y="2364287"/>
            <a:ext cx="546998" cy="483534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3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426982" y="2363782"/>
            <a:ext cx="512583" cy="483535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222576" y="2363781"/>
            <a:ext cx="572308" cy="483535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13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908117" y="3331724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103539" y="296239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733574" y="3331724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928996" y="296239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559031" y="3331724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754453" y="296239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10048033" y="2363781"/>
            <a:ext cx="572308" cy="483535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23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6" name="Rectangle 25"/>
          <p:cNvSpPr/>
          <p:nvPr/>
        </p:nvSpPr>
        <p:spPr>
          <a:xfrm>
            <a:off x="9384488" y="3331724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579910" y="296239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0" y="515563"/>
            <a:ext cx="3530134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Service</a:t>
            </a:r>
          </a:p>
        </p:txBody>
      </p:sp>
      <p:sp>
        <p:nvSpPr>
          <p:cNvPr id="30" name="Rectangle 29"/>
          <p:cNvSpPr/>
          <p:nvPr/>
        </p:nvSpPr>
        <p:spPr>
          <a:xfrm>
            <a:off x="3523707" y="1695080"/>
            <a:ext cx="2319130" cy="3273287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7405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8869" y="1257684"/>
            <a:ext cx="2834430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NEW</a:t>
            </a:r>
          </a:p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</a:t>
            </a:r>
          </a:p>
        </p:txBody>
      </p:sp>
      <p:sp>
        <p:nvSpPr>
          <p:cNvPr id="3" name="Rectangle 2"/>
          <p:cNvSpPr/>
          <p:nvPr/>
        </p:nvSpPr>
        <p:spPr>
          <a:xfrm>
            <a:off x="728869" y="3144077"/>
            <a:ext cx="252174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957998" y="1477301"/>
            <a:ext cx="546998" cy="483534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5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955022" y="3897724"/>
            <a:ext cx="512583" cy="483535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772520" y="3897723"/>
            <a:ext cx="572308" cy="483535"/>
            <a:chOff x="8106304" y="2931585"/>
            <a:chExt cx="481012" cy="406400"/>
          </a:xfrm>
          <a:solidFill>
            <a:schemeClr val="accent4"/>
          </a:solidFill>
        </p:grpSpPr>
        <p:sp>
          <p:nvSpPr>
            <p:cNvPr id="15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4955022" y="2444738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955022" y="2075406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955022" y="4865666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955022" y="4496334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8773133" y="4865666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773133" y="4496334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8772520" y="1455017"/>
            <a:ext cx="423092" cy="551026"/>
            <a:chOff x="11255376" y="0"/>
            <a:chExt cx="666750" cy="868363"/>
          </a:xfrm>
          <a:solidFill>
            <a:schemeClr val="accent3"/>
          </a:solidFill>
        </p:grpSpPr>
        <p:sp>
          <p:nvSpPr>
            <p:cNvPr id="25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8772520" y="2497746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8772520" y="2128414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34199638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DCE1AEC7-BED2-497F-9F93-56B3C9C05D9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70" b="19670"/>
          <a:stretch>
            <a:fillRect/>
          </a:stretch>
        </p:blipFill>
        <p:spPr/>
      </p:pic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0F7F99C4-1511-4493-BC18-27E6274F7BD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70" b="19670"/>
          <a:stretch>
            <a:fillRect/>
          </a:stretch>
        </p:blipFill>
        <p:spPr/>
      </p:pic>
      <p:sp>
        <p:nvSpPr>
          <p:cNvPr id="2" name="TextBox 1"/>
          <p:cNvSpPr txBox="1"/>
          <p:nvPr/>
        </p:nvSpPr>
        <p:spPr>
          <a:xfrm>
            <a:off x="7030460" y="1601051"/>
            <a:ext cx="4224233" cy="144655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 business that</a:t>
            </a:r>
          </a:p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makes nothing.</a:t>
            </a:r>
          </a:p>
        </p:txBody>
      </p:sp>
      <p:sp>
        <p:nvSpPr>
          <p:cNvPr id="3" name="Rectangle 2"/>
          <p:cNvSpPr/>
          <p:nvPr/>
        </p:nvSpPr>
        <p:spPr>
          <a:xfrm>
            <a:off x="7030460" y="3448877"/>
            <a:ext cx="422423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5" name="Rectangle 4"/>
          <p:cNvSpPr/>
          <p:nvPr/>
        </p:nvSpPr>
        <p:spPr>
          <a:xfrm>
            <a:off x="937307" y="1696278"/>
            <a:ext cx="2888974" cy="17525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860671" y="3474982"/>
            <a:ext cx="2888974" cy="17525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4143384" y="3613016"/>
            <a:ext cx="546998" cy="483534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14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4140408" y="4580453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140408" y="4211121"/>
            <a:ext cx="1508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1231627" y="1834603"/>
            <a:ext cx="512583" cy="483535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" name="Rectangle 24"/>
          <p:cNvSpPr/>
          <p:nvPr/>
        </p:nvSpPr>
        <p:spPr>
          <a:xfrm>
            <a:off x="1231627" y="2802545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231627" y="2433213"/>
            <a:ext cx="1508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17223855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EDA98E5B-3EF5-48E5-93AE-E76748B8CE9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94" b="9194"/>
          <a:stretch>
            <a:fillRect/>
          </a:stretch>
        </p:blipFill>
        <p:spPr/>
      </p:pic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2BCCF687-A9A2-444D-A06A-96DB4775429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69" b="9169"/>
          <a:stretch>
            <a:fillRect/>
          </a:stretch>
        </p:blipFill>
        <p:spPr/>
      </p:pic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66781C8A-9112-4424-A1D4-27ACAD207DEB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69" b="9169"/>
          <a:stretch>
            <a:fillRect/>
          </a:stretch>
        </p:blipFill>
        <p:spPr/>
      </p:pic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567C757B-DEA4-490A-A5B3-A2D968573EF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94" b="9194"/>
          <a:stretch>
            <a:fillRect/>
          </a:stretch>
        </p:blipFill>
        <p:spPr/>
      </p:pic>
      <p:sp>
        <p:nvSpPr>
          <p:cNvPr id="9" name="TextBox 8"/>
          <p:cNvSpPr txBox="1"/>
          <p:nvPr/>
        </p:nvSpPr>
        <p:spPr>
          <a:xfrm>
            <a:off x="0" y="515563"/>
            <a:ext cx="3820277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Exclusive Team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02367" y="4338889"/>
            <a:ext cx="2597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371742" y="3969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432314" y="4338889"/>
            <a:ext cx="2597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101689" y="3969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162261" y="4338889"/>
            <a:ext cx="2597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831636" y="3969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8892208" y="4338889"/>
            <a:ext cx="2597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561583" y="3969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23" name="Rectangle 22"/>
          <p:cNvSpPr/>
          <p:nvPr/>
        </p:nvSpPr>
        <p:spPr>
          <a:xfrm>
            <a:off x="2537243" y="5240354"/>
            <a:ext cx="71175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cxnSp>
        <p:nvCxnSpPr>
          <p:cNvPr id="24" name="Straight Connector 23"/>
          <p:cNvCxnSpPr/>
          <p:nvPr/>
        </p:nvCxnSpPr>
        <p:spPr>
          <a:xfrm>
            <a:off x="490330" y="5067762"/>
            <a:ext cx="11158331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702367" y="3417790"/>
            <a:ext cx="425341" cy="425341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716906" y="3445794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432314" y="3417790"/>
            <a:ext cx="425341" cy="425341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3446853" y="3445794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33" name="Rectangle 32"/>
          <p:cNvSpPr/>
          <p:nvPr/>
        </p:nvSpPr>
        <p:spPr>
          <a:xfrm>
            <a:off x="6160974" y="3417790"/>
            <a:ext cx="425341" cy="425341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6175513" y="3445794"/>
            <a:ext cx="45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35" name="Rectangle 34"/>
          <p:cNvSpPr/>
          <p:nvPr/>
        </p:nvSpPr>
        <p:spPr>
          <a:xfrm>
            <a:off x="8892208" y="3417790"/>
            <a:ext cx="425341" cy="425341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8906747" y="3445794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7026522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8986EA6F-3CE9-420A-9256-55EE927E79C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69" b="9169"/>
          <a:stretch>
            <a:fillRect/>
          </a:stretch>
        </p:blipFill>
        <p:spPr/>
      </p:pic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45429047-A5CE-4BDF-90AF-36FDCC59A93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94" b="9194"/>
          <a:stretch>
            <a:fillRect/>
          </a:stretch>
        </p:blipFill>
        <p:spPr/>
      </p:pic>
      <p:sp>
        <p:nvSpPr>
          <p:cNvPr id="14" name="Rectangle 13"/>
          <p:cNvSpPr/>
          <p:nvPr/>
        </p:nvSpPr>
        <p:spPr>
          <a:xfrm>
            <a:off x="702367" y="3761889"/>
            <a:ext cx="2597426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02367" y="3392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432314" y="3761889"/>
            <a:ext cx="2597426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432314" y="3392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162261" y="3761889"/>
            <a:ext cx="2597426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62261" y="3392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892208" y="3761889"/>
            <a:ext cx="2597426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892208" y="3392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847028" y="4832930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847028" y="4832930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847028" y="5327933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847028" y="5327933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02367" y="4523819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694626" y="4702125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694626" y="519712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02367" y="5011236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cxnSp>
        <p:nvCxnSpPr>
          <p:cNvPr id="30" name="Straight Connector 29"/>
          <p:cNvCxnSpPr/>
          <p:nvPr/>
        </p:nvCxnSpPr>
        <p:spPr>
          <a:xfrm>
            <a:off x="3576975" y="4832930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3576975" y="4832930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3576975" y="5327933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3576975" y="5327933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432314" y="4523819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424573" y="4702125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424573" y="519712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432314" y="5011236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cxnSp>
        <p:nvCxnSpPr>
          <p:cNvPr id="38" name="Straight Connector 37"/>
          <p:cNvCxnSpPr/>
          <p:nvPr/>
        </p:nvCxnSpPr>
        <p:spPr>
          <a:xfrm>
            <a:off x="6306922" y="4832930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6306922" y="4832930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6306922" y="5327933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6306922" y="5327933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162261" y="4523819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154520" y="4702125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8154520" y="519712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162261" y="5011236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cxnSp>
        <p:nvCxnSpPr>
          <p:cNvPr id="46" name="Straight Connector 45"/>
          <p:cNvCxnSpPr/>
          <p:nvPr/>
        </p:nvCxnSpPr>
        <p:spPr>
          <a:xfrm>
            <a:off x="9036869" y="4832930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9036869" y="4832930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9036869" y="5327933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9036869" y="5327933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8892208" y="4523819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0884467" y="4702125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0884467" y="519712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8892208" y="5011236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84755D94-9F50-4516-8C08-52FFB2B046B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69" b="9169"/>
          <a:stretch>
            <a:fillRect/>
          </a:stretch>
        </p:blipFill>
        <p:spPr/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A4994BA0-EBFE-49B1-B153-A110246EBDB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94" b="919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697043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7CB1D48E-CD93-41B0-B9A5-4CD564CD6E7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5" name="TextBox 14"/>
          <p:cNvSpPr txBox="1"/>
          <p:nvPr/>
        </p:nvSpPr>
        <p:spPr>
          <a:xfrm>
            <a:off x="556591" y="1257684"/>
            <a:ext cx="2834430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NEW</a:t>
            </a:r>
          </a:p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TEAM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56591" y="3050164"/>
            <a:ext cx="283443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829894" y="2931636"/>
            <a:ext cx="1827743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12,000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829894" y="1257684"/>
            <a:ext cx="1635384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5,500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829894" y="4552628"/>
            <a:ext cx="1127232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958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829893" y="3645163"/>
            <a:ext cx="899413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02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829893" y="1971211"/>
            <a:ext cx="822469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29894" y="5266155"/>
            <a:ext cx="876971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03</a:t>
            </a:r>
          </a:p>
        </p:txBody>
      </p:sp>
      <p:sp>
        <p:nvSpPr>
          <p:cNvPr id="27" name="Oval 26"/>
          <p:cNvSpPr/>
          <p:nvPr/>
        </p:nvSpPr>
        <p:spPr>
          <a:xfrm>
            <a:off x="6395854" y="1469359"/>
            <a:ext cx="1666411" cy="1666411"/>
          </a:xfrm>
          <a:prstGeom prst="ellipse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6959295" y="2034270"/>
            <a:ext cx="539528" cy="536587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29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26DE161D-4BDD-4AB4-BED5-5EE9203860A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8DE66333-B89C-4730-9105-D544245F78A6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D786CD1C-C2D4-406B-B7AD-ADCFD4AC5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663178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ardrop 6"/>
          <p:cNvSpPr/>
          <p:nvPr/>
        </p:nvSpPr>
        <p:spPr>
          <a:xfrm>
            <a:off x="5791200" y="0"/>
            <a:ext cx="6400800" cy="6400800"/>
          </a:xfrm>
          <a:prstGeom prst="teardrop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610158" y="768626"/>
            <a:ext cx="1364974" cy="136497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975132" y="5473147"/>
            <a:ext cx="927653" cy="92765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5006491" y="1209345"/>
            <a:ext cx="572308" cy="483535"/>
            <a:chOff x="8106304" y="2931585"/>
            <a:chExt cx="481012" cy="406400"/>
          </a:xfrm>
          <a:solidFill>
            <a:schemeClr val="bg1"/>
          </a:solidFill>
        </p:grpSpPr>
        <p:sp>
          <p:nvSpPr>
            <p:cNvPr id="14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556591" y="1257684"/>
            <a:ext cx="3126177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Meet Jack</a:t>
            </a:r>
          </a:p>
          <a:p>
            <a:r>
              <a:rPr lang="en-US" sz="48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Samrock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6591" y="3050164"/>
            <a:ext cx="50222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701252" y="4782424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01252" y="4782424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441459" y="4790243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441459" y="4790243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56591" y="4473313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548850" y="4651619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289057" y="465943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296798" y="4473546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11351143" y="371357"/>
            <a:ext cx="437952" cy="357512"/>
          </a:xfrm>
          <a:custGeom>
            <a:avLst/>
            <a:gdLst>
              <a:gd name="T0" fmla="*/ 186 w 186"/>
              <a:gd name="T1" fmla="*/ 18 h 152"/>
              <a:gd name="T2" fmla="*/ 164 w 186"/>
              <a:gd name="T3" fmla="*/ 24 h 152"/>
              <a:gd name="T4" fmla="*/ 181 w 186"/>
              <a:gd name="T5" fmla="*/ 4 h 152"/>
              <a:gd name="T6" fmla="*/ 157 w 186"/>
              <a:gd name="T7" fmla="*/ 13 h 152"/>
              <a:gd name="T8" fmla="*/ 129 w 186"/>
              <a:gd name="T9" fmla="*/ 0 h 152"/>
              <a:gd name="T10" fmla="*/ 90 w 186"/>
              <a:gd name="T11" fmla="*/ 39 h 152"/>
              <a:gd name="T12" fmla="*/ 92 w 186"/>
              <a:gd name="T13" fmla="*/ 48 h 152"/>
              <a:gd name="T14" fmla="*/ 12 w 186"/>
              <a:gd name="T15" fmla="*/ 8 h 152"/>
              <a:gd name="T16" fmla="*/ 8 w 186"/>
              <a:gd name="T17" fmla="*/ 27 h 152"/>
              <a:gd name="T18" fmla="*/ 24 w 186"/>
              <a:gd name="T19" fmla="*/ 59 h 152"/>
              <a:gd name="T20" fmla="*/ 7 w 186"/>
              <a:gd name="T21" fmla="*/ 54 h 152"/>
              <a:gd name="T22" fmla="*/ 7 w 186"/>
              <a:gd name="T23" fmla="*/ 54 h 152"/>
              <a:gd name="T24" fmla="*/ 38 w 186"/>
              <a:gd name="T25" fmla="*/ 92 h 152"/>
              <a:gd name="T26" fmla="*/ 28 w 186"/>
              <a:gd name="T27" fmla="*/ 94 h 152"/>
              <a:gd name="T28" fmla="*/ 20 w 186"/>
              <a:gd name="T29" fmla="*/ 93 h 152"/>
              <a:gd name="T30" fmla="*/ 56 w 186"/>
              <a:gd name="T31" fmla="*/ 119 h 152"/>
              <a:gd name="T32" fmla="*/ 9 w 186"/>
              <a:gd name="T33" fmla="*/ 136 h 152"/>
              <a:gd name="T34" fmla="*/ 0 w 186"/>
              <a:gd name="T35" fmla="*/ 135 h 152"/>
              <a:gd name="T36" fmla="*/ 58 w 186"/>
              <a:gd name="T37" fmla="*/ 152 h 152"/>
              <a:gd name="T38" fmla="*/ 167 w 186"/>
              <a:gd name="T39" fmla="*/ 44 h 152"/>
              <a:gd name="T40" fmla="*/ 167 w 186"/>
              <a:gd name="T41" fmla="*/ 38 h 152"/>
              <a:gd name="T42" fmla="*/ 186 w 186"/>
              <a:gd name="T43" fmla="*/ 1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6" h="152">
                <a:moveTo>
                  <a:pt x="186" y="18"/>
                </a:moveTo>
                <a:cubicBezTo>
                  <a:pt x="180" y="22"/>
                  <a:pt x="172" y="24"/>
                  <a:pt x="164" y="24"/>
                </a:cubicBezTo>
                <a:cubicBezTo>
                  <a:pt x="172" y="20"/>
                  <a:pt x="178" y="12"/>
                  <a:pt x="181" y="4"/>
                </a:cubicBezTo>
                <a:cubicBezTo>
                  <a:pt x="174" y="8"/>
                  <a:pt x="166" y="11"/>
                  <a:pt x="157" y="13"/>
                </a:cubicBezTo>
                <a:cubicBezTo>
                  <a:pt x="150" y="5"/>
                  <a:pt x="140" y="0"/>
                  <a:pt x="129" y="0"/>
                </a:cubicBezTo>
                <a:cubicBezTo>
                  <a:pt x="108" y="0"/>
                  <a:pt x="90" y="18"/>
                  <a:pt x="90" y="39"/>
                </a:cubicBezTo>
                <a:cubicBezTo>
                  <a:pt x="90" y="42"/>
                  <a:pt x="91" y="45"/>
                  <a:pt x="92" y="48"/>
                </a:cubicBezTo>
                <a:cubicBezTo>
                  <a:pt x="60" y="46"/>
                  <a:pt x="32" y="31"/>
                  <a:pt x="12" y="8"/>
                </a:cubicBezTo>
                <a:cubicBezTo>
                  <a:pt x="9" y="13"/>
                  <a:pt x="8" y="20"/>
                  <a:pt x="8" y="27"/>
                </a:cubicBezTo>
                <a:cubicBezTo>
                  <a:pt x="8" y="40"/>
                  <a:pt x="14" y="52"/>
                  <a:pt x="24" y="59"/>
                </a:cubicBezTo>
                <a:cubicBezTo>
                  <a:pt x="18" y="58"/>
                  <a:pt x="12" y="57"/>
                  <a:pt x="7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73"/>
                  <a:pt x="20" y="88"/>
                  <a:pt x="38" y="92"/>
                </a:cubicBezTo>
                <a:cubicBezTo>
                  <a:pt x="34" y="93"/>
                  <a:pt x="31" y="94"/>
                  <a:pt x="28" y="94"/>
                </a:cubicBezTo>
                <a:cubicBezTo>
                  <a:pt x="25" y="94"/>
                  <a:pt x="23" y="93"/>
                  <a:pt x="20" y="93"/>
                </a:cubicBezTo>
                <a:cubicBezTo>
                  <a:pt x="26" y="108"/>
                  <a:pt x="40" y="119"/>
                  <a:pt x="56" y="119"/>
                </a:cubicBezTo>
                <a:cubicBezTo>
                  <a:pt x="43" y="130"/>
                  <a:pt x="26" y="136"/>
                  <a:pt x="9" y="136"/>
                </a:cubicBezTo>
                <a:cubicBezTo>
                  <a:pt x="6" y="136"/>
                  <a:pt x="2" y="136"/>
                  <a:pt x="0" y="135"/>
                </a:cubicBezTo>
                <a:cubicBezTo>
                  <a:pt x="16" y="146"/>
                  <a:pt x="36" y="152"/>
                  <a:pt x="58" y="152"/>
                </a:cubicBezTo>
                <a:cubicBezTo>
                  <a:pt x="129" y="152"/>
                  <a:pt x="167" y="94"/>
                  <a:pt x="167" y="44"/>
                </a:cubicBezTo>
                <a:cubicBezTo>
                  <a:pt x="167" y="42"/>
                  <a:pt x="167" y="40"/>
                  <a:pt x="167" y="38"/>
                </a:cubicBezTo>
                <a:cubicBezTo>
                  <a:pt x="175" y="33"/>
                  <a:pt x="181" y="26"/>
                  <a:pt x="186" y="1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80AF119D-9EAB-44CA-A838-4CFB22A5C8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59500" y="368300"/>
            <a:ext cx="5664200" cy="5664200"/>
          </a:xfrm>
        </p:spPr>
      </p:pic>
    </p:spTree>
    <p:extLst>
      <p:ext uri="{BB962C8B-B14F-4D97-AF65-F5344CB8AC3E}">
        <p14:creationId xmlns:p14="http://schemas.microsoft.com/office/powerpoint/2010/main" val="11521225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9BFCDE40-6179-492B-8E42-1A66D160FBE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06" b="7306"/>
          <a:stretch>
            <a:fillRect/>
          </a:stretch>
        </p:blipFill>
        <p:spPr/>
      </p:pic>
      <p:sp>
        <p:nvSpPr>
          <p:cNvPr id="3" name="Rectangle 2"/>
          <p:cNvSpPr/>
          <p:nvPr/>
        </p:nvSpPr>
        <p:spPr>
          <a:xfrm>
            <a:off x="4784034" y="2690190"/>
            <a:ext cx="821635" cy="4167809"/>
          </a:xfrm>
          <a:prstGeom prst="rect">
            <a:avLst/>
          </a:prstGeom>
          <a:solidFill>
            <a:schemeClr val="tx1">
              <a:lumMod val="75000"/>
              <a:lumOff val="2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16200000">
            <a:off x="3299140" y="4420150"/>
            <a:ext cx="3791423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+mj-lt"/>
              </a:rPr>
              <a:t>Web Developer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62543" y="1085901"/>
            <a:ext cx="3970959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Meet Monica</a:t>
            </a:r>
          </a:p>
          <a:p>
            <a:r>
              <a:rPr lang="en-US" sz="48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Samrock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62543" y="2878381"/>
            <a:ext cx="60258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6511091" y="4434458"/>
            <a:ext cx="992396" cy="877256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12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9700591" y="4441430"/>
            <a:ext cx="897020" cy="846188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6337634" y="5427760"/>
            <a:ext cx="1635384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5,500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585485" y="5427760"/>
            <a:ext cx="1127232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958</a:t>
            </a:r>
          </a:p>
        </p:txBody>
      </p:sp>
    </p:spTree>
    <p:extLst>
      <p:ext uri="{BB962C8B-B14F-4D97-AF65-F5344CB8AC3E}">
        <p14:creationId xmlns:p14="http://schemas.microsoft.com/office/powerpoint/2010/main" val="21986410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D8C413AB-F6AF-4873-BAD3-BC4720956C8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12" b="19612"/>
          <a:stretch>
            <a:fillRect/>
          </a:stretch>
        </p:blipFill>
        <p:spPr/>
      </p:pic>
      <p:sp>
        <p:nvSpPr>
          <p:cNvPr id="3" name="Rectangle 2"/>
          <p:cNvSpPr/>
          <p:nvPr/>
        </p:nvSpPr>
        <p:spPr>
          <a:xfrm>
            <a:off x="6679094" y="1828800"/>
            <a:ext cx="4585253" cy="320040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986240" y="2046890"/>
            <a:ext cx="2585964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+mj-lt"/>
              </a:rPr>
              <a:t>Portfolio</a:t>
            </a:r>
          </a:p>
          <a:p>
            <a:r>
              <a:rPr lang="en-US" sz="4800" b="1" dirty="0">
                <a:solidFill>
                  <a:schemeClr val="bg1"/>
                </a:solidFill>
                <a:latin typeface="+mj-lt"/>
              </a:rPr>
              <a:t>Gallery</a:t>
            </a:r>
          </a:p>
        </p:txBody>
      </p:sp>
      <p:sp>
        <p:nvSpPr>
          <p:cNvPr id="7" name="Rectangle 6"/>
          <p:cNvSpPr/>
          <p:nvPr/>
        </p:nvSpPr>
        <p:spPr>
          <a:xfrm>
            <a:off x="6986240" y="3761889"/>
            <a:ext cx="32311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</p:spTree>
    <p:extLst>
      <p:ext uri="{BB962C8B-B14F-4D97-AF65-F5344CB8AC3E}">
        <p14:creationId xmlns:p14="http://schemas.microsoft.com/office/powerpoint/2010/main" val="3292972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40637" y="3159822"/>
            <a:ext cx="1710726" cy="120032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SKY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88312" y="4360151"/>
            <a:ext cx="5415393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Multipurpose </a:t>
            </a:r>
            <a:r>
              <a:rPr lang="en-US" sz="2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Powerpoint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Presentation Template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617029" y="2097740"/>
            <a:ext cx="957942" cy="957942"/>
            <a:chOff x="5704114" y="1636731"/>
            <a:chExt cx="783772" cy="783772"/>
          </a:xfrm>
        </p:grpSpPr>
        <p:sp>
          <p:nvSpPr>
            <p:cNvPr id="5" name="Teardrop 4"/>
            <p:cNvSpPr/>
            <p:nvPr/>
          </p:nvSpPr>
          <p:spPr>
            <a:xfrm>
              <a:off x="5704114" y="1636731"/>
              <a:ext cx="783772" cy="783772"/>
            </a:xfrm>
            <a:prstGeom prst="teardrop">
              <a:avLst/>
            </a:prstGeom>
            <a:noFill/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5863772" y="1796388"/>
              <a:ext cx="464457" cy="46445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ardrop 7"/>
          <p:cNvSpPr/>
          <p:nvPr/>
        </p:nvSpPr>
        <p:spPr>
          <a:xfrm>
            <a:off x="2998432" y="47597"/>
            <a:ext cx="6762806" cy="6762806"/>
          </a:xfrm>
          <a:prstGeom prst="teardrop">
            <a:avLst/>
          </a:prstGeom>
          <a:noFill/>
          <a:ln w="635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2343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3C16E783-573A-4E17-AFEA-FBCCC3A7785A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4" b="6204"/>
          <a:stretch>
            <a:fillRect/>
          </a:stretch>
        </p:blipFill>
        <p:spPr/>
      </p:pic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2D656DEC-B114-429E-BB0D-06B02F5557F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4" b="6204"/>
          <a:stretch>
            <a:fillRect/>
          </a:stretch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6F5E8DEB-AC48-43EB-9198-E6B263DBB8E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56" b="21856"/>
          <a:stretch>
            <a:fillRect/>
          </a:stretch>
        </p:blipFill>
        <p:spPr/>
      </p:pic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018BD98B-B3C0-454E-A45F-A909FCC6C6D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5" r="22635"/>
          <a:stretch>
            <a:fillRect/>
          </a:stretch>
        </p:blipFill>
        <p:spPr/>
      </p:pic>
      <p:sp>
        <p:nvSpPr>
          <p:cNvPr id="7" name="Rectangle 6"/>
          <p:cNvSpPr/>
          <p:nvPr/>
        </p:nvSpPr>
        <p:spPr>
          <a:xfrm>
            <a:off x="4081669" y="1080053"/>
            <a:ext cx="4002157" cy="225287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243040" y="1080053"/>
            <a:ext cx="2183611" cy="132343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+mj-lt"/>
              </a:rPr>
              <a:t>Portfolio</a:t>
            </a:r>
          </a:p>
          <a:p>
            <a:r>
              <a:rPr lang="en-US" sz="4000" b="1" dirty="0">
                <a:solidFill>
                  <a:schemeClr val="bg1"/>
                </a:solidFill>
                <a:latin typeface="+mj-lt"/>
              </a:rPr>
              <a:t>Gallery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243040" y="2545042"/>
            <a:ext cx="32311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</p:spTree>
    <p:extLst>
      <p:ext uri="{BB962C8B-B14F-4D97-AF65-F5344CB8AC3E}">
        <p14:creationId xmlns:p14="http://schemas.microsoft.com/office/powerpoint/2010/main" val="37345550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3472071" y="1146314"/>
            <a:ext cx="2570922" cy="464488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404A5238-C63D-42FE-9894-AC2D7A8CBAF2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4" b="6204"/>
          <a:stretch>
            <a:fillRect/>
          </a:stretch>
        </p:blipFill>
        <p:spPr/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FEA0EC4A-A722-4658-8EC5-00212D8975D1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4" b="6204"/>
          <a:stretch>
            <a:fillRect/>
          </a:stretch>
        </p:blipFill>
        <p:spPr/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8158B4E7-EE19-4929-A205-DC1F04FE8F75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77" b="6177"/>
          <a:stretch>
            <a:fillRect/>
          </a:stretch>
        </p:blipFill>
        <p:spPr/>
      </p:pic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F4776EBC-43B4-4D91-B414-6D0131DBD183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77" b="6177"/>
          <a:stretch>
            <a:fillRect/>
          </a:stretch>
        </p:blipFill>
        <p:spPr/>
      </p:pic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3A1AD0E3-A8E3-4379-9B8A-D93EF882A5A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4" b="6204"/>
          <a:stretch>
            <a:fillRect/>
          </a:stretch>
        </p:blipFill>
        <p:spPr/>
      </p:pic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54F27DDB-4CA0-40B6-BA25-F3B4C885C9C2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4" b="6204"/>
          <a:stretch>
            <a:fillRect/>
          </a:stretch>
        </p:blipFill>
        <p:spPr/>
      </p:pic>
      <p:sp>
        <p:nvSpPr>
          <p:cNvPr id="19" name="TextBox 18"/>
          <p:cNvSpPr txBox="1"/>
          <p:nvPr/>
        </p:nvSpPr>
        <p:spPr>
          <a:xfrm>
            <a:off x="3665725" y="1345097"/>
            <a:ext cx="2183611" cy="132343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+mj-lt"/>
              </a:rPr>
              <a:t>Portfolio</a:t>
            </a:r>
          </a:p>
          <a:p>
            <a:pPr algn="ctr"/>
            <a:r>
              <a:rPr lang="en-US" sz="4000" b="1" dirty="0">
                <a:solidFill>
                  <a:schemeClr val="bg1"/>
                </a:solidFill>
                <a:latin typeface="+mj-lt"/>
              </a:rPr>
              <a:t>Gallery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807832" y="3331724"/>
            <a:ext cx="1899396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003254" y="296239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21735509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39BC8F93-9CE1-4A76-8C98-4AEF11B19E58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1" r="5861"/>
          <a:stretch>
            <a:fillRect/>
          </a:stretch>
        </p:blipFill>
        <p:spPr/>
      </p:pic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6976D89C-EEF4-41BA-BCEF-E8C10344862D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5" r="5885"/>
          <a:stretch>
            <a:fillRect/>
          </a:stretch>
        </p:blipFill>
        <p:spPr/>
      </p:pic>
      <p:sp>
        <p:nvSpPr>
          <p:cNvPr id="16" name="TextBox 15"/>
          <p:cNvSpPr txBox="1"/>
          <p:nvPr/>
        </p:nvSpPr>
        <p:spPr>
          <a:xfrm>
            <a:off x="6987761" y="1085901"/>
            <a:ext cx="2585964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</a:p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Gallery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987761" y="2878381"/>
            <a:ext cx="379950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4885489" y="5102229"/>
            <a:ext cx="897020" cy="846188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770383" y="6088559"/>
            <a:ext cx="1127232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958</a:t>
            </a:r>
          </a:p>
        </p:txBody>
      </p:sp>
    </p:spTree>
    <p:extLst>
      <p:ext uri="{BB962C8B-B14F-4D97-AF65-F5344CB8AC3E}">
        <p14:creationId xmlns:p14="http://schemas.microsoft.com/office/powerpoint/2010/main" val="20984970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E1487D2F-920C-41C8-88B3-712F3F1D0CB5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96" b="11296"/>
          <a:stretch>
            <a:fillRect/>
          </a:stretch>
        </p:blipFill>
        <p:spPr/>
      </p:pic>
      <p:sp>
        <p:nvSpPr>
          <p:cNvPr id="6" name="TextBox 5"/>
          <p:cNvSpPr txBox="1"/>
          <p:nvPr/>
        </p:nvSpPr>
        <p:spPr>
          <a:xfrm>
            <a:off x="666474" y="1085901"/>
            <a:ext cx="2585964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</a:p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Gallery</a:t>
            </a:r>
          </a:p>
        </p:txBody>
      </p:sp>
      <p:sp>
        <p:nvSpPr>
          <p:cNvPr id="7" name="Rectangle 6"/>
          <p:cNvSpPr/>
          <p:nvPr/>
        </p:nvSpPr>
        <p:spPr>
          <a:xfrm>
            <a:off x="666474" y="2878381"/>
            <a:ext cx="379950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839931" y="4903507"/>
            <a:ext cx="992396" cy="877256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9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187476" y="5106365"/>
            <a:ext cx="1635384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5,500</a:t>
            </a:r>
          </a:p>
        </p:txBody>
      </p:sp>
    </p:spTree>
    <p:extLst>
      <p:ext uri="{BB962C8B-B14F-4D97-AF65-F5344CB8AC3E}">
        <p14:creationId xmlns:p14="http://schemas.microsoft.com/office/powerpoint/2010/main" val="29416041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49645" y="2257419"/>
            <a:ext cx="4992198" cy="4941078"/>
            <a:chOff x="2809246" y="3708640"/>
            <a:chExt cx="3548339" cy="3512004"/>
          </a:xfrm>
        </p:grpSpPr>
        <p:sp>
          <p:nvSpPr>
            <p:cNvPr id="5" name="Freeform 46"/>
            <p:cNvSpPr>
              <a:spLocks/>
            </p:cNvSpPr>
            <p:nvPr/>
          </p:nvSpPr>
          <p:spPr bwMode="auto">
            <a:xfrm rot="1508943">
              <a:off x="3295774" y="5469781"/>
              <a:ext cx="1549400" cy="1717675"/>
            </a:xfrm>
            <a:custGeom>
              <a:avLst/>
              <a:gdLst>
                <a:gd name="T0" fmla="*/ 0 w 976"/>
                <a:gd name="T1" fmla="*/ 971 h 1082"/>
                <a:gd name="T2" fmla="*/ 514 w 976"/>
                <a:gd name="T3" fmla="*/ 1082 h 1082"/>
                <a:gd name="T4" fmla="*/ 601 w 976"/>
                <a:gd name="T5" fmla="*/ 680 h 1082"/>
                <a:gd name="T6" fmla="*/ 976 w 976"/>
                <a:gd name="T7" fmla="*/ 166 h 1082"/>
                <a:gd name="T8" fmla="*/ 213 w 976"/>
                <a:gd name="T9" fmla="*/ 0 h 1082"/>
                <a:gd name="T10" fmla="*/ 0 w 976"/>
                <a:gd name="T11" fmla="*/ 971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6" h="1082">
                  <a:moveTo>
                    <a:pt x="0" y="971"/>
                  </a:moveTo>
                  <a:lnTo>
                    <a:pt x="514" y="1082"/>
                  </a:lnTo>
                  <a:lnTo>
                    <a:pt x="601" y="680"/>
                  </a:lnTo>
                  <a:lnTo>
                    <a:pt x="976" y="166"/>
                  </a:lnTo>
                  <a:lnTo>
                    <a:pt x="213" y="0"/>
                  </a:lnTo>
                  <a:lnTo>
                    <a:pt x="0" y="971"/>
                  </a:lnTo>
                  <a:close/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" name="Freeform 47"/>
            <p:cNvSpPr>
              <a:spLocks/>
            </p:cNvSpPr>
            <p:nvPr/>
          </p:nvSpPr>
          <p:spPr bwMode="auto">
            <a:xfrm rot="1508943">
              <a:off x="3730141" y="5657160"/>
              <a:ext cx="398463" cy="700088"/>
            </a:xfrm>
            <a:custGeom>
              <a:avLst/>
              <a:gdLst>
                <a:gd name="T0" fmla="*/ 26 w 106"/>
                <a:gd name="T1" fmla="*/ 0 h 186"/>
                <a:gd name="T2" fmla="*/ 54 w 106"/>
                <a:gd name="T3" fmla="*/ 186 h 186"/>
                <a:gd name="T4" fmla="*/ 26 w 106"/>
                <a:gd name="T5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" h="186">
                  <a:moveTo>
                    <a:pt x="26" y="0"/>
                  </a:moveTo>
                  <a:cubicBezTo>
                    <a:pt x="58" y="50"/>
                    <a:pt x="106" y="127"/>
                    <a:pt x="54" y="186"/>
                  </a:cubicBezTo>
                  <a:cubicBezTo>
                    <a:pt x="30" y="168"/>
                    <a:pt x="0" y="71"/>
                    <a:pt x="26" y="0"/>
                  </a:cubicBezTo>
                  <a:close/>
                </a:path>
              </a:pathLst>
            </a:custGeom>
            <a:solidFill>
              <a:srgbClr val="DEB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48"/>
            <p:cNvSpPr>
              <a:spLocks/>
            </p:cNvSpPr>
            <p:nvPr/>
          </p:nvSpPr>
          <p:spPr bwMode="auto">
            <a:xfrm rot="1508943">
              <a:off x="4352572" y="3708640"/>
              <a:ext cx="2005013" cy="2819400"/>
            </a:xfrm>
            <a:custGeom>
              <a:avLst/>
              <a:gdLst>
                <a:gd name="T0" fmla="*/ 110 w 533"/>
                <a:gd name="T1" fmla="*/ 0 h 750"/>
                <a:gd name="T2" fmla="*/ 423 w 533"/>
                <a:gd name="T3" fmla="*/ 0 h 750"/>
                <a:gd name="T4" fmla="*/ 533 w 533"/>
                <a:gd name="T5" fmla="*/ 78 h 750"/>
                <a:gd name="T6" fmla="*/ 533 w 533"/>
                <a:gd name="T7" fmla="*/ 671 h 750"/>
                <a:gd name="T8" fmla="*/ 423 w 533"/>
                <a:gd name="T9" fmla="*/ 750 h 750"/>
                <a:gd name="T10" fmla="*/ 110 w 533"/>
                <a:gd name="T11" fmla="*/ 750 h 750"/>
                <a:gd name="T12" fmla="*/ 0 w 533"/>
                <a:gd name="T13" fmla="*/ 671 h 750"/>
                <a:gd name="T14" fmla="*/ 0 w 533"/>
                <a:gd name="T15" fmla="*/ 78 h 750"/>
                <a:gd name="T16" fmla="*/ 110 w 533"/>
                <a:gd name="T17" fmla="*/ 0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3" h="750">
                  <a:moveTo>
                    <a:pt x="110" y="0"/>
                  </a:moveTo>
                  <a:cubicBezTo>
                    <a:pt x="423" y="0"/>
                    <a:pt x="423" y="0"/>
                    <a:pt x="423" y="0"/>
                  </a:cubicBezTo>
                  <a:cubicBezTo>
                    <a:pt x="483" y="0"/>
                    <a:pt x="533" y="35"/>
                    <a:pt x="533" y="78"/>
                  </a:cubicBezTo>
                  <a:cubicBezTo>
                    <a:pt x="533" y="671"/>
                    <a:pt x="533" y="671"/>
                    <a:pt x="533" y="671"/>
                  </a:cubicBezTo>
                  <a:cubicBezTo>
                    <a:pt x="533" y="714"/>
                    <a:pt x="483" y="750"/>
                    <a:pt x="423" y="750"/>
                  </a:cubicBezTo>
                  <a:cubicBezTo>
                    <a:pt x="110" y="750"/>
                    <a:pt x="110" y="750"/>
                    <a:pt x="110" y="750"/>
                  </a:cubicBezTo>
                  <a:cubicBezTo>
                    <a:pt x="50" y="750"/>
                    <a:pt x="0" y="714"/>
                    <a:pt x="0" y="671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50" y="0"/>
                    <a:pt x="110" y="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49"/>
            <p:cNvSpPr>
              <a:spLocks/>
            </p:cNvSpPr>
            <p:nvPr/>
          </p:nvSpPr>
          <p:spPr bwMode="auto">
            <a:xfrm rot="1508943">
              <a:off x="4481195" y="3945894"/>
              <a:ext cx="1755775" cy="2324100"/>
            </a:xfrm>
            <a:custGeom>
              <a:avLst/>
              <a:gdLst>
                <a:gd name="T0" fmla="*/ 2 w 467"/>
                <a:gd name="T1" fmla="*/ 0 h 618"/>
                <a:gd name="T2" fmla="*/ 465 w 467"/>
                <a:gd name="T3" fmla="*/ 0 h 618"/>
                <a:gd name="T4" fmla="*/ 467 w 467"/>
                <a:gd name="T5" fmla="*/ 1 h 618"/>
                <a:gd name="T6" fmla="*/ 467 w 467"/>
                <a:gd name="T7" fmla="*/ 617 h 618"/>
                <a:gd name="T8" fmla="*/ 465 w 467"/>
                <a:gd name="T9" fmla="*/ 618 h 618"/>
                <a:gd name="T10" fmla="*/ 2 w 467"/>
                <a:gd name="T11" fmla="*/ 618 h 618"/>
                <a:gd name="T12" fmla="*/ 0 w 467"/>
                <a:gd name="T13" fmla="*/ 617 h 618"/>
                <a:gd name="T14" fmla="*/ 0 w 467"/>
                <a:gd name="T15" fmla="*/ 1 h 618"/>
                <a:gd name="T16" fmla="*/ 2 w 467"/>
                <a:gd name="T17" fmla="*/ 0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7" h="618">
                  <a:moveTo>
                    <a:pt x="2" y="0"/>
                  </a:moveTo>
                  <a:cubicBezTo>
                    <a:pt x="465" y="0"/>
                    <a:pt x="465" y="0"/>
                    <a:pt x="465" y="0"/>
                  </a:cubicBezTo>
                  <a:cubicBezTo>
                    <a:pt x="466" y="0"/>
                    <a:pt x="467" y="0"/>
                    <a:pt x="467" y="1"/>
                  </a:cubicBezTo>
                  <a:cubicBezTo>
                    <a:pt x="467" y="617"/>
                    <a:pt x="467" y="617"/>
                    <a:pt x="467" y="617"/>
                  </a:cubicBezTo>
                  <a:cubicBezTo>
                    <a:pt x="467" y="617"/>
                    <a:pt x="466" y="618"/>
                    <a:pt x="465" y="618"/>
                  </a:cubicBezTo>
                  <a:cubicBezTo>
                    <a:pt x="2" y="618"/>
                    <a:pt x="2" y="618"/>
                    <a:pt x="2" y="618"/>
                  </a:cubicBezTo>
                  <a:cubicBezTo>
                    <a:pt x="1" y="618"/>
                    <a:pt x="0" y="617"/>
                    <a:pt x="0" y="61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 rot="1508943">
              <a:off x="5676792" y="3901957"/>
              <a:ext cx="477838" cy="44450"/>
            </a:xfrm>
            <a:custGeom>
              <a:avLst/>
              <a:gdLst>
                <a:gd name="T0" fmla="*/ 6 w 127"/>
                <a:gd name="T1" fmla="*/ 0 h 12"/>
                <a:gd name="T2" fmla="*/ 121 w 127"/>
                <a:gd name="T3" fmla="*/ 0 h 12"/>
                <a:gd name="T4" fmla="*/ 127 w 127"/>
                <a:gd name="T5" fmla="*/ 6 h 12"/>
                <a:gd name="T6" fmla="*/ 127 w 127"/>
                <a:gd name="T7" fmla="*/ 6 h 12"/>
                <a:gd name="T8" fmla="*/ 121 w 127"/>
                <a:gd name="T9" fmla="*/ 12 h 12"/>
                <a:gd name="T10" fmla="*/ 6 w 127"/>
                <a:gd name="T11" fmla="*/ 12 h 12"/>
                <a:gd name="T12" fmla="*/ 0 w 127"/>
                <a:gd name="T13" fmla="*/ 6 h 12"/>
                <a:gd name="T14" fmla="*/ 0 w 127"/>
                <a:gd name="T15" fmla="*/ 6 h 12"/>
                <a:gd name="T16" fmla="*/ 6 w 127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12">
                  <a:moveTo>
                    <a:pt x="6" y="0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4" y="0"/>
                    <a:pt x="127" y="3"/>
                    <a:pt x="127" y="6"/>
                  </a:cubicBezTo>
                  <a:cubicBezTo>
                    <a:pt x="127" y="6"/>
                    <a:pt x="127" y="6"/>
                    <a:pt x="127" y="6"/>
                  </a:cubicBezTo>
                  <a:cubicBezTo>
                    <a:pt x="127" y="9"/>
                    <a:pt x="124" y="12"/>
                    <a:pt x="121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52"/>
            <p:cNvSpPr>
              <a:spLocks/>
            </p:cNvSpPr>
            <p:nvPr/>
          </p:nvSpPr>
          <p:spPr bwMode="auto">
            <a:xfrm rot="1508943">
              <a:off x="2809246" y="6355456"/>
              <a:ext cx="1233488" cy="865188"/>
            </a:xfrm>
            <a:custGeom>
              <a:avLst/>
              <a:gdLst>
                <a:gd name="T0" fmla="*/ 118 w 777"/>
                <a:gd name="T1" fmla="*/ 0 h 545"/>
                <a:gd name="T2" fmla="*/ 777 w 777"/>
                <a:gd name="T3" fmla="*/ 145 h 545"/>
                <a:gd name="T4" fmla="*/ 689 w 777"/>
                <a:gd name="T5" fmla="*/ 545 h 545"/>
                <a:gd name="T6" fmla="*/ 0 w 777"/>
                <a:gd name="T7" fmla="*/ 545 h 545"/>
                <a:gd name="T8" fmla="*/ 118 w 777"/>
                <a:gd name="T9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7" h="545">
                  <a:moveTo>
                    <a:pt x="118" y="0"/>
                  </a:moveTo>
                  <a:lnTo>
                    <a:pt x="777" y="145"/>
                  </a:lnTo>
                  <a:lnTo>
                    <a:pt x="689" y="545"/>
                  </a:lnTo>
                  <a:lnTo>
                    <a:pt x="0" y="545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53"/>
            <p:cNvSpPr>
              <a:spLocks/>
            </p:cNvSpPr>
            <p:nvPr/>
          </p:nvSpPr>
          <p:spPr bwMode="auto">
            <a:xfrm rot="1508943">
              <a:off x="3654900" y="4762371"/>
              <a:ext cx="525463" cy="1568450"/>
            </a:xfrm>
            <a:custGeom>
              <a:avLst/>
              <a:gdLst>
                <a:gd name="T0" fmla="*/ 25 w 140"/>
                <a:gd name="T1" fmla="*/ 398 h 417"/>
                <a:gd name="T2" fmla="*/ 60 w 140"/>
                <a:gd name="T3" fmla="*/ 417 h 417"/>
                <a:gd name="T4" fmla="*/ 69 w 140"/>
                <a:gd name="T5" fmla="*/ 363 h 417"/>
                <a:gd name="T6" fmla="*/ 127 w 140"/>
                <a:gd name="T7" fmla="*/ 87 h 417"/>
                <a:gd name="T8" fmla="*/ 69 w 140"/>
                <a:gd name="T9" fmla="*/ 0 h 417"/>
                <a:gd name="T10" fmla="*/ 6 w 140"/>
                <a:gd name="T11" fmla="*/ 293 h 417"/>
                <a:gd name="T12" fmla="*/ 25 w 140"/>
                <a:gd name="T13" fmla="*/ 398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417">
                  <a:moveTo>
                    <a:pt x="25" y="398"/>
                  </a:moveTo>
                  <a:cubicBezTo>
                    <a:pt x="60" y="417"/>
                    <a:pt x="60" y="417"/>
                    <a:pt x="60" y="417"/>
                  </a:cubicBezTo>
                  <a:cubicBezTo>
                    <a:pt x="69" y="363"/>
                    <a:pt x="69" y="363"/>
                    <a:pt x="69" y="363"/>
                  </a:cubicBezTo>
                  <a:cubicBezTo>
                    <a:pt x="127" y="87"/>
                    <a:pt x="127" y="87"/>
                    <a:pt x="127" y="87"/>
                  </a:cubicBezTo>
                  <a:cubicBezTo>
                    <a:pt x="140" y="30"/>
                    <a:pt x="104" y="10"/>
                    <a:pt x="69" y="0"/>
                  </a:cubicBezTo>
                  <a:cubicBezTo>
                    <a:pt x="6" y="293"/>
                    <a:pt x="6" y="293"/>
                    <a:pt x="6" y="293"/>
                  </a:cubicBezTo>
                  <a:cubicBezTo>
                    <a:pt x="0" y="321"/>
                    <a:pt x="2" y="385"/>
                    <a:pt x="25" y="398"/>
                  </a:cubicBezTo>
                  <a:close/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59"/>
            <p:cNvSpPr>
              <a:spLocks/>
            </p:cNvSpPr>
            <p:nvPr/>
          </p:nvSpPr>
          <p:spPr bwMode="auto">
            <a:xfrm rot="1508943">
              <a:off x="4143355" y="4821750"/>
              <a:ext cx="96838" cy="244475"/>
            </a:xfrm>
            <a:custGeom>
              <a:avLst/>
              <a:gdLst>
                <a:gd name="T0" fmla="*/ 26 w 26"/>
                <a:gd name="T1" fmla="*/ 4 h 65"/>
                <a:gd name="T2" fmla="*/ 14 w 26"/>
                <a:gd name="T3" fmla="*/ 0 h 65"/>
                <a:gd name="T4" fmla="*/ 0 w 26"/>
                <a:gd name="T5" fmla="*/ 65 h 65"/>
                <a:gd name="T6" fmla="*/ 26 w 26"/>
                <a:gd name="T7" fmla="*/ 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65">
                  <a:moveTo>
                    <a:pt x="26" y="4"/>
                  </a:moveTo>
                  <a:cubicBezTo>
                    <a:pt x="22" y="2"/>
                    <a:pt x="18" y="1"/>
                    <a:pt x="14" y="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23" y="65"/>
                    <a:pt x="25" y="28"/>
                    <a:pt x="26" y="4"/>
                  </a:cubicBezTo>
                  <a:close/>
                </a:path>
              </a:pathLst>
            </a:custGeom>
            <a:solidFill>
              <a:srgbClr val="FFF2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61"/>
            <p:cNvSpPr>
              <a:spLocks/>
            </p:cNvSpPr>
            <p:nvPr/>
          </p:nvSpPr>
          <p:spPr bwMode="auto">
            <a:xfrm rot="1508943">
              <a:off x="3637461" y="5614887"/>
              <a:ext cx="361950" cy="887413"/>
            </a:xfrm>
            <a:custGeom>
              <a:avLst/>
              <a:gdLst>
                <a:gd name="T0" fmla="*/ 42 w 96"/>
                <a:gd name="T1" fmla="*/ 0 h 236"/>
                <a:gd name="T2" fmla="*/ 76 w 96"/>
                <a:gd name="T3" fmla="*/ 173 h 236"/>
                <a:gd name="T4" fmla="*/ 42 w 96"/>
                <a:gd name="T5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" h="236">
                  <a:moveTo>
                    <a:pt x="42" y="0"/>
                  </a:moveTo>
                  <a:cubicBezTo>
                    <a:pt x="64" y="39"/>
                    <a:pt x="96" y="110"/>
                    <a:pt x="76" y="173"/>
                  </a:cubicBezTo>
                  <a:cubicBezTo>
                    <a:pt x="56" y="236"/>
                    <a:pt x="0" y="95"/>
                    <a:pt x="42" y="0"/>
                  </a:cubicBezTo>
                  <a:close/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" name="Group 13"/>
          <p:cNvGrpSpPr/>
          <p:nvPr/>
        </p:nvGrpSpPr>
        <p:grpSpPr>
          <a:xfrm rot="1472762">
            <a:off x="2870141" y="3339818"/>
            <a:ext cx="1801842" cy="1801842"/>
            <a:chOff x="1931132" y="2165534"/>
            <a:chExt cx="3362882" cy="3362882"/>
          </a:xfrm>
        </p:grpSpPr>
        <p:grpSp>
          <p:nvGrpSpPr>
            <p:cNvPr id="15" name="Group 14"/>
            <p:cNvGrpSpPr/>
            <p:nvPr/>
          </p:nvGrpSpPr>
          <p:grpSpPr>
            <a:xfrm>
              <a:off x="1931132" y="2165534"/>
              <a:ext cx="3362882" cy="3362882"/>
              <a:chOff x="1119258" y="2257147"/>
              <a:chExt cx="1868076" cy="1868076"/>
            </a:xfrm>
          </p:grpSpPr>
          <p:sp>
            <p:nvSpPr>
              <p:cNvPr id="19" name="Freeform 6"/>
              <p:cNvSpPr>
                <a:spLocks/>
              </p:cNvSpPr>
              <p:nvPr/>
            </p:nvSpPr>
            <p:spPr bwMode="auto">
              <a:xfrm>
                <a:off x="2495041" y="2394505"/>
                <a:ext cx="356034" cy="354935"/>
              </a:xfrm>
              <a:custGeom>
                <a:avLst/>
                <a:gdLst>
                  <a:gd name="T0" fmla="*/ 207 w 207"/>
                  <a:gd name="T1" fmla="*/ 181 h 206"/>
                  <a:gd name="T2" fmla="*/ 26 w 207"/>
                  <a:gd name="T3" fmla="*/ 0 h 206"/>
                  <a:gd name="T4" fmla="*/ 0 w 207"/>
                  <a:gd name="T5" fmla="*/ 44 h 206"/>
                  <a:gd name="T6" fmla="*/ 163 w 207"/>
                  <a:gd name="T7" fmla="*/ 206 h 206"/>
                  <a:gd name="T8" fmla="*/ 207 w 207"/>
                  <a:gd name="T9" fmla="*/ 181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7" h="206">
                    <a:moveTo>
                      <a:pt x="207" y="181"/>
                    </a:moveTo>
                    <a:cubicBezTo>
                      <a:pt x="162" y="107"/>
                      <a:pt x="100" y="45"/>
                      <a:pt x="26" y="0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66" y="85"/>
                      <a:pt x="122" y="140"/>
                      <a:pt x="163" y="206"/>
                    </a:cubicBezTo>
                    <a:lnTo>
                      <a:pt x="207" y="18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" name="Freeform 7"/>
              <p:cNvSpPr>
                <a:spLocks/>
              </p:cNvSpPr>
              <p:nvPr/>
            </p:nvSpPr>
            <p:spPr bwMode="auto">
              <a:xfrm>
                <a:off x="2075273" y="2257147"/>
                <a:ext cx="427460" cy="191203"/>
              </a:xfrm>
              <a:custGeom>
                <a:avLst/>
                <a:gdLst>
                  <a:gd name="T0" fmla="*/ 0 w 248"/>
                  <a:gd name="T1" fmla="*/ 0 h 111"/>
                  <a:gd name="T2" fmla="*/ 0 w 248"/>
                  <a:gd name="T3" fmla="*/ 51 h 111"/>
                  <a:gd name="T4" fmla="*/ 222 w 248"/>
                  <a:gd name="T5" fmla="*/ 111 h 111"/>
                  <a:gd name="T6" fmla="*/ 248 w 248"/>
                  <a:gd name="T7" fmla="*/ 67 h 111"/>
                  <a:gd name="T8" fmla="*/ 0 w 248"/>
                  <a:gd name="T9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111">
                    <a:moveTo>
                      <a:pt x="0" y="0"/>
                    </a:moveTo>
                    <a:cubicBezTo>
                      <a:pt x="0" y="51"/>
                      <a:pt x="0" y="51"/>
                      <a:pt x="0" y="51"/>
                    </a:cubicBezTo>
                    <a:cubicBezTo>
                      <a:pt x="80" y="53"/>
                      <a:pt x="156" y="75"/>
                      <a:pt x="222" y="111"/>
                    </a:cubicBezTo>
                    <a:cubicBezTo>
                      <a:pt x="248" y="67"/>
                      <a:pt x="248" y="67"/>
                      <a:pt x="248" y="67"/>
                    </a:cubicBezTo>
                    <a:cubicBezTo>
                      <a:pt x="174" y="26"/>
                      <a:pt x="90" y="2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" name="Freeform 8"/>
              <p:cNvSpPr>
                <a:spLocks/>
              </p:cNvSpPr>
              <p:nvPr/>
            </p:nvSpPr>
            <p:spPr bwMode="auto">
              <a:xfrm>
                <a:off x="2796131" y="2743946"/>
                <a:ext cx="191203" cy="425262"/>
              </a:xfrm>
              <a:custGeom>
                <a:avLst/>
                <a:gdLst>
                  <a:gd name="T0" fmla="*/ 45 w 111"/>
                  <a:gd name="T1" fmla="*/ 0 h 247"/>
                  <a:gd name="T2" fmla="*/ 0 w 111"/>
                  <a:gd name="T3" fmla="*/ 26 h 247"/>
                  <a:gd name="T4" fmla="*/ 60 w 111"/>
                  <a:gd name="T5" fmla="*/ 247 h 247"/>
                  <a:gd name="T6" fmla="*/ 111 w 111"/>
                  <a:gd name="T7" fmla="*/ 247 h 247"/>
                  <a:gd name="T8" fmla="*/ 45 w 111"/>
                  <a:gd name="T9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7">
                    <a:moveTo>
                      <a:pt x="45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37" y="92"/>
                      <a:pt x="58" y="167"/>
                      <a:pt x="60" y="247"/>
                    </a:cubicBezTo>
                    <a:cubicBezTo>
                      <a:pt x="111" y="247"/>
                      <a:pt x="111" y="247"/>
                      <a:pt x="111" y="247"/>
                    </a:cubicBezTo>
                    <a:cubicBezTo>
                      <a:pt x="109" y="158"/>
                      <a:pt x="85" y="74"/>
                      <a:pt x="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" name="Freeform 9"/>
              <p:cNvSpPr>
                <a:spLocks/>
              </p:cNvSpPr>
              <p:nvPr/>
            </p:nvSpPr>
            <p:spPr bwMode="auto">
              <a:xfrm>
                <a:off x="2796131" y="3213162"/>
                <a:ext cx="191203" cy="427460"/>
              </a:xfrm>
              <a:custGeom>
                <a:avLst/>
                <a:gdLst>
                  <a:gd name="T0" fmla="*/ 60 w 111"/>
                  <a:gd name="T1" fmla="*/ 0 h 248"/>
                  <a:gd name="T2" fmla="*/ 0 w 111"/>
                  <a:gd name="T3" fmla="*/ 222 h 248"/>
                  <a:gd name="T4" fmla="*/ 45 w 111"/>
                  <a:gd name="T5" fmla="*/ 248 h 248"/>
                  <a:gd name="T6" fmla="*/ 111 w 111"/>
                  <a:gd name="T7" fmla="*/ 0 h 248"/>
                  <a:gd name="T8" fmla="*/ 60 w 111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8">
                    <a:moveTo>
                      <a:pt x="60" y="0"/>
                    </a:moveTo>
                    <a:cubicBezTo>
                      <a:pt x="58" y="80"/>
                      <a:pt x="37" y="156"/>
                      <a:pt x="0" y="222"/>
                    </a:cubicBezTo>
                    <a:cubicBezTo>
                      <a:pt x="45" y="248"/>
                      <a:pt x="45" y="248"/>
                      <a:pt x="45" y="248"/>
                    </a:cubicBezTo>
                    <a:cubicBezTo>
                      <a:pt x="85" y="174"/>
                      <a:pt x="109" y="90"/>
                      <a:pt x="111" y="0"/>
                    </a:cubicBezTo>
                    <a:lnTo>
                      <a:pt x="6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" name="Freeform 10"/>
              <p:cNvSpPr>
                <a:spLocks/>
              </p:cNvSpPr>
              <p:nvPr/>
            </p:nvSpPr>
            <p:spPr bwMode="auto">
              <a:xfrm>
                <a:off x="2495041" y="3632930"/>
                <a:ext cx="356034" cy="356034"/>
              </a:xfrm>
              <a:custGeom>
                <a:avLst/>
                <a:gdLst>
                  <a:gd name="T0" fmla="*/ 207 w 207"/>
                  <a:gd name="T1" fmla="*/ 26 h 207"/>
                  <a:gd name="T2" fmla="*/ 163 w 207"/>
                  <a:gd name="T3" fmla="*/ 0 h 207"/>
                  <a:gd name="T4" fmla="*/ 0 w 207"/>
                  <a:gd name="T5" fmla="*/ 163 h 207"/>
                  <a:gd name="T6" fmla="*/ 26 w 207"/>
                  <a:gd name="T7" fmla="*/ 207 h 207"/>
                  <a:gd name="T8" fmla="*/ 207 w 207"/>
                  <a:gd name="T9" fmla="*/ 26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7" h="207">
                    <a:moveTo>
                      <a:pt x="207" y="26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122" y="66"/>
                      <a:pt x="66" y="122"/>
                      <a:pt x="0" y="163"/>
                    </a:cubicBezTo>
                    <a:cubicBezTo>
                      <a:pt x="26" y="207"/>
                      <a:pt x="26" y="207"/>
                      <a:pt x="26" y="207"/>
                    </a:cubicBezTo>
                    <a:cubicBezTo>
                      <a:pt x="100" y="162"/>
                      <a:pt x="162" y="100"/>
                      <a:pt x="207" y="2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" name="Freeform 11"/>
              <p:cNvSpPr>
                <a:spLocks/>
              </p:cNvSpPr>
              <p:nvPr/>
            </p:nvSpPr>
            <p:spPr bwMode="auto">
              <a:xfrm>
                <a:off x="2075273" y="3936217"/>
                <a:ext cx="427460" cy="189006"/>
              </a:xfrm>
              <a:custGeom>
                <a:avLst/>
                <a:gdLst>
                  <a:gd name="T0" fmla="*/ 248 w 248"/>
                  <a:gd name="T1" fmla="*/ 44 h 110"/>
                  <a:gd name="T2" fmla="*/ 222 w 248"/>
                  <a:gd name="T3" fmla="*/ 0 h 110"/>
                  <a:gd name="T4" fmla="*/ 0 w 248"/>
                  <a:gd name="T5" fmla="*/ 59 h 110"/>
                  <a:gd name="T6" fmla="*/ 0 w 248"/>
                  <a:gd name="T7" fmla="*/ 110 h 110"/>
                  <a:gd name="T8" fmla="*/ 248 w 248"/>
                  <a:gd name="T9" fmla="*/ 4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110">
                    <a:moveTo>
                      <a:pt x="248" y="44"/>
                    </a:moveTo>
                    <a:cubicBezTo>
                      <a:pt x="222" y="0"/>
                      <a:pt x="222" y="0"/>
                      <a:pt x="222" y="0"/>
                    </a:cubicBezTo>
                    <a:cubicBezTo>
                      <a:pt x="156" y="36"/>
                      <a:pt x="80" y="57"/>
                      <a:pt x="0" y="59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90" y="108"/>
                      <a:pt x="174" y="84"/>
                      <a:pt x="248" y="4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" name="Freeform 12"/>
              <p:cNvSpPr>
                <a:spLocks/>
              </p:cNvSpPr>
              <p:nvPr/>
            </p:nvSpPr>
            <p:spPr bwMode="auto">
              <a:xfrm>
                <a:off x="1606057" y="3936217"/>
                <a:ext cx="425262" cy="189006"/>
              </a:xfrm>
              <a:custGeom>
                <a:avLst/>
                <a:gdLst>
                  <a:gd name="T0" fmla="*/ 0 w 247"/>
                  <a:gd name="T1" fmla="*/ 44 h 110"/>
                  <a:gd name="T2" fmla="*/ 247 w 247"/>
                  <a:gd name="T3" fmla="*/ 110 h 110"/>
                  <a:gd name="T4" fmla="*/ 247 w 247"/>
                  <a:gd name="T5" fmla="*/ 59 h 110"/>
                  <a:gd name="T6" fmla="*/ 26 w 247"/>
                  <a:gd name="T7" fmla="*/ 0 h 110"/>
                  <a:gd name="T8" fmla="*/ 0 w 247"/>
                  <a:gd name="T9" fmla="*/ 4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" h="110">
                    <a:moveTo>
                      <a:pt x="0" y="44"/>
                    </a:moveTo>
                    <a:cubicBezTo>
                      <a:pt x="74" y="84"/>
                      <a:pt x="158" y="108"/>
                      <a:pt x="247" y="110"/>
                    </a:cubicBezTo>
                    <a:cubicBezTo>
                      <a:pt x="247" y="59"/>
                      <a:pt x="247" y="59"/>
                      <a:pt x="247" y="59"/>
                    </a:cubicBezTo>
                    <a:cubicBezTo>
                      <a:pt x="167" y="57"/>
                      <a:pt x="92" y="36"/>
                      <a:pt x="26" y="0"/>
                    </a:cubicBezTo>
                    <a:lnTo>
                      <a:pt x="0" y="4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" name="Freeform 13"/>
              <p:cNvSpPr>
                <a:spLocks/>
              </p:cNvSpPr>
              <p:nvPr/>
            </p:nvSpPr>
            <p:spPr bwMode="auto">
              <a:xfrm>
                <a:off x="1256616" y="3632930"/>
                <a:ext cx="354935" cy="356034"/>
              </a:xfrm>
              <a:custGeom>
                <a:avLst/>
                <a:gdLst>
                  <a:gd name="T0" fmla="*/ 44 w 206"/>
                  <a:gd name="T1" fmla="*/ 0 h 207"/>
                  <a:gd name="T2" fmla="*/ 0 w 206"/>
                  <a:gd name="T3" fmla="*/ 26 h 207"/>
                  <a:gd name="T4" fmla="*/ 181 w 206"/>
                  <a:gd name="T5" fmla="*/ 207 h 207"/>
                  <a:gd name="T6" fmla="*/ 206 w 206"/>
                  <a:gd name="T7" fmla="*/ 163 h 207"/>
                  <a:gd name="T8" fmla="*/ 44 w 206"/>
                  <a:gd name="T9" fmla="*/ 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207">
                    <a:moveTo>
                      <a:pt x="44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45" y="100"/>
                      <a:pt x="107" y="162"/>
                      <a:pt x="181" y="207"/>
                    </a:cubicBezTo>
                    <a:cubicBezTo>
                      <a:pt x="206" y="163"/>
                      <a:pt x="206" y="163"/>
                      <a:pt x="206" y="163"/>
                    </a:cubicBezTo>
                    <a:cubicBezTo>
                      <a:pt x="140" y="122"/>
                      <a:pt x="85" y="66"/>
                      <a:pt x="4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" name="Freeform 14"/>
              <p:cNvSpPr>
                <a:spLocks/>
              </p:cNvSpPr>
              <p:nvPr/>
            </p:nvSpPr>
            <p:spPr bwMode="auto">
              <a:xfrm>
                <a:off x="1119258" y="3213162"/>
                <a:ext cx="191203" cy="427460"/>
              </a:xfrm>
              <a:custGeom>
                <a:avLst/>
                <a:gdLst>
                  <a:gd name="T0" fmla="*/ 0 w 111"/>
                  <a:gd name="T1" fmla="*/ 0 h 248"/>
                  <a:gd name="T2" fmla="*/ 67 w 111"/>
                  <a:gd name="T3" fmla="*/ 248 h 248"/>
                  <a:gd name="T4" fmla="*/ 111 w 111"/>
                  <a:gd name="T5" fmla="*/ 222 h 248"/>
                  <a:gd name="T6" fmla="*/ 51 w 111"/>
                  <a:gd name="T7" fmla="*/ 0 h 248"/>
                  <a:gd name="T8" fmla="*/ 0 w 111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8">
                    <a:moveTo>
                      <a:pt x="0" y="0"/>
                    </a:moveTo>
                    <a:cubicBezTo>
                      <a:pt x="2" y="90"/>
                      <a:pt x="26" y="174"/>
                      <a:pt x="67" y="248"/>
                    </a:cubicBezTo>
                    <a:cubicBezTo>
                      <a:pt x="111" y="222"/>
                      <a:pt x="111" y="222"/>
                      <a:pt x="111" y="222"/>
                    </a:cubicBezTo>
                    <a:cubicBezTo>
                      <a:pt x="75" y="156"/>
                      <a:pt x="53" y="80"/>
                      <a:pt x="5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" name="Freeform 15"/>
              <p:cNvSpPr>
                <a:spLocks/>
              </p:cNvSpPr>
              <p:nvPr/>
            </p:nvSpPr>
            <p:spPr bwMode="auto">
              <a:xfrm>
                <a:off x="1119258" y="2743946"/>
                <a:ext cx="191203" cy="425262"/>
              </a:xfrm>
              <a:custGeom>
                <a:avLst/>
                <a:gdLst>
                  <a:gd name="T0" fmla="*/ 51 w 111"/>
                  <a:gd name="T1" fmla="*/ 247 h 247"/>
                  <a:gd name="T2" fmla="*/ 111 w 111"/>
                  <a:gd name="T3" fmla="*/ 26 h 247"/>
                  <a:gd name="T4" fmla="*/ 67 w 111"/>
                  <a:gd name="T5" fmla="*/ 0 h 247"/>
                  <a:gd name="T6" fmla="*/ 0 w 111"/>
                  <a:gd name="T7" fmla="*/ 247 h 247"/>
                  <a:gd name="T8" fmla="*/ 51 w 111"/>
                  <a:gd name="T9" fmla="*/ 247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7">
                    <a:moveTo>
                      <a:pt x="51" y="247"/>
                    </a:moveTo>
                    <a:cubicBezTo>
                      <a:pt x="53" y="167"/>
                      <a:pt x="75" y="92"/>
                      <a:pt x="111" y="26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74"/>
                      <a:pt x="2" y="158"/>
                      <a:pt x="0" y="247"/>
                    </a:cubicBezTo>
                    <a:lnTo>
                      <a:pt x="51" y="24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" name="Freeform 16"/>
              <p:cNvSpPr>
                <a:spLocks/>
              </p:cNvSpPr>
              <p:nvPr/>
            </p:nvSpPr>
            <p:spPr bwMode="auto">
              <a:xfrm>
                <a:off x="1256616" y="2394505"/>
                <a:ext cx="354935" cy="354935"/>
              </a:xfrm>
              <a:custGeom>
                <a:avLst/>
                <a:gdLst>
                  <a:gd name="T0" fmla="*/ 0 w 206"/>
                  <a:gd name="T1" fmla="*/ 181 h 206"/>
                  <a:gd name="T2" fmla="*/ 44 w 206"/>
                  <a:gd name="T3" fmla="*/ 206 h 206"/>
                  <a:gd name="T4" fmla="*/ 206 w 206"/>
                  <a:gd name="T5" fmla="*/ 44 h 206"/>
                  <a:gd name="T6" fmla="*/ 181 w 206"/>
                  <a:gd name="T7" fmla="*/ 0 h 206"/>
                  <a:gd name="T8" fmla="*/ 0 w 206"/>
                  <a:gd name="T9" fmla="*/ 181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206">
                    <a:moveTo>
                      <a:pt x="0" y="181"/>
                    </a:moveTo>
                    <a:cubicBezTo>
                      <a:pt x="44" y="206"/>
                      <a:pt x="44" y="206"/>
                      <a:pt x="44" y="206"/>
                    </a:cubicBezTo>
                    <a:cubicBezTo>
                      <a:pt x="85" y="140"/>
                      <a:pt x="140" y="85"/>
                      <a:pt x="206" y="44"/>
                    </a:cubicBezTo>
                    <a:cubicBezTo>
                      <a:pt x="181" y="0"/>
                      <a:pt x="181" y="0"/>
                      <a:pt x="181" y="0"/>
                    </a:cubicBezTo>
                    <a:cubicBezTo>
                      <a:pt x="107" y="45"/>
                      <a:pt x="45" y="107"/>
                      <a:pt x="0" y="181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  <a:alpha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" name="Freeform 17"/>
              <p:cNvSpPr>
                <a:spLocks/>
              </p:cNvSpPr>
              <p:nvPr/>
            </p:nvSpPr>
            <p:spPr bwMode="auto">
              <a:xfrm>
                <a:off x="1606057" y="2257147"/>
                <a:ext cx="425262" cy="191203"/>
              </a:xfrm>
              <a:custGeom>
                <a:avLst/>
                <a:gdLst>
                  <a:gd name="T0" fmla="*/ 0 w 247"/>
                  <a:gd name="T1" fmla="*/ 67 h 111"/>
                  <a:gd name="T2" fmla="*/ 25 w 247"/>
                  <a:gd name="T3" fmla="*/ 111 h 111"/>
                  <a:gd name="T4" fmla="*/ 247 w 247"/>
                  <a:gd name="T5" fmla="*/ 51 h 111"/>
                  <a:gd name="T6" fmla="*/ 247 w 247"/>
                  <a:gd name="T7" fmla="*/ 0 h 111"/>
                  <a:gd name="T8" fmla="*/ 0 w 247"/>
                  <a:gd name="T9" fmla="*/ 67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" h="111">
                    <a:moveTo>
                      <a:pt x="0" y="67"/>
                    </a:moveTo>
                    <a:cubicBezTo>
                      <a:pt x="25" y="111"/>
                      <a:pt x="25" y="111"/>
                      <a:pt x="25" y="111"/>
                    </a:cubicBezTo>
                    <a:cubicBezTo>
                      <a:pt x="92" y="75"/>
                      <a:pt x="167" y="53"/>
                      <a:pt x="247" y="51"/>
                    </a:cubicBezTo>
                    <a:cubicBezTo>
                      <a:pt x="247" y="0"/>
                      <a:pt x="247" y="0"/>
                      <a:pt x="247" y="0"/>
                    </a:cubicBezTo>
                    <a:cubicBezTo>
                      <a:pt x="158" y="2"/>
                      <a:pt x="74" y="26"/>
                      <a:pt x="0" y="6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  <a:alpha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3198857" y="3442645"/>
              <a:ext cx="811056" cy="762876"/>
              <a:chOff x="8106304" y="3879322"/>
              <a:chExt cx="481012" cy="452438"/>
            </a:xfrm>
            <a:solidFill>
              <a:schemeClr val="bg1">
                <a:lumMod val="85000"/>
              </a:schemeClr>
            </a:solidFill>
          </p:grpSpPr>
          <p:sp>
            <p:nvSpPr>
              <p:cNvPr id="17" name="Freeform 32"/>
              <p:cNvSpPr>
                <a:spLocks noEditPoints="1"/>
              </p:cNvSpPr>
              <p:nvPr/>
            </p:nvSpPr>
            <p:spPr bwMode="auto">
              <a:xfrm>
                <a:off x="8166629" y="3939647"/>
                <a:ext cx="361950" cy="241300"/>
              </a:xfrm>
              <a:custGeom>
                <a:avLst/>
                <a:gdLst>
                  <a:gd name="T0" fmla="*/ 92 w 96"/>
                  <a:gd name="T1" fmla="*/ 0 h 64"/>
                  <a:gd name="T2" fmla="*/ 4 w 96"/>
                  <a:gd name="T3" fmla="*/ 0 h 64"/>
                  <a:gd name="T4" fmla="*/ 0 w 96"/>
                  <a:gd name="T5" fmla="*/ 4 h 64"/>
                  <a:gd name="T6" fmla="*/ 0 w 96"/>
                  <a:gd name="T7" fmla="*/ 60 h 64"/>
                  <a:gd name="T8" fmla="*/ 4 w 96"/>
                  <a:gd name="T9" fmla="*/ 64 h 64"/>
                  <a:gd name="T10" fmla="*/ 92 w 96"/>
                  <a:gd name="T11" fmla="*/ 64 h 64"/>
                  <a:gd name="T12" fmla="*/ 96 w 96"/>
                  <a:gd name="T13" fmla="*/ 60 h 64"/>
                  <a:gd name="T14" fmla="*/ 96 w 96"/>
                  <a:gd name="T15" fmla="*/ 4 h 64"/>
                  <a:gd name="T16" fmla="*/ 92 w 96"/>
                  <a:gd name="T17" fmla="*/ 0 h 64"/>
                  <a:gd name="T18" fmla="*/ 92 w 96"/>
                  <a:gd name="T19" fmla="*/ 60 h 64"/>
                  <a:gd name="T20" fmla="*/ 4 w 96"/>
                  <a:gd name="T21" fmla="*/ 60 h 64"/>
                  <a:gd name="T22" fmla="*/ 4 w 96"/>
                  <a:gd name="T23" fmla="*/ 4 h 64"/>
                  <a:gd name="T24" fmla="*/ 92 w 96"/>
                  <a:gd name="T25" fmla="*/ 4 h 64"/>
                  <a:gd name="T26" fmla="*/ 92 w 96"/>
                  <a:gd name="T27" fmla="*/ 6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6" h="64">
                    <a:moveTo>
                      <a:pt x="92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2"/>
                      <a:pt x="2" y="64"/>
                      <a:pt x="4" y="64"/>
                    </a:cubicBezTo>
                    <a:cubicBezTo>
                      <a:pt x="92" y="64"/>
                      <a:pt x="92" y="64"/>
                      <a:pt x="92" y="64"/>
                    </a:cubicBezTo>
                    <a:cubicBezTo>
                      <a:pt x="94" y="64"/>
                      <a:pt x="96" y="62"/>
                      <a:pt x="96" y="60"/>
                    </a:cubicBezTo>
                    <a:cubicBezTo>
                      <a:pt x="96" y="4"/>
                      <a:pt x="96" y="4"/>
                      <a:pt x="96" y="4"/>
                    </a:cubicBezTo>
                    <a:cubicBezTo>
                      <a:pt x="96" y="2"/>
                      <a:pt x="94" y="0"/>
                      <a:pt x="92" y="0"/>
                    </a:cubicBezTo>
                    <a:close/>
                    <a:moveTo>
                      <a:pt x="92" y="60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92" y="4"/>
                      <a:pt x="92" y="4"/>
                      <a:pt x="92" y="4"/>
                    </a:cubicBezTo>
                    <a:lnTo>
                      <a:pt x="92" y="6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" name="Freeform 33"/>
              <p:cNvSpPr>
                <a:spLocks noEditPoints="1"/>
              </p:cNvSpPr>
              <p:nvPr/>
            </p:nvSpPr>
            <p:spPr bwMode="auto">
              <a:xfrm>
                <a:off x="8106304" y="3879322"/>
                <a:ext cx="481012" cy="452438"/>
              </a:xfrm>
              <a:custGeom>
                <a:avLst/>
                <a:gdLst>
                  <a:gd name="T0" fmla="*/ 116 w 128"/>
                  <a:gd name="T1" fmla="*/ 0 h 120"/>
                  <a:gd name="T2" fmla="*/ 12 w 128"/>
                  <a:gd name="T3" fmla="*/ 0 h 120"/>
                  <a:gd name="T4" fmla="*/ 0 w 128"/>
                  <a:gd name="T5" fmla="*/ 12 h 120"/>
                  <a:gd name="T6" fmla="*/ 0 w 128"/>
                  <a:gd name="T7" fmla="*/ 92 h 120"/>
                  <a:gd name="T8" fmla="*/ 12 w 128"/>
                  <a:gd name="T9" fmla="*/ 104 h 120"/>
                  <a:gd name="T10" fmla="*/ 52 w 128"/>
                  <a:gd name="T11" fmla="*/ 104 h 120"/>
                  <a:gd name="T12" fmla="*/ 52 w 128"/>
                  <a:gd name="T13" fmla="*/ 109 h 120"/>
                  <a:gd name="T14" fmla="*/ 27 w 128"/>
                  <a:gd name="T15" fmla="*/ 112 h 120"/>
                  <a:gd name="T16" fmla="*/ 24 w 128"/>
                  <a:gd name="T17" fmla="*/ 116 h 120"/>
                  <a:gd name="T18" fmla="*/ 28 w 128"/>
                  <a:gd name="T19" fmla="*/ 120 h 120"/>
                  <a:gd name="T20" fmla="*/ 100 w 128"/>
                  <a:gd name="T21" fmla="*/ 120 h 120"/>
                  <a:gd name="T22" fmla="*/ 104 w 128"/>
                  <a:gd name="T23" fmla="*/ 116 h 120"/>
                  <a:gd name="T24" fmla="*/ 101 w 128"/>
                  <a:gd name="T25" fmla="*/ 112 h 120"/>
                  <a:gd name="T26" fmla="*/ 76 w 128"/>
                  <a:gd name="T27" fmla="*/ 109 h 120"/>
                  <a:gd name="T28" fmla="*/ 76 w 128"/>
                  <a:gd name="T29" fmla="*/ 104 h 120"/>
                  <a:gd name="T30" fmla="*/ 116 w 128"/>
                  <a:gd name="T31" fmla="*/ 104 h 120"/>
                  <a:gd name="T32" fmla="*/ 128 w 128"/>
                  <a:gd name="T33" fmla="*/ 92 h 120"/>
                  <a:gd name="T34" fmla="*/ 128 w 128"/>
                  <a:gd name="T35" fmla="*/ 12 h 120"/>
                  <a:gd name="T36" fmla="*/ 116 w 128"/>
                  <a:gd name="T37" fmla="*/ 0 h 120"/>
                  <a:gd name="T38" fmla="*/ 120 w 128"/>
                  <a:gd name="T39" fmla="*/ 92 h 120"/>
                  <a:gd name="T40" fmla="*/ 116 w 128"/>
                  <a:gd name="T41" fmla="*/ 96 h 120"/>
                  <a:gd name="T42" fmla="*/ 80 w 128"/>
                  <a:gd name="T43" fmla="*/ 96 h 120"/>
                  <a:gd name="T44" fmla="*/ 48 w 128"/>
                  <a:gd name="T45" fmla="*/ 96 h 120"/>
                  <a:gd name="T46" fmla="*/ 12 w 128"/>
                  <a:gd name="T47" fmla="*/ 96 h 120"/>
                  <a:gd name="T48" fmla="*/ 8 w 128"/>
                  <a:gd name="T49" fmla="*/ 92 h 120"/>
                  <a:gd name="T50" fmla="*/ 8 w 128"/>
                  <a:gd name="T51" fmla="*/ 12 h 120"/>
                  <a:gd name="T52" fmla="*/ 12 w 128"/>
                  <a:gd name="T53" fmla="*/ 8 h 120"/>
                  <a:gd name="T54" fmla="*/ 116 w 128"/>
                  <a:gd name="T55" fmla="*/ 8 h 120"/>
                  <a:gd name="T56" fmla="*/ 120 w 128"/>
                  <a:gd name="T57" fmla="*/ 12 h 120"/>
                  <a:gd name="T58" fmla="*/ 120 w 128"/>
                  <a:gd name="T59" fmla="*/ 92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8" h="120">
                    <a:moveTo>
                      <a:pt x="11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9"/>
                      <a:pt x="5" y="104"/>
                      <a:pt x="12" y="104"/>
                    </a:cubicBezTo>
                    <a:cubicBezTo>
                      <a:pt x="52" y="104"/>
                      <a:pt x="52" y="104"/>
                      <a:pt x="52" y="104"/>
                    </a:cubicBezTo>
                    <a:cubicBezTo>
                      <a:pt x="52" y="109"/>
                      <a:pt x="52" y="109"/>
                      <a:pt x="52" y="109"/>
                    </a:cubicBezTo>
                    <a:cubicBezTo>
                      <a:pt x="27" y="112"/>
                      <a:pt x="27" y="112"/>
                      <a:pt x="27" y="112"/>
                    </a:cubicBezTo>
                    <a:cubicBezTo>
                      <a:pt x="25" y="113"/>
                      <a:pt x="24" y="114"/>
                      <a:pt x="24" y="116"/>
                    </a:cubicBezTo>
                    <a:cubicBezTo>
                      <a:pt x="24" y="118"/>
                      <a:pt x="26" y="120"/>
                      <a:pt x="28" y="120"/>
                    </a:cubicBezTo>
                    <a:cubicBezTo>
                      <a:pt x="100" y="120"/>
                      <a:pt x="100" y="120"/>
                      <a:pt x="100" y="120"/>
                    </a:cubicBezTo>
                    <a:cubicBezTo>
                      <a:pt x="102" y="120"/>
                      <a:pt x="104" y="118"/>
                      <a:pt x="104" y="116"/>
                    </a:cubicBezTo>
                    <a:cubicBezTo>
                      <a:pt x="104" y="114"/>
                      <a:pt x="103" y="113"/>
                      <a:pt x="101" y="112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6" y="104"/>
                      <a:pt x="76" y="104"/>
                      <a:pt x="76" y="104"/>
                    </a:cubicBezTo>
                    <a:cubicBezTo>
                      <a:pt x="116" y="104"/>
                      <a:pt x="116" y="104"/>
                      <a:pt x="116" y="104"/>
                    </a:cubicBezTo>
                    <a:cubicBezTo>
                      <a:pt x="123" y="104"/>
                      <a:pt x="128" y="99"/>
                      <a:pt x="128" y="9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5"/>
                      <a:pt x="123" y="0"/>
                      <a:pt x="116" y="0"/>
                    </a:cubicBezTo>
                    <a:close/>
                    <a:moveTo>
                      <a:pt x="120" y="92"/>
                    </a:moveTo>
                    <a:cubicBezTo>
                      <a:pt x="120" y="94"/>
                      <a:pt x="118" y="96"/>
                      <a:pt x="116" y="96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48" y="96"/>
                      <a:pt x="48" y="96"/>
                      <a:pt x="48" y="96"/>
                    </a:cubicBezTo>
                    <a:cubicBezTo>
                      <a:pt x="12" y="96"/>
                      <a:pt x="12" y="96"/>
                      <a:pt x="12" y="96"/>
                    </a:cubicBezTo>
                    <a:cubicBezTo>
                      <a:pt x="10" y="96"/>
                      <a:pt x="8" y="94"/>
                      <a:pt x="8" y="9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8" y="8"/>
                      <a:pt x="120" y="10"/>
                      <a:pt x="120" y="12"/>
                    </a:cubicBezTo>
                    <a:lnTo>
                      <a:pt x="120" y="92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32" name="Rectangle 31"/>
          <p:cNvSpPr/>
          <p:nvPr/>
        </p:nvSpPr>
        <p:spPr>
          <a:xfrm>
            <a:off x="5957440" y="2236923"/>
            <a:ext cx="60490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33" name="Rectangle 32"/>
          <p:cNvSpPr/>
          <p:nvPr/>
        </p:nvSpPr>
        <p:spPr>
          <a:xfrm>
            <a:off x="6039897" y="4055192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6039898" y="4055192"/>
            <a:ext cx="4415188" cy="225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90%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963698" y="3823039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6" name="Rectangle 35"/>
          <p:cNvSpPr/>
          <p:nvPr/>
        </p:nvSpPr>
        <p:spPr>
          <a:xfrm>
            <a:off x="6039897" y="4745976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6039897" y="4745976"/>
            <a:ext cx="3744629" cy="225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963698" y="4513823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9" name="Rectangle 38"/>
          <p:cNvSpPr/>
          <p:nvPr/>
        </p:nvSpPr>
        <p:spPr>
          <a:xfrm>
            <a:off x="6039897" y="5445111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6039897" y="5445111"/>
            <a:ext cx="3744629" cy="2250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963698" y="5212958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</p:spTree>
    <p:extLst>
      <p:ext uri="{BB962C8B-B14F-4D97-AF65-F5344CB8AC3E}">
        <p14:creationId xmlns:p14="http://schemas.microsoft.com/office/powerpoint/2010/main" val="15617153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329787" y="5423916"/>
            <a:ext cx="751559" cy="751559"/>
            <a:chOff x="8832690" y="5423916"/>
            <a:chExt cx="751559" cy="751559"/>
          </a:xfrm>
          <a:solidFill>
            <a:schemeClr val="accent5"/>
          </a:solidFill>
        </p:grpSpPr>
        <p:sp>
          <p:nvSpPr>
            <p:cNvPr id="4" name="Freeform 243"/>
            <p:cNvSpPr>
              <a:spLocks/>
            </p:cNvSpPr>
            <p:nvPr/>
          </p:nvSpPr>
          <p:spPr bwMode="auto">
            <a:xfrm>
              <a:off x="9103302" y="5702223"/>
              <a:ext cx="205204" cy="191096"/>
            </a:xfrm>
            <a:custGeom>
              <a:avLst/>
              <a:gdLst>
                <a:gd name="T0" fmla="*/ 127 w 202"/>
                <a:gd name="T1" fmla="*/ 3 h 188"/>
                <a:gd name="T2" fmla="*/ 104 w 202"/>
                <a:gd name="T3" fmla="*/ 0 h 188"/>
                <a:gd name="T4" fmla="*/ 12 w 202"/>
                <a:gd name="T5" fmla="*/ 72 h 188"/>
                <a:gd name="T6" fmla="*/ 81 w 202"/>
                <a:gd name="T7" fmla="*/ 186 h 188"/>
                <a:gd name="T8" fmla="*/ 104 w 202"/>
                <a:gd name="T9" fmla="*/ 188 h 188"/>
                <a:gd name="T10" fmla="*/ 104 w 202"/>
                <a:gd name="T11" fmla="*/ 188 h 188"/>
                <a:gd name="T12" fmla="*/ 196 w 202"/>
                <a:gd name="T13" fmla="*/ 117 h 188"/>
                <a:gd name="T14" fmla="*/ 185 w 202"/>
                <a:gd name="T15" fmla="*/ 46 h 188"/>
                <a:gd name="T16" fmla="*/ 127 w 202"/>
                <a:gd name="T17" fmla="*/ 3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2" h="188">
                  <a:moveTo>
                    <a:pt x="127" y="3"/>
                  </a:moveTo>
                  <a:cubicBezTo>
                    <a:pt x="119" y="1"/>
                    <a:pt x="112" y="0"/>
                    <a:pt x="104" y="0"/>
                  </a:cubicBezTo>
                  <a:cubicBezTo>
                    <a:pt x="60" y="0"/>
                    <a:pt x="23" y="30"/>
                    <a:pt x="12" y="72"/>
                  </a:cubicBezTo>
                  <a:cubicBezTo>
                    <a:pt x="0" y="122"/>
                    <a:pt x="30" y="173"/>
                    <a:pt x="81" y="186"/>
                  </a:cubicBezTo>
                  <a:cubicBezTo>
                    <a:pt x="89" y="188"/>
                    <a:pt x="96" y="188"/>
                    <a:pt x="104" y="188"/>
                  </a:cubicBezTo>
                  <a:cubicBezTo>
                    <a:pt x="104" y="188"/>
                    <a:pt x="104" y="188"/>
                    <a:pt x="104" y="188"/>
                  </a:cubicBezTo>
                  <a:cubicBezTo>
                    <a:pt x="147" y="188"/>
                    <a:pt x="185" y="159"/>
                    <a:pt x="196" y="117"/>
                  </a:cubicBezTo>
                  <a:cubicBezTo>
                    <a:pt x="202" y="93"/>
                    <a:pt x="198" y="68"/>
                    <a:pt x="185" y="46"/>
                  </a:cubicBezTo>
                  <a:cubicBezTo>
                    <a:pt x="172" y="24"/>
                    <a:pt x="151" y="9"/>
                    <a:pt x="1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" name="Freeform 244"/>
            <p:cNvSpPr>
              <a:spLocks noEditPoints="1"/>
            </p:cNvSpPr>
            <p:nvPr/>
          </p:nvSpPr>
          <p:spPr bwMode="auto">
            <a:xfrm>
              <a:off x="8832690" y="5423916"/>
              <a:ext cx="751559" cy="751559"/>
            </a:xfrm>
            <a:custGeom>
              <a:avLst/>
              <a:gdLst>
                <a:gd name="T0" fmla="*/ 730 w 738"/>
                <a:gd name="T1" fmla="*/ 444 h 738"/>
                <a:gd name="T2" fmla="*/ 738 w 738"/>
                <a:gd name="T3" fmla="*/ 357 h 738"/>
                <a:gd name="T4" fmla="*/ 646 w 738"/>
                <a:gd name="T5" fmla="*/ 318 h 738"/>
                <a:gd name="T6" fmla="*/ 624 w 738"/>
                <a:gd name="T7" fmla="*/ 249 h 738"/>
                <a:gd name="T8" fmla="*/ 677 w 738"/>
                <a:gd name="T9" fmla="*/ 167 h 738"/>
                <a:gd name="T10" fmla="*/ 621 w 738"/>
                <a:gd name="T11" fmla="*/ 99 h 738"/>
                <a:gd name="T12" fmla="*/ 530 w 738"/>
                <a:gd name="T13" fmla="*/ 137 h 738"/>
                <a:gd name="T14" fmla="*/ 468 w 738"/>
                <a:gd name="T15" fmla="*/ 104 h 738"/>
                <a:gd name="T16" fmla="*/ 447 w 738"/>
                <a:gd name="T17" fmla="*/ 8 h 738"/>
                <a:gd name="T18" fmla="*/ 360 w 738"/>
                <a:gd name="T19" fmla="*/ 0 h 738"/>
                <a:gd name="T20" fmla="*/ 322 w 738"/>
                <a:gd name="T21" fmla="*/ 90 h 738"/>
                <a:gd name="T22" fmla="*/ 252 w 738"/>
                <a:gd name="T23" fmla="*/ 112 h 738"/>
                <a:gd name="T24" fmla="*/ 169 w 738"/>
                <a:gd name="T25" fmla="*/ 58 h 738"/>
                <a:gd name="T26" fmla="*/ 102 w 738"/>
                <a:gd name="T27" fmla="*/ 114 h 738"/>
                <a:gd name="T28" fmla="*/ 139 w 738"/>
                <a:gd name="T29" fmla="*/ 205 h 738"/>
                <a:gd name="T30" fmla="*/ 105 w 738"/>
                <a:gd name="T31" fmla="*/ 270 h 738"/>
                <a:gd name="T32" fmla="*/ 8 w 738"/>
                <a:gd name="T33" fmla="*/ 291 h 738"/>
                <a:gd name="T34" fmla="*/ 0 w 738"/>
                <a:gd name="T35" fmla="*/ 379 h 738"/>
                <a:gd name="T36" fmla="*/ 92 w 738"/>
                <a:gd name="T37" fmla="*/ 417 h 738"/>
                <a:gd name="T38" fmla="*/ 113 w 738"/>
                <a:gd name="T39" fmla="*/ 485 h 738"/>
                <a:gd name="T40" fmla="*/ 59 w 738"/>
                <a:gd name="T41" fmla="*/ 569 h 738"/>
                <a:gd name="T42" fmla="*/ 115 w 738"/>
                <a:gd name="T43" fmla="*/ 637 h 738"/>
                <a:gd name="T44" fmla="*/ 208 w 738"/>
                <a:gd name="T45" fmla="*/ 599 h 738"/>
                <a:gd name="T46" fmla="*/ 269 w 738"/>
                <a:gd name="T47" fmla="*/ 631 h 738"/>
                <a:gd name="T48" fmla="*/ 290 w 738"/>
                <a:gd name="T49" fmla="*/ 729 h 738"/>
                <a:gd name="T50" fmla="*/ 378 w 738"/>
                <a:gd name="T51" fmla="*/ 738 h 738"/>
                <a:gd name="T52" fmla="*/ 417 w 738"/>
                <a:gd name="T53" fmla="*/ 645 h 738"/>
                <a:gd name="T54" fmla="*/ 484 w 738"/>
                <a:gd name="T55" fmla="*/ 625 h 738"/>
                <a:gd name="T56" fmla="*/ 568 w 738"/>
                <a:gd name="T57" fmla="*/ 679 h 738"/>
                <a:gd name="T58" fmla="*/ 636 w 738"/>
                <a:gd name="T59" fmla="*/ 623 h 738"/>
                <a:gd name="T60" fmla="*/ 599 w 738"/>
                <a:gd name="T61" fmla="*/ 531 h 738"/>
                <a:gd name="T62" fmla="*/ 633 w 738"/>
                <a:gd name="T63" fmla="*/ 465 h 738"/>
                <a:gd name="T64" fmla="*/ 730 w 738"/>
                <a:gd name="T65" fmla="*/ 444 h 738"/>
                <a:gd name="T66" fmla="*/ 503 w 738"/>
                <a:gd name="T67" fmla="*/ 401 h 738"/>
                <a:gd name="T68" fmla="*/ 369 w 738"/>
                <a:gd name="T69" fmla="*/ 505 h 738"/>
                <a:gd name="T70" fmla="*/ 369 w 738"/>
                <a:gd name="T71" fmla="*/ 505 h 738"/>
                <a:gd name="T72" fmla="*/ 335 w 738"/>
                <a:gd name="T73" fmla="*/ 502 h 738"/>
                <a:gd name="T74" fmla="*/ 234 w 738"/>
                <a:gd name="T75" fmla="*/ 334 h 738"/>
                <a:gd name="T76" fmla="*/ 369 w 738"/>
                <a:gd name="T77" fmla="*/ 229 h 738"/>
                <a:gd name="T78" fmla="*/ 403 w 738"/>
                <a:gd name="T79" fmla="*/ 233 h 738"/>
                <a:gd name="T80" fmla="*/ 488 w 738"/>
                <a:gd name="T81" fmla="*/ 297 h 738"/>
                <a:gd name="T82" fmla="*/ 503 w 738"/>
                <a:gd name="T83" fmla="*/ 401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38" h="738">
                  <a:moveTo>
                    <a:pt x="730" y="444"/>
                  </a:moveTo>
                  <a:cubicBezTo>
                    <a:pt x="738" y="357"/>
                    <a:pt x="738" y="357"/>
                    <a:pt x="738" y="357"/>
                  </a:cubicBezTo>
                  <a:cubicBezTo>
                    <a:pt x="646" y="318"/>
                    <a:pt x="646" y="318"/>
                    <a:pt x="646" y="318"/>
                  </a:cubicBezTo>
                  <a:cubicBezTo>
                    <a:pt x="642" y="294"/>
                    <a:pt x="635" y="271"/>
                    <a:pt x="624" y="249"/>
                  </a:cubicBezTo>
                  <a:cubicBezTo>
                    <a:pt x="677" y="167"/>
                    <a:pt x="677" y="167"/>
                    <a:pt x="677" y="167"/>
                  </a:cubicBezTo>
                  <a:cubicBezTo>
                    <a:pt x="621" y="99"/>
                    <a:pt x="621" y="99"/>
                    <a:pt x="621" y="99"/>
                  </a:cubicBezTo>
                  <a:cubicBezTo>
                    <a:pt x="530" y="137"/>
                    <a:pt x="530" y="137"/>
                    <a:pt x="530" y="137"/>
                  </a:cubicBezTo>
                  <a:cubicBezTo>
                    <a:pt x="511" y="124"/>
                    <a:pt x="490" y="113"/>
                    <a:pt x="468" y="104"/>
                  </a:cubicBezTo>
                  <a:cubicBezTo>
                    <a:pt x="447" y="8"/>
                    <a:pt x="447" y="8"/>
                    <a:pt x="447" y="8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322" y="90"/>
                    <a:pt x="322" y="90"/>
                    <a:pt x="322" y="90"/>
                  </a:cubicBezTo>
                  <a:cubicBezTo>
                    <a:pt x="298" y="94"/>
                    <a:pt x="274" y="102"/>
                    <a:pt x="252" y="112"/>
                  </a:cubicBezTo>
                  <a:cubicBezTo>
                    <a:pt x="169" y="58"/>
                    <a:pt x="169" y="58"/>
                    <a:pt x="169" y="58"/>
                  </a:cubicBezTo>
                  <a:cubicBezTo>
                    <a:pt x="102" y="114"/>
                    <a:pt x="102" y="114"/>
                    <a:pt x="102" y="114"/>
                  </a:cubicBezTo>
                  <a:cubicBezTo>
                    <a:pt x="139" y="205"/>
                    <a:pt x="139" y="205"/>
                    <a:pt x="139" y="205"/>
                  </a:cubicBezTo>
                  <a:cubicBezTo>
                    <a:pt x="125" y="225"/>
                    <a:pt x="113" y="247"/>
                    <a:pt x="105" y="270"/>
                  </a:cubicBezTo>
                  <a:cubicBezTo>
                    <a:pt x="8" y="291"/>
                    <a:pt x="8" y="291"/>
                    <a:pt x="8" y="291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92" y="417"/>
                    <a:pt x="92" y="417"/>
                    <a:pt x="92" y="417"/>
                  </a:cubicBezTo>
                  <a:cubicBezTo>
                    <a:pt x="96" y="441"/>
                    <a:pt x="103" y="464"/>
                    <a:pt x="113" y="485"/>
                  </a:cubicBezTo>
                  <a:cubicBezTo>
                    <a:pt x="59" y="569"/>
                    <a:pt x="59" y="569"/>
                    <a:pt x="59" y="569"/>
                  </a:cubicBezTo>
                  <a:cubicBezTo>
                    <a:pt x="115" y="637"/>
                    <a:pt x="115" y="637"/>
                    <a:pt x="115" y="637"/>
                  </a:cubicBezTo>
                  <a:cubicBezTo>
                    <a:pt x="208" y="599"/>
                    <a:pt x="208" y="599"/>
                    <a:pt x="208" y="599"/>
                  </a:cubicBezTo>
                  <a:cubicBezTo>
                    <a:pt x="226" y="612"/>
                    <a:pt x="247" y="623"/>
                    <a:pt x="269" y="631"/>
                  </a:cubicBezTo>
                  <a:cubicBezTo>
                    <a:pt x="290" y="729"/>
                    <a:pt x="290" y="729"/>
                    <a:pt x="290" y="729"/>
                  </a:cubicBezTo>
                  <a:cubicBezTo>
                    <a:pt x="378" y="738"/>
                    <a:pt x="378" y="738"/>
                    <a:pt x="378" y="738"/>
                  </a:cubicBezTo>
                  <a:cubicBezTo>
                    <a:pt x="417" y="645"/>
                    <a:pt x="417" y="645"/>
                    <a:pt x="417" y="645"/>
                  </a:cubicBezTo>
                  <a:cubicBezTo>
                    <a:pt x="440" y="641"/>
                    <a:pt x="463" y="634"/>
                    <a:pt x="484" y="625"/>
                  </a:cubicBezTo>
                  <a:cubicBezTo>
                    <a:pt x="568" y="679"/>
                    <a:pt x="568" y="679"/>
                    <a:pt x="568" y="679"/>
                  </a:cubicBezTo>
                  <a:cubicBezTo>
                    <a:pt x="636" y="623"/>
                    <a:pt x="636" y="623"/>
                    <a:pt x="636" y="623"/>
                  </a:cubicBezTo>
                  <a:cubicBezTo>
                    <a:pt x="599" y="531"/>
                    <a:pt x="599" y="531"/>
                    <a:pt x="599" y="531"/>
                  </a:cubicBezTo>
                  <a:cubicBezTo>
                    <a:pt x="613" y="511"/>
                    <a:pt x="624" y="489"/>
                    <a:pt x="633" y="465"/>
                  </a:cubicBezTo>
                  <a:lnTo>
                    <a:pt x="730" y="444"/>
                  </a:lnTo>
                  <a:close/>
                  <a:moveTo>
                    <a:pt x="503" y="401"/>
                  </a:moveTo>
                  <a:cubicBezTo>
                    <a:pt x="488" y="463"/>
                    <a:pt x="433" y="505"/>
                    <a:pt x="369" y="505"/>
                  </a:cubicBezTo>
                  <a:cubicBezTo>
                    <a:pt x="369" y="505"/>
                    <a:pt x="369" y="505"/>
                    <a:pt x="369" y="505"/>
                  </a:cubicBezTo>
                  <a:cubicBezTo>
                    <a:pt x="358" y="505"/>
                    <a:pt x="346" y="504"/>
                    <a:pt x="335" y="502"/>
                  </a:cubicBezTo>
                  <a:cubicBezTo>
                    <a:pt x="261" y="483"/>
                    <a:pt x="216" y="408"/>
                    <a:pt x="234" y="334"/>
                  </a:cubicBezTo>
                  <a:cubicBezTo>
                    <a:pt x="250" y="272"/>
                    <a:pt x="305" y="229"/>
                    <a:pt x="369" y="229"/>
                  </a:cubicBezTo>
                  <a:cubicBezTo>
                    <a:pt x="380" y="229"/>
                    <a:pt x="392" y="231"/>
                    <a:pt x="403" y="233"/>
                  </a:cubicBezTo>
                  <a:cubicBezTo>
                    <a:pt x="439" y="242"/>
                    <a:pt x="469" y="265"/>
                    <a:pt x="488" y="297"/>
                  </a:cubicBezTo>
                  <a:cubicBezTo>
                    <a:pt x="507" y="328"/>
                    <a:pt x="512" y="365"/>
                    <a:pt x="503" y="4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059929" y="2820023"/>
            <a:ext cx="751559" cy="751559"/>
            <a:chOff x="10201322" y="2617013"/>
            <a:chExt cx="751559" cy="751559"/>
          </a:xfrm>
          <a:solidFill>
            <a:schemeClr val="accent6"/>
          </a:solidFill>
        </p:grpSpPr>
        <p:sp>
          <p:nvSpPr>
            <p:cNvPr id="7" name="Freeform 245"/>
            <p:cNvSpPr>
              <a:spLocks/>
            </p:cNvSpPr>
            <p:nvPr/>
          </p:nvSpPr>
          <p:spPr bwMode="auto">
            <a:xfrm>
              <a:off x="10471935" y="2896603"/>
              <a:ext cx="205204" cy="192379"/>
            </a:xfrm>
            <a:custGeom>
              <a:avLst/>
              <a:gdLst>
                <a:gd name="T0" fmla="*/ 128 w 202"/>
                <a:gd name="T1" fmla="*/ 3 h 189"/>
                <a:gd name="T2" fmla="*/ 104 w 202"/>
                <a:gd name="T3" fmla="*/ 0 h 189"/>
                <a:gd name="T4" fmla="*/ 13 w 202"/>
                <a:gd name="T5" fmla="*/ 71 h 189"/>
                <a:gd name="T6" fmla="*/ 82 w 202"/>
                <a:gd name="T7" fmla="*/ 186 h 189"/>
                <a:gd name="T8" fmla="*/ 105 w 202"/>
                <a:gd name="T9" fmla="*/ 189 h 189"/>
                <a:gd name="T10" fmla="*/ 196 w 202"/>
                <a:gd name="T11" fmla="*/ 117 h 189"/>
                <a:gd name="T12" fmla="*/ 186 w 202"/>
                <a:gd name="T13" fmla="*/ 46 h 189"/>
                <a:gd name="T14" fmla="*/ 128 w 202"/>
                <a:gd name="T15" fmla="*/ 3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2" h="189">
                  <a:moveTo>
                    <a:pt x="128" y="3"/>
                  </a:moveTo>
                  <a:cubicBezTo>
                    <a:pt x="120" y="1"/>
                    <a:pt x="112" y="0"/>
                    <a:pt x="104" y="0"/>
                  </a:cubicBezTo>
                  <a:cubicBezTo>
                    <a:pt x="61" y="0"/>
                    <a:pt x="23" y="29"/>
                    <a:pt x="13" y="71"/>
                  </a:cubicBezTo>
                  <a:cubicBezTo>
                    <a:pt x="0" y="122"/>
                    <a:pt x="31" y="173"/>
                    <a:pt x="82" y="186"/>
                  </a:cubicBezTo>
                  <a:cubicBezTo>
                    <a:pt x="89" y="188"/>
                    <a:pt x="97" y="189"/>
                    <a:pt x="105" y="189"/>
                  </a:cubicBezTo>
                  <a:cubicBezTo>
                    <a:pt x="148" y="189"/>
                    <a:pt x="186" y="160"/>
                    <a:pt x="196" y="117"/>
                  </a:cubicBezTo>
                  <a:cubicBezTo>
                    <a:pt x="202" y="93"/>
                    <a:pt x="199" y="67"/>
                    <a:pt x="186" y="46"/>
                  </a:cubicBezTo>
                  <a:cubicBezTo>
                    <a:pt x="173" y="24"/>
                    <a:pt x="152" y="9"/>
                    <a:pt x="128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246"/>
            <p:cNvSpPr>
              <a:spLocks noEditPoints="1"/>
            </p:cNvSpPr>
            <p:nvPr/>
          </p:nvSpPr>
          <p:spPr bwMode="auto">
            <a:xfrm>
              <a:off x="10201322" y="2617013"/>
              <a:ext cx="751559" cy="751559"/>
            </a:xfrm>
            <a:custGeom>
              <a:avLst/>
              <a:gdLst>
                <a:gd name="T0" fmla="*/ 730 w 738"/>
                <a:gd name="T1" fmla="*/ 445 h 738"/>
                <a:gd name="T2" fmla="*/ 738 w 738"/>
                <a:gd name="T3" fmla="*/ 357 h 738"/>
                <a:gd name="T4" fmla="*/ 647 w 738"/>
                <a:gd name="T5" fmla="*/ 319 h 738"/>
                <a:gd name="T6" fmla="*/ 625 w 738"/>
                <a:gd name="T7" fmla="*/ 250 h 738"/>
                <a:gd name="T8" fmla="*/ 678 w 738"/>
                <a:gd name="T9" fmla="*/ 168 h 738"/>
                <a:gd name="T10" fmla="*/ 622 w 738"/>
                <a:gd name="T11" fmla="*/ 100 h 738"/>
                <a:gd name="T12" fmla="*/ 530 w 738"/>
                <a:gd name="T13" fmla="*/ 137 h 738"/>
                <a:gd name="T14" fmla="*/ 469 w 738"/>
                <a:gd name="T15" fmla="*/ 105 h 738"/>
                <a:gd name="T16" fmla="*/ 448 w 738"/>
                <a:gd name="T17" fmla="*/ 9 h 738"/>
                <a:gd name="T18" fmla="*/ 360 w 738"/>
                <a:gd name="T19" fmla="*/ 0 h 738"/>
                <a:gd name="T20" fmla="*/ 322 w 738"/>
                <a:gd name="T21" fmla="*/ 91 h 738"/>
                <a:gd name="T22" fmla="*/ 253 w 738"/>
                <a:gd name="T23" fmla="*/ 112 h 738"/>
                <a:gd name="T24" fmla="*/ 170 w 738"/>
                <a:gd name="T25" fmla="*/ 59 h 738"/>
                <a:gd name="T26" fmla="*/ 102 w 738"/>
                <a:gd name="T27" fmla="*/ 115 h 738"/>
                <a:gd name="T28" fmla="*/ 139 w 738"/>
                <a:gd name="T29" fmla="*/ 206 h 738"/>
                <a:gd name="T30" fmla="*/ 105 w 738"/>
                <a:gd name="T31" fmla="*/ 271 h 738"/>
                <a:gd name="T32" fmla="*/ 8 w 738"/>
                <a:gd name="T33" fmla="*/ 292 h 738"/>
                <a:gd name="T34" fmla="*/ 0 w 738"/>
                <a:gd name="T35" fmla="*/ 379 h 738"/>
                <a:gd name="T36" fmla="*/ 92 w 738"/>
                <a:gd name="T37" fmla="*/ 418 h 738"/>
                <a:gd name="T38" fmla="*/ 113 w 738"/>
                <a:gd name="T39" fmla="*/ 486 h 738"/>
                <a:gd name="T40" fmla="*/ 59 w 738"/>
                <a:gd name="T41" fmla="*/ 570 h 738"/>
                <a:gd name="T42" fmla="*/ 116 w 738"/>
                <a:gd name="T43" fmla="*/ 637 h 738"/>
                <a:gd name="T44" fmla="*/ 208 w 738"/>
                <a:gd name="T45" fmla="*/ 599 h 738"/>
                <a:gd name="T46" fmla="*/ 270 w 738"/>
                <a:gd name="T47" fmla="*/ 632 h 738"/>
                <a:gd name="T48" fmla="*/ 291 w 738"/>
                <a:gd name="T49" fmla="*/ 730 h 738"/>
                <a:gd name="T50" fmla="*/ 379 w 738"/>
                <a:gd name="T51" fmla="*/ 738 h 738"/>
                <a:gd name="T52" fmla="*/ 417 w 738"/>
                <a:gd name="T53" fmla="*/ 646 h 738"/>
                <a:gd name="T54" fmla="*/ 485 w 738"/>
                <a:gd name="T55" fmla="*/ 625 h 738"/>
                <a:gd name="T56" fmla="*/ 569 w 738"/>
                <a:gd name="T57" fmla="*/ 680 h 738"/>
                <a:gd name="T58" fmla="*/ 637 w 738"/>
                <a:gd name="T59" fmla="*/ 623 h 738"/>
                <a:gd name="T60" fmla="*/ 599 w 738"/>
                <a:gd name="T61" fmla="*/ 532 h 738"/>
                <a:gd name="T62" fmla="*/ 634 w 738"/>
                <a:gd name="T63" fmla="*/ 466 h 738"/>
                <a:gd name="T64" fmla="*/ 730 w 738"/>
                <a:gd name="T65" fmla="*/ 445 h 738"/>
                <a:gd name="T66" fmla="*/ 504 w 738"/>
                <a:gd name="T67" fmla="*/ 402 h 738"/>
                <a:gd name="T68" fmla="*/ 370 w 738"/>
                <a:gd name="T69" fmla="*/ 507 h 738"/>
                <a:gd name="T70" fmla="*/ 336 w 738"/>
                <a:gd name="T71" fmla="*/ 503 h 738"/>
                <a:gd name="T72" fmla="*/ 235 w 738"/>
                <a:gd name="T73" fmla="*/ 335 h 738"/>
                <a:gd name="T74" fmla="*/ 369 w 738"/>
                <a:gd name="T75" fmla="*/ 230 h 738"/>
                <a:gd name="T76" fmla="*/ 403 w 738"/>
                <a:gd name="T77" fmla="*/ 234 h 738"/>
                <a:gd name="T78" fmla="*/ 488 w 738"/>
                <a:gd name="T79" fmla="*/ 297 h 738"/>
                <a:gd name="T80" fmla="*/ 504 w 738"/>
                <a:gd name="T81" fmla="*/ 402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8" h="738">
                  <a:moveTo>
                    <a:pt x="730" y="445"/>
                  </a:moveTo>
                  <a:cubicBezTo>
                    <a:pt x="738" y="357"/>
                    <a:pt x="738" y="357"/>
                    <a:pt x="738" y="357"/>
                  </a:cubicBezTo>
                  <a:cubicBezTo>
                    <a:pt x="647" y="319"/>
                    <a:pt x="647" y="319"/>
                    <a:pt x="647" y="319"/>
                  </a:cubicBezTo>
                  <a:cubicBezTo>
                    <a:pt x="643" y="295"/>
                    <a:pt x="635" y="272"/>
                    <a:pt x="625" y="250"/>
                  </a:cubicBezTo>
                  <a:cubicBezTo>
                    <a:pt x="678" y="168"/>
                    <a:pt x="678" y="168"/>
                    <a:pt x="678" y="168"/>
                  </a:cubicBezTo>
                  <a:cubicBezTo>
                    <a:pt x="622" y="100"/>
                    <a:pt x="622" y="100"/>
                    <a:pt x="622" y="100"/>
                  </a:cubicBezTo>
                  <a:cubicBezTo>
                    <a:pt x="530" y="137"/>
                    <a:pt x="530" y="137"/>
                    <a:pt x="530" y="137"/>
                  </a:cubicBezTo>
                  <a:cubicBezTo>
                    <a:pt x="512" y="124"/>
                    <a:pt x="491" y="113"/>
                    <a:pt x="469" y="105"/>
                  </a:cubicBezTo>
                  <a:cubicBezTo>
                    <a:pt x="448" y="9"/>
                    <a:pt x="448" y="9"/>
                    <a:pt x="448" y="9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322" y="91"/>
                    <a:pt x="322" y="91"/>
                    <a:pt x="322" y="91"/>
                  </a:cubicBezTo>
                  <a:cubicBezTo>
                    <a:pt x="298" y="95"/>
                    <a:pt x="275" y="102"/>
                    <a:pt x="253" y="112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02" y="115"/>
                    <a:pt x="102" y="115"/>
                    <a:pt x="102" y="115"/>
                  </a:cubicBezTo>
                  <a:cubicBezTo>
                    <a:pt x="139" y="206"/>
                    <a:pt x="139" y="206"/>
                    <a:pt x="139" y="206"/>
                  </a:cubicBezTo>
                  <a:cubicBezTo>
                    <a:pt x="125" y="226"/>
                    <a:pt x="114" y="247"/>
                    <a:pt x="105" y="271"/>
                  </a:cubicBezTo>
                  <a:cubicBezTo>
                    <a:pt x="8" y="292"/>
                    <a:pt x="8" y="292"/>
                    <a:pt x="8" y="292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92" y="418"/>
                    <a:pt x="92" y="418"/>
                    <a:pt x="92" y="418"/>
                  </a:cubicBezTo>
                  <a:cubicBezTo>
                    <a:pt x="97" y="441"/>
                    <a:pt x="104" y="464"/>
                    <a:pt x="113" y="486"/>
                  </a:cubicBezTo>
                  <a:cubicBezTo>
                    <a:pt x="59" y="570"/>
                    <a:pt x="59" y="570"/>
                    <a:pt x="59" y="570"/>
                  </a:cubicBezTo>
                  <a:cubicBezTo>
                    <a:pt x="116" y="637"/>
                    <a:pt x="116" y="637"/>
                    <a:pt x="116" y="637"/>
                  </a:cubicBezTo>
                  <a:cubicBezTo>
                    <a:pt x="208" y="599"/>
                    <a:pt x="208" y="599"/>
                    <a:pt x="208" y="599"/>
                  </a:cubicBezTo>
                  <a:cubicBezTo>
                    <a:pt x="227" y="612"/>
                    <a:pt x="248" y="623"/>
                    <a:pt x="270" y="632"/>
                  </a:cubicBezTo>
                  <a:cubicBezTo>
                    <a:pt x="291" y="730"/>
                    <a:pt x="291" y="730"/>
                    <a:pt x="291" y="730"/>
                  </a:cubicBezTo>
                  <a:cubicBezTo>
                    <a:pt x="379" y="738"/>
                    <a:pt x="379" y="738"/>
                    <a:pt x="379" y="738"/>
                  </a:cubicBezTo>
                  <a:cubicBezTo>
                    <a:pt x="417" y="646"/>
                    <a:pt x="417" y="646"/>
                    <a:pt x="417" y="646"/>
                  </a:cubicBezTo>
                  <a:cubicBezTo>
                    <a:pt x="441" y="642"/>
                    <a:pt x="463" y="635"/>
                    <a:pt x="485" y="625"/>
                  </a:cubicBezTo>
                  <a:cubicBezTo>
                    <a:pt x="569" y="680"/>
                    <a:pt x="569" y="680"/>
                    <a:pt x="569" y="680"/>
                  </a:cubicBezTo>
                  <a:cubicBezTo>
                    <a:pt x="637" y="623"/>
                    <a:pt x="637" y="623"/>
                    <a:pt x="637" y="623"/>
                  </a:cubicBezTo>
                  <a:cubicBezTo>
                    <a:pt x="599" y="532"/>
                    <a:pt x="599" y="532"/>
                    <a:pt x="599" y="532"/>
                  </a:cubicBezTo>
                  <a:cubicBezTo>
                    <a:pt x="613" y="512"/>
                    <a:pt x="625" y="490"/>
                    <a:pt x="634" y="466"/>
                  </a:cubicBezTo>
                  <a:lnTo>
                    <a:pt x="730" y="445"/>
                  </a:lnTo>
                  <a:close/>
                  <a:moveTo>
                    <a:pt x="504" y="402"/>
                  </a:moveTo>
                  <a:cubicBezTo>
                    <a:pt x="489" y="464"/>
                    <a:pt x="433" y="507"/>
                    <a:pt x="370" y="507"/>
                  </a:cubicBezTo>
                  <a:cubicBezTo>
                    <a:pt x="358" y="507"/>
                    <a:pt x="347" y="506"/>
                    <a:pt x="336" y="503"/>
                  </a:cubicBezTo>
                  <a:cubicBezTo>
                    <a:pt x="262" y="484"/>
                    <a:pt x="217" y="409"/>
                    <a:pt x="235" y="335"/>
                  </a:cubicBezTo>
                  <a:cubicBezTo>
                    <a:pt x="251" y="273"/>
                    <a:pt x="306" y="230"/>
                    <a:pt x="369" y="230"/>
                  </a:cubicBezTo>
                  <a:cubicBezTo>
                    <a:pt x="381" y="230"/>
                    <a:pt x="392" y="231"/>
                    <a:pt x="403" y="234"/>
                  </a:cubicBezTo>
                  <a:cubicBezTo>
                    <a:pt x="439" y="243"/>
                    <a:pt x="469" y="265"/>
                    <a:pt x="488" y="297"/>
                  </a:cubicBezTo>
                  <a:cubicBezTo>
                    <a:pt x="508" y="329"/>
                    <a:pt x="513" y="366"/>
                    <a:pt x="504" y="40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62796" y="2442590"/>
            <a:ext cx="1873768" cy="1873767"/>
            <a:chOff x="7465699" y="2442590"/>
            <a:chExt cx="1873768" cy="1873767"/>
          </a:xfrm>
        </p:grpSpPr>
        <p:sp>
          <p:nvSpPr>
            <p:cNvPr id="10" name="Freeform 240"/>
            <p:cNvSpPr>
              <a:spLocks noEditPoints="1"/>
            </p:cNvSpPr>
            <p:nvPr/>
          </p:nvSpPr>
          <p:spPr bwMode="auto">
            <a:xfrm>
              <a:off x="7465699" y="2442590"/>
              <a:ext cx="1873768" cy="1873767"/>
            </a:xfrm>
            <a:custGeom>
              <a:avLst/>
              <a:gdLst>
                <a:gd name="T0" fmla="*/ 1840 w 1840"/>
                <a:gd name="T1" fmla="*/ 964 h 1840"/>
                <a:gd name="T2" fmla="*/ 1682 w 1840"/>
                <a:gd name="T3" fmla="*/ 808 h 1840"/>
                <a:gd name="T4" fmla="*/ 1791 w 1840"/>
                <a:gd name="T5" fmla="*/ 614 h 1840"/>
                <a:gd name="T6" fmla="*/ 1578 w 1840"/>
                <a:gd name="T7" fmla="*/ 521 h 1840"/>
                <a:gd name="T8" fmla="*/ 1602 w 1840"/>
                <a:gd name="T9" fmla="*/ 301 h 1840"/>
                <a:gd name="T10" fmla="*/ 1379 w 1840"/>
                <a:gd name="T11" fmla="*/ 303 h 1840"/>
                <a:gd name="T12" fmla="*/ 1318 w 1840"/>
                <a:gd name="T13" fmla="*/ 90 h 1840"/>
                <a:gd name="T14" fmla="*/ 1103 w 1840"/>
                <a:gd name="T15" fmla="*/ 173 h 1840"/>
                <a:gd name="T16" fmla="*/ 964 w 1840"/>
                <a:gd name="T17" fmla="*/ 0 h 1840"/>
                <a:gd name="T18" fmla="*/ 808 w 1840"/>
                <a:gd name="T19" fmla="*/ 159 h 1840"/>
                <a:gd name="T20" fmla="*/ 613 w 1840"/>
                <a:gd name="T21" fmla="*/ 49 h 1840"/>
                <a:gd name="T22" fmla="*/ 521 w 1840"/>
                <a:gd name="T23" fmla="*/ 262 h 1840"/>
                <a:gd name="T24" fmla="*/ 301 w 1840"/>
                <a:gd name="T25" fmla="*/ 239 h 1840"/>
                <a:gd name="T26" fmla="*/ 303 w 1840"/>
                <a:gd name="T27" fmla="*/ 461 h 1840"/>
                <a:gd name="T28" fmla="*/ 89 w 1840"/>
                <a:gd name="T29" fmla="*/ 522 h 1840"/>
                <a:gd name="T30" fmla="*/ 173 w 1840"/>
                <a:gd name="T31" fmla="*/ 737 h 1840"/>
                <a:gd name="T32" fmla="*/ 0 w 1840"/>
                <a:gd name="T33" fmla="*/ 877 h 1840"/>
                <a:gd name="T34" fmla="*/ 159 w 1840"/>
                <a:gd name="T35" fmla="*/ 1032 h 1840"/>
                <a:gd name="T36" fmla="*/ 49 w 1840"/>
                <a:gd name="T37" fmla="*/ 1227 h 1840"/>
                <a:gd name="T38" fmla="*/ 262 w 1840"/>
                <a:gd name="T39" fmla="*/ 1320 h 1840"/>
                <a:gd name="T40" fmla="*/ 239 w 1840"/>
                <a:gd name="T41" fmla="*/ 1540 h 1840"/>
                <a:gd name="T42" fmla="*/ 461 w 1840"/>
                <a:gd name="T43" fmla="*/ 1538 h 1840"/>
                <a:gd name="T44" fmla="*/ 522 w 1840"/>
                <a:gd name="T45" fmla="*/ 1751 h 1840"/>
                <a:gd name="T46" fmla="*/ 737 w 1840"/>
                <a:gd name="T47" fmla="*/ 1668 h 1840"/>
                <a:gd name="T48" fmla="*/ 876 w 1840"/>
                <a:gd name="T49" fmla="*/ 1840 h 1840"/>
                <a:gd name="T50" fmla="*/ 1032 w 1840"/>
                <a:gd name="T51" fmla="*/ 1682 h 1840"/>
                <a:gd name="T52" fmla="*/ 1227 w 1840"/>
                <a:gd name="T53" fmla="*/ 1791 h 1840"/>
                <a:gd name="T54" fmla="*/ 1319 w 1840"/>
                <a:gd name="T55" fmla="*/ 1579 h 1840"/>
                <a:gd name="T56" fmla="*/ 1540 w 1840"/>
                <a:gd name="T57" fmla="*/ 1602 h 1840"/>
                <a:gd name="T58" fmla="*/ 1538 w 1840"/>
                <a:gd name="T59" fmla="*/ 1380 h 1840"/>
                <a:gd name="T60" fmla="*/ 1751 w 1840"/>
                <a:gd name="T61" fmla="*/ 1318 h 1840"/>
                <a:gd name="T62" fmla="*/ 1668 w 1840"/>
                <a:gd name="T63" fmla="*/ 1104 h 1840"/>
                <a:gd name="T64" fmla="*/ 1081 w 1840"/>
                <a:gd name="T65" fmla="*/ 1490 h 1840"/>
                <a:gd name="T66" fmla="*/ 759 w 1840"/>
                <a:gd name="T67" fmla="*/ 351 h 1840"/>
                <a:gd name="T68" fmla="*/ 1081 w 1840"/>
                <a:gd name="T69" fmla="*/ 1490 h 1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40" h="1840">
                  <a:moveTo>
                    <a:pt x="1827" y="1080"/>
                  </a:moveTo>
                  <a:cubicBezTo>
                    <a:pt x="1840" y="964"/>
                    <a:pt x="1840" y="964"/>
                    <a:pt x="1840" y="964"/>
                  </a:cubicBezTo>
                  <a:cubicBezTo>
                    <a:pt x="1690" y="906"/>
                    <a:pt x="1690" y="906"/>
                    <a:pt x="1690" y="906"/>
                  </a:cubicBezTo>
                  <a:cubicBezTo>
                    <a:pt x="1689" y="874"/>
                    <a:pt x="1687" y="841"/>
                    <a:pt x="1682" y="808"/>
                  </a:cubicBezTo>
                  <a:cubicBezTo>
                    <a:pt x="1823" y="726"/>
                    <a:pt x="1823" y="726"/>
                    <a:pt x="1823" y="726"/>
                  </a:cubicBezTo>
                  <a:cubicBezTo>
                    <a:pt x="1791" y="614"/>
                    <a:pt x="1791" y="614"/>
                    <a:pt x="1791" y="614"/>
                  </a:cubicBezTo>
                  <a:cubicBezTo>
                    <a:pt x="1628" y="618"/>
                    <a:pt x="1628" y="618"/>
                    <a:pt x="1628" y="618"/>
                  </a:cubicBezTo>
                  <a:cubicBezTo>
                    <a:pt x="1614" y="584"/>
                    <a:pt x="1597" y="552"/>
                    <a:pt x="1578" y="521"/>
                  </a:cubicBezTo>
                  <a:cubicBezTo>
                    <a:pt x="1675" y="392"/>
                    <a:pt x="1675" y="392"/>
                    <a:pt x="1675" y="392"/>
                  </a:cubicBezTo>
                  <a:cubicBezTo>
                    <a:pt x="1602" y="301"/>
                    <a:pt x="1602" y="301"/>
                    <a:pt x="1602" y="301"/>
                  </a:cubicBezTo>
                  <a:cubicBezTo>
                    <a:pt x="1455" y="366"/>
                    <a:pt x="1455" y="366"/>
                    <a:pt x="1455" y="366"/>
                  </a:cubicBezTo>
                  <a:cubicBezTo>
                    <a:pt x="1431" y="344"/>
                    <a:pt x="1406" y="322"/>
                    <a:pt x="1379" y="303"/>
                  </a:cubicBezTo>
                  <a:cubicBezTo>
                    <a:pt x="1420" y="147"/>
                    <a:pt x="1420" y="147"/>
                    <a:pt x="1420" y="147"/>
                  </a:cubicBezTo>
                  <a:cubicBezTo>
                    <a:pt x="1318" y="90"/>
                    <a:pt x="1318" y="90"/>
                    <a:pt x="1318" y="90"/>
                  </a:cubicBezTo>
                  <a:cubicBezTo>
                    <a:pt x="1206" y="206"/>
                    <a:pt x="1206" y="206"/>
                    <a:pt x="1206" y="206"/>
                  </a:cubicBezTo>
                  <a:cubicBezTo>
                    <a:pt x="1173" y="193"/>
                    <a:pt x="1139" y="181"/>
                    <a:pt x="1103" y="173"/>
                  </a:cubicBezTo>
                  <a:cubicBezTo>
                    <a:pt x="1080" y="13"/>
                    <a:pt x="1080" y="13"/>
                    <a:pt x="1080" y="13"/>
                  </a:cubicBezTo>
                  <a:cubicBezTo>
                    <a:pt x="964" y="0"/>
                    <a:pt x="964" y="0"/>
                    <a:pt x="964" y="0"/>
                  </a:cubicBezTo>
                  <a:cubicBezTo>
                    <a:pt x="906" y="151"/>
                    <a:pt x="906" y="151"/>
                    <a:pt x="906" y="151"/>
                  </a:cubicBezTo>
                  <a:cubicBezTo>
                    <a:pt x="874" y="151"/>
                    <a:pt x="841" y="154"/>
                    <a:pt x="808" y="159"/>
                  </a:cubicBezTo>
                  <a:cubicBezTo>
                    <a:pt x="726" y="17"/>
                    <a:pt x="726" y="17"/>
                    <a:pt x="726" y="17"/>
                  </a:cubicBezTo>
                  <a:cubicBezTo>
                    <a:pt x="613" y="49"/>
                    <a:pt x="613" y="49"/>
                    <a:pt x="613" y="49"/>
                  </a:cubicBezTo>
                  <a:cubicBezTo>
                    <a:pt x="617" y="213"/>
                    <a:pt x="617" y="213"/>
                    <a:pt x="617" y="213"/>
                  </a:cubicBezTo>
                  <a:cubicBezTo>
                    <a:pt x="584" y="227"/>
                    <a:pt x="552" y="244"/>
                    <a:pt x="521" y="262"/>
                  </a:cubicBezTo>
                  <a:cubicBezTo>
                    <a:pt x="392" y="166"/>
                    <a:pt x="392" y="166"/>
                    <a:pt x="392" y="166"/>
                  </a:cubicBezTo>
                  <a:cubicBezTo>
                    <a:pt x="301" y="239"/>
                    <a:pt x="301" y="239"/>
                    <a:pt x="301" y="239"/>
                  </a:cubicBezTo>
                  <a:cubicBezTo>
                    <a:pt x="366" y="386"/>
                    <a:pt x="366" y="386"/>
                    <a:pt x="366" y="386"/>
                  </a:cubicBezTo>
                  <a:cubicBezTo>
                    <a:pt x="343" y="410"/>
                    <a:pt x="322" y="435"/>
                    <a:pt x="303" y="461"/>
                  </a:cubicBezTo>
                  <a:cubicBezTo>
                    <a:pt x="147" y="420"/>
                    <a:pt x="147" y="420"/>
                    <a:pt x="147" y="420"/>
                  </a:cubicBezTo>
                  <a:cubicBezTo>
                    <a:pt x="89" y="522"/>
                    <a:pt x="89" y="522"/>
                    <a:pt x="89" y="522"/>
                  </a:cubicBezTo>
                  <a:cubicBezTo>
                    <a:pt x="206" y="634"/>
                    <a:pt x="206" y="634"/>
                    <a:pt x="206" y="634"/>
                  </a:cubicBezTo>
                  <a:cubicBezTo>
                    <a:pt x="192" y="668"/>
                    <a:pt x="181" y="702"/>
                    <a:pt x="173" y="737"/>
                  </a:cubicBezTo>
                  <a:cubicBezTo>
                    <a:pt x="13" y="760"/>
                    <a:pt x="13" y="760"/>
                    <a:pt x="13" y="760"/>
                  </a:cubicBezTo>
                  <a:cubicBezTo>
                    <a:pt x="0" y="877"/>
                    <a:pt x="0" y="877"/>
                    <a:pt x="0" y="877"/>
                  </a:cubicBezTo>
                  <a:cubicBezTo>
                    <a:pt x="151" y="934"/>
                    <a:pt x="151" y="934"/>
                    <a:pt x="151" y="934"/>
                  </a:cubicBezTo>
                  <a:cubicBezTo>
                    <a:pt x="151" y="967"/>
                    <a:pt x="154" y="1000"/>
                    <a:pt x="159" y="1032"/>
                  </a:cubicBezTo>
                  <a:cubicBezTo>
                    <a:pt x="17" y="1115"/>
                    <a:pt x="17" y="1115"/>
                    <a:pt x="17" y="1115"/>
                  </a:cubicBezTo>
                  <a:cubicBezTo>
                    <a:pt x="49" y="1227"/>
                    <a:pt x="49" y="1227"/>
                    <a:pt x="49" y="1227"/>
                  </a:cubicBezTo>
                  <a:cubicBezTo>
                    <a:pt x="212" y="1223"/>
                    <a:pt x="212" y="1223"/>
                    <a:pt x="212" y="1223"/>
                  </a:cubicBezTo>
                  <a:cubicBezTo>
                    <a:pt x="227" y="1257"/>
                    <a:pt x="243" y="1289"/>
                    <a:pt x="262" y="1320"/>
                  </a:cubicBezTo>
                  <a:cubicBezTo>
                    <a:pt x="166" y="1449"/>
                    <a:pt x="166" y="1449"/>
                    <a:pt x="166" y="1449"/>
                  </a:cubicBezTo>
                  <a:cubicBezTo>
                    <a:pt x="239" y="1540"/>
                    <a:pt x="239" y="1540"/>
                    <a:pt x="239" y="1540"/>
                  </a:cubicBezTo>
                  <a:cubicBezTo>
                    <a:pt x="386" y="1474"/>
                    <a:pt x="386" y="1474"/>
                    <a:pt x="386" y="1474"/>
                  </a:cubicBezTo>
                  <a:cubicBezTo>
                    <a:pt x="410" y="1497"/>
                    <a:pt x="435" y="1518"/>
                    <a:pt x="461" y="1538"/>
                  </a:cubicBezTo>
                  <a:cubicBezTo>
                    <a:pt x="420" y="1694"/>
                    <a:pt x="420" y="1694"/>
                    <a:pt x="420" y="1694"/>
                  </a:cubicBezTo>
                  <a:cubicBezTo>
                    <a:pt x="522" y="1751"/>
                    <a:pt x="522" y="1751"/>
                    <a:pt x="522" y="1751"/>
                  </a:cubicBezTo>
                  <a:cubicBezTo>
                    <a:pt x="634" y="1635"/>
                    <a:pt x="634" y="1635"/>
                    <a:pt x="634" y="1635"/>
                  </a:cubicBezTo>
                  <a:cubicBezTo>
                    <a:pt x="667" y="1648"/>
                    <a:pt x="702" y="1659"/>
                    <a:pt x="737" y="1668"/>
                  </a:cubicBezTo>
                  <a:cubicBezTo>
                    <a:pt x="760" y="1827"/>
                    <a:pt x="760" y="1827"/>
                    <a:pt x="760" y="1827"/>
                  </a:cubicBezTo>
                  <a:cubicBezTo>
                    <a:pt x="876" y="1840"/>
                    <a:pt x="876" y="1840"/>
                    <a:pt x="876" y="1840"/>
                  </a:cubicBezTo>
                  <a:cubicBezTo>
                    <a:pt x="934" y="1690"/>
                    <a:pt x="934" y="1690"/>
                    <a:pt x="934" y="1690"/>
                  </a:cubicBezTo>
                  <a:cubicBezTo>
                    <a:pt x="967" y="1689"/>
                    <a:pt x="1000" y="1687"/>
                    <a:pt x="1032" y="1682"/>
                  </a:cubicBezTo>
                  <a:cubicBezTo>
                    <a:pt x="1114" y="1823"/>
                    <a:pt x="1114" y="1823"/>
                    <a:pt x="1114" y="1823"/>
                  </a:cubicBezTo>
                  <a:cubicBezTo>
                    <a:pt x="1227" y="1791"/>
                    <a:pt x="1227" y="1791"/>
                    <a:pt x="1227" y="1791"/>
                  </a:cubicBezTo>
                  <a:cubicBezTo>
                    <a:pt x="1223" y="1628"/>
                    <a:pt x="1223" y="1628"/>
                    <a:pt x="1223" y="1628"/>
                  </a:cubicBezTo>
                  <a:cubicBezTo>
                    <a:pt x="1256" y="1614"/>
                    <a:pt x="1289" y="1597"/>
                    <a:pt x="1319" y="1579"/>
                  </a:cubicBezTo>
                  <a:cubicBezTo>
                    <a:pt x="1448" y="1675"/>
                    <a:pt x="1448" y="1675"/>
                    <a:pt x="1448" y="1675"/>
                  </a:cubicBezTo>
                  <a:cubicBezTo>
                    <a:pt x="1540" y="1602"/>
                    <a:pt x="1540" y="1602"/>
                    <a:pt x="1540" y="1602"/>
                  </a:cubicBezTo>
                  <a:cubicBezTo>
                    <a:pt x="1474" y="1455"/>
                    <a:pt x="1474" y="1455"/>
                    <a:pt x="1474" y="1455"/>
                  </a:cubicBezTo>
                  <a:cubicBezTo>
                    <a:pt x="1497" y="1431"/>
                    <a:pt x="1518" y="1406"/>
                    <a:pt x="1538" y="1380"/>
                  </a:cubicBezTo>
                  <a:cubicBezTo>
                    <a:pt x="1694" y="1420"/>
                    <a:pt x="1694" y="1420"/>
                    <a:pt x="1694" y="1420"/>
                  </a:cubicBezTo>
                  <a:cubicBezTo>
                    <a:pt x="1751" y="1318"/>
                    <a:pt x="1751" y="1318"/>
                    <a:pt x="1751" y="1318"/>
                  </a:cubicBezTo>
                  <a:cubicBezTo>
                    <a:pt x="1635" y="1207"/>
                    <a:pt x="1635" y="1207"/>
                    <a:pt x="1635" y="1207"/>
                  </a:cubicBezTo>
                  <a:cubicBezTo>
                    <a:pt x="1648" y="1173"/>
                    <a:pt x="1659" y="1139"/>
                    <a:pt x="1668" y="1104"/>
                  </a:cubicBezTo>
                  <a:lnTo>
                    <a:pt x="1827" y="1080"/>
                  </a:lnTo>
                  <a:close/>
                  <a:moveTo>
                    <a:pt x="1081" y="1490"/>
                  </a:moveTo>
                  <a:cubicBezTo>
                    <a:pt x="766" y="1579"/>
                    <a:pt x="439" y="1396"/>
                    <a:pt x="350" y="1081"/>
                  </a:cubicBezTo>
                  <a:cubicBezTo>
                    <a:pt x="262" y="767"/>
                    <a:pt x="445" y="439"/>
                    <a:pt x="759" y="351"/>
                  </a:cubicBezTo>
                  <a:cubicBezTo>
                    <a:pt x="1074" y="262"/>
                    <a:pt x="1401" y="445"/>
                    <a:pt x="1490" y="760"/>
                  </a:cubicBezTo>
                  <a:cubicBezTo>
                    <a:pt x="1579" y="1074"/>
                    <a:pt x="1396" y="1401"/>
                    <a:pt x="1081" y="14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247"/>
            <p:cNvSpPr>
              <a:spLocks noEditPoints="1"/>
            </p:cNvSpPr>
            <p:nvPr/>
          </p:nvSpPr>
          <p:spPr bwMode="auto">
            <a:xfrm>
              <a:off x="7874960" y="2853821"/>
              <a:ext cx="1055244" cy="105258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481304" y="3239037"/>
            <a:ext cx="2154640" cy="2154640"/>
            <a:chOff x="8984207" y="3239037"/>
            <a:chExt cx="2154640" cy="2154640"/>
          </a:xfrm>
        </p:grpSpPr>
        <p:sp>
          <p:nvSpPr>
            <p:cNvPr id="13" name="Freeform 239"/>
            <p:cNvSpPr>
              <a:spLocks noEditPoints="1"/>
            </p:cNvSpPr>
            <p:nvPr/>
          </p:nvSpPr>
          <p:spPr bwMode="auto">
            <a:xfrm>
              <a:off x="8984207" y="3239037"/>
              <a:ext cx="2154640" cy="2154640"/>
            </a:xfrm>
            <a:custGeom>
              <a:avLst/>
              <a:gdLst>
                <a:gd name="T0" fmla="*/ 2116 w 2116"/>
                <a:gd name="T1" fmla="*/ 1052 h 2116"/>
                <a:gd name="T2" fmla="*/ 1925 w 2116"/>
                <a:gd name="T3" fmla="*/ 883 h 2116"/>
                <a:gd name="T4" fmla="*/ 2038 w 2116"/>
                <a:gd name="T5" fmla="*/ 652 h 2116"/>
                <a:gd name="T6" fmla="*/ 1795 w 2116"/>
                <a:gd name="T7" fmla="*/ 570 h 2116"/>
                <a:gd name="T8" fmla="*/ 1802 w 2116"/>
                <a:gd name="T9" fmla="*/ 305 h 2116"/>
                <a:gd name="T10" fmla="*/ 1548 w 2116"/>
                <a:gd name="T11" fmla="*/ 321 h 2116"/>
                <a:gd name="T12" fmla="*/ 1464 w 2116"/>
                <a:gd name="T13" fmla="*/ 80 h 2116"/>
                <a:gd name="T14" fmla="*/ 1234 w 2116"/>
                <a:gd name="T15" fmla="*/ 191 h 2116"/>
                <a:gd name="T16" fmla="*/ 1052 w 2116"/>
                <a:gd name="T17" fmla="*/ 0 h 2116"/>
                <a:gd name="T18" fmla="*/ 884 w 2116"/>
                <a:gd name="T19" fmla="*/ 191 h 2116"/>
                <a:gd name="T20" fmla="*/ 653 w 2116"/>
                <a:gd name="T21" fmla="*/ 78 h 2116"/>
                <a:gd name="T22" fmla="*/ 570 w 2116"/>
                <a:gd name="T23" fmla="*/ 321 h 2116"/>
                <a:gd name="T24" fmla="*/ 305 w 2116"/>
                <a:gd name="T25" fmla="*/ 314 h 2116"/>
                <a:gd name="T26" fmla="*/ 322 w 2116"/>
                <a:gd name="T27" fmla="*/ 568 h 2116"/>
                <a:gd name="T28" fmla="*/ 81 w 2116"/>
                <a:gd name="T29" fmla="*/ 652 h 2116"/>
                <a:gd name="T30" fmla="*/ 192 w 2116"/>
                <a:gd name="T31" fmla="*/ 882 h 2116"/>
                <a:gd name="T32" fmla="*/ 0 w 2116"/>
                <a:gd name="T33" fmla="*/ 1064 h 2116"/>
                <a:gd name="T34" fmla="*/ 191 w 2116"/>
                <a:gd name="T35" fmla="*/ 1233 h 2116"/>
                <a:gd name="T36" fmla="*/ 78 w 2116"/>
                <a:gd name="T37" fmla="*/ 1463 h 2116"/>
                <a:gd name="T38" fmla="*/ 321 w 2116"/>
                <a:gd name="T39" fmla="*/ 1546 h 2116"/>
                <a:gd name="T40" fmla="*/ 314 w 2116"/>
                <a:gd name="T41" fmla="*/ 1811 h 2116"/>
                <a:gd name="T42" fmla="*/ 569 w 2116"/>
                <a:gd name="T43" fmla="*/ 1794 h 2116"/>
                <a:gd name="T44" fmla="*/ 653 w 2116"/>
                <a:gd name="T45" fmla="*/ 2035 h 2116"/>
                <a:gd name="T46" fmla="*/ 882 w 2116"/>
                <a:gd name="T47" fmla="*/ 1925 h 2116"/>
                <a:gd name="T48" fmla="*/ 1064 w 2116"/>
                <a:gd name="T49" fmla="*/ 2116 h 2116"/>
                <a:gd name="T50" fmla="*/ 1233 w 2116"/>
                <a:gd name="T51" fmla="*/ 1925 h 2116"/>
                <a:gd name="T52" fmla="*/ 1464 w 2116"/>
                <a:gd name="T53" fmla="*/ 2038 h 2116"/>
                <a:gd name="T54" fmla="*/ 1546 w 2116"/>
                <a:gd name="T55" fmla="*/ 1795 h 2116"/>
                <a:gd name="T56" fmla="*/ 1811 w 2116"/>
                <a:gd name="T57" fmla="*/ 1802 h 2116"/>
                <a:gd name="T58" fmla="*/ 1795 w 2116"/>
                <a:gd name="T59" fmla="*/ 1547 h 2116"/>
                <a:gd name="T60" fmla="*/ 2036 w 2116"/>
                <a:gd name="T61" fmla="*/ 1463 h 2116"/>
                <a:gd name="T62" fmla="*/ 1925 w 2116"/>
                <a:gd name="T63" fmla="*/ 1234 h 2116"/>
                <a:gd name="T64" fmla="*/ 1358 w 2116"/>
                <a:gd name="T65" fmla="*/ 1669 h 2116"/>
                <a:gd name="T66" fmla="*/ 759 w 2116"/>
                <a:gd name="T67" fmla="*/ 447 h 2116"/>
                <a:gd name="T68" fmla="*/ 1358 w 2116"/>
                <a:gd name="T69" fmla="*/ 1669 h 2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16" h="2116">
                  <a:moveTo>
                    <a:pt x="1941" y="1111"/>
                  </a:moveTo>
                  <a:cubicBezTo>
                    <a:pt x="2116" y="1052"/>
                    <a:pt x="2116" y="1052"/>
                    <a:pt x="2116" y="1052"/>
                  </a:cubicBezTo>
                  <a:cubicBezTo>
                    <a:pt x="2107" y="917"/>
                    <a:pt x="2107" y="917"/>
                    <a:pt x="2107" y="917"/>
                  </a:cubicBezTo>
                  <a:cubicBezTo>
                    <a:pt x="1925" y="883"/>
                    <a:pt x="1925" y="883"/>
                    <a:pt x="1925" y="883"/>
                  </a:cubicBezTo>
                  <a:cubicBezTo>
                    <a:pt x="1918" y="847"/>
                    <a:pt x="1908" y="810"/>
                    <a:pt x="1896" y="774"/>
                  </a:cubicBezTo>
                  <a:cubicBezTo>
                    <a:pt x="2038" y="652"/>
                    <a:pt x="2038" y="652"/>
                    <a:pt x="2038" y="652"/>
                  </a:cubicBezTo>
                  <a:cubicBezTo>
                    <a:pt x="1979" y="532"/>
                    <a:pt x="1979" y="532"/>
                    <a:pt x="1979" y="532"/>
                  </a:cubicBezTo>
                  <a:cubicBezTo>
                    <a:pt x="1795" y="570"/>
                    <a:pt x="1795" y="570"/>
                    <a:pt x="1795" y="570"/>
                  </a:cubicBezTo>
                  <a:cubicBezTo>
                    <a:pt x="1772" y="535"/>
                    <a:pt x="1747" y="502"/>
                    <a:pt x="1720" y="471"/>
                  </a:cubicBezTo>
                  <a:cubicBezTo>
                    <a:pt x="1802" y="305"/>
                    <a:pt x="1802" y="305"/>
                    <a:pt x="1802" y="305"/>
                  </a:cubicBezTo>
                  <a:cubicBezTo>
                    <a:pt x="1700" y="217"/>
                    <a:pt x="1700" y="217"/>
                    <a:pt x="1700" y="217"/>
                  </a:cubicBezTo>
                  <a:cubicBezTo>
                    <a:pt x="1548" y="321"/>
                    <a:pt x="1548" y="321"/>
                    <a:pt x="1548" y="321"/>
                  </a:cubicBezTo>
                  <a:cubicBezTo>
                    <a:pt x="1516" y="301"/>
                    <a:pt x="1483" y="282"/>
                    <a:pt x="1450" y="265"/>
                  </a:cubicBezTo>
                  <a:cubicBezTo>
                    <a:pt x="1464" y="80"/>
                    <a:pt x="1464" y="80"/>
                    <a:pt x="1464" y="80"/>
                  </a:cubicBezTo>
                  <a:cubicBezTo>
                    <a:pt x="1336" y="37"/>
                    <a:pt x="1336" y="37"/>
                    <a:pt x="1336" y="37"/>
                  </a:cubicBezTo>
                  <a:cubicBezTo>
                    <a:pt x="1234" y="191"/>
                    <a:pt x="1234" y="191"/>
                    <a:pt x="1234" y="191"/>
                  </a:cubicBezTo>
                  <a:cubicBezTo>
                    <a:pt x="1194" y="183"/>
                    <a:pt x="1152" y="178"/>
                    <a:pt x="1111" y="175"/>
                  </a:cubicBezTo>
                  <a:cubicBezTo>
                    <a:pt x="1052" y="0"/>
                    <a:pt x="1052" y="0"/>
                    <a:pt x="1052" y="0"/>
                  </a:cubicBezTo>
                  <a:cubicBezTo>
                    <a:pt x="918" y="9"/>
                    <a:pt x="918" y="9"/>
                    <a:pt x="918" y="9"/>
                  </a:cubicBezTo>
                  <a:cubicBezTo>
                    <a:pt x="884" y="191"/>
                    <a:pt x="884" y="191"/>
                    <a:pt x="884" y="191"/>
                  </a:cubicBezTo>
                  <a:cubicBezTo>
                    <a:pt x="847" y="198"/>
                    <a:pt x="810" y="208"/>
                    <a:pt x="774" y="220"/>
                  </a:cubicBezTo>
                  <a:cubicBezTo>
                    <a:pt x="653" y="78"/>
                    <a:pt x="653" y="78"/>
                    <a:pt x="653" y="78"/>
                  </a:cubicBezTo>
                  <a:cubicBezTo>
                    <a:pt x="532" y="137"/>
                    <a:pt x="532" y="137"/>
                    <a:pt x="532" y="137"/>
                  </a:cubicBezTo>
                  <a:cubicBezTo>
                    <a:pt x="570" y="321"/>
                    <a:pt x="570" y="321"/>
                    <a:pt x="570" y="321"/>
                  </a:cubicBezTo>
                  <a:cubicBezTo>
                    <a:pt x="535" y="344"/>
                    <a:pt x="502" y="369"/>
                    <a:pt x="471" y="396"/>
                  </a:cubicBezTo>
                  <a:cubicBezTo>
                    <a:pt x="305" y="314"/>
                    <a:pt x="305" y="314"/>
                    <a:pt x="305" y="314"/>
                  </a:cubicBezTo>
                  <a:cubicBezTo>
                    <a:pt x="217" y="416"/>
                    <a:pt x="217" y="416"/>
                    <a:pt x="217" y="416"/>
                  </a:cubicBezTo>
                  <a:cubicBezTo>
                    <a:pt x="322" y="568"/>
                    <a:pt x="322" y="568"/>
                    <a:pt x="322" y="568"/>
                  </a:cubicBezTo>
                  <a:cubicBezTo>
                    <a:pt x="301" y="600"/>
                    <a:pt x="282" y="633"/>
                    <a:pt x="265" y="666"/>
                  </a:cubicBezTo>
                  <a:cubicBezTo>
                    <a:pt x="81" y="652"/>
                    <a:pt x="81" y="652"/>
                    <a:pt x="81" y="652"/>
                  </a:cubicBezTo>
                  <a:cubicBezTo>
                    <a:pt x="37" y="780"/>
                    <a:pt x="37" y="780"/>
                    <a:pt x="37" y="780"/>
                  </a:cubicBezTo>
                  <a:cubicBezTo>
                    <a:pt x="192" y="882"/>
                    <a:pt x="192" y="882"/>
                    <a:pt x="192" y="882"/>
                  </a:cubicBezTo>
                  <a:cubicBezTo>
                    <a:pt x="183" y="923"/>
                    <a:pt x="178" y="964"/>
                    <a:pt x="175" y="1005"/>
                  </a:cubicBezTo>
                  <a:cubicBezTo>
                    <a:pt x="0" y="1064"/>
                    <a:pt x="0" y="1064"/>
                    <a:pt x="0" y="1064"/>
                  </a:cubicBezTo>
                  <a:cubicBezTo>
                    <a:pt x="9" y="1198"/>
                    <a:pt x="9" y="1198"/>
                    <a:pt x="9" y="1198"/>
                  </a:cubicBezTo>
                  <a:cubicBezTo>
                    <a:pt x="191" y="1233"/>
                    <a:pt x="191" y="1233"/>
                    <a:pt x="191" y="1233"/>
                  </a:cubicBezTo>
                  <a:cubicBezTo>
                    <a:pt x="199" y="1269"/>
                    <a:pt x="208" y="1306"/>
                    <a:pt x="221" y="1342"/>
                  </a:cubicBezTo>
                  <a:cubicBezTo>
                    <a:pt x="78" y="1463"/>
                    <a:pt x="78" y="1463"/>
                    <a:pt x="78" y="1463"/>
                  </a:cubicBezTo>
                  <a:cubicBezTo>
                    <a:pt x="138" y="1584"/>
                    <a:pt x="138" y="1584"/>
                    <a:pt x="138" y="1584"/>
                  </a:cubicBezTo>
                  <a:cubicBezTo>
                    <a:pt x="321" y="1546"/>
                    <a:pt x="321" y="1546"/>
                    <a:pt x="321" y="1546"/>
                  </a:cubicBezTo>
                  <a:cubicBezTo>
                    <a:pt x="344" y="1581"/>
                    <a:pt x="369" y="1614"/>
                    <a:pt x="397" y="1645"/>
                  </a:cubicBezTo>
                  <a:cubicBezTo>
                    <a:pt x="314" y="1811"/>
                    <a:pt x="314" y="1811"/>
                    <a:pt x="314" y="1811"/>
                  </a:cubicBezTo>
                  <a:cubicBezTo>
                    <a:pt x="416" y="1899"/>
                    <a:pt x="416" y="1899"/>
                    <a:pt x="416" y="1899"/>
                  </a:cubicBezTo>
                  <a:cubicBezTo>
                    <a:pt x="569" y="1794"/>
                    <a:pt x="569" y="1794"/>
                    <a:pt x="569" y="1794"/>
                  </a:cubicBezTo>
                  <a:cubicBezTo>
                    <a:pt x="600" y="1815"/>
                    <a:pt x="633" y="1834"/>
                    <a:pt x="667" y="1851"/>
                  </a:cubicBezTo>
                  <a:cubicBezTo>
                    <a:pt x="653" y="2035"/>
                    <a:pt x="653" y="2035"/>
                    <a:pt x="653" y="2035"/>
                  </a:cubicBezTo>
                  <a:cubicBezTo>
                    <a:pt x="780" y="2079"/>
                    <a:pt x="780" y="2079"/>
                    <a:pt x="780" y="2079"/>
                  </a:cubicBezTo>
                  <a:cubicBezTo>
                    <a:pt x="882" y="1925"/>
                    <a:pt x="882" y="1925"/>
                    <a:pt x="882" y="1925"/>
                  </a:cubicBezTo>
                  <a:cubicBezTo>
                    <a:pt x="923" y="1933"/>
                    <a:pt x="964" y="1938"/>
                    <a:pt x="1005" y="1941"/>
                  </a:cubicBezTo>
                  <a:cubicBezTo>
                    <a:pt x="1064" y="2116"/>
                    <a:pt x="1064" y="2116"/>
                    <a:pt x="1064" y="2116"/>
                  </a:cubicBezTo>
                  <a:cubicBezTo>
                    <a:pt x="1199" y="2107"/>
                    <a:pt x="1199" y="2107"/>
                    <a:pt x="1199" y="2107"/>
                  </a:cubicBezTo>
                  <a:cubicBezTo>
                    <a:pt x="1233" y="1925"/>
                    <a:pt x="1233" y="1925"/>
                    <a:pt x="1233" y="1925"/>
                  </a:cubicBezTo>
                  <a:cubicBezTo>
                    <a:pt x="1269" y="1918"/>
                    <a:pt x="1306" y="1908"/>
                    <a:pt x="1342" y="1896"/>
                  </a:cubicBezTo>
                  <a:cubicBezTo>
                    <a:pt x="1464" y="2038"/>
                    <a:pt x="1464" y="2038"/>
                    <a:pt x="1464" y="2038"/>
                  </a:cubicBezTo>
                  <a:cubicBezTo>
                    <a:pt x="1584" y="1979"/>
                    <a:pt x="1584" y="1979"/>
                    <a:pt x="1584" y="1979"/>
                  </a:cubicBezTo>
                  <a:cubicBezTo>
                    <a:pt x="1546" y="1795"/>
                    <a:pt x="1546" y="1795"/>
                    <a:pt x="1546" y="1795"/>
                  </a:cubicBezTo>
                  <a:cubicBezTo>
                    <a:pt x="1581" y="1772"/>
                    <a:pt x="1614" y="1747"/>
                    <a:pt x="1645" y="1719"/>
                  </a:cubicBezTo>
                  <a:cubicBezTo>
                    <a:pt x="1811" y="1802"/>
                    <a:pt x="1811" y="1802"/>
                    <a:pt x="1811" y="1802"/>
                  </a:cubicBezTo>
                  <a:cubicBezTo>
                    <a:pt x="1899" y="1700"/>
                    <a:pt x="1899" y="1700"/>
                    <a:pt x="1899" y="1700"/>
                  </a:cubicBezTo>
                  <a:cubicBezTo>
                    <a:pt x="1795" y="1547"/>
                    <a:pt x="1795" y="1547"/>
                    <a:pt x="1795" y="1547"/>
                  </a:cubicBezTo>
                  <a:cubicBezTo>
                    <a:pt x="1816" y="1516"/>
                    <a:pt x="1834" y="1483"/>
                    <a:pt x="1851" y="1450"/>
                  </a:cubicBezTo>
                  <a:cubicBezTo>
                    <a:pt x="2036" y="1463"/>
                    <a:pt x="2036" y="1463"/>
                    <a:pt x="2036" y="1463"/>
                  </a:cubicBezTo>
                  <a:cubicBezTo>
                    <a:pt x="2079" y="1336"/>
                    <a:pt x="2079" y="1336"/>
                    <a:pt x="2079" y="1336"/>
                  </a:cubicBezTo>
                  <a:cubicBezTo>
                    <a:pt x="1925" y="1234"/>
                    <a:pt x="1925" y="1234"/>
                    <a:pt x="1925" y="1234"/>
                  </a:cubicBezTo>
                  <a:cubicBezTo>
                    <a:pt x="1933" y="1193"/>
                    <a:pt x="1938" y="1152"/>
                    <a:pt x="1941" y="1111"/>
                  </a:cubicBezTo>
                  <a:close/>
                  <a:moveTo>
                    <a:pt x="1358" y="1669"/>
                  </a:moveTo>
                  <a:cubicBezTo>
                    <a:pt x="1020" y="1834"/>
                    <a:pt x="613" y="1695"/>
                    <a:pt x="447" y="1357"/>
                  </a:cubicBezTo>
                  <a:cubicBezTo>
                    <a:pt x="282" y="1020"/>
                    <a:pt x="421" y="613"/>
                    <a:pt x="759" y="447"/>
                  </a:cubicBezTo>
                  <a:cubicBezTo>
                    <a:pt x="1096" y="282"/>
                    <a:pt x="1504" y="421"/>
                    <a:pt x="1669" y="759"/>
                  </a:cubicBezTo>
                  <a:cubicBezTo>
                    <a:pt x="1834" y="1096"/>
                    <a:pt x="1695" y="1503"/>
                    <a:pt x="1358" y="166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248"/>
            <p:cNvSpPr>
              <a:spLocks noEditPoints="1"/>
            </p:cNvSpPr>
            <p:nvPr/>
          </p:nvSpPr>
          <p:spPr bwMode="auto">
            <a:xfrm>
              <a:off x="9467721" y="3709634"/>
              <a:ext cx="1209418" cy="121473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522345" y="1826979"/>
            <a:ext cx="1359475" cy="1359475"/>
            <a:chOff x="9025248" y="1826979"/>
            <a:chExt cx="1359475" cy="1359475"/>
          </a:xfrm>
        </p:grpSpPr>
        <p:sp>
          <p:nvSpPr>
            <p:cNvPr id="16" name="Freeform 241"/>
            <p:cNvSpPr>
              <a:spLocks noEditPoints="1"/>
            </p:cNvSpPr>
            <p:nvPr/>
          </p:nvSpPr>
          <p:spPr bwMode="auto">
            <a:xfrm>
              <a:off x="9025248" y="1826979"/>
              <a:ext cx="1359475" cy="1359475"/>
            </a:xfrm>
            <a:custGeom>
              <a:avLst/>
              <a:gdLst>
                <a:gd name="T0" fmla="*/ 1335 w 1335"/>
                <a:gd name="T1" fmla="*/ 699 h 1335"/>
                <a:gd name="T2" fmla="*/ 1220 w 1335"/>
                <a:gd name="T3" fmla="*/ 586 h 1335"/>
                <a:gd name="T4" fmla="*/ 1300 w 1335"/>
                <a:gd name="T5" fmla="*/ 445 h 1335"/>
                <a:gd name="T6" fmla="*/ 1145 w 1335"/>
                <a:gd name="T7" fmla="*/ 378 h 1335"/>
                <a:gd name="T8" fmla="*/ 1162 w 1335"/>
                <a:gd name="T9" fmla="*/ 218 h 1335"/>
                <a:gd name="T10" fmla="*/ 1001 w 1335"/>
                <a:gd name="T11" fmla="*/ 219 h 1335"/>
                <a:gd name="T12" fmla="*/ 956 w 1335"/>
                <a:gd name="T13" fmla="*/ 65 h 1335"/>
                <a:gd name="T14" fmla="*/ 801 w 1335"/>
                <a:gd name="T15" fmla="*/ 125 h 1335"/>
                <a:gd name="T16" fmla="*/ 699 w 1335"/>
                <a:gd name="T17" fmla="*/ 0 h 1335"/>
                <a:gd name="T18" fmla="*/ 586 w 1335"/>
                <a:gd name="T19" fmla="*/ 115 h 1335"/>
                <a:gd name="T20" fmla="*/ 445 w 1335"/>
                <a:gd name="T21" fmla="*/ 35 h 1335"/>
                <a:gd name="T22" fmla="*/ 378 w 1335"/>
                <a:gd name="T23" fmla="*/ 190 h 1335"/>
                <a:gd name="T24" fmla="*/ 218 w 1335"/>
                <a:gd name="T25" fmla="*/ 173 h 1335"/>
                <a:gd name="T26" fmla="*/ 220 w 1335"/>
                <a:gd name="T27" fmla="*/ 334 h 1335"/>
                <a:gd name="T28" fmla="*/ 65 w 1335"/>
                <a:gd name="T29" fmla="*/ 379 h 1335"/>
                <a:gd name="T30" fmla="*/ 125 w 1335"/>
                <a:gd name="T31" fmla="*/ 535 h 1335"/>
                <a:gd name="T32" fmla="*/ 0 w 1335"/>
                <a:gd name="T33" fmla="*/ 636 h 1335"/>
                <a:gd name="T34" fmla="*/ 115 w 1335"/>
                <a:gd name="T35" fmla="*/ 749 h 1335"/>
                <a:gd name="T36" fmla="*/ 35 w 1335"/>
                <a:gd name="T37" fmla="*/ 890 h 1335"/>
                <a:gd name="T38" fmla="*/ 190 w 1335"/>
                <a:gd name="T39" fmla="*/ 957 h 1335"/>
                <a:gd name="T40" fmla="*/ 173 w 1335"/>
                <a:gd name="T41" fmla="*/ 1117 h 1335"/>
                <a:gd name="T42" fmla="*/ 334 w 1335"/>
                <a:gd name="T43" fmla="*/ 1116 h 1335"/>
                <a:gd name="T44" fmla="*/ 379 w 1335"/>
                <a:gd name="T45" fmla="*/ 1270 h 1335"/>
                <a:gd name="T46" fmla="*/ 535 w 1335"/>
                <a:gd name="T47" fmla="*/ 1210 h 1335"/>
                <a:gd name="T48" fmla="*/ 636 w 1335"/>
                <a:gd name="T49" fmla="*/ 1335 h 1335"/>
                <a:gd name="T50" fmla="*/ 749 w 1335"/>
                <a:gd name="T51" fmla="*/ 1220 h 1335"/>
                <a:gd name="T52" fmla="*/ 890 w 1335"/>
                <a:gd name="T53" fmla="*/ 1299 h 1335"/>
                <a:gd name="T54" fmla="*/ 957 w 1335"/>
                <a:gd name="T55" fmla="*/ 1145 h 1335"/>
                <a:gd name="T56" fmla="*/ 1117 w 1335"/>
                <a:gd name="T57" fmla="*/ 1162 h 1335"/>
                <a:gd name="T58" fmla="*/ 1116 w 1335"/>
                <a:gd name="T59" fmla="*/ 1001 h 1335"/>
                <a:gd name="T60" fmla="*/ 1271 w 1335"/>
                <a:gd name="T61" fmla="*/ 956 h 1335"/>
                <a:gd name="T62" fmla="*/ 1210 w 1335"/>
                <a:gd name="T63" fmla="*/ 801 h 1335"/>
                <a:gd name="T64" fmla="*/ 776 w 1335"/>
                <a:gd name="T65" fmla="*/ 1050 h 1335"/>
                <a:gd name="T66" fmla="*/ 560 w 1335"/>
                <a:gd name="T67" fmla="*/ 286 h 1335"/>
                <a:gd name="T68" fmla="*/ 776 w 1335"/>
                <a:gd name="T69" fmla="*/ 1050 h 1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35" h="1335">
                  <a:moveTo>
                    <a:pt x="1326" y="784"/>
                  </a:moveTo>
                  <a:cubicBezTo>
                    <a:pt x="1335" y="699"/>
                    <a:pt x="1335" y="699"/>
                    <a:pt x="1335" y="699"/>
                  </a:cubicBezTo>
                  <a:cubicBezTo>
                    <a:pt x="1226" y="658"/>
                    <a:pt x="1226" y="658"/>
                    <a:pt x="1226" y="658"/>
                  </a:cubicBezTo>
                  <a:cubicBezTo>
                    <a:pt x="1226" y="634"/>
                    <a:pt x="1224" y="610"/>
                    <a:pt x="1220" y="586"/>
                  </a:cubicBezTo>
                  <a:cubicBezTo>
                    <a:pt x="1323" y="527"/>
                    <a:pt x="1323" y="527"/>
                    <a:pt x="1323" y="527"/>
                  </a:cubicBezTo>
                  <a:cubicBezTo>
                    <a:pt x="1300" y="445"/>
                    <a:pt x="1300" y="445"/>
                    <a:pt x="1300" y="445"/>
                  </a:cubicBezTo>
                  <a:cubicBezTo>
                    <a:pt x="1181" y="448"/>
                    <a:pt x="1181" y="448"/>
                    <a:pt x="1181" y="448"/>
                  </a:cubicBezTo>
                  <a:cubicBezTo>
                    <a:pt x="1171" y="424"/>
                    <a:pt x="1159" y="400"/>
                    <a:pt x="1145" y="378"/>
                  </a:cubicBezTo>
                  <a:cubicBezTo>
                    <a:pt x="1215" y="284"/>
                    <a:pt x="1215" y="284"/>
                    <a:pt x="1215" y="284"/>
                  </a:cubicBezTo>
                  <a:cubicBezTo>
                    <a:pt x="1162" y="218"/>
                    <a:pt x="1162" y="218"/>
                    <a:pt x="1162" y="218"/>
                  </a:cubicBezTo>
                  <a:cubicBezTo>
                    <a:pt x="1055" y="266"/>
                    <a:pt x="1055" y="266"/>
                    <a:pt x="1055" y="266"/>
                  </a:cubicBezTo>
                  <a:cubicBezTo>
                    <a:pt x="1038" y="249"/>
                    <a:pt x="1020" y="234"/>
                    <a:pt x="1001" y="219"/>
                  </a:cubicBezTo>
                  <a:cubicBezTo>
                    <a:pt x="1031" y="106"/>
                    <a:pt x="1031" y="106"/>
                    <a:pt x="1031" y="106"/>
                  </a:cubicBezTo>
                  <a:cubicBezTo>
                    <a:pt x="956" y="65"/>
                    <a:pt x="956" y="65"/>
                    <a:pt x="956" y="65"/>
                  </a:cubicBezTo>
                  <a:cubicBezTo>
                    <a:pt x="875" y="149"/>
                    <a:pt x="875" y="149"/>
                    <a:pt x="875" y="149"/>
                  </a:cubicBezTo>
                  <a:cubicBezTo>
                    <a:pt x="851" y="139"/>
                    <a:pt x="826" y="131"/>
                    <a:pt x="801" y="125"/>
                  </a:cubicBezTo>
                  <a:cubicBezTo>
                    <a:pt x="784" y="9"/>
                    <a:pt x="784" y="9"/>
                    <a:pt x="784" y="9"/>
                  </a:cubicBezTo>
                  <a:cubicBezTo>
                    <a:pt x="699" y="0"/>
                    <a:pt x="699" y="0"/>
                    <a:pt x="699" y="0"/>
                  </a:cubicBezTo>
                  <a:cubicBezTo>
                    <a:pt x="658" y="109"/>
                    <a:pt x="658" y="109"/>
                    <a:pt x="658" y="109"/>
                  </a:cubicBezTo>
                  <a:cubicBezTo>
                    <a:pt x="634" y="109"/>
                    <a:pt x="610" y="111"/>
                    <a:pt x="586" y="115"/>
                  </a:cubicBezTo>
                  <a:cubicBezTo>
                    <a:pt x="527" y="12"/>
                    <a:pt x="527" y="12"/>
                    <a:pt x="527" y="12"/>
                  </a:cubicBezTo>
                  <a:cubicBezTo>
                    <a:pt x="445" y="35"/>
                    <a:pt x="445" y="35"/>
                    <a:pt x="445" y="35"/>
                  </a:cubicBezTo>
                  <a:cubicBezTo>
                    <a:pt x="448" y="154"/>
                    <a:pt x="448" y="154"/>
                    <a:pt x="448" y="154"/>
                  </a:cubicBezTo>
                  <a:cubicBezTo>
                    <a:pt x="424" y="164"/>
                    <a:pt x="400" y="176"/>
                    <a:pt x="378" y="190"/>
                  </a:cubicBezTo>
                  <a:cubicBezTo>
                    <a:pt x="284" y="120"/>
                    <a:pt x="284" y="120"/>
                    <a:pt x="284" y="120"/>
                  </a:cubicBezTo>
                  <a:cubicBezTo>
                    <a:pt x="218" y="173"/>
                    <a:pt x="218" y="173"/>
                    <a:pt x="218" y="173"/>
                  </a:cubicBezTo>
                  <a:cubicBezTo>
                    <a:pt x="266" y="280"/>
                    <a:pt x="266" y="280"/>
                    <a:pt x="266" y="280"/>
                  </a:cubicBezTo>
                  <a:cubicBezTo>
                    <a:pt x="249" y="297"/>
                    <a:pt x="234" y="315"/>
                    <a:pt x="220" y="334"/>
                  </a:cubicBezTo>
                  <a:cubicBezTo>
                    <a:pt x="106" y="305"/>
                    <a:pt x="106" y="305"/>
                    <a:pt x="106" y="305"/>
                  </a:cubicBezTo>
                  <a:cubicBezTo>
                    <a:pt x="65" y="379"/>
                    <a:pt x="65" y="379"/>
                    <a:pt x="65" y="379"/>
                  </a:cubicBezTo>
                  <a:cubicBezTo>
                    <a:pt x="149" y="460"/>
                    <a:pt x="149" y="460"/>
                    <a:pt x="149" y="460"/>
                  </a:cubicBezTo>
                  <a:cubicBezTo>
                    <a:pt x="139" y="484"/>
                    <a:pt x="131" y="509"/>
                    <a:pt x="125" y="535"/>
                  </a:cubicBezTo>
                  <a:cubicBezTo>
                    <a:pt x="9" y="551"/>
                    <a:pt x="9" y="551"/>
                    <a:pt x="9" y="551"/>
                  </a:cubicBezTo>
                  <a:cubicBezTo>
                    <a:pt x="0" y="636"/>
                    <a:pt x="0" y="636"/>
                    <a:pt x="0" y="636"/>
                  </a:cubicBezTo>
                  <a:cubicBezTo>
                    <a:pt x="109" y="678"/>
                    <a:pt x="109" y="678"/>
                    <a:pt x="109" y="678"/>
                  </a:cubicBezTo>
                  <a:cubicBezTo>
                    <a:pt x="110" y="701"/>
                    <a:pt x="111" y="725"/>
                    <a:pt x="115" y="749"/>
                  </a:cubicBezTo>
                  <a:cubicBezTo>
                    <a:pt x="12" y="809"/>
                    <a:pt x="12" y="809"/>
                    <a:pt x="12" y="809"/>
                  </a:cubicBezTo>
                  <a:cubicBezTo>
                    <a:pt x="35" y="890"/>
                    <a:pt x="35" y="890"/>
                    <a:pt x="35" y="890"/>
                  </a:cubicBezTo>
                  <a:cubicBezTo>
                    <a:pt x="154" y="887"/>
                    <a:pt x="154" y="887"/>
                    <a:pt x="154" y="887"/>
                  </a:cubicBezTo>
                  <a:cubicBezTo>
                    <a:pt x="164" y="912"/>
                    <a:pt x="177" y="935"/>
                    <a:pt x="190" y="957"/>
                  </a:cubicBezTo>
                  <a:cubicBezTo>
                    <a:pt x="120" y="1051"/>
                    <a:pt x="120" y="1051"/>
                    <a:pt x="120" y="1051"/>
                  </a:cubicBezTo>
                  <a:cubicBezTo>
                    <a:pt x="173" y="1117"/>
                    <a:pt x="173" y="1117"/>
                    <a:pt x="173" y="1117"/>
                  </a:cubicBezTo>
                  <a:cubicBezTo>
                    <a:pt x="280" y="1070"/>
                    <a:pt x="280" y="1070"/>
                    <a:pt x="280" y="1070"/>
                  </a:cubicBezTo>
                  <a:cubicBezTo>
                    <a:pt x="297" y="1086"/>
                    <a:pt x="315" y="1102"/>
                    <a:pt x="334" y="1116"/>
                  </a:cubicBezTo>
                  <a:cubicBezTo>
                    <a:pt x="305" y="1229"/>
                    <a:pt x="305" y="1229"/>
                    <a:pt x="305" y="1229"/>
                  </a:cubicBezTo>
                  <a:cubicBezTo>
                    <a:pt x="379" y="1270"/>
                    <a:pt x="379" y="1270"/>
                    <a:pt x="379" y="1270"/>
                  </a:cubicBezTo>
                  <a:cubicBezTo>
                    <a:pt x="460" y="1186"/>
                    <a:pt x="460" y="1186"/>
                    <a:pt x="460" y="1186"/>
                  </a:cubicBezTo>
                  <a:cubicBezTo>
                    <a:pt x="484" y="1196"/>
                    <a:pt x="509" y="1204"/>
                    <a:pt x="535" y="1210"/>
                  </a:cubicBezTo>
                  <a:cubicBezTo>
                    <a:pt x="551" y="1326"/>
                    <a:pt x="551" y="1326"/>
                    <a:pt x="551" y="1326"/>
                  </a:cubicBezTo>
                  <a:cubicBezTo>
                    <a:pt x="636" y="1335"/>
                    <a:pt x="636" y="1335"/>
                    <a:pt x="636" y="1335"/>
                  </a:cubicBezTo>
                  <a:cubicBezTo>
                    <a:pt x="678" y="1226"/>
                    <a:pt x="678" y="1226"/>
                    <a:pt x="678" y="1226"/>
                  </a:cubicBezTo>
                  <a:cubicBezTo>
                    <a:pt x="701" y="1226"/>
                    <a:pt x="725" y="1224"/>
                    <a:pt x="749" y="1220"/>
                  </a:cubicBezTo>
                  <a:cubicBezTo>
                    <a:pt x="808" y="1323"/>
                    <a:pt x="808" y="1323"/>
                    <a:pt x="808" y="1323"/>
                  </a:cubicBezTo>
                  <a:cubicBezTo>
                    <a:pt x="890" y="1299"/>
                    <a:pt x="890" y="1299"/>
                    <a:pt x="890" y="1299"/>
                  </a:cubicBezTo>
                  <a:cubicBezTo>
                    <a:pt x="887" y="1181"/>
                    <a:pt x="887" y="1181"/>
                    <a:pt x="887" y="1181"/>
                  </a:cubicBezTo>
                  <a:cubicBezTo>
                    <a:pt x="912" y="1171"/>
                    <a:pt x="935" y="1159"/>
                    <a:pt x="957" y="1145"/>
                  </a:cubicBezTo>
                  <a:cubicBezTo>
                    <a:pt x="1051" y="1215"/>
                    <a:pt x="1051" y="1215"/>
                    <a:pt x="1051" y="1215"/>
                  </a:cubicBezTo>
                  <a:cubicBezTo>
                    <a:pt x="1117" y="1162"/>
                    <a:pt x="1117" y="1162"/>
                    <a:pt x="1117" y="1162"/>
                  </a:cubicBezTo>
                  <a:cubicBezTo>
                    <a:pt x="1070" y="1055"/>
                    <a:pt x="1070" y="1055"/>
                    <a:pt x="1070" y="1055"/>
                  </a:cubicBezTo>
                  <a:cubicBezTo>
                    <a:pt x="1086" y="1038"/>
                    <a:pt x="1102" y="1020"/>
                    <a:pt x="1116" y="1001"/>
                  </a:cubicBezTo>
                  <a:cubicBezTo>
                    <a:pt x="1229" y="1031"/>
                    <a:pt x="1229" y="1031"/>
                    <a:pt x="1229" y="1031"/>
                  </a:cubicBezTo>
                  <a:cubicBezTo>
                    <a:pt x="1271" y="956"/>
                    <a:pt x="1271" y="956"/>
                    <a:pt x="1271" y="956"/>
                  </a:cubicBezTo>
                  <a:cubicBezTo>
                    <a:pt x="1186" y="875"/>
                    <a:pt x="1186" y="875"/>
                    <a:pt x="1186" y="875"/>
                  </a:cubicBezTo>
                  <a:cubicBezTo>
                    <a:pt x="1196" y="851"/>
                    <a:pt x="1204" y="826"/>
                    <a:pt x="1210" y="801"/>
                  </a:cubicBezTo>
                  <a:lnTo>
                    <a:pt x="1326" y="784"/>
                  </a:lnTo>
                  <a:close/>
                  <a:moveTo>
                    <a:pt x="776" y="1050"/>
                  </a:moveTo>
                  <a:cubicBezTo>
                    <a:pt x="565" y="1109"/>
                    <a:pt x="345" y="986"/>
                    <a:pt x="286" y="775"/>
                  </a:cubicBezTo>
                  <a:cubicBezTo>
                    <a:pt x="226" y="564"/>
                    <a:pt x="349" y="345"/>
                    <a:pt x="560" y="286"/>
                  </a:cubicBezTo>
                  <a:cubicBezTo>
                    <a:pt x="771" y="226"/>
                    <a:pt x="990" y="349"/>
                    <a:pt x="1050" y="560"/>
                  </a:cubicBezTo>
                  <a:cubicBezTo>
                    <a:pt x="1109" y="771"/>
                    <a:pt x="987" y="990"/>
                    <a:pt x="776" y="105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249"/>
            <p:cNvSpPr>
              <a:spLocks noEditPoints="1"/>
            </p:cNvSpPr>
            <p:nvPr/>
          </p:nvSpPr>
          <p:spPr bwMode="auto">
            <a:xfrm>
              <a:off x="9354085" y="2157097"/>
              <a:ext cx="704368" cy="70436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591053" y="4545387"/>
            <a:ext cx="1155554" cy="1154272"/>
            <a:chOff x="8093956" y="4545387"/>
            <a:chExt cx="1155554" cy="1154272"/>
          </a:xfrm>
        </p:grpSpPr>
        <p:sp>
          <p:nvSpPr>
            <p:cNvPr id="19" name="Freeform 242"/>
            <p:cNvSpPr>
              <a:spLocks noEditPoints="1"/>
            </p:cNvSpPr>
            <p:nvPr/>
          </p:nvSpPr>
          <p:spPr bwMode="auto">
            <a:xfrm>
              <a:off x="8093956" y="4545387"/>
              <a:ext cx="1155554" cy="1154272"/>
            </a:xfrm>
            <a:custGeom>
              <a:avLst/>
              <a:gdLst>
                <a:gd name="T0" fmla="*/ 1013 w 1135"/>
                <a:gd name="T1" fmla="*/ 544 h 1134"/>
                <a:gd name="T2" fmla="*/ 1135 w 1135"/>
                <a:gd name="T3" fmla="*/ 472 h 1134"/>
                <a:gd name="T4" fmla="*/ 1107 w 1135"/>
                <a:gd name="T5" fmla="*/ 367 h 1134"/>
                <a:gd name="T6" fmla="*/ 965 w 1135"/>
                <a:gd name="T7" fmla="*/ 366 h 1134"/>
                <a:gd name="T8" fmla="*/ 866 w 1135"/>
                <a:gd name="T9" fmla="*/ 237 h 1134"/>
                <a:gd name="T10" fmla="*/ 901 w 1135"/>
                <a:gd name="T11" fmla="*/ 99 h 1134"/>
                <a:gd name="T12" fmla="*/ 808 w 1135"/>
                <a:gd name="T13" fmla="*/ 45 h 1134"/>
                <a:gd name="T14" fmla="*/ 706 w 1135"/>
                <a:gd name="T15" fmla="*/ 144 h 1134"/>
                <a:gd name="T16" fmla="*/ 544 w 1135"/>
                <a:gd name="T17" fmla="*/ 123 h 1134"/>
                <a:gd name="T18" fmla="*/ 472 w 1135"/>
                <a:gd name="T19" fmla="*/ 0 h 1134"/>
                <a:gd name="T20" fmla="*/ 367 w 1135"/>
                <a:gd name="T21" fmla="*/ 28 h 1134"/>
                <a:gd name="T22" fmla="*/ 365 w 1135"/>
                <a:gd name="T23" fmla="*/ 170 h 1134"/>
                <a:gd name="T24" fmla="*/ 237 w 1135"/>
                <a:gd name="T25" fmla="*/ 269 h 1134"/>
                <a:gd name="T26" fmla="*/ 99 w 1135"/>
                <a:gd name="T27" fmla="*/ 234 h 1134"/>
                <a:gd name="T28" fmla="*/ 45 w 1135"/>
                <a:gd name="T29" fmla="*/ 327 h 1134"/>
                <a:gd name="T30" fmla="*/ 144 w 1135"/>
                <a:gd name="T31" fmla="*/ 429 h 1134"/>
                <a:gd name="T32" fmla="*/ 123 w 1135"/>
                <a:gd name="T33" fmla="*/ 590 h 1134"/>
                <a:gd name="T34" fmla="*/ 0 w 1135"/>
                <a:gd name="T35" fmla="*/ 663 h 1134"/>
                <a:gd name="T36" fmla="*/ 28 w 1135"/>
                <a:gd name="T37" fmla="*/ 767 h 1134"/>
                <a:gd name="T38" fmla="*/ 171 w 1135"/>
                <a:gd name="T39" fmla="*/ 769 h 1134"/>
                <a:gd name="T40" fmla="*/ 269 w 1135"/>
                <a:gd name="T41" fmla="*/ 898 h 1134"/>
                <a:gd name="T42" fmla="*/ 234 w 1135"/>
                <a:gd name="T43" fmla="*/ 1036 h 1134"/>
                <a:gd name="T44" fmla="*/ 328 w 1135"/>
                <a:gd name="T45" fmla="*/ 1090 h 1134"/>
                <a:gd name="T46" fmla="*/ 429 w 1135"/>
                <a:gd name="T47" fmla="*/ 991 h 1134"/>
                <a:gd name="T48" fmla="*/ 591 w 1135"/>
                <a:gd name="T49" fmla="*/ 1012 h 1134"/>
                <a:gd name="T50" fmla="*/ 664 w 1135"/>
                <a:gd name="T51" fmla="*/ 1134 h 1134"/>
                <a:gd name="T52" fmla="*/ 768 w 1135"/>
                <a:gd name="T53" fmla="*/ 1106 h 1134"/>
                <a:gd name="T54" fmla="*/ 770 w 1135"/>
                <a:gd name="T55" fmla="*/ 964 h 1134"/>
                <a:gd name="T56" fmla="*/ 899 w 1135"/>
                <a:gd name="T57" fmla="*/ 865 h 1134"/>
                <a:gd name="T58" fmla="*/ 1036 w 1135"/>
                <a:gd name="T59" fmla="*/ 900 h 1134"/>
                <a:gd name="T60" fmla="*/ 1090 w 1135"/>
                <a:gd name="T61" fmla="*/ 807 h 1134"/>
                <a:gd name="T62" fmla="*/ 992 w 1135"/>
                <a:gd name="T63" fmla="*/ 705 h 1134"/>
                <a:gd name="T64" fmla="*/ 1013 w 1135"/>
                <a:gd name="T65" fmla="*/ 544 h 1134"/>
                <a:gd name="T66" fmla="*/ 593 w 1135"/>
                <a:gd name="T67" fmla="*/ 879 h 1134"/>
                <a:gd name="T68" fmla="*/ 256 w 1135"/>
                <a:gd name="T69" fmla="*/ 593 h 1134"/>
                <a:gd name="T70" fmla="*/ 543 w 1135"/>
                <a:gd name="T71" fmla="*/ 256 h 1134"/>
                <a:gd name="T72" fmla="*/ 879 w 1135"/>
                <a:gd name="T73" fmla="*/ 542 h 1134"/>
                <a:gd name="T74" fmla="*/ 593 w 1135"/>
                <a:gd name="T75" fmla="*/ 879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35" h="1134">
                  <a:moveTo>
                    <a:pt x="1013" y="544"/>
                  </a:moveTo>
                  <a:cubicBezTo>
                    <a:pt x="1135" y="472"/>
                    <a:pt x="1135" y="472"/>
                    <a:pt x="1135" y="472"/>
                  </a:cubicBezTo>
                  <a:cubicBezTo>
                    <a:pt x="1107" y="367"/>
                    <a:pt x="1107" y="367"/>
                    <a:pt x="1107" y="367"/>
                  </a:cubicBezTo>
                  <a:cubicBezTo>
                    <a:pt x="965" y="366"/>
                    <a:pt x="965" y="366"/>
                    <a:pt x="965" y="366"/>
                  </a:cubicBezTo>
                  <a:cubicBezTo>
                    <a:pt x="940" y="317"/>
                    <a:pt x="906" y="273"/>
                    <a:pt x="866" y="237"/>
                  </a:cubicBezTo>
                  <a:cubicBezTo>
                    <a:pt x="901" y="99"/>
                    <a:pt x="901" y="99"/>
                    <a:pt x="901" y="99"/>
                  </a:cubicBezTo>
                  <a:cubicBezTo>
                    <a:pt x="808" y="45"/>
                    <a:pt x="808" y="45"/>
                    <a:pt x="808" y="45"/>
                  </a:cubicBezTo>
                  <a:cubicBezTo>
                    <a:pt x="706" y="144"/>
                    <a:pt x="706" y="144"/>
                    <a:pt x="706" y="144"/>
                  </a:cubicBezTo>
                  <a:cubicBezTo>
                    <a:pt x="655" y="127"/>
                    <a:pt x="601" y="120"/>
                    <a:pt x="544" y="123"/>
                  </a:cubicBezTo>
                  <a:cubicBezTo>
                    <a:pt x="472" y="0"/>
                    <a:pt x="472" y="0"/>
                    <a:pt x="472" y="0"/>
                  </a:cubicBezTo>
                  <a:cubicBezTo>
                    <a:pt x="367" y="28"/>
                    <a:pt x="367" y="28"/>
                    <a:pt x="367" y="28"/>
                  </a:cubicBezTo>
                  <a:cubicBezTo>
                    <a:pt x="365" y="170"/>
                    <a:pt x="365" y="170"/>
                    <a:pt x="365" y="170"/>
                  </a:cubicBezTo>
                  <a:cubicBezTo>
                    <a:pt x="317" y="195"/>
                    <a:pt x="273" y="229"/>
                    <a:pt x="237" y="269"/>
                  </a:cubicBezTo>
                  <a:cubicBezTo>
                    <a:pt x="99" y="234"/>
                    <a:pt x="99" y="234"/>
                    <a:pt x="99" y="234"/>
                  </a:cubicBezTo>
                  <a:cubicBezTo>
                    <a:pt x="45" y="327"/>
                    <a:pt x="45" y="327"/>
                    <a:pt x="45" y="327"/>
                  </a:cubicBezTo>
                  <a:cubicBezTo>
                    <a:pt x="144" y="429"/>
                    <a:pt x="144" y="429"/>
                    <a:pt x="144" y="429"/>
                  </a:cubicBezTo>
                  <a:cubicBezTo>
                    <a:pt x="128" y="480"/>
                    <a:pt x="120" y="534"/>
                    <a:pt x="123" y="590"/>
                  </a:cubicBezTo>
                  <a:cubicBezTo>
                    <a:pt x="0" y="663"/>
                    <a:pt x="0" y="663"/>
                    <a:pt x="0" y="663"/>
                  </a:cubicBezTo>
                  <a:cubicBezTo>
                    <a:pt x="28" y="767"/>
                    <a:pt x="28" y="767"/>
                    <a:pt x="28" y="767"/>
                  </a:cubicBezTo>
                  <a:cubicBezTo>
                    <a:pt x="171" y="769"/>
                    <a:pt x="171" y="769"/>
                    <a:pt x="171" y="769"/>
                  </a:cubicBezTo>
                  <a:cubicBezTo>
                    <a:pt x="195" y="818"/>
                    <a:pt x="229" y="862"/>
                    <a:pt x="269" y="898"/>
                  </a:cubicBezTo>
                  <a:cubicBezTo>
                    <a:pt x="234" y="1036"/>
                    <a:pt x="234" y="1036"/>
                    <a:pt x="234" y="1036"/>
                  </a:cubicBezTo>
                  <a:cubicBezTo>
                    <a:pt x="328" y="1090"/>
                    <a:pt x="328" y="1090"/>
                    <a:pt x="328" y="1090"/>
                  </a:cubicBezTo>
                  <a:cubicBezTo>
                    <a:pt x="429" y="991"/>
                    <a:pt x="429" y="991"/>
                    <a:pt x="429" y="991"/>
                  </a:cubicBezTo>
                  <a:cubicBezTo>
                    <a:pt x="480" y="1008"/>
                    <a:pt x="535" y="1015"/>
                    <a:pt x="591" y="1012"/>
                  </a:cubicBezTo>
                  <a:cubicBezTo>
                    <a:pt x="664" y="1134"/>
                    <a:pt x="664" y="1134"/>
                    <a:pt x="664" y="1134"/>
                  </a:cubicBezTo>
                  <a:cubicBezTo>
                    <a:pt x="768" y="1106"/>
                    <a:pt x="768" y="1106"/>
                    <a:pt x="768" y="1106"/>
                  </a:cubicBezTo>
                  <a:cubicBezTo>
                    <a:pt x="770" y="964"/>
                    <a:pt x="770" y="964"/>
                    <a:pt x="770" y="964"/>
                  </a:cubicBezTo>
                  <a:cubicBezTo>
                    <a:pt x="819" y="939"/>
                    <a:pt x="863" y="906"/>
                    <a:pt x="899" y="865"/>
                  </a:cubicBezTo>
                  <a:cubicBezTo>
                    <a:pt x="1036" y="900"/>
                    <a:pt x="1036" y="900"/>
                    <a:pt x="1036" y="900"/>
                  </a:cubicBezTo>
                  <a:cubicBezTo>
                    <a:pt x="1090" y="807"/>
                    <a:pt x="1090" y="807"/>
                    <a:pt x="1090" y="807"/>
                  </a:cubicBezTo>
                  <a:cubicBezTo>
                    <a:pt x="992" y="705"/>
                    <a:pt x="992" y="705"/>
                    <a:pt x="992" y="705"/>
                  </a:cubicBezTo>
                  <a:cubicBezTo>
                    <a:pt x="1008" y="654"/>
                    <a:pt x="1015" y="600"/>
                    <a:pt x="1013" y="544"/>
                  </a:cubicBezTo>
                  <a:close/>
                  <a:moveTo>
                    <a:pt x="593" y="879"/>
                  </a:moveTo>
                  <a:cubicBezTo>
                    <a:pt x="421" y="893"/>
                    <a:pt x="270" y="764"/>
                    <a:pt x="256" y="593"/>
                  </a:cubicBezTo>
                  <a:cubicBezTo>
                    <a:pt x="243" y="421"/>
                    <a:pt x="371" y="270"/>
                    <a:pt x="543" y="256"/>
                  </a:cubicBezTo>
                  <a:cubicBezTo>
                    <a:pt x="714" y="242"/>
                    <a:pt x="865" y="370"/>
                    <a:pt x="879" y="542"/>
                  </a:cubicBezTo>
                  <a:cubicBezTo>
                    <a:pt x="893" y="714"/>
                    <a:pt x="765" y="865"/>
                    <a:pt x="593" y="87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250"/>
            <p:cNvSpPr>
              <a:spLocks noEditPoints="1"/>
            </p:cNvSpPr>
            <p:nvPr/>
          </p:nvSpPr>
          <p:spPr bwMode="auto">
            <a:xfrm>
              <a:off x="8402851" y="4855217"/>
              <a:ext cx="536482" cy="53846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909685" y="2346145"/>
            <a:ext cx="5918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50%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552389" y="3179418"/>
            <a:ext cx="6944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75%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171822" y="4085524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45%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892754" y="4968634"/>
            <a:ext cx="5405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35%</a:t>
            </a:r>
          </a:p>
        </p:txBody>
      </p:sp>
      <p:sp>
        <p:nvSpPr>
          <p:cNvPr id="25" name="Rectangle 24"/>
          <p:cNvSpPr/>
          <p:nvPr/>
        </p:nvSpPr>
        <p:spPr>
          <a:xfrm>
            <a:off x="5602394" y="3411571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5602395" y="3411571"/>
            <a:ext cx="4415188" cy="225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90%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526195" y="3179418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28" name="Rectangle 27"/>
          <p:cNvSpPr/>
          <p:nvPr/>
        </p:nvSpPr>
        <p:spPr>
          <a:xfrm>
            <a:off x="5602394" y="4102355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602394" y="4102355"/>
            <a:ext cx="3744629" cy="225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526195" y="3870202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1" name="Rectangle 30"/>
          <p:cNvSpPr/>
          <p:nvPr/>
        </p:nvSpPr>
        <p:spPr>
          <a:xfrm>
            <a:off x="5602394" y="4801490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5602394" y="4801490"/>
            <a:ext cx="3744629" cy="2250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526195" y="4569337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4" name="Rectangle 33"/>
          <p:cNvSpPr/>
          <p:nvPr/>
        </p:nvSpPr>
        <p:spPr>
          <a:xfrm>
            <a:off x="5602394" y="5500625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5602395" y="5500625"/>
            <a:ext cx="4415188" cy="2250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90%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526195" y="5268472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7" name="Rectangle 36"/>
          <p:cNvSpPr/>
          <p:nvPr/>
        </p:nvSpPr>
        <p:spPr>
          <a:xfrm>
            <a:off x="5526195" y="1826979"/>
            <a:ext cx="60490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</p:spTree>
    <p:extLst>
      <p:ext uri="{BB962C8B-B14F-4D97-AF65-F5344CB8AC3E}">
        <p14:creationId xmlns:p14="http://schemas.microsoft.com/office/powerpoint/2010/main" val="34988835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sp>
        <p:nvSpPr>
          <p:cNvPr id="3" name="Freeform 18"/>
          <p:cNvSpPr>
            <a:spLocks/>
          </p:cNvSpPr>
          <p:nvPr/>
        </p:nvSpPr>
        <p:spPr bwMode="auto">
          <a:xfrm>
            <a:off x="3134300" y="1813333"/>
            <a:ext cx="1065212" cy="4268788"/>
          </a:xfrm>
          <a:custGeom>
            <a:avLst/>
            <a:gdLst>
              <a:gd name="T0" fmla="*/ 509 w 537"/>
              <a:gd name="T1" fmla="*/ 949 h 2157"/>
              <a:gd name="T2" fmla="*/ 470 w 537"/>
              <a:gd name="T3" fmla="*/ 789 h 2157"/>
              <a:gd name="T4" fmla="*/ 481 w 537"/>
              <a:gd name="T5" fmla="*/ 681 h 2157"/>
              <a:gd name="T6" fmla="*/ 524 w 537"/>
              <a:gd name="T7" fmla="*/ 504 h 2157"/>
              <a:gd name="T8" fmla="*/ 462 w 537"/>
              <a:gd name="T9" fmla="*/ 350 h 2157"/>
              <a:gd name="T10" fmla="*/ 399 w 537"/>
              <a:gd name="T11" fmla="*/ 251 h 2157"/>
              <a:gd name="T12" fmla="*/ 339 w 537"/>
              <a:gd name="T13" fmla="*/ 43 h 2157"/>
              <a:gd name="T14" fmla="*/ 154 w 537"/>
              <a:gd name="T15" fmla="*/ 106 h 2157"/>
              <a:gd name="T16" fmla="*/ 143 w 537"/>
              <a:gd name="T17" fmla="*/ 352 h 2157"/>
              <a:gd name="T18" fmla="*/ 75 w 537"/>
              <a:gd name="T19" fmla="*/ 441 h 2157"/>
              <a:gd name="T20" fmla="*/ 42 w 537"/>
              <a:gd name="T21" fmla="*/ 584 h 2157"/>
              <a:gd name="T22" fmla="*/ 8 w 537"/>
              <a:gd name="T23" fmla="*/ 722 h 2157"/>
              <a:gd name="T24" fmla="*/ 72 w 537"/>
              <a:gd name="T25" fmla="*/ 807 h 2157"/>
              <a:gd name="T26" fmla="*/ 53 w 537"/>
              <a:gd name="T27" fmla="*/ 1001 h 2157"/>
              <a:gd name="T28" fmla="*/ 62 w 537"/>
              <a:gd name="T29" fmla="*/ 1075 h 2157"/>
              <a:gd name="T30" fmla="*/ 51 w 537"/>
              <a:gd name="T31" fmla="*/ 1412 h 2157"/>
              <a:gd name="T32" fmla="*/ 88 w 537"/>
              <a:gd name="T33" fmla="*/ 1568 h 2157"/>
              <a:gd name="T34" fmla="*/ 86 w 537"/>
              <a:gd name="T35" fmla="*/ 1664 h 2157"/>
              <a:gd name="T36" fmla="*/ 131 w 537"/>
              <a:gd name="T37" fmla="*/ 2029 h 2157"/>
              <a:gd name="T38" fmla="*/ 53 w 537"/>
              <a:gd name="T39" fmla="*/ 2139 h 2157"/>
              <a:gd name="T40" fmla="*/ 176 w 537"/>
              <a:gd name="T41" fmla="*/ 2105 h 2157"/>
              <a:gd name="T42" fmla="*/ 208 w 537"/>
              <a:gd name="T43" fmla="*/ 2079 h 2157"/>
              <a:gd name="T44" fmla="*/ 219 w 537"/>
              <a:gd name="T45" fmla="*/ 2122 h 2157"/>
              <a:gd name="T46" fmla="*/ 238 w 537"/>
              <a:gd name="T47" fmla="*/ 2029 h 2157"/>
              <a:gd name="T48" fmla="*/ 215 w 537"/>
              <a:gd name="T49" fmla="*/ 1811 h 2157"/>
              <a:gd name="T50" fmla="*/ 214 w 537"/>
              <a:gd name="T51" fmla="*/ 1635 h 2157"/>
              <a:gd name="T52" fmla="*/ 316 w 537"/>
              <a:gd name="T53" fmla="*/ 1653 h 2157"/>
              <a:gd name="T54" fmla="*/ 300 w 537"/>
              <a:gd name="T55" fmla="*/ 1954 h 2157"/>
              <a:gd name="T56" fmla="*/ 253 w 537"/>
              <a:gd name="T57" fmla="*/ 2109 h 2157"/>
              <a:gd name="T58" fmla="*/ 367 w 537"/>
              <a:gd name="T59" fmla="*/ 2120 h 2157"/>
              <a:gd name="T60" fmla="*/ 382 w 537"/>
              <a:gd name="T61" fmla="*/ 1988 h 2157"/>
              <a:gd name="T62" fmla="*/ 421 w 537"/>
              <a:gd name="T63" fmla="*/ 1761 h 2157"/>
              <a:gd name="T64" fmla="*/ 438 w 537"/>
              <a:gd name="T65" fmla="*/ 1584 h 2157"/>
              <a:gd name="T66" fmla="*/ 470 w 537"/>
              <a:gd name="T67" fmla="*/ 1341 h 2157"/>
              <a:gd name="T68" fmla="*/ 464 w 537"/>
              <a:gd name="T69" fmla="*/ 1053 h 2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37" h="2157">
                <a:moveTo>
                  <a:pt x="496" y="995"/>
                </a:moveTo>
                <a:cubicBezTo>
                  <a:pt x="516" y="986"/>
                  <a:pt x="518" y="982"/>
                  <a:pt x="509" y="949"/>
                </a:cubicBezTo>
                <a:cubicBezTo>
                  <a:pt x="498" y="915"/>
                  <a:pt x="483" y="835"/>
                  <a:pt x="483" y="835"/>
                </a:cubicBezTo>
                <a:cubicBezTo>
                  <a:pt x="483" y="835"/>
                  <a:pt x="481" y="824"/>
                  <a:pt x="470" y="789"/>
                </a:cubicBezTo>
                <a:cubicBezTo>
                  <a:pt x="457" y="755"/>
                  <a:pt x="457" y="722"/>
                  <a:pt x="457" y="722"/>
                </a:cubicBezTo>
                <a:cubicBezTo>
                  <a:pt x="457" y="722"/>
                  <a:pt x="479" y="703"/>
                  <a:pt x="481" y="681"/>
                </a:cubicBezTo>
                <a:cubicBezTo>
                  <a:pt x="482" y="663"/>
                  <a:pt x="503" y="592"/>
                  <a:pt x="516" y="544"/>
                </a:cubicBezTo>
                <a:cubicBezTo>
                  <a:pt x="520" y="526"/>
                  <a:pt x="523" y="511"/>
                  <a:pt x="524" y="504"/>
                </a:cubicBezTo>
                <a:cubicBezTo>
                  <a:pt x="526" y="478"/>
                  <a:pt x="537" y="398"/>
                  <a:pt x="528" y="370"/>
                </a:cubicBezTo>
                <a:cubicBezTo>
                  <a:pt x="518" y="341"/>
                  <a:pt x="462" y="350"/>
                  <a:pt x="462" y="350"/>
                </a:cubicBezTo>
                <a:cubicBezTo>
                  <a:pt x="462" y="350"/>
                  <a:pt x="449" y="320"/>
                  <a:pt x="423" y="313"/>
                </a:cubicBezTo>
                <a:cubicBezTo>
                  <a:pt x="395" y="305"/>
                  <a:pt x="429" y="270"/>
                  <a:pt x="399" y="251"/>
                </a:cubicBezTo>
                <a:cubicBezTo>
                  <a:pt x="380" y="238"/>
                  <a:pt x="386" y="171"/>
                  <a:pt x="378" y="145"/>
                </a:cubicBezTo>
                <a:cubicBezTo>
                  <a:pt x="373" y="119"/>
                  <a:pt x="356" y="65"/>
                  <a:pt x="339" y="43"/>
                </a:cubicBezTo>
                <a:cubicBezTo>
                  <a:pt x="320" y="19"/>
                  <a:pt x="285" y="32"/>
                  <a:pt x="285" y="32"/>
                </a:cubicBezTo>
                <a:cubicBezTo>
                  <a:pt x="202" y="0"/>
                  <a:pt x="161" y="69"/>
                  <a:pt x="154" y="106"/>
                </a:cubicBezTo>
                <a:cubicBezTo>
                  <a:pt x="148" y="143"/>
                  <a:pt x="167" y="212"/>
                  <a:pt x="144" y="261"/>
                </a:cubicBezTo>
                <a:cubicBezTo>
                  <a:pt x="124" y="307"/>
                  <a:pt x="171" y="324"/>
                  <a:pt x="143" y="352"/>
                </a:cubicBezTo>
                <a:cubicBezTo>
                  <a:pt x="113" y="378"/>
                  <a:pt x="139" y="387"/>
                  <a:pt x="111" y="400"/>
                </a:cubicBezTo>
                <a:cubicBezTo>
                  <a:pt x="85" y="411"/>
                  <a:pt x="75" y="417"/>
                  <a:pt x="75" y="441"/>
                </a:cubicBezTo>
                <a:cubicBezTo>
                  <a:pt x="75" y="459"/>
                  <a:pt x="62" y="501"/>
                  <a:pt x="51" y="544"/>
                </a:cubicBezTo>
                <a:cubicBezTo>
                  <a:pt x="48" y="557"/>
                  <a:pt x="44" y="571"/>
                  <a:pt x="42" y="584"/>
                </a:cubicBezTo>
                <a:cubicBezTo>
                  <a:pt x="28" y="640"/>
                  <a:pt x="15" y="660"/>
                  <a:pt x="8" y="681"/>
                </a:cubicBezTo>
                <a:cubicBezTo>
                  <a:pt x="0" y="703"/>
                  <a:pt x="4" y="711"/>
                  <a:pt x="8" y="722"/>
                </a:cubicBezTo>
                <a:cubicBezTo>
                  <a:pt x="12" y="731"/>
                  <a:pt x="14" y="733"/>
                  <a:pt x="14" y="766"/>
                </a:cubicBezTo>
                <a:cubicBezTo>
                  <a:pt x="14" y="802"/>
                  <a:pt x="72" y="807"/>
                  <a:pt x="72" y="807"/>
                </a:cubicBezTo>
                <a:cubicBezTo>
                  <a:pt x="72" y="807"/>
                  <a:pt x="75" y="839"/>
                  <a:pt x="75" y="869"/>
                </a:cubicBezTo>
                <a:cubicBezTo>
                  <a:pt x="75" y="896"/>
                  <a:pt x="57" y="978"/>
                  <a:pt x="53" y="1001"/>
                </a:cubicBezTo>
                <a:cubicBezTo>
                  <a:pt x="49" y="1023"/>
                  <a:pt x="66" y="1015"/>
                  <a:pt x="66" y="1015"/>
                </a:cubicBezTo>
                <a:cubicBezTo>
                  <a:pt x="66" y="1015"/>
                  <a:pt x="66" y="1040"/>
                  <a:pt x="62" y="1075"/>
                </a:cubicBezTo>
                <a:cubicBezTo>
                  <a:pt x="62" y="1078"/>
                  <a:pt x="61" y="1083"/>
                  <a:pt x="61" y="1090"/>
                </a:cubicBezTo>
                <a:cubicBezTo>
                  <a:pt x="56" y="1152"/>
                  <a:pt x="51" y="1352"/>
                  <a:pt x="51" y="1412"/>
                </a:cubicBezTo>
                <a:cubicBezTo>
                  <a:pt x="51" y="1477"/>
                  <a:pt x="43" y="1566"/>
                  <a:pt x="51" y="1566"/>
                </a:cubicBezTo>
                <a:cubicBezTo>
                  <a:pt x="60" y="1566"/>
                  <a:pt x="88" y="1568"/>
                  <a:pt x="88" y="1568"/>
                </a:cubicBezTo>
                <a:cubicBezTo>
                  <a:pt x="88" y="1568"/>
                  <a:pt x="86" y="1596"/>
                  <a:pt x="86" y="1635"/>
                </a:cubicBezTo>
                <a:cubicBezTo>
                  <a:pt x="86" y="1644"/>
                  <a:pt x="86" y="1654"/>
                  <a:pt x="86" y="1664"/>
                </a:cubicBezTo>
                <a:cubicBezTo>
                  <a:pt x="88" y="1716"/>
                  <a:pt x="131" y="1886"/>
                  <a:pt x="141" y="1927"/>
                </a:cubicBezTo>
                <a:cubicBezTo>
                  <a:pt x="148" y="1969"/>
                  <a:pt x="146" y="2007"/>
                  <a:pt x="131" y="2029"/>
                </a:cubicBezTo>
                <a:cubicBezTo>
                  <a:pt x="118" y="2051"/>
                  <a:pt x="107" y="2079"/>
                  <a:pt x="83" y="2096"/>
                </a:cubicBezTo>
                <a:cubicBezTo>
                  <a:pt x="58" y="2114"/>
                  <a:pt x="49" y="2122"/>
                  <a:pt x="53" y="2139"/>
                </a:cubicBezTo>
                <a:cubicBezTo>
                  <a:pt x="57" y="2153"/>
                  <a:pt x="86" y="2150"/>
                  <a:pt x="131" y="2148"/>
                </a:cubicBezTo>
                <a:cubicBezTo>
                  <a:pt x="176" y="2146"/>
                  <a:pt x="171" y="2118"/>
                  <a:pt x="176" y="2105"/>
                </a:cubicBezTo>
                <a:cubicBezTo>
                  <a:pt x="182" y="2092"/>
                  <a:pt x="202" y="2059"/>
                  <a:pt x="202" y="2059"/>
                </a:cubicBezTo>
                <a:cubicBezTo>
                  <a:pt x="202" y="2059"/>
                  <a:pt x="208" y="2064"/>
                  <a:pt x="208" y="2079"/>
                </a:cubicBezTo>
                <a:cubicBezTo>
                  <a:pt x="208" y="2096"/>
                  <a:pt x="201" y="2122"/>
                  <a:pt x="201" y="2122"/>
                </a:cubicBezTo>
                <a:cubicBezTo>
                  <a:pt x="219" y="2122"/>
                  <a:pt x="219" y="2122"/>
                  <a:pt x="219" y="2122"/>
                </a:cubicBezTo>
                <a:cubicBezTo>
                  <a:pt x="219" y="2122"/>
                  <a:pt x="225" y="2120"/>
                  <a:pt x="223" y="2105"/>
                </a:cubicBezTo>
                <a:cubicBezTo>
                  <a:pt x="221" y="2090"/>
                  <a:pt x="230" y="2057"/>
                  <a:pt x="238" y="2029"/>
                </a:cubicBezTo>
                <a:cubicBezTo>
                  <a:pt x="247" y="1999"/>
                  <a:pt x="230" y="1966"/>
                  <a:pt x="219" y="1953"/>
                </a:cubicBezTo>
                <a:cubicBezTo>
                  <a:pt x="210" y="1941"/>
                  <a:pt x="214" y="1876"/>
                  <a:pt x="215" y="1811"/>
                </a:cubicBezTo>
                <a:cubicBezTo>
                  <a:pt x="219" y="1746"/>
                  <a:pt x="223" y="1676"/>
                  <a:pt x="215" y="1646"/>
                </a:cubicBezTo>
                <a:cubicBezTo>
                  <a:pt x="215" y="1642"/>
                  <a:pt x="214" y="1639"/>
                  <a:pt x="214" y="1635"/>
                </a:cubicBezTo>
                <a:cubicBezTo>
                  <a:pt x="316" y="1635"/>
                  <a:pt x="316" y="1635"/>
                  <a:pt x="316" y="1635"/>
                </a:cubicBezTo>
                <a:cubicBezTo>
                  <a:pt x="316" y="1641"/>
                  <a:pt x="316" y="1647"/>
                  <a:pt x="316" y="1653"/>
                </a:cubicBezTo>
                <a:cubicBezTo>
                  <a:pt x="316" y="1703"/>
                  <a:pt x="316" y="1737"/>
                  <a:pt x="316" y="1817"/>
                </a:cubicBezTo>
                <a:cubicBezTo>
                  <a:pt x="316" y="1895"/>
                  <a:pt x="309" y="1925"/>
                  <a:pt x="300" y="1954"/>
                </a:cubicBezTo>
                <a:cubicBezTo>
                  <a:pt x="292" y="1986"/>
                  <a:pt x="298" y="2008"/>
                  <a:pt x="288" y="2038"/>
                </a:cubicBezTo>
                <a:cubicBezTo>
                  <a:pt x="279" y="2070"/>
                  <a:pt x="262" y="2092"/>
                  <a:pt x="253" y="2109"/>
                </a:cubicBezTo>
                <a:cubicBezTo>
                  <a:pt x="242" y="2126"/>
                  <a:pt x="238" y="2153"/>
                  <a:pt x="277" y="2155"/>
                </a:cubicBezTo>
                <a:cubicBezTo>
                  <a:pt x="318" y="2157"/>
                  <a:pt x="367" y="2139"/>
                  <a:pt x="367" y="2120"/>
                </a:cubicBezTo>
                <a:cubicBezTo>
                  <a:pt x="367" y="2103"/>
                  <a:pt x="371" y="2081"/>
                  <a:pt x="384" y="2053"/>
                </a:cubicBezTo>
                <a:cubicBezTo>
                  <a:pt x="399" y="2023"/>
                  <a:pt x="386" y="1999"/>
                  <a:pt x="382" y="1988"/>
                </a:cubicBezTo>
                <a:cubicBezTo>
                  <a:pt x="376" y="1975"/>
                  <a:pt x="378" y="1962"/>
                  <a:pt x="378" y="1940"/>
                </a:cubicBezTo>
                <a:cubicBezTo>
                  <a:pt x="378" y="1917"/>
                  <a:pt x="399" y="1843"/>
                  <a:pt x="421" y="1761"/>
                </a:cubicBezTo>
                <a:cubicBezTo>
                  <a:pt x="433" y="1717"/>
                  <a:pt x="437" y="1670"/>
                  <a:pt x="438" y="1635"/>
                </a:cubicBezTo>
                <a:cubicBezTo>
                  <a:pt x="439" y="1605"/>
                  <a:pt x="438" y="1584"/>
                  <a:pt x="438" y="1584"/>
                </a:cubicBezTo>
                <a:cubicBezTo>
                  <a:pt x="455" y="1584"/>
                  <a:pt x="455" y="1584"/>
                  <a:pt x="455" y="1584"/>
                </a:cubicBezTo>
                <a:cubicBezTo>
                  <a:pt x="455" y="1584"/>
                  <a:pt x="457" y="1464"/>
                  <a:pt x="470" y="1341"/>
                </a:cubicBezTo>
                <a:cubicBezTo>
                  <a:pt x="480" y="1244"/>
                  <a:pt x="471" y="1146"/>
                  <a:pt x="466" y="1090"/>
                </a:cubicBezTo>
                <a:cubicBezTo>
                  <a:pt x="465" y="1073"/>
                  <a:pt x="464" y="1061"/>
                  <a:pt x="464" y="1053"/>
                </a:cubicBezTo>
                <a:cubicBezTo>
                  <a:pt x="464" y="1017"/>
                  <a:pt x="477" y="1002"/>
                  <a:pt x="496" y="995"/>
                </a:cubicBezTo>
                <a:close/>
              </a:path>
            </a:pathLst>
          </a:custGeom>
          <a:solidFill>
            <a:schemeClr val="bg1">
              <a:alpha val="31000"/>
            </a:schemeClr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3599437" y="5053420"/>
            <a:ext cx="393700" cy="1022350"/>
          </a:xfrm>
          <a:custGeom>
            <a:avLst/>
            <a:gdLst>
              <a:gd name="T0" fmla="*/ 79 w 201"/>
              <a:gd name="T1" fmla="*/ 18 h 522"/>
              <a:gd name="T2" fmla="*/ 79 w 201"/>
              <a:gd name="T3" fmla="*/ 182 h 522"/>
              <a:gd name="T4" fmla="*/ 62 w 201"/>
              <a:gd name="T5" fmla="*/ 319 h 522"/>
              <a:gd name="T6" fmla="*/ 51 w 201"/>
              <a:gd name="T7" fmla="*/ 403 h 522"/>
              <a:gd name="T8" fmla="*/ 15 w 201"/>
              <a:gd name="T9" fmla="*/ 474 h 522"/>
              <a:gd name="T10" fmla="*/ 39 w 201"/>
              <a:gd name="T11" fmla="*/ 520 h 522"/>
              <a:gd name="T12" fmla="*/ 129 w 201"/>
              <a:gd name="T13" fmla="*/ 485 h 522"/>
              <a:gd name="T14" fmla="*/ 146 w 201"/>
              <a:gd name="T15" fmla="*/ 418 h 522"/>
              <a:gd name="T16" fmla="*/ 144 w 201"/>
              <a:gd name="T17" fmla="*/ 353 h 522"/>
              <a:gd name="T18" fmla="*/ 140 w 201"/>
              <a:gd name="T19" fmla="*/ 305 h 522"/>
              <a:gd name="T20" fmla="*/ 183 w 201"/>
              <a:gd name="T21" fmla="*/ 126 h 522"/>
              <a:gd name="T22" fmla="*/ 201 w 201"/>
              <a:gd name="T23" fmla="*/ 0 h 522"/>
              <a:gd name="T24" fmla="*/ 79 w 201"/>
              <a:gd name="T25" fmla="*/ 0 h 522"/>
              <a:gd name="T26" fmla="*/ 79 w 201"/>
              <a:gd name="T27" fmla="*/ 18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01" h="522">
                <a:moveTo>
                  <a:pt x="79" y="18"/>
                </a:moveTo>
                <a:cubicBezTo>
                  <a:pt x="79" y="68"/>
                  <a:pt x="79" y="102"/>
                  <a:pt x="79" y="182"/>
                </a:cubicBezTo>
                <a:cubicBezTo>
                  <a:pt x="79" y="260"/>
                  <a:pt x="71" y="290"/>
                  <a:pt x="62" y="319"/>
                </a:cubicBezTo>
                <a:cubicBezTo>
                  <a:pt x="54" y="351"/>
                  <a:pt x="60" y="373"/>
                  <a:pt x="51" y="403"/>
                </a:cubicBezTo>
                <a:cubicBezTo>
                  <a:pt x="41" y="435"/>
                  <a:pt x="25" y="457"/>
                  <a:pt x="15" y="474"/>
                </a:cubicBezTo>
                <a:cubicBezTo>
                  <a:pt x="4" y="491"/>
                  <a:pt x="0" y="518"/>
                  <a:pt x="39" y="520"/>
                </a:cubicBezTo>
                <a:cubicBezTo>
                  <a:pt x="81" y="522"/>
                  <a:pt x="129" y="504"/>
                  <a:pt x="129" y="485"/>
                </a:cubicBezTo>
                <a:cubicBezTo>
                  <a:pt x="129" y="468"/>
                  <a:pt x="133" y="446"/>
                  <a:pt x="146" y="418"/>
                </a:cubicBezTo>
                <a:cubicBezTo>
                  <a:pt x="161" y="388"/>
                  <a:pt x="148" y="364"/>
                  <a:pt x="144" y="353"/>
                </a:cubicBezTo>
                <a:cubicBezTo>
                  <a:pt x="139" y="340"/>
                  <a:pt x="140" y="327"/>
                  <a:pt x="140" y="305"/>
                </a:cubicBezTo>
                <a:cubicBezTo>
                  <a:pt x="140" y="282"/>
                  <a:pt x="161" y="208"/>
                  <a:pt x="183" y="126"/>
                </a:cubicBezTo>
                <a:cubicBezTo>
                  <a:pt x="195" y="82"/>
                  <a:pt x="199" y="35"/>
                  <a:pt x="201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79" y="6"/>
                  <a:pt x="79" y="12"/>
                  <a:pt x="79" y="1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>
            <a:off x="3232724" y="1849845"/>
            <a:ext cx="952500" cy="1065212"/>
          </a:xfrm>
          <a:custGeom>
            <a:avLst/>
            <a:gdLst>
              <a:gd name="T0" fmla="*/ 163 w 486"/>
              <a:gd name="T1" fmla="*/ 478 h 544"/>
              <a:gd name="T2" fmla="*/ 159 w 486"/>
              <a:gd name="T3" fmla="*/ 407 h 544"/>
              <a:gd name="T4" fmla="*/ 140 w 486"/>
              <a:gd name="T5" fmla="*/ 381 h 544"/>
              <a:gd name="T6" fmla="*/ 182 w 486"/>
              <a:gd name="T7" fmla="*/ 326 h 544"/>
              <a:gd name="T8" fmla="*/ 200 w 486"/>
              <a:gd name="T9" fmla="*/ 415 h 544"/>
              <a:gd name="T10" fmla="*/ 204 w 486"/>
              <a:gd name="T11" fmla="*/ 471 h 544"/>
              <a:gd name="T12" fmla="*/ 234 w 486"/>
              <a:gd name="T13" fmla="*/ 413 h 544"/>
              <a:gd name="T14" fmla="*/ 210 w 486"/>
              <a:gd name="T15" fmla="*/ 365 h 544"/>
              <a:gd name="T16" fmla="*/ 247 w 486"/>
              <a:gd name="T17" fmla="*/ 342 h 544"/>
              <a:gd name="T18" fmla="*/ 290 w 486"/>
              <a:gd name="T19" fmla="*/ 305 h 544"/>
              <a:gd name="T20" fmla="*/ 303 w 486"/>
              <a:gd name="T21" fmla="*/ 328 h 544"/>
              <a:gd name="T22" fmla="*/ 264 w 486"/>
              <a:gd name="T23" fmla="*/ 396 h 544"/>
              <a:gd name="T24" fmla="*/ 202 w 486"/>
              <a:gd name="T25" fmla="*/ 530 h 544"/>
              <a:gd name="T26" fmla="*/ 198 w 486"/>
              <a:gd name="T27" fmla="*/ 544 h 544"/>
              <a:gd name="T28" fmla="*/ 465 w 486"/>
              <a:gd name="T29" fmla="*/ 544 h 544"/>
              <a:gd name="T30" fmla="*/ 473 w 486"/>
              <a:gd name="T31" fmla="*/ 504 h 544"/>
              <a:gd name="T32" fmla="*/ 477 w 486"/>
              <a:gd name="T33" fmla="*/ 370 h 544"/>
              <a:gd name="T34" fmla="*/ 412 w 486"/>
              <a:gd name="T35" fmla="*/ 350 h 544"/>
              <a:gd name="T36" fmla="*/ 372 w 486"/>
              <a:gd name="T37" fmla="*/ 313 h 544"/>
              <a:gd name="T38" fmla="*/ 348 w 486"/>
              <a:gd name="T39" fmla="*/ 251 h 544"/>
              <a:gd name="T40" fmla="*/ 327 w 486"/>
              <a:gd name="T41" fmla="*/ 145 h 544"/>
              <a:gd name="T42" fmla="*/ 288 w 486"/>
              <a:gd name="T43" fmla="*/ 43 h 544"/>
              <a:gd name="T44" fmla="*/ 234 w 486"/>
              <a:gd name="T45" fmla="*/ 32 h 544"/>
              <a:gd name="T46" fmla="*/ 103 w 486"/>
              <a:gd name="T47" fmla="*/ 106 h 544"/>
              <a:gd name="T48" fmla="*/ 94 w 486"/>
              <a:gd name="T49" fmla="*/ 261 h 544"/>
              <a:gd name="T50" fmla="*/ 92 w 486"/>
              <a:gd name="T51" fmla="*/ 352 h 544"/>
              <a:gd name="T52" fmla="*/ 60 w 486"/>
              <a:gd name="T53" fmla="*/ 400 h 544"/>
              <a:gd name="T54" fmla="*/ 25 w 486"/>
              <a:gd name="T55" fmla="*/ 441 h 544"/>
              <a:gd name="T56" fmla="*/ 0 w 486"/>
              <a:gd name="T57" fmla="*/ 544 h 544"/>
              <a:gd name="T58" fmla="*/ 163 w 486"/>
              <a:gd name="T59" fmla="*/ 544 h 544"/>
              <a:gd name="T60" fmla="*/ 163 w 486"/>
              <a:gd name="T61" fmla="*/ 478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86" h="544">
                <a:moveTo>
                  <a:pt x="163" y="478"/>
                </a:moveTo>
                <a:cubicBezTo>
                  <a:pt x="163" y="441"/>
                  <a:pt x="165" y="409"/>
                  <a:pt x="159" y="407"/>
                </a:cubicBezTo>
                <a:cubicBezTo>
                  <a:pt x="152" y="404"/>
                  <a:pt x="140" y="381"/>
                  <a:pt x="140" y="381"/>
                </a:cubicBezTo>
                <a:cubicBezTo>
                  <a:pt x="182" y="326"/>
                  <a:pt x="182" y="326"/>
                  <a:pt x="182" y="326"/>
                </a:cubicBezTo>
                <a:cubicBezTo>
                  <a:pt x="169" y="406"/>
                  <a:pt x="191" y="391"/>
                  <a:pt x="200" y="415"/>
                </a:cubicBezTo>
                <a:cubicBezTo>
                  <a:pt x="208" y="439"/>
                  <a:pt x="198" y="500"/>
                  <a:pt x="204" y="471"/>
                </a:cubicBezTo>
                <a:cubicBezTo>
                  <a:pt x="208" y="443"/>
                  <a:pt x="223" y="441"/>
                  <a:pt x="234" y="413"/>
                </a:cubicBezTo>
                <a:cubicBezTo>
                  <a:pt x="247" y="385"/>
                  <a:pt x="210" y="365"/>
                  <a:pt x="210" y="365"/>
                </a:cubicBezTo>
                <a:cubicBezTo>
                  <a:pt x="210" y="365"/>
                  <a:pt x="230" y="357"/>
                  <a:pt x="247" y="342"/>
                </a:cubicBezTo>
                <a:cubicBezTo>
                  <a:pt x="266" y="326"/>
                  <a:pt x="290" y="305"/>
                  <a:pt x="290" y="305"/>
                </a:cubicBezTo>
                <a:cubicBezTo>
                  <a:pt x="303" y="328"/>
                  <a:pt x="303" y="328"/>
                  <a:pt x="303" y="328"/>
                </a:cubicBezTo>
                <a:cubicBezTo>
                  <a:pt x="303" y="328"/>
                  <a:pt x="283" y="365"/>
                  <a:pt x="264" y="396"/>
                </a:cubicBezTo>
                <a:cubicBezTo>
                  <a:pt x="245" y="428"/>
                  <a:pt x="213" y="484"/>
                  <a:pt x="202" y="530"/>
                </a:cubicBezTo>
                <a:cubicBezTo>
                  <a:pt x="201" y="535"/>
                  <a:pt x="200" y="539"/>
                  <a:pt x="198" y="544"/>
                </a:cubicBezTo>
                <a:cubicBezTo>
                  <a:pt x="465" y="544"/>
                  <a:pt x="465" y="544"/>
                  <a:pt x="465" y="544"/>
                </a:cubicBezTo>
                <a:cubicBezTo>
                  <a:pt x="469" y="526"/>
                  <a:pt x="473" y="511"/>
                  <a:pt x="473" y="504"/>
                </a:cubicBezTo>
                <a:cubicBezTo>
                  <a:pt x="475" y="478"/>
                  <a:pt x="486" y="398"/>
                  <a:pt x="477" y="370"/>
                </a:cubicBezTo>
                <a:cubicBezTo>
                  <a:pt x="468" y="341"/>
                  <a:pt x="412" y="350"/>
                  <a:pt x="412" y="350"/>
                </a:cubicBezTo>
                <a:cubicBezTo>
                  <a:pt x="412" y="350"/>
                  <a:pt x="398" y="320"/>
                  <a:pt x="372" y="313"/>
                </a:cubicBezTo>
                <a:cubicBezTo>
                  <a:pt x="344" y="305"/>
                  <a:pt x="378" y="270"/>
                  <a:pt x="348" y="251"/>
                </a:cubicBezTo>
                <a:cubicBezTo>
                  <a:pt x="329" y="238"/>
                  <a:pt x="335" y="171"/>
                  <a:pt x="327" y="145"/>
                </a:cubicBezTo>
                <a:cubicBezTo>
                  <a:pt x="322" y="119"/>
                  <a:pt x="305" y="65"/>
                  <a:pt x="288" y="43"/>
                </a:cubicBezTo>
                <a:cubicBezTo>
                  <a:pt x="269" y="19"/>
                  <a:pt x="234" y="32"/>
                  <a:pt x="234" y="32"/>
                </a:cubicBezTo>
                <a:cubicBezTo>
                  <a:pt x="152" y="0"/>
                  <a:pt x="111" y="69"/>
                  <a:pt x="103" y="106"/>
                </a:cubicBezTo>
                <a:cubicBezTo>
                  <a:pt x="97" y="143"/>
                  <a:pt x="116" y="212"/>
                  <a:pt x="94" y="261"/>
                </a:cubicBezTo>
                <a:cubicBezTo>
                  <a:pt x="73" y="307"/>
                  <a:pt x="120" y="324"/>
                  <a:pt x="92" y="352"/>
                </a:cubicBezTo>
                <a:cubicBezTo>
                  <a:pt x="62" y="378"/>
                  <a:pt x="88" y="387"/>
                  <a:pt x="60" y="400"/>
                </a:cubicBezTo>
                <a:cubicBezTo>
                  <a:pt x="34" y="411"/>
                  <a:pt x="25" y="417"/>
                  <a:pt x="25" y="441"/>
                </a:cubicBezTo>
                <a:cubicBezTo>
                  <a:pt x="25" y="459"/>
                  <a:pt x="11" y="501"/>
                  <a:pt x="0" y="544"/>
                </a:cubicBezTo>
                <a:cubicBezTo>
                  <a:pt x="163" y="544"/>
                  <a:pt x="163" y="544"/>
                  <a:pt x="163" y="544"/>
                </a:cubicBezTo>
                <a:cubicBezTo>
                  <a:pt x="163" y="520"/>
                  <a:pt x="163" y="495"/>
                  <a:pt x="163" y="47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3227962" y="5053420"/>
            <a:ext cx="390525" cy="1014412"/>
          </a:xfrm>
          <a:custGeom>
            <a:avLst/>
            <a:gdLst>
              <a:gd name="T0" fmla="*/ 38 w 199"/>
              <a:gd name="T1" fmla="*/ 29 h 518"/>
              <a:gd name="T2" fmla="*/ 92 w 199"/>
              <a:gd name="T3" fmla="*/ 292 h 518"/>
              <a:gd name="T4" fmla="*/ 83 w 199"/>
              <a:gd name="T5" fmla="*/ 394 h 518"/>
              <a:gd name="T6" fmla="*/ 34 w 199"/>
              <a:gd name="T7" fmla="*/ 461 h 518"/>
              <a:gd name="T8" fmla="*/ 4 w 199"/>
              <a:gd name="T9" fmla="*/ 504 h 518"/>
              <a:gd name="T10" fmla="*/ 83 w 199"/>
              <a:gd name="T11" fmla="*/ 513 h 518"/>
              <a:gd name="T12" fmla="*/ 128 w 199"/>
              <a:gd name="T13" fmla="*/ 470 h 518"/>
              <a:gd name="T14" fmla="*/ 154 w 199"/>
              <a:gd name="T15" fmla="*/ 424 h 518"/>
              <a:gd name="T16" fmla="*/ 159 w 199"/>
              <a:gd name="T17" fmla="*/ 444 h 518"/>
              <a:gd name="T18" fmla="*/ 152 w 199"/>
              <a:gd name="T19" fmla="*/ 487 h 518"/>
              <a:gd name="T20" fmla="*/ 171 w 199"/>
              <a:gd name="T21" fmla="*/ 487 h 518"/>
              <a:gd name="T22" fmla="*/ 174 w 199"/>
              <a:gd name="T23" fmla="*/ 470 h 518"/>
              <a:gd name="T24" fmla="*/ 189 w 199"/>
              <a:gd name="T25" fmla="*/ 394 h 518"/>
              <a:gd name="T26" fmla="*/ 171 w 199"/>
              <a:gd name="T27" fmla="*/ 318 h 518"/>
              <a:gd name="T28" fmla="*/ 167 w 199"/>
              <a:gd name="T29" fmla="*/ 176 h 518"/>
              <a:gd name="T30" fmla="*/ 167 w 199"/>
              <a:gd name="T31" fmla="*/ 11 h 518"/>
              <a:gd name="T32" fmla="*/ 165 w 199"/>
              <a:gd name="T33" fmla="*/ 0 h 518"/>
              <a:gd name="T34" fmla="*/ 37 w 199"/>
              <a:gd name="T35" fmla="*/ 0 h 518"/>
              <a:gd name="T36" fmla="*/ 38 w 199"/>
              <a:gd name="T37" fmla="*/ 29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9" h="518">
                <a:moveTo>
                  <a:pt x="38" y="29"/>
                </a:moveTo>
                <a:cubicBezTo>
                  <a:pt x="40" y="81"/>
                  <a:pt x="83" y="251"/>
                  <a:pt x="92" y="292"/>
                </a:cubicBezTo>
                <a:cubicBezTo>
                  <a:pt x="99" y="334"/>
                  <a:pt x="98" y="372"/>
                  <a:pt x="83" y="394"/>
                </a:cubicBezTo>
                <a:cubicBezTo>
                  <a:pt x="70" y="416"/>
                  <a:pt x="58" y="444"/>
                  <a:pt x="34" y="461"/>
                </a:cubicBezTo>
                <a:cubicBezTo>
                  <a:pt x="10" y="479"/>
                  <a:pt x="0" y="487"/>
                  <a:pt x="4" y="504"/>
                </a:cubicBezTo>
                <a:cubicBezTo>
                  <a:pt x="8" y="518"/>
                  <a:pt x="38" y="515"/>
                  <a:pt x="83" y="513"/>
                </a:cubicBezTo>
                <a:cubicBezTo>
                  <a:pt x="128" y="511"/>
                  <a:pt x="122" y="483"/>
                  <a:pt x="128" y="470"/>
                </a:cubicBezTo>
                <a:cubicBezTo>
                  <a:pt x="133" y="457"/>
                  <a:pt x="154" y="424"/>
                  <a:pt x="154" y="424"/>
                </a:cubicBezTo>
                <a:cubicBezTo>
                  <a:pt x="154" y="424"/>
                  <a:pt x="159" y="429"/>
                  <a:pt x="159" y="444"/>
                </a:cubicBezTo>
                <a:cubicBezTo>
                  <a:pt x="159" y="461"/>
                  <a:pt x="152" y="487"/>
                  <a:pt x="152" y="487"/>
                </a:cubicBezTo>
                <a:cubicBezTo>
                  <a:pt x="171" y="487"/>
                  <a:pt x="171" y="487"/>
                  <a:pt x="171" y="487"/>
                </a:cubicBezTo>
                <a:cubicBezTo>
                  <a:pt x="171" y="487"/>
                  <a:pt x="176" y="485"/>
                  <a:pt x="174" y="470"/>
                </a:cubicBezTo>
                <a:cubicBezTo>
                  <a:pt x="172" y="455"/>
                  <a:pt x="182" y="422"/>
                  <a:pt x="189" y="394"/>
                </a:cubicBezTo>
                <a:cubicBezTo>
                  <a:pt x="199" y="364"/>
                  <a:pt x="182" y="331"/>
                  <a:pt x="171" y="318"/>
                </a:cubicBezTo>
                <a:cubicBezTo>
                  <a:pt x="161" y="306"/>
                  <a:pt x="165" y="241"/>
                  <a:pt x="167" y="176"/>
                </a:cubicBezTo>
                <a:cubicBezTo>
                  <a:pt x="171" y="111"/>
                  <a:pt x="174" y="41"/>
                  <a:pt x="167" y="11"/>
                </a:cubicBezTo>
                <a:cubicBezTo>
                  <a:pt x="166" y="7"/>
                  <a:pt x="166" y="4"/>
                  <a:pt x="165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9"/>
                  <a:pt x="37" y="19"/>
                  <a:pt x="38" y="2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" name="Freeform 8"/>
          <p:cNvSpPr>
            <a:spLocks/>
          </p:cNvSpPr>
          <p:nvPr/>
        </p:nvSpPr>
        <p:spPr bwMode="auto">
          <a:xfrm>
            <a:off x="3218437" y="3985033"/>
            <a:ext cx="855662" cy="1068387"/>
          </a:xfrm>
          <a:custGeom>
            <a:avLst/>
            <a:gdLst>
              <a:gd name="T0" fmla="*/ 394 w 436"/>
              <a:gd name="T1" fmla="*/ 494 h 545"/>
              <a:gd name="T2" fmla="*/ 411 w 436"/>
              <a:gd name="T3" fmla="*/ 494 h 545"/>
              <a:gd name="T4" fmla="*/ 426 w 436"/>
              <a:gd name="T5" fmla="*/ 251 h 545"/>
              <a:gd name="T6" fmla="*/ 423 w 436"/>
              <a:gd name="T7" fmla="*/ 0 h 545"/>
              <a:gd name="T8" fmla="*/ 17 w 436"/>
              <a:gd name="T9" fmla="*/ 0 h 545"/>
              <a:gd name="T10" fmla="*/ 7 w 436"/>
              <a:gd name="T11" fmla="*/ 322 h 545"/>
              <a:gd name="T12" fmla="*/ 7 w 436"/>
              <a:gd name="T13" fmla="*/ 476 h 545"/>
              <a:gd name="T14" fmla="*/ 45 w 436"/>
              <a:gd name="T15" fmla="*/ 478 h 545"/>
              <a:gd name="T16" fmla="*/ 42 w 436"/>
              <a:gd name="T17" fmla="*/ 545 h 545"/>
              <a:gd name="T18" fmla="*/ 170 w 436"/>
              <a:gd name="T19" fmla="*/ 545 h 545"/>
              <a:gd name="T20" fmla="*/ 157 w 436"/>
              <a:gd name="T21" fmla="*/ 483 h 545"/>
              <a:gd name="T22" fmla="*/ 269 w 436"/>
              <a:gd name="T23" fmla="*/ 493 h 545"/>
              <a:gd name="T24" fmla="*/ 273 w 436"/>
              <a:gd name="T25" fmla="*/ 545 h 545"/>
              <a:gd name="T26" fmla="*/ 395 w 436"/>
              <a:gd name="T27" fmla="*/ 545 h 545"/>
              <a:gd name="T28" fmla="*/ 394 w 436"/>
              <a:gd name="T29" fmla="*/ 494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36" h="545">
                <a:moveTo>
                  <a:pt x="394" y="494"/>
                </a:moveTo>
                <a:cubicBezTo>
                  <a:pt x="411" y="494"/>
                  <a:pt x="411" y="494"/>
                  <a:pt x="411" y="494"/>
                </a:cubicBezTo>
                <a:cubicBezTo>
                  <a:pt x="411" y="494"/>
                  <a:pt x="413" y="374"/>
                  <a:pt x="426" y="251"/>
                </a:cubicBezTo>
                <a:cubicBezTo>
                  <a:pt x="436" y="154"/>
                  <a:pt x="427" y="56"/>
                  <a:pt x="423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2" y="62"/>
                  <a:pt x="7" y="262"/>
                  <a:pt x="7" y="322"/>
                </a:cubicBezTo>
                <a:cubicBezTo>
                  <a:pt x="7" y="387"/>
                  <a:pt x="0" y="476"/>
                  <a:pt x="7" y="476"/>
                </a:cubicBezTo>
                <a:cubicBezTo>
                  <a:pt x="17" y="476"/>
                  <a:pt x="45" y="478"/>
                  <a:pt x="45" y="478"/>
                </a:cubicBezTo>
                <a:cubicBezTo>
                  <a:pt x="45" y="478"/>
                  <a:pt x="42" y="506"/>
                  <a:pt x="42" y="545"/>
                </a:cubicBezTo>
                <a:cubicBezTo>
                  <a:pt x="170" y="545"/>
                  <a:pt x="170" y="545"/>
                  <a:pt x="170" y="545"/>
                </a:cubicBezTo>
                <a:cubicBezTo>
                  <a:pt x="164" y="516"/>
                  <a:pt x="157" y="483"/>
                  <a:pt x="157" y="483"/>
                </a:cubicBezTo>
                <a:cubicBezTo>
                  <a:pt x="269" y="493"/>
                  <a:pt x="269" y="493"/>
                  <a:pt x="269" y="493"/>
                </a:cubicBezTo>
                <a:cubicBezTo>
                  <a:pt x="269" y="493"/>
                  <a:pt x="272" y="509"/>
                  <a:pt x="273" y="545"/>
                </a:cubicBezTo>
                <a:cubicBezTo>
                  <a:pt x="395" y="545"/>
                  <a:pt x="395" y="545"/>
                  <a:pt x="395" y="545"/>
                </a:cubicBezTo>
                <a:cubicBezTo>
                  <a:pt x="395" y="515"/>
                  <a:pt x="394" y="494"/>
                  <a:pt x="394" y="4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Freeform 9"/>
          <p:cNvSpPr>
            <a:spLocks noEditPoints="1"/>
          </p:cNvSpPr>
          <p:nvPr/>
        </p:nvSpPr>
        <p:spPr bwMode="auto">
          <a:xfrm>
            <a:off x="3134300" y="2915058"/>
            <a:ext cx="1016000" cy="1069975"/>
          </a:xfrm>
          <a:custGeom>
            <a:avLst/>
            <a:gdLst>
              <a:gd name="T0" fmla="*/ 463 w 518"/>
              <a:gd name="T1" fmla="*/ 509 h 546"/>
              <a:gd name="T2" fmla="*/ 495 w 518"/>
              <a:gd name="T3" fmla="*/ 451 h 546"/>
              <a:gd name="T4" fmla="*/ 508 w 518"/>
              <a:gd name="T5" fmla="*/ 405 h 546"/>
              <a:gd name="T6" fmla="*/ 482 w 518"/>
              <a:gd name="T7" fmla="*/ 291 h 546"/>
              <a:gd name="T8" fmla="*/ 469 w 518"/>
              <a:gd name="T9" fmla="*/ 245 h 546"/>
              <a:gd name="T10" fmla="*/ 456 w 518"/>
              <a:gd name="T11" fmla="*/ 178 h 546"/>
              <a:gd name="T12" fmla="*/ 480 w 518"/>
              <a:gd name="T13" fmla="*/ 137 h 546"/>
              <a:gd name="T14" fmla="*/ 515 w 518"/>
              <a:gd name="T15" fmla="*/ 0 h 546"/>
              <a:gd name="T16" fmla="*/ 248 w 518"/>
              <a:gd name="T17" fmla="*/ 0 h 546"/>
              <a:gd name="T18" fmla="*/ 219 w 518"/>
              <a:gd name="T19" fmla="*/ 96 h 546"/>
              <a:gd name="T20" fmla="*/ 215 w 518"/>
              <a:gd name="T21" fmla="*/ 68 h 546"/>
              <a:gd name="T22" fmla="*/ 213 w 518"/>
              <a:gd name="T23" fmla="*/ 0 h 546"/>
              <a:gd name="T24" fmla="*/ 50 w 518"/>
              <a:gd name="T25" fmla="*/ 0 h 546"/>
              <a:gd name="T26" fmla="*/ 41 w 518"/>
              <a:gd name="T27" fmla="*/ 40 h 546"/>
              <a:gd name="T28" fmla="*/ 7 w 518"/>
              <a:gd name="T29" fmla="*/ 137 h 546"/>
              <a:gd name="T30" fmla="*/ 7 w 518"/>
              <a:gd name="T31" fmla="*/ 178 h 546"/>
              <a:gd name="T32" fmla="*/ 13 w 518"/>
              <a:gd name="T33" fmla="*/ 222 h 546"/>
              <a:gd name="T34" fmla="*/ 71 w 518"/>
              <a:gd name="T35" fmla="*/ 263 h 546"/>
              <a:gd name="T36" fmla="*/ 75 w 518"/>
              <a:gd name="T37" fmla="*/ 325 h 546"/>
              <a:gd name="T38" fmla="*/ 52 w 518"/>
              <a:gd name="T39" fmla="*/ 457 h 546"/>
              <a:gd name="T40" fmla="*/ 65 w 518"/>
              <a:gd name="T41" fmla="*/ 471 h 546"/>
              <a:gd name="T42" fmla="*/ 61 w 518"/>
              <a:gd name="T43" fmla="*/ 531 h 546"/>
              <a:gd name="T44" fmla="*/ 60 w 518"/>
              <a:gd name="T45" fmla="*/ 546 h 546"/>
              <a:gd name="T46" fmla="*/ 466 w 518"/>
              <a:gd name="T47" fmla="*/ 546 h 546"/>
              <a:gd name="T48" fmla="*/ 463 w 518"/>
              <a:gd name="T49" fmla="*/ 509 h 546"/>
              <a:gd name="T50" fmla="*/ 190 w 518"/>
              <a:gd name="T51" fmla="*/ 297 h 546"/>
              <a:gd name="T52" fmla="*/ 205 w 518"/>
              <a:gd name="T53" fmla="*/ 263 h 546"/>
              <a:gd name="T54" fmla="*/ 213 w 518"/>
              <a:gd name="T55" fmla="*/ 297 h 546"/>
              <a:gd name="T56" fmla="*/ 190 w 518"/>
              <a:gd name="T57" fmla="*/ 297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18" h="546">
                <a:moveTo>
                  <a:pt x="463" y="509"/>
                </a:moveTo>
                <a:cubicBezTo>
                  <a:pt x="463" y="473"/>
                  <a:pt x="477" y="458"/>
                  <a:pt x="495" y="451"/>
                </a:cubicBezTo>
                <a:cubicBezTo>
                  <a:pt x="516" y="442"/>
                  <a:pt x="518" y="438"/>
                  <a:pt x="508" y="405"/>
                </a:cubicBezTo>
                <a:cubicBezTo>
                  <a:pt x="497" y="371"/>
                  <a:pt x="482" y="291"/>
                  <a:pt x="482" y="291"/>
                </a:cubicBezTo>
                <a:cubicBezTo>
                  <a:pt x="482" y="291"/>
                  <a:pt x="480" y="280"/>
                  <a:pt x="469" y="245"/>
                </a:cubicBezTo>
                <a:cubicBezTo>
                  <a:pt x="456" y="211"/>
                  <a:pt x="456" y="178"/>
                  <a:pt x="456" y="178"/>
                </a:cubicBezTo>
                <a:cubicBezTo>
                  <a:pt x="456" y="178"/>
                  <a:pt x="478" y="159"/>
                  <a:pt x="480" y="137"/>
                </a:cubicBezTo>
                <a:cubicBezTo>
                  <a:pt x="482" y="119"/>
                  <a:pt x="503" y="48"/>
                  <a:pt x="515" y="0"/>
                </a:cubicBezTo>
                <a:cubicBezTo>
                  <a:pt x="248" y="0"/>
                  <a:pt x="248" y="0"/>
                  <a:pt x="248" y="0"/>
                </a:cubicBezTo>
                <a:cubicBezTo>
                  <a:pt x="235" y="43"/>
                  <a:pt x="219" y="96"/>
                  <a:pt x="219" y="96"/>
                </a:cubicBezTo>
                <a:cubicBezTo>
                  <a:pt x="219" y="96"/>
                  <a:pt x="217" y="85"/>
                  <a:pt x="215" y="68"/>
                </a:cubicBezTo>
                <a:cubicBezTo>
                  <a:pt x="214" y="59"/>
                  <a:pt x="213" y="30"/>
                  <a:pt x="213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47" y="13"/>
                  <a:pt x="44" y="27"/>
                  <a:pt x="41" y="40"/>
                </a:cubicBezTo>
                <a:cubicBezTo>
                  <a:pt x="28" y="96"/>
                  <a:pt x="15" y="116"/>
                  <a:pt x="7" y="137"/>
                </a:cubicBezTo>
                <a:cubicBezTo>
                  <a:pt x="0" y="159"/>
                  <a:pt x="4" y="167"/>
                  <a:pt x="7" y="178"/>
                </a:cubicBezTo>
                <a:cubicBezTo>
                  <a:pt x="11" y="187"/>
                  <a:pt x="13" y="189"/>
                  <a:pt x="13" y="222"/>
                </a:cubicBezTo>
                <a:cubicBezTo>
                  <a:pt x="13" y="258"/>
                  <a:pt x="71" y="263"/>
                  <a:pt x="71" y="263"/>
                </a:cubicBezTo>
                <a:cubicBezTo>
                  <a:pt x="71" y="263"/>
                  <a:pt x="75" y="295"/>
                  <a:pt x="75" y="325"/>
                </a:cubicBezTo>
                <a:cubicBezTo>
                  <a:pt x="75" y="352"/>
                  <a:pt x="56" y="434"/>
                  <a:pt x="52" y="457"/>
                </a:cubicBezTo>
                <a:cubicBezTo>
                  <a:pt x="48" y="479"/>
                  <a:pt x="65" y="471"/>
                  <a:pt x="65" y="471"/>
                </a:cubicBezTo>
                <a:cubicBezTo>
                  <a:pt x="65" y="471"/>
                  <a:pt x="65" y="496"/>
                  <a:pt x="61" y="531"/>
                </a:cubicBezTo>
                <a:cubicBezTo>
                  <a:pt x="61" y="534"/>
                  <a:pt x="60" y="539"/>
                  <a:pt x="60" y="546"/>
                </a:cubicBezTo>
                <a:cubicBezTo>
                  <a:pt x="466" y="546"/>
                  <a:pt x="466" y="546"/>
                  <a:pt x="466" y="546"/>
                </a:cubicBezTo>
                <a:cubicBezTo>
                  <a:pt x="464" y="529"/>
                  <a:pt x="463" y="517"/>
                  <a:pt x="463" y="509"/>
                </a:cubicBezTo>
                <a:close/>
                <a:moveTo>
                  <a:pt x="190" y="297"/>
                </a:moveTo>
                <a:cubicBezTo>
                  <a:pt x="205" y="263"/>
                  <a:pt x="205" y="263"/>
                  <a:pt x="205" y="263"/>
                </a:cubicBezTo>
                <a:cubicBezTo>
                  <a:pt x="213" y="297"/>
                  <a:pt x="213" y="297"/>
                  <a:pt x="213" y="297"/>
                </a:cubicBezTo>
                <a:lnTo>
                  <a:pt x="190" y="29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" name="Freeform 10"/>
          <p:cNvSpPr>
            <a:spLocks/>
          </p:cNvSpPr>
          <p:nvPr/>
        </p:nvSpPr>
        <p:spPr bwMode="auto">
          <a:xfrm>
            <a:off x="4069337" y="5053420"/>
            <a:ext cx="561975" cy="1074737"/>
          </a:xfrm>
          <a:custGeom>
            <a:avLst/>
            <a:gdLst>
              <a:gd name="T0" fmla="*/ 13 w 287"/>
              <a:gd name="T1" fmla="*/ 350 h 549"/>
              <a:gd name="T2" fmla="*/ 12 w 287"/>
              <a:gd name="T3" fmla="*/ 418 h 549"/>
              <a:gd name="T4" fmla="*/ 6 w 287"/>
              <a:gd name="T5" fmla="*/ 440 h 549"/>
              <a:gd name="T6" fmla="*/ 17 w 287"/>
              <a:gd name="T7" fmla="*/ 478 h 549"/>
              <a:gd name="T8" fmla="*/ 51 w 287"/>
              <a:gd name="T9" fmla="*/ 517 h 549"/>
              <a:gd name="T10" fmla="*/ 163 w 287"/>
              <a:gd name="T11" fmla="*/ 546 h 549"/>
              <a:gd name="T12" fmla="*/ 181 w 287"/>
              <a:gd name="T13" fmla="*/ 506 h 549"/>
              <a:gd name="T14" fmla="*/ 145 w 287"/>
              <a:gd name="T15" fmla="*/ 440 h 549"/>
              <a:gd name="T16" fmla="*/ 152 w 287"/>
              <a:gd name="T17" fmla="*/ 428 h 549"/>
              <a:gd name="T18" fmla="*/ 231 w 287"/>
              <a:gd name="T19" fmla="*/ 189 h 549"/>
              <a:gd name="T20" fmla="*/ 287 w 287"/>
              <a:gd name="T21" fmla="*/ 0 h 549"/>
              <a:gd name="T22" fmla="*/ 69 w 287"/>
              <a:gd name="T23" fmla="*/ 0 h 549"/>
              <a:gd name="T24" fmla="*/ 13 w 287"/>
              <a:gd name="T25" fmla="*/ 350 h 5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7" h="549">
                <a:moveTo>
                  <a:pt x="13" y="350"/>
                </a:moveTo>
                <a:cubicBezTo>
                  <a:pt x="3" y="412"/>
                  <a:pt x="12" y="418"/>
                  <a:pt x="12" y="418"/>
                </a:cubicBezTo>
                <a:cubicBezTo>
                  <a:pt x="12" y="418"/>
                  <a:pt x="12" y="422"/>
                  <a:pt x="6" y="440"/>
                </a:cubicBezTo>
                <a:cubicBezTo>
                  <a:pt x="0" y="458"/>
                  <a:pt x="6" y="470"/>
                  <a:pt x="17" y="478"/>
                </a:cubicBezTo>
                <a:cubicBezTo>
                  <a:pt x="27" y="485"/>
                  <a:pt x="29" y="500"/>
                  <a:pt x="51" y="517"/>
                </a:cubicBezTo>
                <a:cubicBezTo>
                  <a:pt x="72" y="533"/>
                  <a:pt x="136" y="549"/>
                  <a:pt x="163" y="546"/>
                </a:cubicBezTo>
                <a:cubicBezTo>
                  <a:pt x="190" y="542"/>
                  <a:pt x="183" y="533"/>
                  <a:pt x="181" y="506"/>
                </a:cubicBezTo>
                <a:cubicBezTo>
                  <a:pt x="180" y="479"/>
                  <a:pt x="145" y="440"/>
                  <a:pt x="145" y="440"/>
                </a:cubicBezTo>
                <a:cubicBezTo>
                  <a:pt x="145" y="440"/>
                  <a:pt x="143" y="433"/>
                  <a:pt x="152" y="428"/>
                </a:cubicBezTo>
                <a:cubicBezTo>
                  <a:pt x="161" y="422"/>
                  <a:pt x="199" y="302"/>
                  <a:pt x="231" y="189"/>
                </a:cubicBezTo>
                <a:cubicBezTo>
                  <a:pt x="247" y="137"/>
                  <a:pt x="268" y="63"/>
                  <a:pt x="287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44" y="147"/>
                  <a:pt x="21" y="308"/>
                  <a:pt x="13" y="35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>
            <a:off x="4288412" y="1800633"/>
            <a:ext cx="1000125" cy="1114425"/>
          </a:xfrm>
          <a:custGeom>
            <a:avLst/>
            <a:gdLst>
              <a:gd name="T0" fmla="*/ 460 w 510"/>
              <a:gd name="T1" fmla="*/ 482 h 569"/>
              <a:gd name="T2" fmla="*/ 376 w 510"/>
              <a:gd name="T3" fmla="*/ 394 h 569"/>
              <a:gd name="T4" fmla="*/ 312 w 510"/>
              <a:gd name="T5" fmla="*/ 369 h 569"/>
              <a:gd name="T6" fmla="*/ 318 w 510"/>
              <a:gd name="T7" fmla="*/ 428 h 569"/>
              <a:gd name="T8" fmla="*/ 312 w 510"/>
              <a:gd name="T9" fmla="*/ 422 h 569"/>
              <a:gd name="T10" fmla="*/ 291 w 510"/>
              <a:gd name="T11" fmla="*/ 392 h 569"/>
              <a:gd name="T12" fmla="*/ 276 w 510"/>
              <a:gd name="T13" fmla="*/ 424 h 569"/>
              <a:gd name="T14" fmla="*/ 166 w 510"/>
              <a:gd name="T15" fmla="*/ 306 h 569"/>
              <a:gd name="T16" fmla="*/ 173 w 510"/>
              <a:gd name="T17" fmla="*/ 299 h 569"/>
              <a:gd name="T18" fmla="*/ 216 w 510"/>
              <a:gd name="T19" fmla="*/ 344 h 569"/>
              <a:gd name="T20" fmla="*/ 290 w 510"/>
              <a:gd name="T21" fmla="*/ 386 h 569"/>
              <a:gd name="T22" fmla="*/ 303 w 510"/>
              <a:gd name="T23" fmla="*/ 347 h 569"/>
              <a:gd name="T24" fmla="*/ 303 w 510"/>
              <a:gd name="T25" fmla="*/ 345 h 569"/>
              <a:gd name="T26" fmla="*/ 303 w 510"/>
              <a:gd name="T27" fmla="*/ 341 h 569"/>
              <a:gd name="T28" fmla="*/ 311 w 510"/>
              <a:gd name="T29" fmla="*/ 320 h 569"/>
              <a:gd name="T30" fmla="*/ 344 w 510"/>
              <a:gd name="T31" fmla="*/ 254 h 569"/>
              <a:gd name="T32" fmla="*/ 361 w 510"/>
              <a:gd name="T33" fmla="*/ 182 h 569"/>
              <a:gd name="T34" fmla="*/ 359 w 510"/>
              <a:gd name="T35" fmla="*/ 98 h 569"/>
              <a:gd name="T36" fmla="*/ 306 w 510"/>
              <a:gd name="T37" fmla="*/ 42 h 569"/>
              <a:gd name="T38" fmla="*/ 181 w 510"/>
              <a:gd name="T39" fmla="*/ 63 h 569"/>
              <a:gd name="T40" fmla="*/ 179 w 510"/>
              <a:gd name="T41" fmla="*/ 63 h 569"/>
              <a:gd name="T42" fmla="*/ 169 w 510"/>
              <a:gd name="T43" fmla="*/ 77 h 569"/>
              <a:gd name="T44" fmla="*/ 152 w 510"/>
              <a:gd name="T45" fmla="*/ 179 h 569"/>
              <a:gd name="T46" fmla="*/ 146 w 510"/>
              <a:gd name="T47" fmla="*/ 197 h 569"/>
              <a:gd name="T48" fmla="*/ 157 w 510"/>
              <a:gd name="T49" fmla="*/ 248 h 569"/>
              <a:gd name="T50" fmla="*/ 169 w 510"/>
              <a:gd name="T51" fmla="*/ 266 h 569"/>
              <a:gd name="T52" fmla="*/ 161 w 510"/>
              <a:gd name="T53" fmla="*/ 302 h 569"/>
              <a:gd name="T54" fmla="*/ 160 w 510"/>
              <a:gd name="T55" fmla="*/ 302 h 569"/>
              <a:gd name="T56" fmla="*/ 152 w 510"/>
              <a:gd name="T57" fmla="*/ 326 h 569"/>
              <a:gd name="T58" fmla="*/ 71 w 510"/>
              <a:gd name="T59" fmla="*/ 380 h 569"/>
              <a:gd name="T60" fmla="*/ 7 w 510"/>
              <a:gd name="T61" fmla="*/ 500 h 569"/>
              <a:gd name="T62" fmla="*/ 0 w 510"/>
              <a:gd name="T63" fmla="*/ 569 h 569"/>
              <a:gd name="T64" fmla="*/ 510 w 510"/>
              <a:gd name="T65" fmla="*/ 569 h 569"/>
              <a:gd name="T66" fmla="*/ 460 w 510"/>
              <a:gd name="T67" fmla="*/ 482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10" h="569">
                <a:moveTo>
                  <a:pt x="460" y="482"/>
                </a:moveTo>
                <a:cubicBezTo>
                  <a:pt x="456" y="437"/>
                  <a:pt x="407" y="401"/>
                  <a:pt x="376" y="394"/>
                </a:cubicBezTo>
                <a:cubicBezTo>
                  <a:pt x="347" y="388"/>
                  <a:pt x="320" y="372"/>
                  <a:pt x="312" y="369"/>
                </a:cubicBezTo>
                <a:cubicBezTo>
                  <a:pt x="311" y="382"/>
                  <a:pt x="315" y="409"/>
                  <a:pt x="318" y="428"/>
                </a:cubicBezTo>
                <a:cubicBezTo>
                  <a:pt x="317" y="430"/>
                  <a:pt x="314" y="427"/>
                  <a:pt x="312" y="422"/>
                </a:cubicBezTo>
                <a:cubicBezTo>
                  <a:pt x="302" y="400"/>
                  <a:pt x="299" y="388"/>
                  <a:pt x="291" y="392"/>
                </a:cubicBezTo>
                <a:cubicBezTo>
                  <a:pt x="285" y="395"/>
                  <a:pt x="281" y="410"/>
                  <a:pt x="276" y="424"/>
                </a:cubicBezTo>
                <a:cubicBezTo>
                  <a:pt x="252" y="394"/>
                  <a:pt x="194" y="332"/>
                  <a:pt x="166" y="306"/>
                </a:cubicBezTo>
                <a:cubicBezTo>
                  <a:pt x="167" y="303"/>
                  <a:pt x="170" y="300"/>
                  <a:pt x="173" y="299"/>
                </a:cubicBezTo>
                <a:cubicBezTo>
                  <a:pt x="181" y="312"/>
                  <a:pt x="197" y="335"/>
                  <a:pt x="216" y="344"/>
                </a:cubicBezTo>
                <a:cubicBezTo>
                  <a:pt x="238" y="356"/>
                  <a:pt x="290" y="386"/>
                  <a:pt x="290" y="386"/>
                </a:cubicBezTo>
                <a:cubicBezTo>
                  <a:pt x="290" y="386"/>
                  <a:pt x="300" y="362"/>
                  <a:pt x="303" y="347"/>
                </a:cubicBezTo>
                <a:cubicBezTo>
                  <a:pt x="303" y="345"/>
                  <a:pt x="303" y="345"/>
                  <a:pt x="303" y="345"/>
                </a:cubicBezTo>
                <a:cubicBezTo>
                  <a:pt x="303" y="344"/>
                  <a:pt x="303" y="342"/>
                  <a:pt x="303" y="341"/>
                </a:cubicBezTo>
                <a:cubicBezTo>
                  <a:pt x="303" y="330"/>
                  <a:pt x="300" y="323"/>
                  <a:pt x="311" y="320"/>
                </a:cubicBezTo>
                <a:cubicBezTo>
                  <a:pt x="323" y="317"/>
                  <a:pt x="339" y="278"/>
                  <a:pt x="344" y="254"/>
                </a:cubicBezTo>
                <a:cubicBezTo>
                  <a:pt x="350" y="230"/>
                  <a:pt x="350" y="209"/>
                  <a:pt x="361" y="182"/>
                </a:cubicBezTo>
                <a:cubicBezTo>
                  <a:pt x="373" y="156"/>
                  <a:pt x="371" y="131"/>
                  <a:pt x="359" y="98"/>
                </a:cubicBezTo>
                <a:cubicBezTo>
                  <a:pt x="341" y="21"/>
                  <a:pt x="306" y="42"/>
                  <a:pt x="306" y="42"/>
                </a:cubicBezTo>
                <a:cubicBezTo>
                  <a:pt x="259" y="0"/>
                  <a:pt x="205" y="39"/>
                  <a:pt x="181" y="63"/>
                </a:cubicBezTo>
                <a:cubicBezTo>
                  <a:pt x="181" y="63"/>
                  <a:pt x="181" y="63"/>
                  <a:pt x="179" y="63"/>
                </a:cubicBezTo>
                <a:cubicBezTo>
                  <a:pt x="175" y="66"/>
                  <a:pt x="172" y="71"/>
                  <a:pt x="169" y="77"/>
                </a:cubicBezTo>
                <a:cubicBezTo>
                  <a:pt x="146" y="110"/>
                  <a:pt x="152" y="179"/>
                  <a:pt x="152" y="179"/>
                </a:cubicBezTo>
                <a:cubicBezTo>
                  <a:pt x="152" y="179"/>
                  <a:pt x="149" y="180"/>
                  <a:pt x="146" y="197"/>
                </a:cubicBezTo>
                <a:cubicBezTo>
                  <a:pt x="145" y="213"/>
                  <a:pt x="152" y="239"/>
                  <a:pt x="157" y="248"/>
                </a:cubicBezTo>
                <a:cubicBezTo>
                  <a:pt x="160" y="257"/>
                  <a:pt x="167" y="258"/>
                  <a:pt x="169" y="266"/>
                </a:cubicBezTo>
                <a:cubicBezTo>
                  <a:pt x="169" y="266"/>
                  <a:pt x="166" y="284"/>
                  <a:pt x="161" y="302"/>
                </a:cubicBezTo>
                <a:cubicBezTo>
                  <a:pt x="161" y="302"/>
                  <a:pt x="161" y="302"/>
                  <a:pt x="160" y="302"/>
                </a:cubicBezTo>
                <a:cubicBezTo>
                  <a:pt x="158" y="305"/>
                  <a:pt x="161" y="309"/>
                  <a:pt x="152" y="326"/>
                </a:cubicBezTo>
                <a:cubicBezTo>
                  <a:pt x="139" y="347"/>
                  <a:pt x="119" y="354"/>
                  <a:pt x="71" y="380"/>
                </a:cubicBezTo>
                <a:cubicBezTo>
                  <a:pt x="24" y="404"/>
                  <a:pt x="12" y="454"/>
                  <a:pt x="7" y="500"/>
                </a:cubicBezTo>
                <a:cubicBezTo>
                  <a:pt x="5" y="528"/>
                  <a:pt x="1" y="552"/>
                  <a:pt x="0" y="569"/>
                </a:cubicBezTo>
                <a:cubicBezTo>
                  <a:pt x="510" y="569"/>
                  <a:pt x="510" y="569"/>
                  <a:pt x="510" y="569"/>
                </a:cubicBezTo>
                <a:cubicBezTo>
                  <a:pt x="484" y="545"/>
                  <a:pt x="463" y="526"/>
                  <a:pt x="460" y="4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" name="Freeform 12"/>
          <p:cNvSpPr>
            <a:spLocks/>
          </p:cNvSpPr>
          <p:nvPr/>
        </p:nvSpPr>
        <p:spPr bwMode="auto">
          <a:xfrm>
            <a:off x="4705924" y="5053420"/>
            <a:ext cx="633412" cy="901700"/>
          </a:xfrm>
          <a:custGeom>
            <a:avLst/>
            <a:gdLst>
              <a:gd name="T0" fmla="*/ 178 w 323"/>
              <a:gd name="T1" fmla="*/ 0 h 461"/>
              <a:gd name="T2" fmla="*/ 8 w 323"/>
              <a:gd name="T3" fmla="*/ 0 h 461"/>
              <a:gd name="T4" fmla="*/ 7 w 323"/>
              <a:gd name="T5" fmla="*/ 293 h 461"/>
              <a:gd name="T6" fmla="*/ 0 w 323"/>
              <a:gd name="T7" fmla="*/ 388 h 461"/>
              <a:gd name="T8" fmla="*/ 0 w 323"/>
              <a:gd name="T9" fmla="*/ 410 h 461"/>
              <a:gd name="T10" fmla="*/ 40 w 323"/>
              <a:gd name="T11" fmla="*/ 430 h 461"/>
              <a:gd name="T12" fmla="*/ 108 w 323"/>
              <a:gd name="T13" fmla="*/ 431 h 461"/>
              <a:gd name="T14" fmla="*/ 123 w 323"/>
              <a:gd name="T15" fmla="*/ 425 h 461"/>
              <a:gd name="T16" fmla="*/ 202 w 323"/>
              <a:gd name="T17" fmla="*/ 448 h 461"/>
              <a:gd name="T18" fmla="*/ 323 w 323"/>
              <a:gd name="T19" fmla="*/ 439 h 461"/>
              <a:gd name="T20" fmla="*/ 256 w 323"/>
              <a:gd name="T21" fmla="*/ 407 h 461"/>
              <a:gd name="T22" fmla="*/ 191 w 323"/>
              <a:gd name="T23" fmla="*/ 359 h 461"/>
              <a:gd name="T24" fmla="*/ 200 w 323"/>
              <a:gd name="T25" fmla="*/ 353 h 461"/>
              <a:gd name="T26" fmla="*/ 152 w 323"/>
              <a:gd name="T27" fmla="*/ 293 h 461"/>
              <a:gd name="T28" fmla="*/ 152 w 323"/>
              <a:gd name="T29" fmla="*/ 228 h 461"/>
              <a:gd name="T30" fmla="*/ 178 w 323"/>
              <a:gd name="T31" fmla="*/ 0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23" h="461">
                <a:moveTo>
                  <a:pt x="178" y="0"/>
                </a:moveTo>
                <a:cubicBezTo>
                  <a:pt x="8" y="0"/>
                  <a:pt x="8" y="0"/>
                  <a:pt x="8" y="0"/>
                </a:cubicBezTo>
                <a:cubicBezTo>
                  <a:pt x="10" y="66"/>
                  <a:pt x="13" y="245"/>
                  <a:pt x="7" y="293"/>
                </a:cubicBezTo>
                <a:cubicBezTo>
                  <a:pt x="0" y="343"/>
                  <a:pt x="0" y="388"/>
                  <a:pt x="0" y="388"/>
                </a:cubicBezTo>
                <a:cubicBezTo>
                  <a:pt x="0" y="388"/>
                  <a:pt x="0" y="394"/>
                  <a:pt x="0" y="410"/>
                </a:cubicBezTo>
                <a:cubicBezTo>
                  <a:pt x="0" y="427"/>
                  <a:pt x="12" y="427"/>
                  <a:pt x="40" y="430"/>
                </a:cubicBezTo>
                <a:cubicBezTo>
                  <a:pt x="69" y="433"/>
                  <a:pt x="108" y="431"/>
                  <a:pt x="108" y="431"/>
                </a:cubicBezTo>
                <a:cubicBezTo>
                  <a:pt x="108" y="431"/>
                  <a:pt x="107" y="418"/>
                  <a:pt x="123" y="425"/>
                </a:cubicBezTo>
                <a:cubicBezTo>
                  <a:pt x="139" y="431"/>
                  <a:pt x="172" y="448"/>
                  <a:pt x="202" y="448"/>
                </a:cubicBezTo>
                <a:cubicBezTo>
                  <a:pt x="232" y="448"/>
                  <a:pt x="323" y="461"/>
                  <a:pt x="323" y="439"/>
                </a:cubicBezTo>
                <a:cubicBezTo>
                  <a:pt x="323" y="416"/>
                  <a:pt x="288" y="407"/>
                  <a:pt x="256" y="407"/>
                </a:cubicBezTo>
                <a:cubicBezTo>
                  <a:pt x="226" y="407"/>
                  <a:pt x="191" y="359"/>
                  <a:pt x="191" y="359"/>
                </a:cubicBezTo>
                <a:cubicBezTo>
                  <a:pt x="191" y="359"/>
                  <a:pt x="191" y="359"/>
                  <a:pt x="200" y="353"/>
                </a:cubicBezTo>
                <a:cubicBezTo>
                  <a:pt x="208" y="349"/>
                  <a:pt x="158" y="311"/>
                  <a:pt x="152" y="293"/>
                </a:cubicBezTo>
                <a:cubicBezTo>
                  <a:pt x="145" y="275"/>
                  <a:pt x="146" y="272"/>
                  <a:pt x="152" y="228"/>
                </a:cubicBezTo>
                <a:cubicBezTo>
                  <a:pt x="156" y="192"/>
                  <a:pt x="166" y="83"/>
                  <a:pt x="1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" name="Freeform 13"/>
          <p:cNvSpPr>
            <a:spLocks/>
          </p:cNvSpPr>
          <p:nvPr/>
        </p:nvSpPr>
        <p:spPr bwMode="auto">
          <a:xfrm>
            <a:off x="4204274" y="3985033"/>
            <a:ext cx="1031875" cy="1068387"/>
          </a:xfrm>
          <a:custGeom>
            <a:avLst/>
            <a:gdLst>
              <a:gd name="T0" fmla="*/ 440 w 526"/>
              <a:gd name="T1" fmla="*/ 508 h 545"/>
              <a:gd name="T2" fmla="*/ 482 w 526"/>
              <a:gd name="T3" fmla="*/ 267 h 545"/>
              <a:gd name="T4" fmla="*/ 499 w 526"/>
              <a:gd name="T5" fmla="*/ 75 h 545"/>
              <a:gd name="T6" fmla="*/ 515 w 526"/>
              <a:gd name="T7" fmla="*/ 64 h 545"/>
              <a:gd name="T8" fmla="*/ 517 w 526"/>
              <a:gd name="T9" fmla="*/ 7 h 545"/>
              <a:gd name="T10" fmla="*/ 516 w 526"/>
              <a:gd name="T11" fmla="*/ 0 h 545"/>
              <a:gd name="T12" fmla="*/ 57 w 526"/>
              <a:gd name="T13" fmla="*/ 0 h 545"/>
              <a:gd name="T14" fmla="*/ 59 w 526"/>
              <a:gd name="T15" fmla="*/ 31 h 545"/>
              <a:gd name="T16" fmla="*/ 76 w 526"/>
              <a:gd name="T17" fmla="*/ 57 h 545"/>
              <a:gd name="T18" fmla="*/ 35 w 526"/>
              <a:gd name="T19" fmla="*/ 350 h 545"/>
              <a:gd name="T20" fmla="*/ 0 w 526"/>
              <a:gd name="T21" fmla="*/ 545 h 545"/>
              <a:gd name="T22" fmla="*/ 218 w 526"/>
              <a:gd name="T23" fmla="*/ 545 h 545"/>
              <a:gd name="T24" fmla="*/ 254 w 526"/>
              <a:gd name="T25" fmla="*/ 420 h 545"/>
              <a:gd name="T26" fmla="*/ 263 w 526"/>
              <a:gd name="T27" fmla="*/ 538 h 545"/>
              <a:gd name="T28" fmla="*/ 264 w 526"/>
              <a:gd name="T29" fmla="*/ 545 h 545"/>
              <a:gd name="T30" fmla="*/ 434 w 526"/>
              <a:gd name="T31" fmla="*/ 545 h 545"/>
              <a:gd name="T32" fmla="*/ 440 w 526"/>
              <a:gd name="T33" fmla="*/ 508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26" h="545">
                <a:moveTo>
                  <a:pt x="440" y="508"/>
                </a:moveTo>
                <a:cubicBezTo>
                  <a:pt x="453" y="422"/>
                  <a:pt x="472" y="339"/>
                  <a:pt x="482" y="267"/>
                </a:cubicBezTo>
                <a:cubicBezTo>
                  <a:pt x="493" y="194"/>
                  <a:pt x="499" y="75"/>
                  <a:pt x="499" y="75"/>
                </a:cubicBezTo>
                <a:cubicBezTo>
                  <a:pt x="499" y="75"/>
                  <a:pt x="505" y="73"/>
                  <a:pt x="515" y="64"/>
                </a:cubicBezTo>
                <a:cubicBezTo>
                  <a:pt x="526" y="55"/>
                  <a:pt x="523" y="33"/>
                  <a:pt x="517" y="7"/>
                </a:cubicBezTo>
                <a:cubicBezTo>
                  <a:pt x="517" y="5"/>
                  <a:pt x="516" y="3"/>
                  <a:pt x="516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5" y="17"/>
                  <a:pt x="54" y="29"/>
                  <a:pt x="59" y="31"/>
                </a:cubicBezTo>
                <a:cubicBezTo>
                  <a:pt x="71" y="39"/>
                  <a:pt x="76" y="37"/>
                  <a:pt x="76" y="57"/>
                </a:cubicBezTo>
                <a:cubicBezTo>
                  <a:pt x="76" y="76"/>
                  <a:pt x="67" y="201"/>
                  <a:pt x="35" y="350"/>
                </a:cubicBezTo>
                <a:cubicBezTo>
                  <a:pt x="24" y="400"/>
                  <a:pt x="12" y="471"/>
                  <a:pt x="0" y="545"/>
                </a:cubicBezTo>
                <a:cubicBezTo>
                  <a:pt x="218" y="545"/>
                  <a:pt x="218" y="545"/>
                  <a:pt x="218" y="545"/>
                </a:cubicBezTo>
                <a:cubicBezTo>
                  <a:pt x="238" y="476"/>
                  <a:pt x="254" y="420"/>
                  <a:pt x="254" y="420"/>
                </a:cubicBezTo>
                <a:cubicBezTo>
                  <a:pt x="254" y="420"/>
                  <a:pt x="259" y="479"/>
                  <a:pt x="263" y="538"/>
                </a:cubicBezTo>
                <a:cubicBezTo>
                  <a:pt x="263" y="540"/>
                  <a:pt x="263" y="543"/>
                  <a:pt x="264" y="545"/>
                </a:cubicBezTo>
                <a:cubicBezTo>
                  <a:pt x="434" y="545"/>
                  <a:pt x="434" y="545"/>
                  <a:pt x="434" y="545"/>
                </a:cubicBezTo>
                <a:cubicBezTo>
                  <a:pt x="436" y="532"/>
                  <a:pt x="438" y="519"/>
                  <a:pt x="440" y="50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Freeform 14"/>
          <p:cNvSpPr>
            <a:spLocks noEditPoints="1"/>
          </p:cNvSpPr>
          <p:nvPr/>
        </p:nvSpPr>
        <p:spPr bwMode="auto">
          <a:xfrm>
            <a:off x="4286824" y="2915058"/>
            <a:ext cx="1152525" cy="1069975"/>
          </a:xfrm>
          <a:custGeom>
            <a:avLst/>
            <a:gdLst>
              <a:gd name="T0" fmla="*/ 458 w 588"/>
              <a:gd name="T1" fmla="*/ 364 h 546"/>
              <a:gd name="T2" fmla="*/ 431 w 588"/>
              <a:gd name="T3" fmla="*/ 233 h 546"/>
              <a:gd name="T4" fmla="*/ 458 w 588"/>
              <a:gd name="T5" fmla="*/ 215 h 546"/>
              <a:gd name="T6" fmla="*/ 470 w 588"/>
              <a:gd name="T7" fmla="*/ 182 h 546"/>
              <a:gd name="T8" fmla="*/ 562 w 588"/>
              <a:gd name="T9" fmla="*/ 176 h 546"/>
              <a:gd name="T10" fmla="*/ 575 w 588"/>
              <a:gd name="T11" fmla="*/ 65 h 546"/>
              <a:gd name="T12" fmla="*/ 511 w 588"/>
              <a:gd name="T13" fmla="*/ 0 h 546"/>
              <a:gd name="T14" fmla="*/ 511 w 588"/>
              <a:gd name="T15" fmla="*/ 0 h 546"/>
              <a:gd name="T16" fmla="*/ 1 w 588"/>
              <a:gd name="T17" fmla="*/ 0 h 546"/>
              <a:gd name="T18" fmla="*/ 4 w 588"/>
              <a:gd name="T19" fmla="*/ 26 h 546"/>
              <a:gd name="T20" fmla="*/ 46 w 588"/>
              <a:gd name="T21" fmla="*/ 148 h 546"/>
              <a:gd name="T22" fmla="*/ 54 w 588"/>
              <a:gd name="T23" fmla="*/ 278 h 546"/>
              <a:gd name="T24" fmla="*/ 38 w 588"/>
              <a:gd name="T25" fmla="*/ 347 h 546"/>
              <a:gd name="T26" fmla="*/ 32 w 588"/>
              <a:gd name="T27" fmla="*/ 448 h 546"/>
              <a:gd name="T28" fmla="*/ 15 w 588"/>
              <a:gd name="T29" fmla="*/ 546 h 546"/>
              <a:gd name="T30" fmla="*/ 474 w 588"/>
              <a:gd name="T31" fmla="*/ 546 h 546"/>
              <a:gd name="T32" fmla="*/ 458 w 588"/>
              <a:gd name="T33" fmla="*/ 364 h 546"/>
              <a:gd name="T34" fmla="*/ 354 w 588"/>
              <a:gd name="T35" fmla="*/ 47 h 546"/>
              <a:gd name="T36" fmla="*/ 383 w 588"/>
              <a:gd name="T37" fmla="*/ 48 h 546"/>
              <a:gd name="T38" fmla="*/ 422 w 588"/>
              <a:gd name="T39" fmla="*/ 145 h 546"/>
              <a:gd name="T40" fmla="*/ 359 w 588"/>
              <a:gd name="T41" fmla="*/ 119 h 546"/>
              <a:gd name="T42" fmla="*/ 387 w 588"/>
              <a:gd name="T43" fmla="*/ 87 h 546"/>
              <a:gd name="T44" fmla="*/ 354 w 588"/>
              <a:gd name="T45" fmla="*/ 47 h 546"/>
              <a:gd name="T46" fmla="*/ 422 w 588"/>
              <a:gd name="T47" fmla="*/ 157 h 546"/>
              <a:gd name="T48" fmla="*/ 436 w 588"/>
              <a:gd name="T49" fmla="*/ 229 h 546"/>
              <a:gd name="T50" fmla="*/ 417 w 588"/>
              <a:gd name="T51" fmla="*/ 242 h 546"/>
              <a:gd name="T52" fmla="*/ 422 w 588"/>
              <a:gd name="T53" fmla="*/ 157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88" h="546">
                <a:moveTo>
                  <a:pt x="458" y="364"/>
                </a:moveTo>
                <a:cubicBezTo>
                  <a:pt x="452" y="311"/>
                  <a:pt x="431" y="233"/>
                  <a:pt x="431" y="233"/>
                </a:cubicBezTo>
                <a:cubicBezTo>
                  <a:pt x="431" y="233"/>
                  <a:pt x="448" y="226"/>
                  <a:pt x="458" y="215"/>
                </a:cubicBezTo>
                <a:cubicBezTo>
                  <a:pt x="469" y="206"/>
                  <a:pt x="470" y="182"/>
                  <a:pt x="470" y="182"/>
                </a:cubicBezTo>
                <a:cubicBezTo>
                  <a:pt x="470" y="182"/>
                  <a:pt x="535" y="188"/>
                  <a:pt x="562" y="176"/>
                </a:cubicBezTo>
                <a:cubicBezTo>
                  <a:pt x="588" y="166"/>
                  <a:pt x="584" y="107"/>
                  <a:pt x="575" y="65"/>
                </a:cubicBezTo>
                <a:cubicBezTo>
                  <a:pt x="565" y="23"/>
                  <a:pt x="538" y="24"/>
                  <a:pt x="511" y="0"/>
                </a:cubicBezTo>
                <a:cubicBezTo>
                  <a:pt x="511" y="0"/>
                  <a:pt x="511" y="0"/>
                  <a:pt x="51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12"/>
                  <a:pt x="1" y="21"/>
                  <a:pt x="4" y="26"/>
                </a:cubicBezTo>
                <a:cubicBezTo>
                  <a:pt x="11" y="36"/>
                  <a:pt x="29" y="96"/>
                  <a:pt x="46" y="148"/>
                </a:cubicBezTo>
                <a:cubicBezTo>
                  <a:pt x="64" y="197"/>
                  <a:pt x="57" y="256"/>
                  <a:pt x="54" y="278"/>
                </a:cubicBezTo>
                <a:cubicBezTo>
                  <a:pt x="50" y="299"/>
                  <a:pt x="37" y="319"/>
                  <a:pt x="38" y="347"/>
                </a:cubicBezTo>
                <a:cubicBezTo>
                  <a:pt x="40" y="376"/>
                  <a:pt x="37" y="404"/>
                  <a:pt x="32" y="448"/>
                </a:cubicBezTo>
                <a:cubicBezTo>
                  <a:pt x="30" y="475"/>
                  <a:pt x="20" y="517"/>
                  <a:pt x="15" y="546"/>
                </a:cubicBezTo>
                <a:cubicBezTo>
                  <a:pt x="474" y="546"/>
                  <a:pt x="474" y="546"/>
                  <a:pt x="474" y="546"/>
                </a:cubicBezTo>
                <a:cubicBezTo>
                  <a:pt x="469" y="510"/>
                  <a:pt x="462" y="413"/>
                  <a:pt x="458" y="364"/>
                </a:cubicBezTo>
                <a:close/>
                <a:moveTo>
                  <a:pt x="354" y="47"/>
                </a:moveTo>
                <a:cubicBezTo>
                  <a:pt x="343" y="47"/>
                  <a:pt x="362" y="30"/>
                  <a:pt x="383" y="48"/>
                </a:cubicBezTo>
                <a:cubicBezTo>
                  <a:pt x="405" y="66"/>
                  <a:pt x="422" y="145"/>
                  <a:pt x="422" y="145"/>
                </a:cubicBezTo>
                <a:cubicBezTo>
                  <a:pt x="422" y="145"/>
                  <a:pt x="377" y="127"/>
                  <a:pt x="359" y="119"/>
                </a:cubicBezTo>
                <a:cubicBezTo>
                  <a:pt x="359" y="119"/>
                  <a:pt x="387" y="110"/>
                  <a:pt x="387" y="87"/>
                </a:cubicBezTo>
                <a:cubicBezTo>
                  <a:pt x="387" y="63"/>
                  <a:pt x="365" y="48"/>
                  <a:pt x="354" y="47"/>
                </a:cubicBezTo>
                <a:close/>
                <a:moveTo>
                  <a:pt x="422" y="157"/>
                </a:moveTo>
                <a:cubicBezTo>
                  <a:pt x="436" y="229"/>
                  <a:pt x="436" y="229"/>
                  <a:pt x="436" y="229"/>
                </a:cubicBezTo>
                <a:cubicBezTo>
                  <a:pt x="417" y="242"/>
                  <a:pt x="417" y="242"/>
                  <a:pt x="417" y="242"/>
                </a:cubicBezTo>
                <a:cubicBezTo>
                  <a:pt x="417" y="242"/>
                  <a:pt x="421" y="182"/>
                  <a:pt x="422" y="15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1985983" y="2693582"/>
            <a:ext cx="114831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1985983" y="3459127"/>
            <a:ext cx="114831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985983" y="4416057"/>
            <a:ext cx="114831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1985983" y="5458047"/>
            <a:ext cx="114831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115102" y="2373389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50%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115102" y="2685409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solidFill>
                  <a:schemeClr val="bg1">
                    <a:lumMod val="65000"/>
                  </a:schemeClr>
                </a:solidFill>
              </a:rPr>
              <a:t>AMERICA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115102" y="3124607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75%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115102" y="3436627"/>
            <a:ext cx="5854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solidFill>
                  <a:schemeClr val="bg1">
                    <a:lumMod val="65000"/>
                  </a:schemeClr>
                </a:solidFill>
              </a:rPr>
              <a:t>ASIA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115102" y="4130341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83%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115102" y="4442361"/>
            <a:ext cx="8931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solidFill>
                  <a:schemeClr val="bg1">
                    <a:lumMod val="65000"/>
                  </a:schemeClr>
                </a:solidFill>
              </a:rPr>
              <a:t>EUROPE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115102" y="5193579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23%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115102" y="5505599"/>
            <a:ext cx="1159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solidFill>
                  <a:schemeClr val="bg1">
                    <a:lumMod val="65000"/>
                  </a:schemeClr>
                </a:solidFill>
              </a:rPr>
              <a:t>AUSTRALIA</a:t>
            </a:r>
          </a:p>
        </p:txBody>
      </p:sp>
      <p:sp>
        <p:nvSpPr>
          <p:cNvPr id="27" name="Rectangle 26"/>
          <p:cNvSpPr/>
          <p:nvPr/>
        </p:nvSpPr>
        <p:spPr>
          <a:xfrm>
            <a:off x="6241774" y="2004056"/>
            <a:ext cx="53334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28" name="Rectangle 27"/>
          <p:cNvSpPr/>
          <p:nvPr/>
        </p:nvSpPr>
        <p:spPr>
          <a:xfrm>
            <a:off x="6331225" y="3698288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6331226" y="3698288"/>
            <a:ext cx="4415188" cy="225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90%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255026" y="3466135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1" name="Rectangle 30"/>
          <p:cNvSpPr/>
          <p:nvPr/>
        </p:nvSpPr>
        <p:spPr>
          <a:xfrm>
            <a:off x="6331225" y="4389072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6331225" y="4389072"/>
            <a:ext cx="3744629" cy="225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255026" y="4156919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331225" y="5088207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6331225" y="5088207"/>
            <a:ext cx="3744629" cy="2250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255026" y="4856054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7" name="Rectangle 36"/>
          <p:cNvSpPr/>
          <p:nvPr/>
        </p:nvSpPr>
        <p:spPr>
          <a:xfrm>
            <a:off x="6331225" y="5787342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6331226" y="5787342"/>
            <a:ext cx="4415188" cy="2250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90%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255026" y="5555189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</p:spTree>
    <p:extLst>
      <p:ext uri="{BB962C8B-B14F-4D97-AF65-F5344CB8AC3E}">
        <p14:creationId xmlns:p14="http://schemas.microsoft.com/office/powerpoint/2010/main" val="30379182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170394" y="4898802"/>
            <a:ext cx="881569" cy="881569"/>
            <a:chOff x="431981" y="5323350"/>
            <a:chExt cx="1193190" cy="1193190"/>
          </a:xfrm>
        </p:grpSpPr>
        <p:sp>
          <p:nvSpPr>
            <p:cNvPr id="4" name="Oval 3"/>
            <p:cNvSpPr/>
            <p:nvPr/>
          </p:nvSpPr>
          <p:spPr>
            <a:xfrm>
              <a:off x="431981" y="5323350"/>
              <a:ext cx="1193190" cy="119319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Freeform 116"/>
            <p:cNvSpPr>
              <a:spLocks noEditPoints="1"/>
            </p:cNvSpPr>
            <p:nvPr/>
          </p:nvSpPr>
          <p:spPr bwMode="auto">
            <a:xfrm>
              <a:off x="868458" y="5592259"/>
              <a:ext cx="311336" cy="607219"/>
            </a:xfrm>
            <a:custGeom>
              <a:avLst/>
              <a:gdLst>
                <a:gd name="T0" fmla="*/ 37 w 43"/>
                <a:gd name="T1" fmla="*/ 0 h 84"/>
                <a:gd name="T2" fmla="*/ 6 w 43"/>
                <a:gd name="T3" fmla="*/ 0 h 84"/>
                <a:gd name="T4" fmla="*/ 0 w 43"/>
                <a:gd name="T5" fmla="*/ 5 h 84"/>
                <a:gd name="T6" fmla="*/ 0 w 43"/>
                <a:gd name="T7" fmla="*/ 79 h 84"/>
                <a:gd name="T8" fmla="*/ 6 w 43"/>
                <a:gd name="T9" fmla="*/ 84 h 84"/>
                <a:gd name="T10" fmla="*/ 37 w 43"/>
                <a:gd name="T11" fmla="*/ 84 h 84"/>
                <a:gd name="T12" fmla="*/ 43 w 43"/>
                <a:gd name="T13" fmla="*/ 79 h 84"/>
                <a:gd name="T14" fmla="*/ 43 w 43"/>
                <a:gd name="T15" fmla="*/ 5 h 84"/>
                <a:gd name="T16" fmla="*/ 37 w 43"/>
                <a:gd name="T17" fmla="*/ 0 h 84"/>
                <a:gd name="T18" fmla="*/ 18 w 43"/>
                <a:gd name="T19" fmla="*/ 4 h 84"/>
                <a:gd name="T20" fmla="*/ 25 w 43"/>
                <a:gd name="T21" fmla="*/ 4 h 84"/>
                <a:gd name="T22" fmla="*/ 27 w 43"/>
                <a:gd name="T23" fmla="*/ 5 h 84"/>
                <a:gd name="T24" fmla="*/ 25 w 43"/>
                <a:gd name="T25" fmla="*/ 7 h 84"/>
                <a:gd name="T26" fmla="*/ 18 w 43"/>
                <a:gd name="T27" fmla="*/ 7 h 84"/>
                <a:gd name="T28" fmla="*/ 16 w 43"/>
                <a:gd name="T29" fmla="*/ 5 h 84"/>
                <a:gd name="T30" fmla="*/ 18 w 43"/>
                <a:gd name="T31" fmla="*/ 4 h 84"/>
                <a:gd name="T32" fmla="*/ 22 w 43"/>
                <a:gd name="T33" fmla="*/ 81 h 84"/>
                <a:gd name="T34" fmla="*/ 19 w 43"/>
                <a:gd name="T35" fmla="*/ 79 h 84"/>
                <a:gd name="T36" fmla="*/ 22 w 43"/>
                <a:gd name="T37" fmla="*/ 76 h 84"/>
                <a:gd name="T38" fmla="*/ 24 w 43"/>
                <a:gd name="T39" fmla="*/ 79 h 84"/>
                <a:gd name="T40" fmla="*/ 22 w 43"/>
                <a:gd name="T41" fmla="*/ 81 h 84"/>
                <a:gd name="T42" fmla="*/ 38 w 43"/>
                <a:gd name="T43" fmla="*/ 73 h 84"/>
                <a:gd name="T44" fmla="*/ 5 w 43"/>
                <a:gd name="T45" fmla="*/ 73 h 84"/>
                <a:gd name="T46" fmla="*/ 5 w 43"/>
                <a:gd name="T47" fmla="*/ 11 h 84"/>
                <a:gd name="T48" fmla="*/ 38 w 43"/>
                <a:gd name="T49" fmla="*/ 11 h 84"/>
                <a:gd name="T50" fmla="*/ 38 w 43"/>
                <a:gd name="T51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" h="84">
                  <a:moveTo>
                    <a:pt x="3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2"/>
                    <a:pt x="3" y="84"/>
                    <a:pt x="6" y="84"/>
                  </a:cubicBezTo>
                  <a:cubicBezTo>
                    <a:pt x="37" y="84"/>
                    <a:pt x="37" y="84"/>
                    <a:pt x="37" y="84"/>
                  </a:cubicBezTo>
                  <a:cubicBezTo>
                    <a:pt x="40" y="84"/>
                    <a:pt x="43" y="82"/>
                    <a:pt x="43" y="79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3" y="2"/>
                    <a:pt x="40" y="0"/>
                    <a:pt x="37" y="0"/>
                  </a:cubicBezTo>
                  <a:close/>
                  <a:moveTo>
                    <a:pt x="18" y="4"/>
                  </a:moveTo>
                  <a:cubicBezTo>
                    <a:pt x="25" y="4"/>
                    <a:pt x="25" y="4"/>
                    <a:pt x="25" y="4"/>
                  </a:cubicBezTo>
                  <a:cubicBezTo>
                    <a:pt x="26" y="4"/>
                    <a:pt x="27" y="5"/>
                    <a:pt x="27" y="5"/>
                  </a:cubicBezTo>
                  <a:cubicBezTo>
                    <a:pt x="27" y="6"/>
                    <a:pt x="26" y="7"/>
                    <a:pt x="25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7"/>
                    <a:pt x="16" y="6"/>
                    <a:pt x="16" y="5"/>
                  </a:cubicBezTo>
                  <a:cubicBezTo>
                    <a:pt x="16" y="5"/>
                    <a:pt x="17" y="4"/>
                    <a:pt x="18" y="4"/>
                  </a:cubicBezTo>
                  <a:close/>
                  <a:moveTo>
                    <a:pt x="22" y="81"/>
                  </a:moveTo>
                  <a:cubicBezTo>
                    <a:pt x="20" y="81"/>
                    <a:pt x="19" y="80"/>
                    <a:pt x="19" y="79"/>
                  </a:cubicBezTo>
                  <a:cubicBezTo>
                    <a:pt x="19" y="77"/>
                    <a:pt x="20" y="76"/>
                    <a:pt x="22" y="76"/>
                  </a:cubicBezTo>
                  <a:cubicBezTo>
                    <a:pt x="23" y="76"/>
                    <a:pt x="24" y="77"/>
                    <a:pt x="24" y="79"/>
                  </a:cubicBezTo>
                  <a:cubicBezTo>
                    <a:pt x="24" y="80"/>
                    <a:pt x="23" y="81"/>
                    <a:pt x="22" y="81"/>
                  </a:cubicBezTo>
                  <a:close/>
                  <a:moveTo>
                    <a:pt x="38" y="73"/>
                  </a:moveTo>
                  <a:cubicBezTo>
                    <a:pt x="5" y="73"/>
                    <a:pt x="5" y="73"/>
                    <a:pt x="5" y="73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38" y="11"/>
                    <a:pt x="38" y="11"/>
                    <a:pt x="38" y="11"/>
                  </a:cubicBezTo>
                  <a:lnTo>
                    <a:pt x="38" y="7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" name="Oval 5"/>
          <p:cNvSpPr/>
          <p:nvPr/>
        </p:nvSpPr>
        <p:spPr>
          <a:xfrm>
            <a:off x="4112620" y="4841028"/>
            <a:ext cx="997117" cy="997117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7" name="Group 6"/>
          <p:cNvGrpSpPr/>
          <p:nvPr/>
        </p:nvGrpSpPr>
        <p:grpSpPr>
          <a:xfrm>
            <a:off x="4439602" y="1986314"/>
            <a:ext cx="881569" cy="881569"/>
            <a:chOff x="796350" y="1381342"/>
            <a:chExt cx="1193190" cy="1193190"/>
          </a:xfrm>
        </p:grpSpPr>
        <p:sp>
          <p:nvSpPr>
            <p:cNvPr id="8" name="Oval 7"/>
            <p:cNvSpPr/>
            <p:nvPr/>
          </p:nvSpPr>
          <p:spPr>
            <a:xfrm>
              <a:off x="796350" y="1381342"/>
              <a:ext cx="1193190" cy="119319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Freeform 14"/>
            <p:cNvSpPr>
              <a:spLocks noEditPoints="1"/>
            </p:cNvSpPr>
            <p:nvPr/>
          </p:nvSpPr>
          <p:spPr bwMode="auto">
            <a:xfrm>
              <a:off x="1105120" y="1727922"/>
              <a:ext cx="560570" cy="387187"/>
            </a:xfrm>
            <a:custGeom>
              <a:avLst/>
              <a:gdLst>
                <a:gd name="T0" fmla="*/ 835 w 896"/>
                <a:gd name="T1" fmla="*/ 273 h 620"/>
                <a:gd name="T2" fmla="*/ 833 w 896"/>
                <a:gd name="T3" fmla="*/ 273 h 620"/>
                <a:gd name="T4" fmla="*/ 706 w 896"/>
                <a:gd name="T5" fmla="*/ 51 h 620"/>
                <a:gd name="T6" fmla="*/ 606 w 896"/>
                <a:gd name="T7" fmla="*/ 0 h 620"/>
                <a:gd name="T8" fmla="*/ 595 w 896"/>
                <a:gd name="T9" fmla="*/ 0 h 620"/>
                <a:gd name="T10" fmla="*/ 505 w 896"/>
                <a:gd name="T11" fmla="*/ 0 h 620"/>
                <a:gd name="T12" fmla="*/ 385 w 896"/>
                <a:gd name="T13" fmla="*/ 0 h 620"/>
                <a:gd name="T14" fmla="*/ 296 w 896"/>
                <a:gd name="T15" fmla="*/ 0 h 620"/>
                <a:gd name="T16" fmla="*/ 284 w 896"/>
                <a:gd name="T17" fmla="*/ 0 h 620"/>
                <a:gd name="T18" fmla="*/ 185 w 896"/>
                <a:gd name="T19" fmla="*/ 51 h 620"/>
                <a:gd name="T20" fmla="*/ 58 w 896"/>
                <a:gd name="T21" fmla="*/ 273 h 620"/>
                <a:gd name="T22" fmla="*/ 59 w 896"/>
                <a:gd name="T23" fmla="*/ 274 h 620"/>
                <a:gd name="T24" fmla="*/ 0 w 896"/>
                <a:gd name="T25" fmla="*/ 382 h 620"/>
                <a:gd name="T26" fmla="*/ 0 w 896"/>
                <a:gd name="T27" fmla="*/ 492 h 620"/>
                <a:gd name="T28" fmla="*/ 68 w 896"/>
                <a:gd name="T29" fmla="*/ 492 h 620"/>
                <a:gd name="T30" fmla="*/ 68 w 896"/>
                <a:gd name="T31" fmla="*/ 556 h 620"/>
                <a:gd name="T32" fmla="*/ 134 w 896"/>
                <a:gd name="T33" fmla="*/ 620 h 620"/>
                <a:gd name="T34" fmla="*/ 200 w 896"/>
                <a:gd name="T35" fmla="*/ 556 h 620"/>
                <a:gd name="T36" fmla="*/ 200 w 896"/>
                <a:gd name="T37" fmla="*/ 492 h 620"/>
                <a:gd name="T38" fmla="*/ 385 w 896"/>
                <a:gd name="T39" fmla="*/ 492 h 620"/>
                <a:gd name="T40" fmla="*/ 505 w 896"/>
                <a:gd name="T41" fmla="*/ 492 h 620"/>
                <a:gd name="T42" fmla="*/ 696 w 896"/>
                <a:gd name="T43" fmla="*/ 492 h 620"/>
                <a:gd name="T44" fmla="*/ 696 w 896"/>
                <a:gd name="T45" fmla="*/ 556 h 620"/>
                <a:gd name="T46" fmla="*/ 762 w 896"/>
                <a:gd name="T47" fmla="*/ 620 h 620"/>
                <a:gd name="T48" fmla="*/ 828 w 896"/>
                <a:gd name="T49" fmla="*/ 556 h 620"/>
                <a:gd name="T50" fmla="*/ 828 w 896"/>
                <a:gd name="T51" fmla="*/ 492 h 620"/>
                <a:gd name="T52" fmla="*/ 896 w 896"/>
                <a:gd name="T53" fmla="*/ 492 h 620"/>
                <a:gd name="T54" fmla="*/ 896 w 896"/>
                <a:gd name="T55" fmla="*/ 382 h 620"/>
                <a:gd name="T56" fmla="*/ 835 w 896"/>
                <a:gd name="T57" fmla="*/ 273 h 620"/>
                <a:gd name="T58" fmla="*/ 196 w 896"/>
                <a:gd name="T59" fmla="*/ 399 h 620"/>
                <a:gd name="T60" fmla="*/ 132 w 896"/>
                <a:gd name="T61" fmla="*/ 449 h 620"/>
                <a:gd name="T62" fmla="*/ 68 w 896"/>
                <a:gd name="T63" fmla="*/ 385 h 620"/>
                <a:gd name="T64" fmla="*/ 132 w 896"/>
                <a:gd name="T65" fmla="*/ 320 h 620"/>
                <a:gd name="T66" fmla="*/ 160 w 896"/>
                <a:gd name="T67" fmla="*/ 326 h 620"/>
                <a:gd name="T68" fmla="*/ 197 w 896"/>
                <a:gd name="T69" fmla="*/ 385 h 620"/>
                <a:gd name="T70" fmla="*/ 196 w 896"/>
                <a:gd name="T71" fmla="*/ 399 h 620"/>
                <a:gd name="T72" fmla="*/ 165 w 896"/>
                <a:gd name="T73" fmla="*/ 256 h 620"/>
                <a:gd name="T74" fmla="*/ 246 w 896"/>
                <a:gd name="T75" fmla="*/ 113 h 620"/>
                <a:gd name="T76" fmla="*/ 325 w 896"/>
                <a:gd name="T77" fmla="*/ 72 h 620"/>
                <a:gd name="T78" fmla="*/ 334 w 896"/>
                <a:gd name="T79" fmla="*/ 72 h 620"/>
                <a:gd name="T80" fmla="*/ 556 w 896"/>
                <a:gd name="T81" fmla="*/ 72 h 620"/>
                <a:gd name="T82" fmla="*/ 565 w 896"/>
                <a:gd name="T83" fmla="*/ 72 h 620"/>
                <a:gd name="T84" fmla="*/ 644 w 896"/>
                <a:gd name="T85" fmla="*/ 113 h 620"/>
                <a:gd name="T86" fmla="*/ 725 w 896"/>
                <a:gd name="T87" fmla="*/ 256 h 620"/>
                <a:gd name="T88" fmla="*/ 165 w 896"/>
                <a:gd name="T89" fmla="*/ 256 h 620"/>
                <a:gd name="T90" fmla="*/ 758 w 896"/>
                <a:gd name="T91" fmla="*/ 449 h 620"/>
                <a:gd name="T92" fmla="*/ 695 w 896"/>
                <a:gd name="T93" fmla="*/ 399 h 620"/>
                <a:gd name="T94" fmla="*/ 693 w 896"/>
                <a:gd name="T95" fmla="*/ 385 h 620"/>
                <a:gd name="T96" fmla="*/ 730 w 896"/>
                <a:gd name="T97" fmla="*/ 326 h 620"/>
                <a:gd name="T98" fmla="*/ 758 w 896"/>
                <a:gd name="T99" fmla="*/ 320 h 620"/>
                <a:gd name="T100" fmla="*/ 823 w 896"/>
                <a:gd name="T101" fmla="*/ 385 h 620"/>
                <a:gd name="T102" fmla="*/ 758 w 896"/>
                <a:gd name="T103" fmla="*/ 449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96" h="620">
                  <a:moveTo>
                    <a:pt x="835" y="273"/>
                  </a:moveTo>
                  <a:cubicBezTo>
                    <a:pt x="834" y="273"/>
                    <a:pt x="834" y="273"/>
                    <a:pt x="833" y="273"/>
                  </a:cubicBezTo>
                  <a:cubicBezTo>
                    <a:pt x="706" y="51"/>
                    <a:pt x="706" y="51"/>
                    <a:pt x="706" y="51"/>
                  </a:cubicBezTo>
                  <a:cubicBezTo>
                    <a:pt x="689" y="21"/>
                    <a:pt x="644" y="0"/>
                    <a:pt x="606" y="0"/>
                  </a:cubicBezTo>
                  <a:cubicBezTo>
                    <a:pt x="595" y="0"/>
                    <a:pt x="595" y="0"/>
                    <a:pt x="595" y="0"/>
                  </a:cubicBezTo>
                  <a:cubicBezTo>
                    <a:pt x="505" y="0"/>
                    <a:pt x="505" y="0"/>
                    <a:pt x="505" y="0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296" y="0"/>
                    <a:pt x="296" y="0"/>
                    <a:pt x="296" y="0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46" y="0"/>
                    <a:pt x="202" y="21"/>
                    <a:pt x="185" y="51"/>
                  </a:cubicBezTo>
                  <a:cubicBezTo>
                    <a:pt x="58" y="273"/>
                    <a:pt x="58" y="273"/>
                    <a:pt x="58" y="273"/>
                  </a:cubicBezTo>
                  <a:cubicBezTo>
                    <a:pt x="58" y="274"/>
                    <a:pt x="59" y="274"/>
                    <a:pt x="59" y="274"/>
                  </a:cubicBezTo>
                  <a:cubicBezTo>
                    <a:pt x="23" y="296"/>
                    <a:pt x="0" y="336"/>
                    <a:pt x="0" y="382"/>
                  </a:cubicBezTo>
                  <a:cubicBezTo>
                    <a:pt x="0" y="492"/>
                    <a:pt x="0" y="492"/>
                    <a:pt x="0" y="492"/>
                  </a:cubicBezTo>
                  <a:cubicBezTo>
                    <a:pt x="68" y="492"/>
                    <a:pt x="68" y="492"/>
                    <a:pt x="68" y="492"/>
                  </a:cubicBezTo>
                  <a:cubicBezTo>
                    <a:pt x="68" y="556"/>
                    <a:pt x="68" y="556"/>
                    <a:pt x="68" y="556"/>
                  </a:cubicBezTo>
                  <a:cubicBezTo>
                    <a:pt x="68" y="591"/>
                    <a:pt x="98" y="620"/>
                    <a:pt x="134" y="620"/>
                  </a:cubicBezTo>
                  <a:cubicBezTo>
                    <a:pt x="170" y="620"/>
                    <a:pt x="200" y="591"/>
                    <a:pt x="200" y="556"/>
                  </a:cubicBezTo>
                  <a:cubicBezTo>
                    <a:pt x="200" y="492"/>
                    <a:pt x="200" y="492"/>
                    <a:pt x="200" y="492"/>
                  </a:cubicBezTo>
                  <a:cubicBezTo>
                    <a:pt x="385" y="492"/>
                    <a:pt x="385" y="492"/>
                    <a:pt x="385" y="492"/>
                  </a:cubicBezTo>
                  <a:cubicBezTo>
                    <a:pt x="505" y="492"/>
                    <a:pt x="505" y="492"/>
                    <a:pt x="505" y="492"/>
                  </a:cubicBezTo>
                  <a:cubicBezTo>
                    <a:pt x="696" y="492"/>
                    <a:pt x="696" y="492"/>
                    <a:pt x="696" y="492"/>
                  </a:cubicBezTo>
                  <a:cubicBezTo>
                    <a:pt x="696" y="556"/>
                    <a:pt x="696" y="556"/>
                    <a:pt x="696" y="556"/>
                  </a:cubicBezTo>
                  <a:cubicBezTo>
                    <a:pt x="696" y="591"/>
                    <a:pt x="726" y="620"/>
                    <a:pt x="762" y="620"/>
                  </a:cubicBezTo>
                  <a:cubicBezTo>
                    <a:pt x="798" y="620"/>
                    <a:pt x="828" y="591"/>
                    <a:pt x="828" y="556"/>
                  </a:cubicBezTo>
                  <a:cubicBezTo>
                    <a:pt x="828" y="492"/>
                    <a:pt x="828" y="492"/>
                    <a:pt x="828" y="492"/>
                  </a:cubicBezTo>
                  <a:cubicBezTo>
                    <a:pt x="896" y="492"/>
                    <a:pt x="896" y="492"/>
                    <a:pt x="896" y="492"/>
                  </a:cubicBezTo>
                  <a:cubicBezTo>
                    <a:pt x="896" y="382"/>
                    <a:pt x="896" y="382"/>
                    <a:pt x="896" y="382"/>
                  </a:cubicBezTo>
                  <a:cubicBezTo>
                    <a:pt x="896" y="336"/>
                    <a:pt x="870" y="296"/>
                    <a:pt x="835" y="273"/>
                  </a:cubicBezTo>
                  <a:close/>
                  <a:moveTo>
                    <a:pt x="196" y="399"/>
                  </a:moveTo>
                  <a:cubicBezTo>
                    <a:pt x="189" y="428"/>
                    <a:pt x="163" y="449"/>
                    <a:pt x="132" y="449"/>
                  </a:cubicBezTo>
                  <a:cubicBezTo>
                    <a:pt x="97" y="449"/>
                    <a:pt x="68" y="420"/>
                    <a:pt x="68" y="385"/>
                  </a:cubicBezTo>
                  <a:cubicBezTo>
                    <a:pt x="68" y="349"/>
                    <a:pt x="97" y="320"/>
                    <a:pt x="132" y="320"/>
                  </a:cubicBezTo>
                  <a:cubicBezTo>
                    <a:pt x="142" y="320"/>
                    <a:pt x="152" y="322"/>
                    <a:pt x="160" y="326"/>
                  </a:cubicBezTo>
                  <a:cubicBezTo>
                    <a:pt x="182" y="337"/>
                    <a:pt x="197" y="359"/>
                    <a:pt x="197" y="385"/>
                  </a:cubicBezTo>
                  <a:cubicBezTo>
                    <a:pt x="197" y="389"/>
                    <a:pt x="197" y="394"/>
                    <a:pt x="196" y="399"/>
                  </a:cubicBezTo>
                  <a:close/>
                  <a:moveTo>
                    <a:pt x="165" y="256"/>
                  </a:moveTo>
                  <a:cubicBezTo>
                    <a:pt x="246" y="113"/>
                    <a:pt x="246" y="113"/>
                    <a:pt x="246" y="113"/>
                  </a:cubicBezTo>
                  <a:cubicBezTo>
                    <a:pt x="260" y="90"/>
                    <a:pt x="295" y="72"/>
                    <a:pt x="325" y="72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556" y="72"/>
                    <a:pt x="556" y="72"/>
                    <a:pt x="556" y="72"/>
                  </a:cubicBezTo>
                  <a:cubicBezTo>
                    <a:pt x="565" y="72"/>
                    <a:pt x="565" y="72"/>
                    <a:pt x="565" y="72"/>
                  </a:cubicBezTo>
                  <a:cubicBezTo>
                    <a:pt x="595" y="72"/>
                    <a:pt x="630" y="90"/>
                    <a:pt x="644" y="113"/>
                  </a:cubicBezTo>
                  <a:cubicBezTo>
                    <a:pt x="725" y="256"/>
                    <a:pt x="725" y="256"/>
                    <a:pt x="725" y="256"/>
                  </a:cubicBezTo>
                  <a:lnTo>
                    <a:pt x="165" y="256"/>
                  </a:lnTo>
                  <a:close/>
                  <a:moveTo>
                    <a:pt x="758" y="449"/>
                  </a:moveTo>
                  <a:cubicBezTo>
                    <a:pt x="727" y="449"/>
                    <a:pt x="701" y="428"/>
                    <a:pt x="695" y="399"/>
                  </a:cubicBezTo>
                  <a:cubicBezTo>
                    <a:pt x="694" y="394"/>
                    <a:pt x="693" y="389"/>
                    <a:pt x="693" y="385"/>
                  </a:cubicBezTo>
                  <a:cubicBezTo>
                    <a:pt x="693" y="359"/>
                    <a:pt x="708" y="337"/>
                    <a:pt x="730" y="326"/>
                  </a:cubicBezTo>
                  <a:cubicBezTo>
                    <a:pt x="739" y="322"/>
                    <a:pt x="748" y="320"/>
                    <a:pt x="758" y="320"/>
                  </a:cubicBezTo>
                  <a:cubicBezTo>
                    <a:pt x="794" y="320"/>
                    <a:pt x="823" y="349"/>
                    <a:pt x="823" y="385"/>
                  </a:cubicBezTo>
                  <a:cubicBezTo>
                    <a:pt x="823" y="420"/>
                    <a:pt x="794" y="449"/>
                    <a:pt x="758" y="4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949695" y="2878728"/>
            <a:ext cx="1797538" cy="1797537"/>
            <a:chOff x="6364217" y="1551107"/>
            <a:chExt cx="1216894" cy="1216894"/>
          </a:xfrm>
        </p:grpSpPr>
        <p:sp>
          <p:nvSpPr>
            <p:cNvPr id="11" name="Oval 10"/>
            <p:cNvSpPr/>
            <p:nvPr/>
          </p:nvSpPr>
          <p:spPr>
            <a:xfrm>
              <a:off x="6364217" y="1551107"/>
              <a:ext cx="1216894" cy="121689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2" name="Freeform 34"/>
            <p:cNvSpPr>
              <a:spLocks noEditPoints="1"/>
            </p:cNvSpPr>
            <p:nvPr/>
          </p:nvSpPr>
          <p:spPr bwMode="auto">
            <a:xfrm>
              <a:off x="6608611" y="1859906"/>
              <a:ext cx="613505" cy="581808"/>
            </a:xfrm>
            <a:custGeom>
              <a:avLst/>
              <a:gdLst>
                <a:gd name="T0" fmla="*/ 164 w 674"/>
                <a:gd name="T1" fmla="*/ 29 h 639"/>
                <a:gd name="T2" fmla="*/ 164 w 674"/>
                <a:gd name="T3" fmla="*/ 29 h 639"/>
                <a:gd name="T4" fmla="*/ 164 w 674"/>
                <a:gd name="T5" fmla="*/ 28 h 639"/>
                <a:gd name="T6" fmla="*/ 164 w 674"/>
                <a:gd name="T7" fmla="*/ 28 h 639"/>
                <a:gd name="T8" fmla="*/ 164 w 674"/>
                <a:gd name="T9" fmla="*/ 28 h 639"/>
                <a:gd name="T10" fmla="*/ 164 w 674"/>
                <a:gd name="T11" fmla="*/ 28 h 639"/>
                <a:gd name="T12" fmla="*/ 164 w 674"/>
                <a:gd name="T13" fmla="*/ 28 h 639"/>
                <a:gd name="T14" fmla="*/ 163 w 674"/>
                <a:gd name="T15" fmla="*/ 27 h 639"/>
                <a:gd name="T16" fmla="*/ 163 w 674"/>
                <a:gd name="T17" fmla="*/ 27 h 639"/>
                <a:gd name="T18" fmla="*/ 163 w 674"/>
                <a:gd name="T19" fmla="*/ 27 h 639"/>
                <a:gd name="T20" fmla="*/ 163 w 674"/>
                <a:gd name="T21" fmla="*/ 27 h 639"/>
                <a:gd name="T22" fmla="*/ 163 w 674"/>
                <a:gd name="T23" fmla="*/ 27 h 639"/>
                <a:gd name="T24" fmla="*/ 163 w 674"/>
                <a:gd name="T25" fmla="*/ 27 h 639"/>
                <a:gd name="T26" fmla="*/ 163 w 674"/>
                <a:gd name="T27" fmla="*/ 26 h 639"/>
                <a:gd name="T28" fmla="*/ 162 w 674"/>
                <a:gd name="T29" fmla="*/ 26 h 639"/>
                <a:gd name="T30" fmla="*/ 162 w 674"/>
                <a:gd name="T31" fmla="*/ 26 h 639"/>
                <a:gd name="T32" fmla="*/ 162 w 674"/>
                <a:gd name="T33" fmla="*/ 26 h 639"/>
                <a:gd name="T34" fmla="*/ 162 w 674"/>
                <a:gd name="T35" fmla="*/ 26 h 639"/>
                <a:gd name="T36" fmla="*/ 159 w 674"/>
                <a:gd name="T37" fmla="*/ 24 h 639"/>
                <a:gd name="T38" fmla="*/ 159 w 674"/>
                <a:gd name="T39" fmla="*/ 24 h 639"/>
                <a:gd name="T40" fmla="*/ 159 w 674"/>
                <a:gd name="T41" fmla="*/ 23 h 639"/>
                <a:gd name="T42" fmla="*/ 159 w 674"/>
                <a:gd name="T43" fmla="*/ 23 h 639"/>
                <a:gd name="T44" fmla="*/ 159 w 674"/>
                <a:gd name="T45" fmla="*/ 23 h 639"/>
                <a:gd name="T46" fmla="*/ 158 w 674"/>
                <a:gd name="T47" fmla="*/ 23 h 639"/>
                <a:gd name="T48" fmla="*/ 158 w 674"/>
                <a:gd name="T49" fmla="*/ 23 h 639"/>
                <a:gd name="T50" fmla="*/ 158 w 674"/>
                <a:gd name="T51" fmla="*/ 23 h 639"/>
                <a:gd name="T52" fmla="*/ 158 w 674"/>
                <a:gd name="T53" fmla="*/ 23 h 639"/>
                <a:gd name="T54" fmla="*/ 158 w 674"/>
                <a:gd name="T55" fmla="*/ 23 h 639"/>
                <a:gd name="T56" fmla="*/ 157 w 674"/>
                <a:gd name="T57" fmla="*/ 23 h 639"/>
                <a:gd name="T58" fmla="*/ 157 w 674"/>
                <a:gd name="T59" fmla="*/ 22 h 639"/>
                <a:gd name="T60" fmla="*/ 157 w 674"/>
                <a:gd name="T61" fmla="*/ 22 h 639"/>
                <a:gd name="T62" fmla="*/ 157 w 674"/>
                <a:gd name="T63" fmla="*/ 22 h 639"/>
                <a:gd name="T64" fmla="*/ 157 w 674"/>
                <a:gd name="T65" fmla="*/ 22 h 639"/>
                <a:gd name="T66" fmla="*/ 156 w 674"/>
                <a:gd name="T67" fmla="*/ 22 h 639"/>
                <a:gd name="T68" fmla="*/ 156 w 674"/>
                <a:gd name="T69" fmla="*/ 22 h 639"/>
                <a:gd name="T70" fmla="*/ 156 w 674"/>
                <a:gd name="T71" fmla="*/ 22 h 639"/>
                <a:gd name="T72" fmla="*/ 156 w 674"/>
                <a:gd name="T73" fmla="*/ 22 h 639"/>
                <a:gd name="T74" fmla="*/ 156 w 674"/>
                <a:gd name="T75" fmla="*/ 22 h 639"/>
                <a:gd name="T76" fmla="*/ 155 w 674"/>
                <a:gd name="T77" fmla="*/ 22 h 639"/>
                <a:gd name="T78" fmla="*/ 155 w 674"/>
                <a:gd name="T79" fmla="*/ 22 h 639"/>
                <a:gd name="T80" fmla="*/ 155 w 674"/>
                <a:gd name="T81" fmla="*/ 22 h 639"/>
                <a:gd name="T82" fmla="*/ 155 w 674"/>
                <a:gd name="T83" fmla="*/ 21 h 639"/>
                <a:gd name="T84" fmla="*/ 154 w 674"/>
                <a:gd name="T85" fmla="*/ 21 h 639"/>
                <a:gd name="T86" fmla="*/ 154 w 674"/>
                <a:gd name="T87" fmla="*/ 21 h 639"/>
                <a:gd name="T88" fmla="*/ 153 w 674"/>
                <a:gd name="T89" fmla="*/ 21 h 639"/>
                <a:gd name="T90" fmla="*/ 151 w 674"/>
                <a:gd name="T91" fmla="*/ 21 h 639"/>
                <a:gd name="T92" fmla="*/ 151 w 674"/>
                <a:gd name="T93" fmla="*/ 21 h 639"/>
                <a:gd name="T94" fmla="*/ 150 w 674"/>
                <a:gd name="T95" fmla="*/ 21 h 639"/>
                <a:gd name="T96" fmla="*/ 150 w 674"/>
                <a:gd name="T97" fmla="*/ 21 h 639"/>
                <a:gd name="T98" fmla="*/ 149 w 674"/>
                <a:gd name="T99" fmla="*/ 21 h 639"/>
                <a:gd name="T100" fmla="*/ 75 w 674"/>
                <a:gd name="T101" fmla="*/ 58 h 639"/>
                <a:gd name="T102" fmla="*/ 374 w 674"/>
                <a:gd name="T103" fmla="*/ 506 h 639"/>
                <a:gd name="T104" fmla="*/ 297 w 674"/>
                <a:gd name="T105" fmla="*/ 452 h 639"/>
                <a:gd name="T106" fmla="*/ 592 w 674"/>
                <a:gd name="T107" fmla="*/ 601 h 639"/>
                <a:gd name="T108" fmla="*/ 374 w 674"/>
                <a:gd name="T109" fmla="*/ 127 h 639"/>
                <a:gd name="T110" fmla="*/ 488 w 674"/>
                <a:gd name="T111" fmla="*/ 127 h 639"/>
                <a:gd name="T112" fmla="*/ 239 w 674"/>
                <a:gd name="T113" fmla="*/ 127 h 639"/>
                <a:gd name="T114" fmla="*/ 637 w 674"/>
                <a:gd name="T115" fmla="*/ 300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74" h="639">
                  <a:moveTo>
                    <a:pt x="656" y="90"/>
                  </a:moveTo>
                  <a:cubicBezTo>
                    <a:pt x="184" y="90"/>
                    <a:pt x="184" y="90"/>
                    <a:pt x="184" y="90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6" y="32"/>
                    <a:pt x="165" y="30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7"/>
                    <a:pt x="164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1" y="25"/>
                    <a:pt x="160" y="24"/>
                    <a:pt x="160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60" y="24"/>
                    <a:pt x="160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3" y="21"/>
                    <a:pt x="153" y="21"/>
                    <a:pt x="153" y="21"/>
                  </a:cubicBezTo>
                  <a:cubicBezTo>
                    <a:pt x="153" y="21"/>
                    <a:pt x="153" y="21"/>
                    <a:pt x="153" y="21"/>
                  </a:cubicBezTo>
                  <a:cubicBezTo>
                    <a:pt x="152" y="21"/>
                    <a:pt x="152" y="21"/>
                    <a:pt x="152" y="21"/>
                  </a:cubicBezTo>
                  <a:cubicBezTo>
                    <a:pt x="152" y="21"/>
                    <a:pt x="152" y="21"/>
                    <a:pt x="152" y="21"/>
                  </a:cubicBezTo>
                  <a:cubicBezTo>
                    <a:pt x="152" y="21"/>
                    <a:pt x="152" y="21"/>
                    <a:pt x="152" y="21"/>
                  </a:cubicBezTo>
                  <a:cubicBezTo>
                    <a:pt x="152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68" y="8"/>
                    <a:pt x="55" y="0"/>
                    <a:pt x="40" y="0"/>
                  </a:cubicBezTo>
                  <a:cubicBezTo>
                    <a:pt x="18" y="0"/>
                    <a:pt x="0" y="17"/>
                    <a:pt x="0" y="39"/>
                  </a:cubicBezTo>
                  <a:cubicBezTo>
                    <a:pt x="0" y="61"/>
                    <a:pt x="18" y="79"/>
                    <a:pt x="40" y="79"/>
                  </a:cubicBezTo>
                  <a:cubicBezTo>
                    <a:pt x="55" y="79"/>
                    <a:pt x="68" y="70"/>
                    <a:pt x="75" y="58"/>
                  </a:cubicBezTo>
                  <a:cubicBezTo>
                    <a:pt x="135" y="58"/>
                    <a:pt x="135" y="58"/>
                    <a:pt x="135" y="58"/>
                  </a:cubicBezTo>
                  <a:cubicBezTo>
                    <a:pt x="255" y="446"/>
                    <a:pt x="255" y="446"/>
                    <a:pt x="255" y="446"/>
                  </a:cubicBezTo>
                  <a:cubicBezTo>
                    <a:pt x="256" y="447"/>
                    <a:pt x="256" y="448"/>
                    <a:pt x="257" y="449"/>
                  </a:cubicBezTo>
                  <a:cubicBezTo>
                    <a:pt x="270" y="493"/>
                    <a:pt x="270" y="493"/>
                    <a:pt x="270" y="493"/>
                  </a:cubicBezTo>
                  <a:cubicBezTo>
                    <a:pt x="273" y="500"/>
                    <a:pt x="280" y="506"/>
                    <a:pt x="288" y="506"/>
                  </a:cubicBezTo>
                  <a:cubicBezTo>
                    <a:pt x="322" y="506"/>
                    <a:pt x="322" y="506"/>
                    <a:pt x="322" y="506"/>
                  </a:cubicBezTo>
                  <a:cubicBezTo>
                    <a:pt x="297" y="516"/>
                    <a:pt x="279" y="541"/>
                    <a:pt x="279" y="570"/>
                  </a:cubicBezTo>
                  <a:cubicBezTo>
                    <a:pt x="279" y="608"/>
                    <a:pt x="310" y="639"/>
                    <a:pt x="348" y="639"/>
                  </a:cubicBezTo>
                  <a:cubicBezTo>
                    <a:pt x="386" y="639"/>
                    <a:pt x="417" y="608"/>
                    <a:pt x="417" y="570"/>
                  </a:cubicBezTo>
                  <a:cubicBezTo>
                    <a:pt x="417" y="541"/>
                    <a:pt x="399" y="516"/>
                    <a:pt x="374" y="506"/>
                  </a:cubicBezTo>
                  <a:cubicBezTo>
                    <a:pt x="566" y="506"/>
                    <a:pt x="566" y="506"/>
                    <a:pt x="566" y="506"/>
                  </a:cubicBezTo>
                  <a:cubicBezTo>
                    <a:pt x="541" y="516"/>
                    <a:pt x="523" y="541"/>
                    <a:pt x="523" y="570"/>
                  </a:cubicBezTo>
                  <a:cubicBezTo>
                    <a:pt x="523" y="608"/>
                    <a:pt x="554" y="639"/>
                    <a:pt x="592" y="639"/>
                  </a:cubicBezTo>
                  <a:cubicBezTo>
                    <a:pt x="630" y="639"/>
                    <a:pt x="661" y="608"/>
                    <a:pt x="661" y="570"/>
                  </a:cubicBezTo>
                  <a:cubicBezTo>
                    <a:pt x="661" y="541"/>
                    <a:pt x="643" y="516"/>
                    <a:pt x="618" y="506"/>
                  </a:cubicBezTo>
                  <a:cubicBezTo>
                    <a:pt x="656" y="506"/>
                    <a:pt x="656" y="506"/>
                    <a:pt x="656" y="506"/>
                  </a:cubicBezTo>
                  <a:cubicBezTo>
                    <a:pt x="666" y="506"/>
                    <a:pt x="674" y="497"/>
                    <a:pt x="674" y="487"/>
                  </a:cubicBezTo>
                  <a:cubicBezTo>
                    <a:pt x="674" y="477"/>
                    <a:pt x="666" y="468"/>
                    <a:pt x="656" y="468"/>
                  </a:cubicBezTo>
                  <a:cubicBezTo>
                    <a:pt x="302" y="468"/>
                    <a:pt x="302" y="468"/>
                    <a:pt x="302" y="468"/>
                  </a:cubicBezTo>
                  <a:cubicBezTo>
                    <a:pt x="297" y="452"/>
                    <a:pt x="297" y="452"/>
                    <a:pt x="297" y="452"/>
                  </a:cubicBezTo>
                  <a:cubicBezTo>
                    <a:pt x="662" y="332"/>
                    <a:pt x="662" y="332"/>
                    <a:pt x="662" y="332"/>
                  </a:cubicBezTo>
                  <a:cubicBezTo>
                    <a:pt x="669" y="329"/>
                    <a:pt x="674" y="322"/>
                    <a:pt x="674" y="314"/>
                  </a:cubicBezTo>
                  <a:cubicBezTo>
                    <a:pt x="674" y="108"/>
                    <a:pt x="674" y="108"/>
                    <a:pt x="674" y="108"/>
                  </a:cubicBezTo>
                  <a:cubicBezTo>
                    <a:pt x="674" y="98"/>
                    <a:pt x="666" y="90"/>
                    <a:pt x="656" y="90"/>
                  </a:cubicBezTo>
                  <a:close/>
                  <a:moveTo>
                    <a:pt x="348" y="601"/>
                  </a:moveTo>
                  <a:cubicBezTo>
                    <a:pt x="330" y="601"/>
                    <a:pt x="316" y="587"/>
                    <a:pt x="316" y="570"/>
                  </a:cubicBezTo>
                  <a:cubicBezTo>
                    <a:pt x="316" y="552"/>
                    <a:pt x="330" y="538"/>
                    <a:pt x="348" y="538"/>
                  </a:cubicBezTo>
                  <a:cubicBezTo>
                    <a:pt x="365" y="538"/>
                    <a:pt x="379" y="552"/>
                    <a:pt x="379" y="570"/>
                  </a:cubicBezTo>
                  <a:cubicBezTo>
                    <a:pt x="379" y="587"/>
                    <a:pt x="365" y="601"/>
                    <a:pt x="348" y="601"/>
                  </a:cubicBezTo>
                  <a:close/>
                  <a:moveTo>
                    <a:pt x="592" y="601"/>
                  </a:moveTo>
                  <a:cubicBezTo>
                    <a:pt x="575" y="601"/>
                    <a:pt x="560" y="587"/>
                    <a:pt x="560" y="570"/>
                  </a:cubicBezTo>
                  <a:cubicBezTo>
                    <a:pt x="560" y="552"/>
                    <a:pt x="575" y="538"/>
                    <a:pt x="592" y="538"/>
                  </a:cubicBezTo>
                  <a:cubicBezTo>
                    <a:pt x="609" y="538"/>
                    <a:pt x="623" y="552"/>
                    <a:pt x="623" y="570"/>
                  </a:cubicBezTo>
                  <a:cubicBezTo>
                    <a:pt x="623" y="587"/>
                    <a:pt x="609" y="601"/>
                    <a:pt x="592" y="601"/>
                  </a:cubicBezTo>
                  <a:close/>
                  <a:moveTo>
                    <a:pt x="316" y="127"/>
                  </a:moveTo>
                  <a:cubicBezTo>
                    <a:pt x="352" y="127"/>
                    <a:pt x="352" y="127"/>
                    <a:pt x="352" y="127"/>
                  </a:cubicBezTo>
                  <a:cubicBezTo>
                    <a:pt x="352" y="394"/>
                    <a:pt x="352" y="394"/>
                    <a:pt x="352" y="394"/>
                  </a:cubicBezTo>
                  <a:cubicBezTo>
                    <a:pt x="316" y="406"/>
                    <a:pt x="316" y="406"/>
                    <a:pt x="316" y="406"/>
                  </a:cubicBezTo>
                  <a:lnTo>
                    <a:pt x="316" y="127"/>
                  </a:lnTo>
                  <a:close/>
                  <a:moveTo>
                    <a:pt x="374" y="127"/>
                  </a:moveTo>
                  <a:cubicBezTo>
                    <a:pt x="409" y="127"/>
                    <a:pt x="409" y="127"/>
                    <a:pt x="409" y="127"/>
                  </a:cubicBezTo>
                  <a:cubicBezTo>
                    <a:pt x="409" y="376"/>
                    <a:pt x="409" y="376"/>
                    <a:pt x="409" y="376"/>
                  </a:cubicBezTo>
                  <a:cubicBezTo>
                    <a:pt x="374" y="387"/>
                    <a:pt x="374" y="387"/>
                    <a:pt x="374" y="387"/>
                  </a:cubicBezTo>
                  <a:lnTo>
                    <a:pt x="374" y="127"/>
                  </a:lnTo>
                  <a:close/>
                  <a:moveTo>
                    <a:pt x="430" y="127"/>
                  </a:moveTo>
                  <a:cubicBezTo>
                    <a:pt x="467" y="127"/>
                    <a:pt x="467" y="127"/>
                    <a:pt x="467" y="127"/>
                  </a:cubicBezTo>
                  <a:cubicBezTo>
                    <a:pt x="467" y="356"/>
                    <a:pt x="467" y="356"/>
                    <a:pt x="467" y="356"/>
                  </a:cubicBezTo>
                  <a:cubicBezTo>
                    <a:pt x="430" y="369"/>
                    <a:pt x="430" y="369"/>
                    <a:pt x="430" y="369"/>
                  </a:cubicBezTo>
                  <a:lnTo>
                    <a:pt x="430" y="127"/>
                  </a:lnTo>
                  <a:close/>
                  <a:moveTo>
                    <a:pt x="488" y="127"/>
                  </a:moveTo>
                  <a:cubicBezTo>
                    <a:pt x="524" y="127"/>
                    <a:pt x="524" y="127"/>
                    <a:pt x="524" y="127"/>
                  </a:cubicBezTo>
                  <a:cubicBezTo>
                    <a:pt x="524" y="338"/>
                    <a:pt x="524" y="338"/>
                    <a:pt x="524" y="338"/>
                  </a:cubicBezTo>
                  <a:cubicBezTo>
                    <a:pt x="488" y="350"/>
                    <a:pt x="488" y="350"/>
                    <a:pt x="488" y="350"/>
                  </a:cubicBezTo>
                  <a:lnTo>
                    <a:pt x="488" y="127"/>
                  </a:lnTo>
                  <a:close/>
                  <a:moveTo>
                    <a:pt x="543" y="127"/>
                  </a:moveTo>
                  <a:cubicBezTo>
                    <a:pt x="583" y="127"/>
                    <a:pt x="583" y="127"/>
                    <a:pt x="583" y="127"/>
                  </a:cubicBezTo>
                  <a:cubicBezTo>
                    <a:pt x="583" y="318"/>
                    <a:pt x="583" y="318"/>
                    <a:pt x="583" y="318"/>
                  </a:cubicBezTo>
                  <a:cubicBezTo>
                    <a:pt x="543" y="331"/>
                    <a:pt x="543" y="331"/>
                    <a:pt x="543" y="331"/>
                  </a:cubicBezTo>
                  <a:lnTo>
                    <a:pt x="543" y="127"/>
                  </a:lnTo>
                  <a:close/>
                  <a:moveTo>
                    <a:pt x="239" y="127"/>
                  </a:moveTo>
                  <a:cubicBezTo>
                    <a:pt x="239" y="265"/>
                    <a:pt x="239" y="265"/>
                    <a:pt x="239" y="265"/>
                  </a:cubicBezTo>
                  <a:cubicBezTo>
                    <a:pt x="196" y="127"/>
                    <a:pt x="196" y="127"/>
                    <a:pt x="196" y="127"/>
                  </a:cubicBezTo>
                  <a:lnTo>
                    <a:pt x="239" y="127"/>
                  </a:lnTo>
                  <a:close/>
                  <a:moveTo>
                    <a:pt x="286" y="416"/>
                  </a:moveTo>
                  <a:cubicBezTo>
                    <a:pt x="258" y="326"/>
                    <a:pt x="258" y="326"/>
                    <a:pt x="258" y="326"/>
                  </a:cubicBezTo>
                  <a:cubicBezTo>
                    <a:pt x="258" y="127"/>
                    <a:pt x="258" y="127"/>
                    <a:pt x="258" y="127"/>
                  </a:cubicBezTo>
                  <a:cubicBezTo>
                    <a:pt x="293" y="127"/>
                    <a:pt x="293" y="127"/>
                    <a:pt x="293" y="127"/>
                  </a:cubicBezTo>
                  <a:cubicBezTo>
                    <a:pt x="293" y="414"/>
                    <a:pt x="293" y="414"/>
                    <a:pt x="293" y="414"/>
                  </a:cubicBezTo>
                  <a:lnTo>
                    <a:pt x="286" y="416"/>
                  </a:lnTo>
                  <a:close/>
                  <a:moveTo>
                    <a:pt x="637" y="300"/>
                  </a:moveTo>
                  <a:cubicBezTo>
                    <a:pt x="601" y="312"/>
                    <a:pt x="601" y="312"/>
                    <a:pt x="601" y="312"/>
                  </a:cubicBezTo>
                  <a:cubicBezTo>
                    <a:pt x="601" y="127"/>
                    <a:pt x="601" y="127"/>
                    <a:pt x="601" y="127"/>
                  </a:cubicBezTo>
                  <a:cubicBezTo>
                    <a:pt x="637" y="127"/>
                    <a:pt x="637" y="127"/>
                    <a:pt x="637" y="127"/>
                  </a:cubicBezTo>
                  <a:lnTo>
                    <a:pt x="637" y="3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774497" y="1838742"/>
            <a:ext cx="933759" cy="933759"/>
            <a:chOff x="3956593" y="1181606"/>
            <a:chExt cx="1263828" cy="1263828"/>
          </a:xfrm>
        </p:grpSpPr>
        <p:sp>
          <p:nvSpPr>
            <p:cNvPr id="14" name="Oval 13"/>
            <p:cNvSpPr/>
            <p:nvPr/>
          </p:nvSpPr>
          <p:spPr>
            <a:xfrm>
              <a:off x="3956593" y="1181606"/>
              <a:ext cx="1263828" cy="12638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4226533" y="1560017"/>
              <a:ext cx="723948" cy="507007"/>
            </a:xfrm>
            <a:custGeom>
              <a:avLst/>
              <a:gdLst>
                <a:gd name="T0" fmla="*/ 1054 w 1075"/>
                <a:gd name="T1" fmla="*/ 292 h 750"/>
                <a:gd name="T2" fmla="*/ 786 w 1075"/>
                <a:gd name="T3" fmla="*/ 12 h 750"/>
                <a:gd name="T4" fmla="*/ 705 w 1075"/>
                <a:gd name="T5" fmla="*/ 0 h 750"/>
                <a:gd name="T6" fmla="*/ 538 w 1075"/>
                <a:gd name="T7" fmla="*/ 179 h 750"/>
                <a:gd name="T8" fmla="*/ 371 w 1075"/>
                <a:gd name="T9" fmla="*/ 3 h 750"/>
                <a:gd name="T10" fmla="*/ 303 w 1075"/>
                <a:gd name="T11" fmla="*/ 14 h 750"/>
                <a:gd name="T12" fmla="*/ 23 w 1075"/>
                <a:gd name="T13" fmla="*/ 282 h 750"/>
                <a:gd name="T14" fmla="*/ 22 w 1075"/>
                <a:gd name="T15" fmla="*/ 360 h 750"/>
                <a:gd name="T16" fmla="*/ 109 w 1075"/>
                <a:gd name="T17" fmla="*/ 451 h 750"/>
                <a:gd name="T18" fmla="*/ 186 w 1075"/>
                <a:gd name="T19" fmla="*/ 453 h 750"/>
                <a:gd name="T20" fmla="*/ 282 w 1075"/>
                <a:gd name="T21" fmla="*/ 360 h 750"/>
                <a:gd name="T22" fmla="*/ 282 w 1075"/>
                <a:gd name="T23" fmla="*/ 695 h 750"/>
                <a:gd name="T24" fmla="*/ 340 w 1075"/>
                <a:gd name="T25" fmla="*/ 750 h 750"/>
                <a:gd name="T26" fmla="*/ 740 w 1075"/>
                <a:gd name="T27" fmla="*/ 750 h 750"/>
                <a:gd name="T28" fmla="*/ 798 w 1075"/>
                <a:gd name="T29" fmla="*/ 695 h 750"/>
                <a:gd name="T30" fmla="*/ 798 w 1075"/>
                <a:gd name="T31" fmla="*/ 364 h 750"/>
                <a:gd name="T32" fmla="*/ 884 w 1075"/>
                <a:gd name="T33" fmla="*/ 455 h 750"/>
                <a:gd name="T34" fmla="*/ 962 w 1075"/>
                <a:gd name="T35" fmla="*/ 457 h 750"/>
                <a:gd name="T36" fmla="*/ 1053 w 1075"/>
                <a:gd name="T37" fmla="*/ 370 h 750"/>
                <a:gd name="T38" fmla="*/ 1054 w 1075"/>
                <a:gd name="T39" fmla="*/ 292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75" h="750">
                  <a:moveTo>
                    <a:pt x="1054" y="292"/>
                  </a:moveTo>
                  <a:cubicBezTo>
                    <a:pt x="786" y="12"/>
                    <a:pt x="786" y="12"/>
                    <a:pt x="786" y="12"/>
                  </a:cubicBezTo>
                  <a:cubicBezTo>
                    <a:pt x="781" y="6"/>
                    <a:pt x="750" y="2"/>
                    <a:pt x="705" y="0"/>
                  </a:cubicBezTo>
                  <a:cubicBezTo>
                    <a:pt x="696" y="101"/>
                    <a:pt x="624" y="179"/>
                    <a:pt x="538" y="179"/>
                  </a:cubicBezTo>
                  <a:cubicBezTo>
                    <a:pt x="452" y="179"/>
                    <a:pt x="382" y="102"/>
                    <a:pt x="371" y="3"/>
                  </a:cubicBezTo>
                  <a:cubicBezTo>
                    <a:pt x="334" y="5"/>
                    <a:pt x="308" y="9"/>
                    <a:pt x="303" y="14"/>
                  </a:cubicBezTo>
                  <a:cubicBezTo>
                    <a:pt x="23" y="282"/>
                    <a:pt x="23" y="282"/>
                    <a:pt x="23" y="282"/>
                  </a:cubicBezTo>
                  <a:cubicBezTo>
                    <a:pt x="1" y="303"/>
                    <a:pt x="0" y="338"/>
                    <a:pt x="22" y="360"/>
                  </a:cubicBezTo>
                  <a:cubicBezTo>
                    <a:pt x="109" y="451"/>
                    <a:pt x="109" y="451"/>
                    <a:pt x="109" y="451"/>
                  </a:cubicBezTo>
                  <a:cubicBezTo>
                    <a:pt x="130" y="474"/>
                    <a:pt x="164" y="474"/>
                    <a:pt x="186" y="453"/>
                  </a:cubicBezTo>
                  <a:cubicBezTo>
                    <a:pt x="282" y="360"/>
                    <a:pt x="282" y="360"/>
                    <a:pt x="282" y="360"/>
                  </a:cubicBezTo>
                  <a:cubicBezTo>
                    <a:pt x="282" y="695"/>
                    <a:pt x="282" y="695"/>
                    <a:pt x="282" y="695"/>
                  </a:cubicBezTo>
                  <a:cubicBezTo>
                    <a:pt x="282" y="725"/>
                    <a:pt x="310" y="750"/>
                    <a:pt x="340" y="750"/>
                  </a:cubicBezTo>
                  <a:cubicBezTo>
                    <a:pt x="740" y="750"/>
                    <a:pt x="740" y="750"/>
                    <a:pt x="740" y="750"/>
                  </a:cubicBezTo>
                  <a:cubicBezTo>
                    <a:pt x="770" y="750"/>
                    <a:pt x="798" y="725"/>
                    <a:pt x="798" y="695"/>
                  </a:cubicBezTo>
                  <a:cubicBezTo>
                    <a:pt x="798" y="364"/>
                    <a:pt x="798" y="364"/>
                    <a:pt x="798" y="364"/>
                  </a:cubicBezTo>
                  <a:cubicBezTo>
                    <a:pt x="884" y="455"/>
                    <a:pt x="884" y="455"/>
                    <a:pt x="884" y="455"/>
                  </a:cubicBezTo>
                  <a:cubicBezTo>
                    <a:pt x="906" y="478"/>
                    <a:pt x="940" y="478"/>
                    <a:pt x="962" y="457"/>
                  </a:cubicBezTo>
                  <a:cubicBezTo>
                    <a:pt x="1053" y="370"/>
                    <a:pt x="1053" y="370"/>
                    <a:pt x="1053" y="370"/>
                  </a:cubicBezTo>
                  <a:cubicBezTo>
                    <a:pt x="1075" y="349"/>
                    <a:pt x="1075" y="314"/>
                    <a:pt x="1054" y="29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16" name="Straight Connector 15"/>
          <p:cNvCxnSpPr/>
          <p:nvPr/>
        </p:nvCxnSpPr>
        <p:spPr>
          <a:xfrm flipV="1">
            <a:off x="6485225" y="2718205"/>
            <a:ext cx="325736" cy="33946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443516" y="4502717"/>
            <a:ext cx="134200" cy="125291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4908643" y="4506535"/>
            <a:ext cx="279395" cy="374479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159888" y="2931792"/>
            <a:ext cx="80077" cy="97724"/>
          </a:xfrm>
          <a:prstGeom prst="line">
            <a:avLst/>
          </a:prstGeom>
          <a:ln w="19050" cap="rnd">
            <a:solidFill>
              <a:schemeClr val="tx2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6685044" y="1749289"/>
            <a:ext cx="1112666" cy="1112665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1" name="Group 20"/>
          <p:cNvGrpSpPr/>
          <p:nvPr/>
        </p:nvGrpSpPr>
        <p:grpSpPr>
          <a:xfrm>
            <a:off x="6576754" y="4576037"/>
            <a:ext cx="679625" cy="679624"/>
            <a:chOff x="3688951" y="4886492"/>
            <a:chExt cx="919861" cy="919861"/>
          </a:xfrm>
        </p:grpSpPr>
        <p:sp>
          <p:nvSpPr>
            <p:cNvPr id="22" name="Oval 21"/>
            <p:cNvSpPr/>
            <p:nvPr/>
          </p:nvSpPr>
          <p:spPr>
            <a:xfrm>
              <a:off x="3688951" y="4886492"/>
              <a:ext cx="919861" cy="91986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3963143" y="5133696"/>
              <a:ext cx="371475" cy="425451"/>
              <a:chOff x="5915026" y="3214688"/>
              <a:chExt cx="371475" cy="425451"/>
            </a:xfrm>
            <a:solidFill>
              <a:schemeClr val="tx2"/>
            </a:solidFill>
          </p:grpSpPr>
          <p:sp>
            <p:nvSpPr>
              <p:cNvPr id="24" name="Freeform 5"/>
              <p:cNvSpPr>
                <a:spLocks noEditPoints="1"/>
              </p:cNvSpPr>
              <p:nvPr/>
            </p:nvSpPr>
            <p:spPr bwMode="auto">
              <a:xfrm>
                <a:off x="5915026" y="3295651"/>
                <a:ext cx="371475" cy="344488"/>
              </a:xfrm>
              <a:custGeom>
                <a:avLst/>
                <a:gdLst>
                  <a:gd name="T0" fmla="*/ 48 w 96"/>
                  <a:gd name="T1" fmla="*/ 13 h 89"/>
                  <a:gd name="T2" fmla="*/ 0 w 96"/>
                  <a:gd name="T3" fmla="*/ 41 h 89"/>
                  <a:gd name="T4" fmla="*/ 34 w 96"/>
                  <a:gd name="T5" fmla="*/ 89 h 89"/>
                  <a:gd name="T6" fmla="*/ 48 w 96"/>
                  <a:gd name="T7" fmla="*/ 82 h 89"/>
                  <a:gd name="T8" fmla="*/ 62 w 96"/>
                  <a:gd name="T9" fmla="*/ 89 h 89"/>
                  <a:gd name="T10" fmla="*/ 96 w 96"/>
                  <a:gd name="T11" fmla="*/ 41 h 89"/>
                  <a:gd name="T12" fmla="*/ 48 w 96"/>
                  <a:gd name="T13" fmla="*/ 13 h 89"/>
                  <a:gd name="T14" fmla="*/ 21 w 96"/>
                  <a:gd name="T15" fmla="*/ 68 h 89"/>
                  <a:gd name="T16" fmla="*/ 21 w 96"/>
                  <a:gd name="T17" fmla="*/ 20 h 89"/>
                  <a:gd name="T18" fmla="*/ 34 w 96"/>
                  <a:gd name="T19" fmla="*/ 20 h 89"/>
                  <a:gd name="T20" fmla="*/ 21 w 96"/>
                  <a:gd name="T21" fmla="*/ 68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6" h="89">
                    <a:moveTo>
                      <a:pt x="48" y="13"/>
                    </a:moveTo>
                    <a:cubicBezTo>
                      <a:pt x="12" y="0"/>
                      <a:pt x="0" y="20"/>
                      <a:pt x="0" y="41"/>
                    </a:cubicBezTo>
                    <a:cubicBezTo>
                      <a:pt x="0" y="61"/>
                      <a:pt x="24" y="89"/>
                      <a:pt x="34" y="89"/>
                    </a:cubicBezTo>
                    <a:cubicBezTo>
                      <a:pt x="48" y="89"/>
                      <a:pt x="48" y="82"/>
                      <a:pt x="48" y="82"/>
                    </a:cubicBezTo>
                    <a:cubicBezTo>
                      <a:pt x="48" y="82"/>
                      <a:pt x="48" y="89"/>
                      <a:pt x="62" y="89"/>
                    </a:cubicBezTo>
                    <a:cubicBezTo>
                      <a:pt x="72" y="89"/>
                      <a:pt x="96" y="61"/>
                      <a:pt x="96" y="41"/>
                    </a:cubicBezTo>
                    <a:cubicBezTo>
                      <a:pt x="96" y="20"/>
                      <a:pt x="84" y="0"/>
                      <a:pt x="48" y="13"/>
                    </a:cubicBezTo>
                    <a:close/>
                    <a:moveTo>
                      <a:pt x="21" y="68"/>
                    </a:moveTo>
                    <a:cubicBezTo>
                      <a:pt x="0" y="41"/>
                      <a:pt x="21" y="20"/>
                      <a:pt x="21" y="20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4" y="20"/>
                      <a:pt x="21" y="34"/>
                      <a:pt x="21" y="6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" name="Freeform 6"/>
              <p:cNvSpPr>
                <a:spLocks/>
              </p:cNvSpPr>
              <p:nvPr/>
            </p:nvSpPr>
            <p:spPr bwMode="auto">
              <a:xfrm>
                <a:off x="5995988" y="3214688"/>
                <a:ext cx="104775" cy="104775"/>
              </a:xfrm>
              <a:custGeom>
                <a:avLst/>
                <a:gdLst>
                  <a:gd name="T0" fmla="*/ 27 w 27"/>
                  <a:gd name="T1" fmla="*/ 27 h 27"/>
                  <a:gd name="T2" fmla="*/ 13 w 27"/>
                  <a:gd name="T3" fmla="*/ 0 h 27"/>
                  <a:gd name="T4" fmla="*/ 0 w 27"/>
                  <a:gd name="T5" fmla="*/ 0 h 27"/>
                  <a:gd name="T6" fmla="*/ 20 w 27"/>
                  <a:gd name="T7" fmla="*/ 27 h 27"/>
                  <a:gd name="T8" fmla="*/ 27 w 27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7">
                    <a:moveTo>
                      <a:pt x="27" y="27"/>
                    </a:moveTo>
                    <a:cubicBezTo>
                      <a:pt x="20" y="14"/>
                      <a:pt x="13" y="0"/>
                      <a:pt x="1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0" y="27"/>
                      <a:pt x="20" y="27"/>
                      <a:pt x="20" y="27"/>
                    </a:cubicBezTo>
                    <a:lnTo>
                      <a:pt x="27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" name="Freeform 7"/>
              <p:cNvSpPr>
                <a:spLocks/>
              </p:cNvSpPr>
              <p:nvPr/>
            </p:nvSpPr>
            <p:spPr bwMode="auto">
              <a:xfrm>
                <a:off x="6100763" y="3214688"/>
                <a:ext cx="130175" cy="104775"/>
              </a:xfrm>
              <a:custGeom>
                <a:avLst/>
                <a:gdLst>
                  <a:gd name="T0" fmla="*/ 34 w 34"/>
                  <a:gd name="T1" fmla="*/ 0 h 27"/>
                  <a:gd name="T2" fmla="*/ 0 w 34"/>
                  <a:gd name="T3" fmla="*/ 27 h 27"/>
                  <a:gd name="T4" fmla="*/ 34 w 34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27">
                    <a:moveTo>
                      <a:pt x="34" y="0"/>
                    </a:moveTo>
                    <a:cubicBezTo>
                      <a:pt x="34" y="0"/>
                      <a:pt x="0" y="0"/>
                      <a:pt x="0" y="27"/>
                    </a:cubicBezTo>
                    <a:cubicBezTo>
                      <a:pt x="0" y="27"/>
                      <a:pt x="34" y="27"/>
                      <a:pt x="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27" name="Oval 26"/>
          <p:cNvSpPr/>
          <p:nvPr/>
        </p:nvSpPr>
        <p:spPr>
          <a:xfrm>
            <a:off x="6510617" y="4509899"/>
            <a:ext cx="811899" cy="811899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8" name="Group 27"/>
          <p:cNvGrpSpPr/>
          <p:nvPr/>
        </p:nvGrpSpPr>
        <p:grpSpPr>
          <a:xfrm>
            <a:off x="7503314" y="2457208"/>
            <a:ext cx="521996" cy="521996"/>
            <a:chOff x="4720665" y="3435817"/>
            <a:chExt cx="706513" cy="706513"/>
          </a:xfrm>
        </p:grpSpPr>
        <p:sp>
          <p:nvSpPr>
            <p:cNvPr id="29" name="Oval 28"/>
            <p:cNvSpPr/>
            <p:nvPr/>
          </p:nvSpPr>
          <p:spPr>
            <a:xfrm>
              <a:off x="4720665" y="3435817"/>
              <a:ext cx="706513" cy="706513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743049" y="3619796"/>
              <a:ext cx="661745" cy="3540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tx2"/>
                  </a:solidFill>
                  <a:latin typeface="Nevis" panose="02000800000000000000" pitchFamily="2" charset="0"/>
                </a:rPr>
                <a:t>37%</a:t>
              </a:r>
              <a:endParaRPr lang="en-US" sz="1100" b="1" dirty="0">
                <a:solidFill>
                  <a:schemeClr val="tx2"/>
                </a:solidFill>
                <a:latin typeface="Nevis" panose="02000800000000000000" pitchFamily="2" charset="0"/>
              </a:endParaRPr>
            </a:p>
          </p:txBody>
        </p:sp>
      </p:grpSp>
      <p:sp>
        <p:nvSpPr>
          <p:cNvPr id="31" name="Oval 30"/>
          <p:cNvSpPr/>
          <p:nvPr/>
        </p:nvSpPr>
        <p:spPr>
          <a:xfrm>
            <a:off x="7449241" y="2403135"/>
            <a:ext cx="630141" cy="630141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32" name="Group 31"/>
          <p:cNvGrpSpPr/>
          <p:nvPr/>
        </p:nvGrpSpPr>
        <p:grpSpPr>
          <a:xfrm>
            <a:off x="7027482" y="4387844"/>
            <a:ext cx="489435" cy="400752"/>
            <a:chOff x="4665683" y="3435817"/>
            <a:chExt cx="862858" cy="706513"/>
          </a:xfrm>
        </p:grpSpPr>
        <p:sp>
          <p:nvSpPr>
            <p:cNvPr id="33" name="Oval 32"/>
            <p:cNvSpPr/>
            <p:nvPr/>
          </p:nvSpPr>
          <p:spPr>
            <a:xfrm>
              <a:off x="4720665" y="3435817"/>
              <a:ext cx="706513" cy="706513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665683" y="3573394"/>
              <a:ext cx="862858" cy="488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200" b="1" dirty="0">
                  <a:solidFill>
                    <a:schemeClr val="tx2"/>
                  </a:solidFill>
                  <a:latin typeface="Nevis" panose="02000800000000000000" pitchFamily="2" charset="0"/>
                </a:rPr>
                <a:t>23%</a:t>
              </a:r>
              <a:endParaRPr lang="en-US" sz="1200" b="1" dirty="0">
                <a:solidFill>
                  <a:schemeClr val="tx2"/>
                </a:solidFill>
                <a:latin typeface="Nevis" panose="02000800000000000000" pitchFamily="2" charset="0"/>
              </a:endParaRPr>
            </a:p>
          </p:txBody>
        </p:sp>
      </p:grpSp>
      <p:sp>
        <p:nvSpPr>
          <p:cNvPr id="35" name="Oval 34"/>
          <p:cNvSpPr/>
          <p:nvPr/>
        </p:nvSpPr>
        <p:spPr>
          <a:xfrm>
            <a:off x="7017155" y="4346330"/>
            <a:ext cx="483780" cy="483778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36" name="Group 35"/>
          <p:cNvGrpSpPr/>
          <p:nvPr/>
        </p:nvGrpSpPr>
        <p:grpSpPr>
          <a:xfrm>
            <a:off x="4865020" y="5363312"/>
            <a:ext cx="489435" cy="400752"/>
            <a:chOff x="4665683" y="3435817"/>
            <a:chExt cx="862858" cy="706513"/>
          </a:xfrm>
        </p:grpSpPr>
        <p:sp>
          <p:nvSpPr>
            <p:cNvPr id="37" name="Oval 36"/>
            <p:cNvSpPr/>
            <p:nvPr/>
          </p:nvSpPr>
          <p:spPr>
            <a:xfrm>
              <a:off x="4720665" y="3435817"/>
              <a:ext cx="706513" cy="706513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665683" y="3573394"/>
              <a:ext cx="862858" cy="488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200" b="1" dirty="0">
                  <a:solidFill>
                    <a:schemeClr val="tx2"/>
                  </a:solidFill>
                  <a:latin typeface="Nevis" panose="02000800000000000000" pitchFamily="2" charset="0"/>
                </a:rPr>
                <a:t>19%</a:t>
              </a:r>
              <a:endParaRPr lang="en-US" sz="1200" b="1" dirty="0">
                <a:solidFill>
                  <a:schemeClr val="tx2"/>
                </a:solidFill>
                <a:latin typeface="Nevis" panose="02000800000000000000" pitchFamily="2" charset="0"/>
              </a:endParaRPr>
            </a:p>
          </p:txBody>
        </p:sp>
      </p:grpSp>
      <p:sp>
        <p:nvSpPr>
          <p:cNvPr id="39" name="Oval 38"/>
          <p:cNvSpPr/>
          <p:nvPr/>
        </p:nvSpPr>
        <p:spPr>
          <a:xfrm>
            <a:off x="4854693" y="5321798"/>
            <a:ext cx="483780" cy="483778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0" name="Oval 39"/>
          <p:cNvSpPr/>
          <p:nvPr/>
        </p:nvSpPr>
        <p:spPr>
          <a:xfrm>
            <a:off x="4377521" y="1924232"/>
            <a:ext cx="1005732" cy="1005732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41" name="Group 40"/>
          <p:cNvGrpSpPr/>
          <p:nvPr/>
        </p:nvGrpSpPr>
        <p:grpSpPr>
          <a:xfrm>
            <a:off x="4281916" y="2746545"/>
            <a:ext cx="521996" cy="521996"/>
            <a:chOff x="4720665" y="3435817"/>
            <a:chExt cx="706513" cy="706513"/>
          </a:xfrm>
        </p:grpSpPr>
        <p:sp>
          <p:nvSpPr>
            <p:cNvPr id="42" name="Oval 41"/>
            <p:cNvSpPr/>
            <p:nvPr/>
          </p:nvSpPr>
          <p:spPr>
            <a:xfrm>
              <a:off x="4720665" y="3435817"/>
              <a:ext cx="706513" cy="706513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743049" y="3619796"/>
              <a:ext cx="661745" cy="3540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tx2"/>
                  </a:solidFill>
                  <a:latin typeface="Nevis" panose="02000800000000000000" pitchFamily="2" charset="0"/>
                </a:rPr>
                <a:t>21%</a:t>
              </a:r>
              <a:endParaRPr lang="en-US" sz="1100" b="1" dirty="0">
                <a:solidFill>
                  <a:schemeClr val="tx2"/>
                </a:solidFill>
                <a:latin typeface="Nevis" panose="02000800000000000000" pitchFamily="2" charset="0"/>
              </a:endParaRPr>
            </a:p>
          </p:txBody>
        </p:sp>
      </p:grpSp>
      <p:sp>
        <p:nvSpPr>
          <p:cNvPr id="44" name="Oval 43"/>
          <p:cNvSpPr/>
          <p:nvPr/>
        </p:nvSpPr>
        <p:spPr>
          <a:xfrm>
            <a:off x="4227843" y="2692472"/>
            <a:ext cx="630141" cy="630141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6" name="Rectangle 45"/>
          <p:cNvSpPr/>
          <p:nvPr/>
        </p:nvSpPr>
        <p:spPr>
          <a:xfrm>
            <a:off x="8183559" y="2122399"/>
            <a:ext cx="3451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8183559" y="1753067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48" name="Rectangle 47"/>
          <p:cNvSpPr/>
          <p:nvPr/>
        </p:nvSpPr>
        <p:spPr>
          <a:xfrm>
            <a:off x="7601524" y="4881014"/>
            <a:ext cx="3451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601524" y="4511682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50" name="Rectangle 49"/>
          <p:cNvSpPr/>
          <p:nvPr/>
        </p:nvSpPr>
        <p:spPr>
          <a:xfrm>
            <a:off x="602996" y="5208134"/>
            <a:ext cx="3451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546293" y="483880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52" name="Rectangle 51"/>
          <p:cNvSpPr/>
          <p:nvPr/>
        </p:nvSpPr>
        <p:spPr>
          <a:xfrm>
            <a:off x="682767" y="2310860"/>
            <a:ext cx="3451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2626064" y="1941528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4278521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86010" y="4416252"/>
            <a:ext cx="1471440" cy="646331"/>
            <a:chOff x="6372612" y="392839"/>
            <a:chExt cx="2652367" cy="646331"/>
          </a:xfrm>
        </p:grpSpPr>
        <p:grpSp>
          <p:nvGrpSpPr>
            <p:cNvPr id="4" name="Group 3"/>
            <p:cNvGrpSpPr/>
            <p:nvPr/>
          </p:nvGrpSpPr>
          <p:grpSpPr>
            <a:xfrm>
              <a:off x="6502211" y="392839"/>
              <a:ext cx="2522768" cy="646331"/>
              <a:chOff x="6502211" y="402364"/>
              <a:chExt cx="2522768" cy="646331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6502211" y="402364"/>
                <a:ext cx="251128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Calibri" panose="020F0502020204030204" pitchFamily="34" charset="0"/>
                  </a:rPr>
                  <a:t>Project A</a:t>
                </a:r>
                <a:endParaRPr lang="en-US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anose="020F0502020204030204" pitchFamily="34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6502211" y="699847"/>
                <a:ext cx="252276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100" dirty="0">
                    <a:solidFill>
                      <a:schemeClr val="accent1"/>
                    </a:solidFill>
                    <a:latin typeface="+mj-lt"/>
                  </a:rPr>
                  <a:t>Client A</a:t>
                </a:r>
                <a:endParaRPr lang="en-US" sz="1100" dirty="0">
                  <a:solidFill>
                    <a:schemeClr val="accent1"/>
                  </a:solidFill>
                  <a:latin typeface="+mj-lt"/>
                </a:endParaRPr>
              </a:p>
            </p:txBody>
          </p:sp>
        </p:grpSp>
        <p:sp>
          <p:nvSpPr>
            <p:cNvPr id="5" name="Rectangle 4"/>
            <p:cNvSpPr/>
            <p:nvPr/>
          </p:nvSpPr>
          <p:spPr>
            <a:xfrm>
              <a:off x="6372612" y="467883"/>
              <a:ext cx="114181" cy="4438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+mj-lt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793317" y="4387911"/>
            <a:ext cx="1200150" cy="559093"/>
            <a:chOff x="6372612" y="392839"/>
            <a:chExt cx="2652367" cy="559093"/>
          </a:xfrm>
        </p:grpSpPr>
        <p:grpSp>
          <p:nvGrpSpPr>
            <p:cNvPr id="9" name="Group 8"/>
            <p:cNvGrpSpPr/>
            <p:nvPr/>
          </p:nvGrpSpPr>
          <p:grpSpPr>
            <a:xfrm>
              <a:off x="6502211" y="392839"/>
              <a:ext cx="2522768" cy="559093"/>
              <a:chOff x="6502211" y="402364"/>
              <a:chExt cx="2522768" cy="559093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6502212" y="402364"/>
                <a:ext cx="251128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Calibri" panose="020F0502020204030204" pitchFamily="34" charset="0"/>
                  </a:rPr>
                  <a:t>Project B</a:t>
                </a:r>
                <a:endParaRPr lang="en-US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anose="020F0502020204030204" pitchFamily="34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6502211" y="699847"/>
                <a:ext cx="252276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100" dirty="0">
                    <a:solidFill>
                      <a:schemeClr val="accent2"/>
                    </a:solidFill>
                    <a:latin typeface="+mj-lt"/>
                  </a:rPr>
                  <a:t>Client B</a:t>
                </a:r>
                <a:endParaRPr lang="en-US" sz="1100" dirty="0">
                  <a:solidFill>
                    <a:schemeClr val="accent2"/>
                  </a:solidFill>
                  <a:latin typeface="+mj-lt"/>
                </a:endParaRPr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6372612" y="467883"/>
              <a:ext cx="114181" cy="44387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+mj-lt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785629" y="4387913"/>
            <a:ext cx="1474788" cy="559093"/>
            <a:chOff x="6372612" y="392839"/>
            <a:chExt cx="2652367" cy="559093"/>
          </a:xfrm>
        </p:grpSpPr>
        <p:grpSp>
          <p:nvGrpSpPr>
            <p:cNvPr id="14" name="Group 13"/>
            <p:cNvGrpSpPr/>
            <p:nvPr/>
          </p:nvGrpSpPr>
          <p:grpSpPr>
            <a:xfrm>
              <a:off x="6502211" y="392839"/>
              <a:ext cx="2522768" cy="559093"/>
              <a:chOff x="6502211" y="402364"/>
              <a:chExt cx="2522768" cy="559093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6502212" y="402364"/>
                <a:ext cx="251128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Calibri" panose="020F0502020204030204" pitchFamily="34" charset="0"/>
                  </a:rPr>
                  <a:t>Project C</a:t>
                </a:r>
                <a:endParaRPr lang="en-US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anose="020F0502020204030204" pitchFamily="34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6502211" y="699847"/>
                <a:ext cx="252276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100" dirty="0">
                    <a:solidFill>
                      <a:schemeClr val="accent3"/>
                    </a:solidFill>
                    <a:latin typeface="+mj-lt"/>
                  </a:rPr>
                  <a:t>Client C</a:t>
                </a:r>
                <a:endParaRPr lang="en-US" sz="1100" dirty="0">
                  <a:solidFill>
                    <a:schemeClr val="accent3"/>
                  </a:solidFill>
                  <a:latin typeface="+mj-lt"/>
                </a:endParaRPr>
              </a:p>
            </p:txBody>
          </p:sp>
        </p:grpSp>
        <p:sp>
          <p:nvSpPr>
            <p:cNvPr id="15" name="Rectangle 14"/>
            <p:cNvSpPr/>
            <p:nvPr/>
          </p:nvSpPr>
          <p:spPr>
            <a:xfrm>
              <a:off x="6372612" y="467883"/>
              <a:ext cx="114181" cy="44387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+mj-lt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782518" y="1730510"/>
            <a:ext cx="1474788" cy="2551112"/>
            <a:chOff x="4782518" y="2056187"/>
            <a:chExt cx="1474788" cy="2551112"/>
          </a:xfrm>
        </p:grpSpPr>
        <p:sp>
          <p:nvSpPr>
            <p:cNvPr id="19" name="Freeform 5"/>
            <p:cNvSpPr>
              <a:spLocks noEditPoints="1"/>
            </p:cNvSpPr>
            <p:nvPr/>
          </p:nvSpPr>
          <p:spPr bwMode="auto">
            <a:xfrm>
              <a:off x="4782518" y="2427662"/>
              <a:ext cx="1474788" cy="2179637"/>
            </a:xfrm>
            <a:custGeom>
              <a:avLst/>
              <a:gdLst>
                <a:gd name="T0" fmla="*/ 0 w 929"/>
                <a:gd name="T1" fmla="*/ 1373 h 1373"/>
                <a:gd name="T2" fmla="*/ 929 w 929"/>
                <a:gd name="T3" fmla="*/ 1373 h 1373"/>
                <a:gd name="T4" fmla="*/ 929 w 929"/>
                <a:gd name="T5" fmla="*/ 0 h 1373"/>
                <a:gd name="T6" fmla="*/ 0 w 929"/>
                <a:gd name="T7" fmla="*/ 0 h 1373"/>
                <a:gd name="T8" fmla="*/ 0 w 929"/>
                <a:gd name="T9" fmla="*/ 1373 h 1373"/>
                <a:gd name="T10" fmla="*/ 811 w 929"/>
                <a:gd name="T11" fmla="*/ 108 h 1373"/>
                <a:gd name="T12" fmla="*/ 811 w 929"/>
                <a:gd name="T13" fmla="*/ 1269 h 1373"/>
                <a:gd name="T14" fmla="*/ 113 w 929"/>
                <a:gd name="T15" fmla="*/ 1269 h 1373"/>
                <a:gd name="T16" fmla="*/ 113 w 929"/>
                <a:gd name="T17" fmla="*/ 108 h 1373"/>
                <a:gd name="T18" fmla="*/ 811 w 929"/>
                <a:gd name="T19" fmla="*/ 108 h 1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9" h="1373">
                  <a:moveTo>
                    <a:pt x="0" y="1373"/>
                  </a:moveTo>
                  <a:lnTo>
                    <a:pt x="929" y="1373"/>
                  </a:lnTo>
                  <a:lnTo>
                    <a:pt x="929" y="0"/>
                  </a:lnTo>
                  <a:lnTo>
                    <a:pt x="0" y="0"/>
                  </a:lnTo>
                  <a:lnTo>
                    <a:pt x="0" y="1373"/>
                  </a:lnTo>
                  <a:close/>
                  <a:moveTo>
                    <a:pt x="811" y="108"/>
                  </a:moveTo>
                  <a:lnTo>
                    <a:pt x="811" y="1269"/>
                  </a:lnTo>
                  <a:lnTo>
                    <a:pt x="113" y="1269"/>
                  </a:lnTo>
                  <a:lnTo>
                    <a:pt x="113" y="108"/>
                  </a:lnTo>
                  <a:lnTo>
                    <a:pt x="811" y="108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4961906" y="2056187"/>
              <a:ext cx="1143000" cy="307975"/>
            </a:xfrm>
            <a:custGeom>
              <a:avLst/>
              <a:gdLst>
                <a:gd name="T0" fmla="*/ 114 w 720"/>
                <a:gd name="T1" fmla="*/ 0 h 194"/>
                <a:gd name="T2" fmla="*/ 0 w 720"/>
                <a:gd name="T3" fmla="*/ 194 h 194"/>
                <a:gd name="T4" fmla="*/ 720 w 720"/>
                <a:gd name="T5" fmla="*/ 194 h 194"/>
                <a:gd name="T6" fmla="*/ 603 w 720"/>
                <a:gd name="T7" fmla="*/ 0 h 194"/>
                <a:gd name="T8" fmla="*/ 114 w 720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0" h="194">
                  <a:moveTo>
                    <a:pt x="114" y="0"/>
                  </a:moveTo>
                  <a:lnTo>
                    <a:pt x="0" y="194"/>
                  </a:lnTo>
                  <a:lnTo>
                    <a:pt x="720" y="194"/>
                  </a:lnTo>
                  <a:lnTo>
                    <a:pt x="603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1" name="Freeform 7"/>
          <p:cNvSpPr>
            <a:spLocks/>
          </p:cNvSpPr>
          <p:nvPr/>
        </p:nvSpPr>
        <p:spPr bwMode="auto">
          <a:xfrm>
            <a:off x="5049218" y="2359160"/>
            <a:ext cx="904875" cy="522287"/>
          </a:xfrm>
          <a:custGeom>
            <a:avLst/>
            <a:gdLst>
              <a:gd name="T0" fmla="*/ 0 w 570"/>
              <a:gd name="T1" fmla="*/ 167 h 329"/>
              <a:gd name="T2" fmla="*/ 0 w 570"/>
              <a:gd name="T3" fmla="*/ 329 h 329"/>
              <a:gd name="T4" fmla="*/ 570 w 570"/>
              <a:gd name="T5" fmla="*/ 0 h 329"/>
              <a:gd name="T6" fmla="*/ 294 w 570"/>
              <a:gd name="T7" fmla="*/ 0 h 329"/>
              <a:gd name="T8" fmla="*/ 0 w 570"/>
              <a:gd name="T9" fmla="*/ 167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0" h="329">
                <a:moveTo>
                  <a:pt x="0" y="167"/>
                </a:moveTo>
                <a:lnTo>
                  <a:pt x="0" y="329"/>
                </a:lnTo>
                <a:lnTo>
                  <a:pt x="570" y="0"/>
                </a:lnTo>
                <a:lnTo>
                  <a:pt x="294" y="0"/>
                </a:lnTo>
                <a:lnTo>
                  <a:pt x="0" y="167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Freeform 8"/>
          <p:cNvSpPr>
            <a:spLocks/>
          </p:cNvSpPr>
          <p:nvPr/>
        </p:nvSpPr>
        <p:spPr bwMode="auto">
          <a:xfrm>
            <a:off x="5049218" y="293859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" name="Freeform 9"/>
          <p:cNvSpPr>
            <a:spLocks/>
          </p:cNvSpPr>
          <p:nvPr/>
        </p:nvSpPr>
        <p:spPr bwMode="auto">
          <a:xfrm>
            <a:off x="5049218" y="265284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4" name="Freeform 10"/>
          <p:cNvSpPr>
            <a:spLocks/>
          </p:cNvSpPr>
          <p:nvPr/>
        </p:nvSpPr>
        <p:spPr bwMode="auto">
          <a:xfrm>
            <a:off x="5049218" y="2367097"/>
            <a:ext cx="933450" cy="800100"/>
          </a:xfrm>
          <a:custGeom>
            <a:avLst/>
            <a:gdLst>
              <a:gd name="T0" fmla="*/ 588 w 588"/>
              <a:gd name="T1" fmla="*/ 162 h 504"/>
              <a:gd name="T2" fmla="*/ 588 w 588"/>
              <a:gd name="T3" fmla="*/ 0 h 504"/>
              <a:gd name="T4" fmla="*/ 0 w 588"/>
              <a:gd name="T5" fmla="*/ 342 h 504"/>
              <a:gd name="T6" fmla="*/ 0 w 588"/>
              <a:gd name="T7" fmla="*/ 504 h 504"/>
              <a:gd name="T8" fmla="*/ 588 w 588"/>
              <a:gd name="T9" fmla="*/ 16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504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504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5" name="Freeform 11"/>
          <p:cNvSpPr>
            <a:spLocks/>
          </p:cNvSpPr>
          <p:nvPr/>
        </p:nvSpPr>
        <p:spPr bwMode="auto">
          <a:xfrm>
            <a:off x="5049218" y="2359160"/>
            <a:ext cx="409575" cy="236537"/>
          </a:xfrm>
          <a:custGeom>
            <a:avLst/>
            <a:gdLst>
              <a:gd name="T0" fmla="*/ 258 w 258"/>
              <a:gd name="T1" fmla="*/ 0 h 149"/>
              <a:gd name="T2" fmla="*/ 0 w 258"/>
              <a:gd name="T3" fmla="*/ 0 h 149"/>
              <a:gd name="T4" fmla="*/ 0 w 258"/>
              <a:gd name="T5" fmla="*/ 149 h 149"/>
              <a:gd name="T6" fmla="*/ 258 w 258"/>
              <a:gd name="T7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8" h="149">
                <a:moveTo>
                  <a:pt x="258" y="0"/>
                </a:moveTo>
                <a:lnTo>
                  <a:pt x="0" y="0"/>
                </a:lnTo>
                <a:lnTo>
                  <a:pt x="0" y="149"/>
                </a:lnTo>
                <a:lnTo>
                  <a:pt x="258" y="0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6" name="Freeform 12"/>
          <p:cNvSpPr>
            <a:spLocks/>
          </p:cNvSpPr>
          <p:nvPr/>
        </p:nvSpPr>
        <p:spPr bwMode="auto">
          <a:xfrm>
            <a:off x="5049218" y="322434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" name="Freeform 13"/>
          <p:cNvSpPr>
            <a:spLocks/>
          </p:cNvSpPr>
          <p:nvPr/>
        </p:nvSpPr>
        <p:spPr bwMode="auto">
          <a:xfrm>
            <a:off x="5581031" y="3795847"/>
            <a:ext cx="401638" cy="234950"/>
          </a:xfrm>
          <a:custGeom>
            <a:avLst/>
            <a:gdLst>
              <a:gd name="T0" fmla="*/ 0 w 253"/>
              <a:gd name="T1" fmla="*/ 148 h 148"/>
              <a:gd name="T2" fmla="*/ 253 w 253"/>
              <a:gd name="T3" fmla="*/ 148 h 148"/>
              <a:gd name="T4" fmla="*/ 253 w 253"/>
              <a:gd name="T5" fmla="*/ 0 h 148"/>
              <a:gd name="T6" fmla="*/ 0 w 253"/>
              <a:gd name="T7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3" h="148">
                <a:moveTo>
                  <a:pt x="0" y="148"/>
                </a:moveTo>
                <a:lnTo>
                  <a:pt x="253" y="148"/>
                </a:lnTo>
                <a:lnTo>
                  <a:pt x="253" y="0"/>
                </a:lnTo>
                <a:lnTo>
                  <a:pt x="0" y="14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8" name="Freeform 14"/>
          <p:cNvSpPr>
            <a:spLocks/>
          </p:cNvSpPr>
          <p:nvPr/>
        </p:nvSpPr>
        <p:spPr bwMode="auto">
          <a:xfrm>
            <a:off x="5084143" y="3510097"/>
            <a:ext cx="898525" cy="520700"/>
          </a:xfrm>
          <a:custGeom>
            <a:avLst/>
            <a:gdLst>
              <a:gd name="T0" fmla="*/ 566 w 566"/>
              <a:gd name="T1" fmla="*/ 157 h 328"/>
              <a:gd name="T2" fmla="*/ 566 w 566"/>
              <a:gd name="T3" fmla="*/ 0 h 328"/>
              <a:gd name="T4" fmla="*/ 0 w 566"/>
              <a:gd name="T5" fmla="*/ 328 h 328"/>
              <a:gd name="T6" fmla="*/ 277 w 566"/>
              <a:gd name="T7" fmla="*/ 328 h 328"/>
              <a:gd name="T8" fmla="*/ 566 w 566"/>
              <a:gd name="T9" fmla="*/ 157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6" h="328">
                <a:moveTo>
                  <a:pt x="566" y="157"/>
                </a:moveTo>
                <a:lnTo>
                  <a:pt x="566" y="0"/>
                </a:lnTo>
                <a:lnTo>
                  <a:pt x="0" y="328"/>
                </a:lnTo>
                <a:lnTo>
                  <a:pt x="277" y="328"/>
                </a:lnTo>
                <a:lnTo>
                  <a:pt x="566" y="15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9" name="Group 28"/>
          <p:cNvGrpSpPr/>
          <p:nvPr/>
        </p:nvGrpSpPr>
        <p:grpSpPr>
          <a:xfrm>
            <a:off x="682662" y="1742836"/>
            <a:ext cx="1474788" cy="2551112"/>
            <a:chOff x="682662" y="2068513"/>
            <a:chExt cx="1474788" cy="2551112"/>
          </a:xfrm>
        </p:grpSpPr>
        <p:sp>
          <p:nvSpPr>
            <p:cNvPr id="30" name="Freeform 5"/>
            <p:cNvSpPr>
              <a:spLocks noEditPoints="1"/>
            </p:cNvSpPr>
            <p:nvPr/>
          </p:nvSpPr>
          <p:spPr bwMode="auto">
            <a:xfrm>
              <a:off x="682662" y="2439988"/>
              <a:ext cx="1474788" cy="2179637"/>
            </a:xfrm>
            <a:custGeom>
              <a:avLst/>
              <a:gdLst>
                <a:gd name="T0" fmla="*/ 0 w 929"/>
                <a:gd name="T1" fmla="*/ 1373 h 1373"/>
                <a:gd name="T2" fmla="*/ 929 w 929"/>
                <a:gd name="T3" fmla="*/ 1373 h 1373"/>
                <a:gd name="T4" fmla="*/ 929 w 929"/>
                <a:gd name="T5" fmla="*/ 0 h 1373"/>
                <a:gd name="T6" fmla="*/ 0 w 929"/>
                <a:gd name="T7" fmla="*/ 0 h 1373"/>
                <a:gd name="T8" fmla="*/ 0 w 929"/>
                <a:gd name="T9" fmla="*/ 1373 h 1373"/>
                <a:gd name="T10" fmla="*/ 811 w 929"/>
                <a:gd name="T11" fmla="*/ 108 h 1373"/>
                <a:gd name="T12" fmla="*/ 811 w 929"/>
                <a:gd name="T13" fmla="*/ 1269 h 1373"/>
                <a:gd name="T14" fmla="*/ 113 w 929"/>
                <a:gd name="T15" fmla="*/ 1269 h 1373"/>
                <a:gd name="T16" fmla="*/ 113 w 929"/>
                <a:gd name="T17" fmla="*/ 108 h 1373"/>
                <a:gd name="T18" fmla="*/ 811 w 929"/>
                <a:gd name="T19" fmla="*/ 108 h 1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9" h="1373">
                  <a:moveTo>
                    <a:pt x="0" y="1373"/>
                  </a:moveTo>
                  <a:lnTo>
                    <a:pt x="929" y="1373"/>
                  </a:lnTo>
                  <a:lnTo>
                    <a:pt x="929" y="0"/>
                  </a:lnTo>
                  <a:lnTo>
                    <a:pt x="0" y="0"/>
                  </a:lnTo>
                  <a:lnTo>
                    <a:pt x="0" y="1373"/>
                  </a:lnTo>
                  <a:close/>
                  <a:moveTo>
                    <a:pt x="811" y="108"/>
                  </a:moveTo>
                  <a:lnTo>
                    <a:pt x="811" y="1269"/>
                  </a:lnTo>
                  <a:lnTo>
                    <a:pt x="113" y="1269"/>
                  </a:lnTo>
                  <a:lnTo>
                    <a:pt x="113" y="108"/>
                  </a:lnTo>
                  <a:lnTo>
                    <a:pt x="811" y="108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862050" y="2068513"/>
              <a:ext cx="1143000" cy="307975"/>
            </a:xfrm>
            <a:custGeom>
              <a:avLst/>
              <a:gdLst>
                <a:gd name="T0" fmla="*/ 114 w 720"/>
                <a:gd name="T1" fmla="*/ 0 h 194"/>
                <a:gd name="T2" fmla="*/ 0 w 720"/>
                <a:gd name="T3" fmla="*/ 194 h 194"/>
                <a:gd name="T4" fmla="*/ 720 w 720"/>
                <a:gd name="T5" fmla="*/ 194 h 194"/>
                <a:gd name="T6" fmla="*/ 603 w 720"/>
                <a:gd name="T7" fmla="*/ 0 h 194"/>
                <a:gd name="T8" fmla="*/ 114 w 720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0" h="194">
                  <a:moveTo>
                    <a:pt x="114" y="0"/>
                  </a:moveTo>
                  <a:lnTo>
                    <a:pt x="0" y="194"/>
                  </a:lnTo>
                  <a:lnTo>
                    <a:pt x="720" y="194"/>
                  </a:lnTo>
                  <a:lnTo>
                    <a:pt x="603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2" name="Freeform 7"/>
          <p:cNvSpPr>
            <a:spLocks/>
          </p:cNvSpPr>
          <p:nvPr/>
        </p:nvSpPr>
        <p:spPr bwMode="auto">
          <a:xfrm>
            <a:off x="949362" y="2371486"/>
            <a:ext cx="904875" cy="522287"/>
          </a:xfrm>
          <a:custGeom>
            <a:avLst/>
            <a:gdLst>
              <a:gd name="T0" fmla="*/ 0 w 570"/>
              <a:gd name="T1" fmla="*/ 167 h 329"/>
              <a:gd name="T2" fmla="*/ 0 w 570"/>
              <a:gd name="T3" fmla="*/ 329 h 329"/>
              <a:gd name="T4" fmla="*/ 570 w 570"/>
              <a:gd name="T5" fmla="*/ 0 h 329"/>
              <a:gd name="T6" fmla="*/ 294 w 570"/>
              <a:gd name="T7" fmla="*/ 0 h 329"/>
              <a:gd name="T8" fmla="*/ 0 w 570"/>
              <a:gd name="T9" fmla="*/ 167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0" h="329">
                <a:moveTo>
                  <a:pt x="0" y="167"/>
                </a:moveTo>
                <a:lnTo>
                  <a:pt x="0" y="329"/>
                </a:lnTo>
                <a:lnTo>
                  <a:pt x="570" y="0"/>
                </a:lnTo>
                <a:lnTo>
                  <a:pt x="294" y="0"/>
                </a:lnTo>
                <a:lnTo>
                  <a:pt x="0" y="167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3" name="Freeform 8"/>
          <p:cNvSpPr>
            <a:spLocks/>
          </p:cNvSpPr>
          <p:nvPr/>
        </p:nvSpPr>
        <p:spPr bwMode="auto">
          <a:xfrm>
            <a:off x="949362" y="2950923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4" name="Freeform 9"/>
          <p:cNvSpPr>
            <a:spLocks/>
          </p:cNvSpPr>
          <p:nvPr/>
        </p:nvSpPr>
        <p:spPr bwMode="auto">
          <a:xfrm>
            <a:off x="949362" y="2665173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5" name="Freeform 10"/>
          <p:cNvSpPr>
            <a:spLocks/>
          </p:cNvSpPr>
          <p:nvPr/>
        </p:nvSpPr>
        <p:spPr bwMode="auto">
          <a:xfrm>
            <a:off x="949362" y="2379423"/>
            <a:ext cx="933450" cy="800100"/>
          </a:xfrm>
          <a:custGeom>
            <a:avLst/>
            <a:gdLst>
              <a:gd name="T0" fmla="*/ 588 w 588"/>
              <a:gd name="T1" fmla="*/ 162 h 504"/>
              <a:gd name="T2" fmla="*/ 588 w 588"/>
              <a:gd name="T3" fmla="*/ 0 h 504"/>
              <a:gd name="T4" fmla="*/ 0 w 588"/>
              <a:gd name="T5" fmla="*/ 342 h 504"/>
              <a:gd name="T6" fmla="*/ 0 w 588"/>
              <a:gd name="T7" fmla="*/ 504 h 504"/>
              <a:gd name="T8" fmla="*/ 588 w 588"/>
              <a:gd name="T9" fmla="*/ 16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504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504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11"/>
          <p:cNvSpPr>
            <a:spLocks/>
          </p:cNvSpPr>
          <p:nvPr/>
        </p:nvSpPr>
        <p:spPr bwMode="auto">
          <a:xfrm>
            <a:off x="949362" y="2371486"/>
            <a:ext cx="409575" cy="236537"/>
          </a:xfrm>
          <a:custGeom>
            <a:avLst/>
            <a:gdLst>
              <a:gd name="T0" fmla="*/ 258 w 258"/>
              <a:gd name="T1" fmla="*/ 0 h 149"/>
              <a:gd name="T2" fmla="*/ 0 w 258"/>
              <a:gd name="T3" fmla="*/ 0 h 149"/>
              <a:gd name="T4" fmla="*/ 0 w 258"/>
              <a:gd name="T5" fmla="*/ 149 h 149"/>
              <a:gd name="T6" fmla="*/ 258 w 258"/>
              <a:gd name="T7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8" h="149">
                <a:moveTo>
                  <a:pt x="258" y="0"/>
                </a:moveTo>
                <a:lnTo>
                  <a:pt x="0" y="0"/>
                </a:lnTo>
                <a:lnTo>
                  <a:pt x="0" y="149"/>
                </a:lnTo>
                <a:lnTo>
                  <a:pt x="258" y="0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7" name="Freeform 12"/>
          <p:cNvSpPr>
            <a:spLocks/>
          </p:cNvSpPr>
          <p:nvPr/>
        </p:nvSpPr>
        <p:spPr bwMode="auto">
          <a:xfrm>
            <a:off x="949362" y="3236673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8" name="Freeform 13"/>
          <p:cNvSpPr>
            <a:spLocks/>
          </p:cNvSpPr>
          <p:nvPr/>
        </p:nvSpPr>
        <p:spPr bwMode="auto">
          <a:xfrm>
            <a:off x="1481175" y="3808173"/>
            <a:ext cx="401638" cy="234950"/>
          </a:xfrm>
          <a:custGeom>
            <a:avLst/>
            <a:gdLst>
              <a:gd name="T0" fmla="*/ 0 w 253"/>
              <a:gd name="T1" fmla="*/ 148 h 148"/>
              <a:gd name="T2" fmla="*/ 253 w 253"/>
              <a:gd name="T3" fmla="*/ 148 h 148"/>
              <a:gd name="T4" fmla="*/ 253 w 253"/>
              <a:gd name="T5" fmla="*/ 0 h 148"/>
              <a:gd name="T6" fmla="*/ 0 w 253"/>
              <a:gd name="T7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3" h="148">
                <a:moveTo>
                  <a:pt x="0" y="148"/>
                </a:moveTo>
                <a:lnTo>
                  <a:pt x="253" y="148"/>
                </a:lnTo>
                <a:lnTo>
                  <a:pt x="253" y="0"/>
                </a:lnTo>
                <a:lnTo>
                  <a:pt x="0" y="1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9" name="Freeform 14"/>
          <p:cNvSpPr>
            <a:spLocks/>
          </p:cNvSpPr>
          <p:nvPr/>
        </p:nvSpPr>
        <p:spPr bwMode="auto">
          <a:xfrm>
            <a:off x="984287" y="3522423"/>
            <a:ext cx="898525" cy="520700"/>
          </a:xfrm>
          <a:custGeom>
            <a:avLst/>
            <a:gdLst>
              <a:gd name="T0" fmla="*/ 566 w 566"/>
              <a:gd name="T1" fmla="*/ 157 h 328"/>
              <a:gd name="T2" fmla="*/ 566 w 566"/>
              <a:gd name="T3" fmla="*/ 0 h 328"/>
              <a:gd name="T4" fmla="*/ 0 w 566"/>
              <a:gd name="T5" fmla="*/ 328 h 328"/>
              <a:gd name="T6" fmla="*/ 277 w 566"/>
              <a:gd name="T7" fmla="*/ 328 h 328"/>
              <a:gd name="T8" fmla="*/ 566 w 566"/>
              <a:gd name="T9" fmla="*/ 157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6" h="328">
                <a:moveTo>
                  <a:pt x="566" y="157"/>
                </a:moveTo>
                <a:lnTo>
                  <a:pt x="566" y="0"/>
                </a:lnTo>
                <a:lnTo>
                  <a:pt x="0" y="328"/>
                </a:lnTo>
                <a:lnTo>
                  <a:pt x="277" y="328"/>
                </a:lnTo>
                <a:lnTo>
                  <a:pt x="566" y="15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0" name="Group 39"/>
          <p:cNvGrpSpPr/>
          <p:nvPr/>
        </p:nvGrpSpPr>
        <p:grpSpPr>
          <a:xfrm>
            <a:off x="8785629" y="1688060"/>
            <a:ext cx="1474788" cy="2551112"/>
            <a:chOff x="8785629" y="2013737"/>
            <a:chExt cx="1474788" cy="2551112"/>
          </a:xfrm>
        </p:grpSpPr>
        <p:sp>
          <p:nvSpPr>
            <p:cNvPr id="41" name="Freeform 5"/>
            <p:cNvSpPr>
              <a:spLocks noEditPoints="1"/>
            </p:cNvSpPr>
            <p:nvPr/>
          </p:nvSpPr>
          <p:spPr bwMode="auto">
            <a:xfrm>
              <a:off x="8785629" y="2385212"/>
              <a:ext cx="1474788" cy="2179637"/>
            </a:xfrm>
            <a:custGeom>
              <a:avLst/>
              <a:gdLst>
                <a:gd name="T0" fmla="*/ 0 w 929"/>
                <a:gd name="T1" fmla="*/ 1373 h 1373"/>
                <a:gd name="T2" fmla="*/ 929 w 929"/>
                <a:gd name="T3" fmla="*/ 1373 h 1373"/>
                <a:gd name="T4" fmla="*/ 929 w 929"/>
                <a:gd name="T5" fmla="*/ 0 h 1373"/>
                <a:gd name="T6" fmla="*/ 0 w 929"/>
                <a:gd name="T7" fmla="*/ 0 h 1373"/>
                <a:gd name="T8" fmla="*/ 0 w 929"/>
                <a:gd name="T9" fmla="*/ 1373 h 1373"/>
                <a:gd name="T10" fmla="*/ 811 w 929"/>
                <a:gd name="T11" fmla="*/ 108 h 1373"/>
                <a:gd name="T12" fmla="*/ 811 w 929"/>
                <a:gd name="T13" fmla="*/ 1269 h 1373"/>
                <a:gd name="T14" fmla="*/ 113 w 929"/>
                <a:gd name="T15" fmla="*/ 1269 h 1373"/>
                <a:gd name="T16" fmla="*/ 113 w 929"/>
                <a:gd name="T17" fmla="*/ 108 h 1373"/>
                <a:gd name="T18" fmla="*/ 811 w 929"/>
                <a:gd name="T19" fmla="*/ 108 h 1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9" h="1373">
                  <a:moveTo>
                    <a:pt x="0" y="1373"/>
                  </a:moveTo>
                  <a:lnTo>
                    <a:pt x="929" y="1373"/>
                  </a:lnTo>
                  <a:lnTo>
                    <a:pt x="929" y="0"/>
                  </a:lnTo>
                  <a:lnTo>
                    <a:pt x="0" y="0"/>
                  </a:lnTo>
                  <a:lnTo>
                    <a:pt x="0" y="1373"/>
                  </a:lnTo>
                  <a:close/>
                  <a:moveTo>
                    <a:pt x="811" y="108"/>
                  </a:moveTo>
                  <a:lnTo>
                    <a:pt x="811" y="1269"/>
                  </a:lnTo>
                  <a:lnTo>
                    <a:pt x="113" y="1269"/>
                  </a:lnTo>
                  <a:lnTo>
                    <a:pt x="113" y="108"/>
                  </a:lnTo>
                  <a:lnTo>
                    <a:pt x="811" y="108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6"/>
            <p:cNvSpPr>
              <a:spLocks/>
            </p:cNvSpPr>
            <p:nvPr/>
          </p:nvSpPr>
          <p:spPr bwMode="auto">
            <a:xfrm>
              <a:off x="8965017" y="2013737"/>
              <a:ext cx="1143000" cy="307975"/>
            </a:xfrm>
            <a:custGeom>
              <a:avLst/>
              <a:gdLst>
                <a:gd name="T0" fmla="*/ 114 w 720"/>
                <a:gd name="T1" fmla="*/ 0 h 194"/>
                <a:gd name="T2" fmla="*/ 0 w 720"/>
                <a:gd name="T3" fmla="*/ 194 h 194"/>
                <a:gd name="T4" fmla="*/ 720 w 720"/>
                <a:gd name="T5" fmla="*/ 194 h 194"/>
                <a:gd name="T6" fmla="*/ 603 w 720"/>
                <a:gd name="T7" fmla="*/ 0 h 194"/>
                <a:gd name="T8" fmla="*/ 114 w 720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0" h="194">
                  <a:moveTo>
                    <a:pt x="114" y="0"/>
                  </a:moveTo>
                  <a:lnTo>
                    <a:pt x="0" y="194"/>
                  </a:lnTo>
                  <a:lnTo>
                    <a:pt x="720" y="194"/>
                  </a:lnTo>
                  <a:lnTo>
                    <a:pt x="603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3" name="Freeform 7"/>
          <p:cNvSpPr>
            <a:spLocks/>
          </p:cNvSpPr>
          <p:nvPr/>
        </p:nvSpPr>
        <p:spPr bwMode="auto">
          <a:xfrm>
            <a:off x="9052329" y="2316710"/>
            <a:ext cx="904875" cy="522287"/>
          </a:xfrm>
          <a:custGeom>
            <a:avLst/>
            <a:gdLst>
              <a:gd name="T0" fmla="*/ 0 w 570"/>
              <a:gd name="T1" fmla="*/ 167 h 329"/>
              <a:gd name="T2" fmla="*/ 0 w 570"/>
              <a:gd name="T3" fmla="*/ 329 h 329"/>
              <a:gd name="T4" fmla="*/ 570 w 570"/>
              <a:gd name="T5" fmla="*/ 0 h 329"/>
              <a:gd name="T6" fmla="*/ 294 w 570"/>
              <a:gd name="T7" fmla="*/ 0 h 329"/>
              <a:gd name="T8" fmla="*/ 0 w 570"/>
              <a:gd name="T9" fmla="*/ 167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0" h="329">
                <a:moveTo>
                  <a:pt x="0" y="167"/>
                </a:moveTo>
                <a:lnTo>
                  <a:pt x="0" y="329"/>
                </a:lnTo>
                <a:lnTo>
                  <a:pt x="570" y="0"/>
                </a:lnTo>
                <a:lnTo>
                  <a:pt x="294" y="0"/>
                </a:lnTo>
                <a:lnTo>
                  <a:pt x="0" y="167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4" name="Freeform 8"/>
          <p:cNvSpPr>
            <a:spLocks/>
          </p:cNvSpPr>
          <p:nvPr/>
        </p:nvSpPr>
        <p:spPr bwMode="auto">
          <a:xfrm>
            <a:off x="9052329" y="289614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5" name="Freeform 9"/>
          <p:cNvSpPr>
            <a:spLocks/>
          </p:cNvSpPr>
          <p:nvPr/>
        </p:nvSpPr>
        <p:spPr bwMode="auto">
          <a:xfrm>
            <a:off x="9052329" y="261039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6" name="Freeform 10"/>
          <p:cNvSpPr>
            <a:spLocks/>
          </p:cNvSpPr>
          <p:nvPr/>
        </p:nvSpPr>
        <p:spPr bwMode="auto">
          <a:xfrm>
            <a:off x="9052329" y="2324647"/>
            <a:ext cx="933450" cy="800100"/>
          </a:xfrm>
          <a:custGeom>
            <a:avLst/>
            <a:gdLst>
              <a:gd name="T0" fmla="*/ 588 w 588"/>
              <a:gd name="T1" fmla="*/ 162 h 504"/>
              <a:gd name="T2" fmla="*/ 588 w 588"/>
              <a:gd name="T3" fmla="*/ 0 h 504"/>
              <a:gd name="T4" fmla="*/ 0 w 588"/>
              <a:gd name="T5" fmla="*/ 342 h 504"/>
              <a:gd name="T6" fmla="*/ 0 w 588"/>
              <a:gd name="T7" fmla="*/ 504 h 504"/>
              <a:gd name="T8" fmla="*/ 588 w 588"/>
              <a:gd name="T9" fmla="*/ 16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504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504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7" name="Freeform 11"/>
          <p:cNvSpPr>
            <a:spLocks/>
          </p:cNvSpPr>
          <p:nvPr/>
        </p:nvSpPr>
        <p:spPr bwMode="auto">
          <a:xfrm>
            <a:off x="9052329" y="2316710"/>
            <a:ext cx="409575" cy="236537"/>
          </a:xfrm>
          <a:custGeom>
            <a:avLst/>
            <a:gdLst>
              <a:gd name="T0" fmla="*/ 258 w 258"/>
              <a:gd name="T1" fmla="*/ 0 h 149"/>
              <a:gd name="T2" fmla="*/ 0 w 258"/>
              <a:gd name="T3" fmla="*/ 0 h 149"/>
              <a:gd name="T4" fmla="*/ 0 w 258"/>
              <a:gd name="T5" fmla="*/ 149 h 149"/>
              <a:gd name="T6" fmla="*/ 258 w 258"/>
              <a:gd name="T7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8" h="149">
                <a:moveTo>
                  <a:pt x="258" y="0"/>
                </a:moveTo>
                <a:lnTo>
                  <a:pt x="0" y="0"/>
                </a:lnTo>
                <a:lnTo>
                  <a:pt x="0" y="149"/>
                </a:lnTo>
                <a:lnTo>
                  <a:pt x="258" y="0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8" name="Freeform 12"/>
          <p:cNvSpPr>
            <a:spLocks/>
          </p:cNvSpPr>
          <p:nvPr/>
        </p:nvSpPr>
        <p:spPr bwMode="auto">
          <a:xfrm>
            <a:off x="9052329" y="318189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9" name="Freeform 13"/>
          <p:cNvSpPr>
            <a:spLocks/>
          </p:cNvSpPr>
          <p:nvPr/>
        </p:nvSpPr>
        <p:spPr bwMode="auto">
          <a:xfrm>
            <a:off x="9584142" y="3753397"/>
            <a:ext cx="401638" cy="234950"/>
          </a:xfrm>
          <a:custGeom>
            <a:avLst/>
            <a:gdLst>
              <a:gd name="T0" fmla="*/ 0 w 253"/>
              <a:gd name="T1" fmla="*/ 148 h 148"/>
              <a:gd name="T2" fmla="*/ 253 w 253"/>
              <a:gd name="T3" fmla="*/ 148 h 148"/>
              <a:gd name="T4" fmla="*/ 253 w 253"/>
              <a:gd name="T5" fmla="*/ 0 h 148"/>
              <a:gd name="T6" fmla="*/ 0 w 253"/>
              <a:gd name="T7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3" h="148">
                <a:moveTo>
                  <a:pt x="0" y="148"/>
                </a:moveTo>
                <a:lnTo>
                  <a:pt x="253" y="148"/>
                </a:lnTo>
                <a:lnTo>
                  <a:pt x="253" y="0"/>
                </a:lnTo>
                <a:lnTo>
                  <a:pt x="0" y="14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0" name="Freeform 14"/>
          <p:cNvSpPr>
            <a:spLocks/>
          </p:cNvSpPr>
          <p:nvPr/>
        </p:nvSpPr>
        <p:spPr bwMode="auto">
          <a:xfrm>
            <a:off x="9087254" y="3467647"/>
            <a:ext cx="898525" cy="520700"/>
          </a:xfrm>
          <a:custGeom>
            <a:avLst/>
            <a:gdLst>
              <a:gd name="T0" fmla="*/ 566 w 566"/>
              <a:gd name="T1" fmla="*/ 157 h 328"/>
              <a:gd name="T2" fmla="*/ 566 w 566"/>
              <a:gd name="T3" fmla="*/ 0 h 328"/>
              <a:gd name="T4" fmla="*/ 0 w 566"/>
              <a:gd name="T5" fmla="*/ 328 h 328"/>
              <a:gd name="T6" fmla="*/ 277 w 566"/>
              <a:gd name="T7" fmla="*/ 328 h 328"/>
              <a:gd name="T8" fmla="*/ 566 w 566"/>
              <a:gd name="T9" fmla="*/ 157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6" h="328">
                <a:moveTo>
                  <a:pt x="566" y="157"/>
                </a:moveTo>
                <a:lnTo>
                  <a:pt x="566" y="0"/>
                </a:lnTo>
                <a:lnTo>
                  <a:pt x="0" y="328"/>
                </a:lnTo>
                <a:lnTo>
                  <a:pt x="277" y="328"/>
                </a:lnTo>
                <a:lnTo>
                  <a:pt x="566" y="15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1" name="Group 50"/>
          <p:cNvGrpSpPr/>
          <p:nvPr/>
        </p:nvGrpSpPr>
        <p:grpSpPr>
          <a:xfrm>
            <a:off x="2334580" y="3259622"/>
            <a:ext cx="1611119" cy="861705"/>
            <a:chOff x="2334576" y="3585301"/>
            <a:chExt cx="2232025" cy="861706"/>
          </a:xfrm>
        </p:grpSpPr>
        <p:sp>
          <p:nvSpPr>
            <p:cNvPr id="52" name="TextBox 51"/>
            <p:cNvSpPr txBox="1"/>
            <p:nvPr/>
          </p:nvSpPr>
          <p:spPr>
            <a:xfrm>
              <a:off x="2334576" y="3585301"/>
              <a:ext cx="1662601" cy="707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4000" b="1" dirty="0">
                  <a:solidFill>
                    <a:schemeClr val="accent1"/>
                  </a:solidFill>
                  <a:latin typeface="+mj-lt"/>
                  <a:cs typeface="Calibri" panose="020F0502020204030204" pitchFamily="34" charset="0"/>
                </a:rPr>
                <a:t>50%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2349215" y="4108453"/>
              <a:ext cx="221738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On</a:t>
              </a:r>
              <a:r>
                <a:rPr lang="en-US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 </a:t>
              </a:r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progress</a:t>
              </a: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433088" y="3204404"/>
            <a:ext cx="1610022" cy="892553"/>
            <a:chOff x="6433085" y="3530082"/>
            <a:chExt cx="2230506" cy="892554"/>
          </a:xfrm>
        </p:grpSpPr>
        <p:sp>
          <p:nvSpPr>
            <p:cNvPr id="55" name="TextBox 54"/>
            <p:cNvSpPr txBox="1"/>
            <p:nvPr/>
          </p:nvSpPr>
          <p:spPr>
            <a:xfrm>
              <a:off x="6433085" y="3530082"/>
              <a:ext cx="1901232" cy="707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4000" b="1" dirty="0">
                  <a:solidFill>
                    <a:schemeClr val="accent2"/>
                  </a:solidFill>
                  <a:latin typeface="+mj-lt"/>
                  <a:cs typeface="Calibri" panose="020F0502020204030204" pitchFamily="34" charset="0"/>
                </a:rPr>
                <a:t>65%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6446204" y="4084082"/>
              <a:ext cx="22173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On</a:t>
              </a:r>
              <a:r>
                <a:rPr lang="en-US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 </a:t>
              </a:r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progress</a:t>
              </a: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10449318" y="3164668"/>
            <a:ext cx="1600553" cy="927284"/>
            <a:chOff x="10449316" y="3490346"/>
            <a:chExt cx="2217387" cy="927285"/>
          </a:xfrm>
        </p:grpSpPr>
        <p:sp>
          <p:nvSpPr>
            <p:cNvPr id="58" name="TextBox 57"/>
            <p:cNvSpPr txBox="1"/>
            <p:nvPr/>
          </p:nvSpPr>
          <p:spPr>
            <a:xfrm>
              <a:off x="10449316" y="3490346"/>
              <a:ext cx="1751532" cy="707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4000" b="1" dirty="0">
                  <a:solidFill>
                    <a:schemeClr val="accent3"/>
                  </a:solidFill>
                  <a:latin typeface="+mj-lt"/>
                  <a:cs typeface="Calibri" panose="020F0502020204030204" pitchFamily="34" charset="0"/>
                </a:rPr>
                <a:t>35%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0449316" y="4079077"/>
              <a:ext cx="22173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On</a:t>
              </a:r>
              <a:r>
                <a:rPr lang="en-US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 </a:t>
              </a:r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progress</a:t>
              </a:r>
            </a:p>
          </p:txBody>
        </p:sp>
      </p:grpSp>
      <p:sp>
        <p:nvSpPr>
          <p:cNvPr id="60" name="Rectangle 59"/>
          <p:cNvSpPr/>
          <p:nvPr/>
        </p:nvSpPr>
        <p:spPr>
          <a:xfrm>
            <a:off x="8723393" y="4975345"/>
            <a:ext cx="29902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61" name="Rectangle 60"/>
          <p:cNvSpPr/>
          <p:nvPr/>
        </p:nvSpPr>
        <p:spPr>
          <a:xfrm>
            <a:off x="4758659" y="4975345"/>
            <a:ext cx="29902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62" name="Rectangle 61"/>
          <p:cNvSpPr/>
          <p:nvPr/>
        </p:nvSpPr>
        <p:spPr>
          <a:xfrm>
            <a:off x="655970" y="4975345"/>
            <a:ext cx="29902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</p:spTree>
    <p:extLst>
      <p:ext uri="{BB962C8B-B14F-4D97-AF65-F5344CB8AC3E}">
        <p14:creationId xmlns:p14="http://schemas.microsoft.com/office/powerpoint/2010/main" val="40241964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" name="그룹 26"/>
          <p:cNvGrpSpPr/>
          <p:nvPr/>
        </p:nvGrpSpPr>
        <p:grpSpPr>
          <a:xfrm>
            <a:off x="2214532" y="3114634"/>
            <a:ext cx="1306709" cy="645142"/>
            <a:chOff x="3931564" y="2921680"/>
            <a:chExt cx="412726" cy="294805"/>
          </a:xfrm>
          <a:effectLst/>
        </p:grpSpPr>
        <p:grpSp>
          <p:nvGrpSpPr>
            <p:cNvPr id="4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40%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Products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5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1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ube 7"/>
          <p:cNvSpPr/>
          <p:nvPr/>
        </p:nvSpPr>
        <p:spPr>
          <a:xfrm>
            <a:off x="1475152" y="3356783"/>
            <a:ext cx="721895" cy="2166291"/>
          </a:xfrm>
          <a:prstGeom prst="cube">
            <a:avLst/>
          </a:prstGeom>
          <a:solidFill>
            <a:schemeClr val="accent1"/>
          </a:solidFill>
          <a:ln w="6350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be 8"/>
          <p:cNvSpPr/>
          <p:nvPr/>
        </p:nvSpPr>
        <p:spPr>
          <a:xfrm>
            <a:off x="1483895" y="2406087"/>
            <a:ext cx="721895" cy="3116987"/>
          </a:xfrm>
          <a:prstGeom prst="cube">
            <a:avLst/>
          </a:prstGeom>
          <a:solidFill>
            <a:schemeClr val="accent1">
              <a:alpha val="30000"/>
            </a:schemeClr>
          </a:solidFill>
          <a:ln w="6350">
            <a:solidFill>
              <a:schemeClr val="accent1">
                <a:alpha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그룹 26"/>
          <p:cNvGrpSpPr/>
          <p:nvPr/>
        </p:nvGrpSpPr>
        <p:grpSpPr>
          <a:xfrm>
            <a:off x="2214532" y="2168630"/>
            <a:ext cx="1306709" cy="645142"/>
            <a:chOff x="3931564" y="2921680"/>
            <a:chExt cx="412726" cy="294805"/>
          </a:xfrm>
          <a:effectLst/>
        </p:grpSpPr>
        <p:grpSp>
          <p:nvGrpSpPr>
            <p:cNvPr id="11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60%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Total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12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1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그룹 26"/>
          <p:cNvGrpSpPr/>
          <p:nvPr/>
        </p:nvGrpSpPr>
        <p:grpSpPr>
          <a:xfrm>
            <a:off x="4636890" y="4061118"/>
            <a:ext cx="1306709" cy="645142"/>
            <a:chOff x="3931564" y="2921680"/>
            <a:chExt cx="412726" cy="294805"/>
          </a:xfrm>
          <a:effectLst/>
        </p:grpSpPr>
        <p:grpSp>
          <p:nvGrpSpPr>
            <p:cNvPr id="16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18%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Products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17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2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Cube 19"/>
          <p:cNvSpPr/>
          <p:nvPr/>
        </p:nvSpPr>
        <p:spPr>
          <a:xfrm>
            <a:off x="3897510" y="4294877"/>
            <a:ext cx="721895" cy="1228197"/>
          </a:xfrm>
          <a:prstGeom prst="cube">
            <a:avLst/>
          </a:prstGeom>
          <a:solidFill>
            <a:schemeClr val="accent2"/>
          </a:solidFill>
          <a:ln w="6350">
            <a:solidFill>
              <a:schemeClr val="accent2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ube 20"/>
          <p:cNvSpPr/>
          <p:nvPr/>
        </p:nvSpPr>
        <p:spPr>
          <a:xfrm>
            <a:off x="3891414" y="2406087"/>
            <a:ext cx="721895" cy="3116987"/>
          </a:xfrm>
          <a:prstGeom prst="cube">
            <a:avLst/>
          </a:prstGeom>
          <a:solidFill>
            <a:schemeClr val="accent2">
              <a:alpha val="30000"/>
            </a:schemeClr>
          </a:solidFill>
          <a:ln w="6350">
            <a:solidFill>
              <a:schemeClr val="accent2">
                <a:lumMod val="50000"/>
                <a:alpha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그룹 26"/>
          <p:cNvGrpSpPr/>
          <p:nvPr/>
        </p:nvGrpSpPr>
        <p:grpSpPr>
          <a:xfrm>
            <a:off x="4636890" y="2168630"/>
            <a:ext cx="1306709" cy="645142"/>
            <a:chOff x="3931564" y="2921680"/>
            <a:chExt cx="412726" cy="294805"/>
          </a:xfrm>
          <a:effectLst/>
        </p:grpSpPr>
        <p:grpSp>
          <p:nvGrpSpPr>
            <p:cNvPr id="23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25" name="TextBox 24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60%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Total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24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2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그룹 26"/>
          <p:cNvGrpSpPr/>
          <p:nvPr/>
        </p:nvGrpSpPr>
        <p:grpSpPr>
          <a:xfrm>
            <a:off x="7041762" y="2577689"/>
            <a:ext cx="1306709" cy="645142"/>
            <a:chOff x="3931564" y="2921680"/>
            <a:chExt cx="412726" cy="294805"/>
          </a:xfrm>
          <a:effectLst/>
        </p:grpSpPr>
        <p:grpSp>
          <p:nvGrpSpPr>
            <p:cNvPr id="28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30" name="TextBox 29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55%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Products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29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3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Cube 31"/>
          <p:cNvSpPr/>
          <p:nvPr/>
        </p:nvSpPr>
        <p:spPr>
          <a:xfrm>
            <a:off x="6302382" y="2813773"/>
            <a:ext cx="721895" cy="2709302"/>
          </a:xfrm>
          <a:prstGeom prst="cub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Cube 32"/>
          <p:cNvSpPr/>
          <p:nvPr/>
        </p:nvSpPr>
        <p:spPr>
          <a:xfrm>
            <a:off x="6302381" y="2406087"/>
            <a:ext cx="721895" cy="3116987"/>
          </a:xfrm>
          <a:prstGeom prst="cube">
            <a:avLst/>
          </a:prstGeom>
          <a:solidFill>
            <a:schemeClr val="accent3">
              <a:alpha val="30000"/>
            </a:schemeClr>
          </a:solidFill>
          <a:ln w="6350">
            <a:solidFill>
              <a:schemeClr val="accent3">
                <a:lumMod val="50000"/>
                <a:alpha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그룹 26"/>
          <p:cNvGrpSpPr/>
          <p:nvPr/>
        </p:nvGrpSpPr>
        <p:grpSpPr>
          <a:xfrm>
            <a:off x="7041762" y="1766121"/>
            <a:ext cx="1306709" cy="645142"/>
            <a:chOff x="3931564" y="2921680"/>
            <a:chExt cx="412726" cy="294805"/>
          </a:xfrm>
          <a:effectLst/>
        </p:grpSpPr>
        <p:grpSp>
          <p:nvGrpSpPr>
            <p:cNvPr id="35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37" name="TextBox 36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60%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Total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36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3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그룹 26"/>
          <p:cNvGrpSpPr/>
          <p:nvPr/>
        </p:nvGrpSpPr>
        <p:grpSpPr>
          <a:xfrm>
            <a:off x="9455377" y="3536311"/>
            <a:ext cx="1306709" cy="645142"/>
            <a:chOff x="3931564" y="2921680"/>
            <a:chExt cx="412726" cy="294805"/>
          </a:xfrm>
          <a:effectLst/>
        </p:grpSpPr>
        <p:grpSp>
          <p:nvGrpSpPr>
            <p:cNvPr id="40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42" name="TextBox 41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30%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Products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41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4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Cube 43"/>
          <p:cNvSpPr/>
          <p:nvPr/>
        </p:nvSpPr>
        <p:spPr>
          <a:xfrm>
            <a:off x="8715997" y="3759472"/>
            <a:ext cx="721895" cy="1763602"/>
          </a:xfrm>
          <a:prstGeom prst="cube">
            <a:avLst/>
          </a:prstGeom>
          <a:solidFill>
            <a:schemeClr val="accent4"/>
          </a:solidFill>
          <a:ln w="6350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Cube 44"/>
          <p:cNvSpPr/>
          <p:nvPr/>
        </p:nvSpPr>
        <p:spPr>
          <a:xfrm>
            <a:off x="8715996" y="2406087"/>
            <a:ext cx="721895" cy="3116987"/>
          </a:xfrm>
          <a:prstGeom prst="cube">
            <a:avLst/>
          </a:prstGeom>
          <a:solidFill>
            <a:schemeClr val="accent4">
              <a:alpha val="30000"/>
            </a:schemeClr>
          </a:solidFill>
          <a:ln w="6350">
            <a:solidFill>
              <a:schemeClr val="accent4">
                <a:lumMod val="50000"/>
                <a:alpha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6" name="그룹 26"/>
          <p:cNvGrpSpPr/>
          <p:nvPr/>
        </p:nvGrpSpPr>
        <p:grpSpPr>
          <a:xfrm>
            <a:off x="9455377" y="2168630"/>
            <a:ext cx="1306709" cy="645142"/>
            <a:chOff x="3931564" y="2921680"/>
            <a:chExt cx="412726" cy="294805"/>
          </a:xfrm>
          <a:effectLst/>
        </p:grpSpPr>
        <p:grpSp>
          <p:nvGrpSpPr>
            <p:cNvPr id="47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60%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Total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48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4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1" name="직선 연결선 200"/>
          <p:cNvCxnSpPr>
            <a:stCxn id="33" idx="0"/>
          </p:cNvCxnSpPr>
          <p:nvPr/>
        </p:nvCxnSpPr>
        <p:spPr>
          <a:xfrm flipV="1">
            <a:off x="6753565" y="2004922"/>
            <a:ext cx="287474" cy="401165"/>
          </a:xfrm>
          <a:prstGeom prst="line">
            <a:avLst/>
          </a:prstGeom>
          <a:ln w="12700" cap="rnd">
            <a:solidFill>
              <a:schemeClr val="accent3"/>
            </a:solidFill>
            <a:prstDash val="sysDot"/>
            <a:head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550F5B0D-B38D-47FE-9733-2B2FEE14D23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938" b="35938"/>
          <a:stretch>
            <a:fillRect/>
          </a:stretch>
        </p:blipFill>
        <p:spPr/>
      </p:pic>
      <p:cxnSp>
        <p:nvCxnSpPr>
          <p:cNvPr id="5" name="Straight Connector 4"/>
          <p:cNvCxnSpPr/>
          <p:nvPr/>
        </p:nvCxnSpPr>
        <p:spPr>
          <a:xfrm flipH="1">
            <a:off x="8512" y="427383"/>
            <a:ext cx="189980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0" y="150384"/>
            <a:ext cx="2085827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1200" spc="1000" dirty="0">
                <a:solidFill>
                  <a:schemeClr val="bg1"/>
                </a:solidFill>
                <a:latin typeface="+mj-lt"/>
              </a:rPr>
              <a:t>SKY.THEME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14501" y="991225"/>
            <a:ext cx="6563015" cy="144655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+mj-lt"/>
              </a:rPr>
              <a:t>Great companies are built</a:t>
            </a:r>
          </a:p>
          <a:p>
            <a:pPr algn="ctr"/>
            <a:r>
              <a:rPr lang="en-US" sz="4400" dirty="0">
                <a:solidFill>
                  <a:schemeClr val="bg1"/>
                </a:solidFill>
                <a:latin typeface="+mj-lt"/>
              </a:rPr>
              <a:t>on great product</a:t>
            </a:r>
          </a:p>
        </p:txBody>
      </p:sp>
      <p:sp>
        <p:nvSpPr>
          <p:cNvPr id="8" name="Rectangle 7"/>
          <p:cNvSpPr/>
          <p:nvPr/>
        </p:nvSpPr>
        <p:spPr>
          <a:xfrm>
            <a:off x="580268" y="3887162"/>
            <a:ext cx="52932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0268" y="3579385"/>
            <a:ext cx="822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01</a:t>
            </a:r>
          </a:p>
        </p:txBody>
      </p:sp>
      <p:sp>
        <p:nvSpPr>
          <p:cNvPr id="10" name="Rectangle 9"/>
          <p:cNvSpPr/>
          <p:nvPr/>
        </p:nvSpPr>
        <p:spPr>
          <a:xfrm>
            <a:off x="6318459" y="3887162"/>
            <a:ext cx="52932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18459" y="3579385"/>
            <a:ext cx="899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02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224788" y="5141988"/>
            <a:ext cx="9742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</p:spTree>
    <p:extLst>
      <p:ext uri="{BB962C8B-B14F-4D97-AF65-F5344CB8AC3E}">
        <p14:creationId xmlns:p14="http://schemas.microsoft.com/office/powerpoint/2010/main" val="26249194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" name="그룹 21"/>
          <p:cNvGrpSpPr/>
          <p:nvPr/>
        </p:nvGrpSpPr>
        <p:grpSpPr>
          <a:xfrm>
            <a:off x="7324481" y="3752262"/>
            <a:ext cx="1308662" cy="630310"/>
            <a:chOff x="1158618" y="3522370"/>
            <a:chExt cx="1081539" cy="520917"/>
          </a:xfrm>
          <a:effectLst/>
        </p:grpSpPr>
        <p:sp>
          <p:nvSpPr>
            <p:cNvPr id="4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4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5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6" name="그룹 21"/>
          <p:cNvGrpSpPr/>
          <p:nvPr/>
        </p:nvGrpSpPr>
        <p:grpSpPr>
          <a:xfrm>
            <a:off x="7324481" y="3404648"/>
            <a:ext cx="1308662" cy="630310"/>
            <a:chOff x="1158618" y="3522370"/>
            <a:chExt cx="1081539" cy="520917"/>
          </a:xfrm>
          <a:effectLst/>
        </p:grpSpPr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4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8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9" name="그룹 21"/>
          <p:cNvGrpSpPr/>
          <p:nvPr/>
        </p:nvGrpSpPr>
        <p:grpSpPr>
          <a:xfrm>
            <a:off x="7324481" y="3054308"/>
            <a:ext cx="1308662" cy="630310"/>
            <a:chOff x="1158618" y="3522370"/>
            <a:chExt cx="1081539" cy="520917"/>
          </a:xfrm>
          <a:effectLst/>
        </p:grpSpPr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4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12" name="그룹 21"/>
          <p:cNvGrpSpPr/>
          <p:nvPr/>
        </p:nvGrpSpPr>
        <p:grpSpPr>
          <a:xfrm>
            <a:off x="5431033" y="3803415"/>
            <a:ext cx="1308662" cy="630310"/>
            <a:chOff x="1158618" y="3522370"/>
            <a:chExt cx="1081539" cy="520917"/>
          </a:xfrm>
          <a:effectLst/>
        </p:grpSpPr>
        <p:sp>
          <p:nvSpPr>
            <p:cNvPr id="13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3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15" name="그룹 21"/>
          <p:cNvGrpSpPr/>
          <p:nvPr/>
        </p:nvGrpSpPr>
        <p:grpSpPr>
          <a:xfrm>
            <a:off x="5431033" y="3488260"/>
            <a:ext cx="1308662" cy="630310"/>
            <a:chOff x="1158618" y="3522370"/>
            <a:chExt cx="1081539" cy="520917"/>
          </a:xfrm>
          <a:effectLst/>
        </p:grpSpPr>
        <p:sp>
          <p:nvSpPr>
            <p:cNvPr id="16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3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17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18" name="그룹 21"/>
          <p:cNvGrpSpPr/>
          <p:nvPr/>
        </p:nvGrpSpPr>
        <p:grpSpPr>
          <a:xfrm>
            <a:off x="1644137" y="3899497"/>
            <a:ext cx="1308662" cy="630312"/>
            <a:chOff x="1158618" y="3522370"/>
            <a:chExt cx="1081539" cy="520919"/>
          </a:xfrm>
          <a:effectLst/>
        </p:grpSpPr>
        <p:sp>
          <p:nvSpPr>
            <p:cNvPr id="19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1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1158618" y="3703422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21" name="그룹 21"/>
          <p:cNvGrpSpPr/>
          <p:nvPr/>
        </p:nvGrpSpPr>
        <p:grpSpPr>
          <a:xfrm>
            <a:off x="1644137" y="3602496"/>
            <a:ext cx="1308662" cy="630312"/>
            <a:chOff x="1158618" y="3522370"/>
            <a:chExt cx="1081539" cy="520919"/>
          </a:xfrm>
          <a:effectLst/>
        </p:grpSpPr>
        <p:sp>
          <p:nvSpPr>
            <p:cNvPr id="22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1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23" name="Freeform 11"/>
            <p:cNvSpPr>
              <a:spLocks/>
            </p:cNvSpPr>
            <p:nvPr/>
          </p:nvSpPr>
          <p:spPr bwMode="auto">
            <a:xfrm>
              <a:off x="1158618" y="3703422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24" name="그룹 60"/>
          <p:cNvGrpSpPr/>
          <p:nvPr/>
        </p:nvGrpSpPr>
        <p:grpSpPr>
          <a:xfrm>
            <a:off x="1858669" y="2458003"/>
            <a:ext cx="878802" cy="1294259"/>
            <a:chOff x="3119673" y="1444535"/>
            <a:chExt cx="726283" cy="1069635"/>
          </a:xfrm>
          <a:effectLst/>
        </p:grpSpPr>
        <p:grpSp>
          <p:nvGrpSpPr>
            <p:cNvPr id="25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1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28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cxnSp>
          <p:nvCxnSpPr>
            <p:cNvPr id="26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1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그룹 21"/>
          <p:cNvGrpSpPr/>
          <p:nvPr/>
        </p:nvGrpSpPr>
        <p:grpSpPr>
          <a:xfrm>
            <a:off x="3537585" y="3917653"/>
            <a:ext cx="1308662" cy="630310"/>
            <a:chOff x="1158618" y="3522370"/>
            <a:chExt cx="1081539" cy="520917"/>
          </a:xfrm>
          <a:effectLst/>
        </p:grpSpPr>
        <p:sp>
          <p:nvSpPr>
            <p:cNvPr id="30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2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2">
                  <a:lumMod val="50000"/>
                </a:schemeClr>
              </a:fgClr>
              <a:bgClr>
                <a:schemeClr val="accent2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32" name="그룹 60"/>
          <p:cNvGrpSpPr/>
          <p:nvPr/>
        </p:nvGrpSpPr>
        <p:grpSpPr>
          <a:xfrm>
            <a:off x="3752117" y="2773157"/>
            <a:ext cx="878802" cy="1294259"/>
            <a:chOff x="3119673" y="1444535"/>
            <a:chExt cx="726283" cy="1069635"/>
          </a:xfrm>
          <a:effectLst/>
        </p:grpSpPr>
        <p:grpSp>
          <p:nvGrpSpPr>
            <p:cNvPr id="33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35" name="Freeform 9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2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36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cxnSp>
          <p:nvCxnSpPr>
            <p:cNvPr id="34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2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그룹 21"/>
          <p:cNvGrpSpPr/>
          <p:nvPr/>
        </p:nvGrpSpPr>
        <p:grpSpPr>
          <a:xfrm>
            <a:off x="5431033" y="3182619"/>
            <a:ext cx="1308662" cy="630310"/>
            <a:chOff x="1158618" y="3522370"/>
            <a:chExt cx="1081539" cy="520917"/>
          </a:xfrm>
          <a:effectLst/>
        </p:grpSpPr>
        <p:sp>
          <p:nvSpPr>
            <p:cNvPr id="38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3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39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40" name="그룹 60"/>
          <p:cNvGrpSpPr/>
          <p:nvPr/>
        </p:nvGrpSpPr>
        <p:grpSpPr>
          <a:xfrm>
            <a:off x="5645565" y="2038123"/>
            <a:ext cx="878802" cy="1294259"/>
            <a:chOff x="3119673" y="1444535"/>
            <a:chExt cx="726283" cy="1069635"/>
          </a:xfrm>
          <a:effectLst/>
        </p:grpSpPr>
        <p:grpSp>
          <p:nvGrpSpPr>
            <p:cNvPr id="41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43" name="Freeform 9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3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44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cxnSp>
          <p:nvCxnSpPr>
            <p:cNvPr id="42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3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그룹 21"/>
          <p:cNvGrpSpPr/>
          <p:nvPr/>
        </p:nvGrpSpPr>
        <p:grpSpPr>
          <a:xfrm>
            <a:off x="7324481" y="2671737"/>
            <a:ext cx="1308662" cy="630310"/>
            <a:chOff x="1158618" y="3522370"/>
            <a:chExt cx="1081539" cy="520917"/>
          </a:xfrm>
          <a:effectLst/>
        </p:grpSpPr>
        <p:sp>
          <p:nvSpPr>
            <p:cNvPr id="46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4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47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48" name="그룹 60"/>
          <p:cNvGrpSpPr/>
          <p:nvPr/>
        </p:nvGrpSpPr>
        <p:grpSpPr>
          <a:xfrm>
            <a:off x="7539013" y="1527241"/>
            <a:ext cx="878802" cy="1294259"/>
            <a:chOff x="3119673" y="1444535"/>
            <a:chExt cx="726283" cy="1069635"/>
          </a:xfrm>
          <a:effectLst/>
        </p:grpSpPr>
        <p:grpSp>
          <p:nvGrpSpPr>
            <p:cNvPr id="49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51" name="Freeform 9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4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52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cxnSp>
          <p:nvCxnSpPr>
            <p:cNvPr id="50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4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그룹 21"/>
          <p:cNvGrpSpPr/>
          <p:nvPr/>
        </p:nvGrpSpPr>
        <p:grpSpPr>
          <a:xfrm>
            <a:off x="9217928" y="3923905"/>
            <a:ext cx="1308662" cy="630310"/>
            <a:chOff x="1158618" y="3522370"/>
            <a:chExt cx="1081539" cy="520917"/>
          </a:xfrm>
          <a:effectLst/>
        </p:grpSpPr>
        <p:sp>
          <p:nvSpPr>
            <p:cNvPr id="54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5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55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5">
                  <a:lumMod val="50000"/>
                </a:schemeClr>
              </a:fgClr>
              <a:bgClr>
                <a:schemeClr val="accent5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56" name="그룹 60"/>
          <p:cNvGrpSpPr/>
          <p:nvPr/>
        </p:nvGrpSpPr>
        <p:grpSpPr>
          <a:xfrm>
            <a:off x="9432460" y="2779409"/>
            <a:ext cx="878802" cy="1294259"/>
            <a:chOff x="3119673" y="1444535"/>
            <a:chExt cx="726283" cy="1069635"/>
          </a:xfrm>
          <a:effectLst/>
        </p:grpSpPr>
        <p:grpSp>
          <p:nvGrpSpPr>
            <p:cNvPr id="57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59" name="Freeform 9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5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60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cxnSp>
          <p:nvCxnSpPr>
            <p:cNvPr id="58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5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85"/>
          <p:cNvGrpSpPr>
            <a:grpSpLocks/>
          </p:cNvGrpSpPr>
          <p:nvPr/>
        </p:nvGrpSpPr>
        <p:grpSpPr bwMode="auto">
          <a:xfrm>
            <a:off x="5930718" y="2295283"/>
            <a:ext cx="308493" cy="308493"/>
            <a:chOff x="0" y="0"/>
            <a:chExt cx="575" cy="575"/>
          </a:xfrm>
          <a:solidFill>
            <a:schemeClr val="bg1"/>
          </a:solidFill>
          <a:effectLst/>
        </p:grpSpPr>
        <p:sp>
          <p:nvSpPr>
            <p:cNvPr id="62" name="AutoShape 83"/>
            <p:cNvSpPr>
              <a:spLocks/>
            </p:cNvSpPr>
            <p:nvPr/>
          </p:nvSpPr>
          <p:spPr bwMode="auto">
            <a:xfrm>
              <a:off x="0" y="144"/>
              <a:ext cx="431" cy="43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w 21600"/>
                <a:gd name="T43" fmla="*/ 0 h 21600"/>
                <a:gd name="T44" fmla="*/ 0 w 21600"/>
                <a:gd name="T45" fmla="*/ 0 h 21600"/>
                <a:gd name="T46" fmla="*/ 0 w 21600"/>
                <a:gd name="T47" fmla="*/ 0 h 21600"/>
                <a:gd name="T48" fmla="*/ 0 w 21600"/>
                <a:gd name="T49" fmla="*/ 0 h 21600"/>
                <a:gd name="T50" fmla="*/ 0 w 21600"/>
                <a:gd name="T51" fmla="*/ 0 h 21600"/>
                <a:gd name="T52" fmla="*/ 0 w 21600"/>
                <a:gd name="T53" fmla="*/ 0 h 21600"/>
                <a:gd name="T54" fmla="*/ 0 w 21600"/>
                <a:gd name="T55" fmla="*/ 0 h 21600"/>
                <a:gd name="T56" fmla="*/ 0 w 21600"/>
                <a:gd name="T57" fmla="*/ 0 h 21600"/>
                <a:gd name="T58" fmla="*/ 0 w 21600"/>
                <a:gd name="T59" fmla="*/ 0 h 21600"/>
                <a:gd name="T60" fmla="*/ 0 w 21600"/>
                <a:gd name="T61" fmla="*/ 0 h 21600"/>
                <a:gd name="T62" fmla="*/ 0 w 21600"/>
                <a:gd name="T63" fmla="*/ 0 h 21600"/>
                <a:gd name="T64" fmla="*/ 0 w 21600"/>
                <a:gd name="T65" fmla="*/ 0 h 21600"/>
                <a:gd name="T66" fmla="*/ 0 w 21600"/>
                <a:gd name="T67" fmla="*/ 0 h 21600"/>
                <a:gd name="T68" fmla="*/ 0 w 21600"/>
                <a:gd name="T69" fmla="*/ 0 h 21600"/>
                <a:gd name="T70" fmla="*/ 0 w 21600"/>
                <a:gd name="T71" fmla="*/ 0 h 21600"/>
                <a:gd name="T72" fmla="*/ 0 w 21600"/>
                <a:gd name="T73" fmla="*/ 0 h 21600"/>
                <a:gd name="T74" fmla="*/ 0 w 21600"/>
                <a:gd name="T75" fmla="*/ 0 h 21600"/>
                <a:gd name="T76" fmla="*/ 0 w 21600"/>
                <a:gd name="T77" fmla="*/ 0 h 21600"/>
                <a:gd name="T78" fmla="*/ 0 w 21600"/>
                <a:gd name="T79" fmla="*/ 0 h 21600"/>
                <a:gd name="T80" fmla="*/ 0 w 21600"/>
                <a:gd name="T81" fmla="*/ 0 h 21600"/>
                <a:gd name="T82" fmla="*/ 0 w 21600"/>
                <a:gd name="T83" fmla="*/ 0 h 21600"/>
                <a:gd name="T84" fmla="*/ 0 w 21600"/>
                <a:gd name="T85" fmla="*/ 0 h 21600"/>
                <a:gd name="T86" fmla="*/ 0 w 21600"/>
                <a:gd name="T87" fmla="*/ 0 h 21600"/>
                <a:gd name="T88" fmla="*/ 0 w 21600"/>
                <a:gd name="T89" fmla="*/ 0 h 21600"/>
                <a:gd name="T90" fmla="*/ 0 w 21600"/>
                <a:gd name="T91" fmla="*/ 0 h 21600"/>
                <a:gd name="T92" fmla="*/ 0 w 21600"/>
                <a:gd name="T93" fmla="*/ 0 h 21600"/>
                <a:gd name="T94" fmla="*/ 0 w 21600"/>
                <a:gd name="T95" fmla="*/ 0 h 21600"/>
                <a:gd name="T96" fmla="*/ 0 w 21600"/>
                <a:gd name="T97" fmla="*/ 0 h 21600"/>
                <a:gd name="T98" fmla="*/ 0 w 21600"/>
                <a:gd name="T99" fmla="*/ 0 h 21600"/>
                <a:gd name="T100" fmla="*/ 0 w 21600"/>
                <a:gd name="T101" fmla="*/ 0 h 21600"/>
                <a:gd name="T102" fmla="*/ 0 w 21600"/>
                <a:gd name="T103" fmla="*/ 0 h 21600"/>
                <a:gd name="T104" fmla="*/ 0 w 21600"/>
                <a:gd name="T105" fmla="*/ 0 h 21600"/>
                <a:gd name="T106" fmla="*/ 0 w 21600"/>
                <a:gd name="T107" fmla="*/ 0 h 21600"/>
                <a:gd name="T108" fmla="*/ 0 w 21600"/>
                <a:gd name="T109" fmla="*/ 0 h 21600"/>
                <a:gd name="T110" fmla="*/ 0 w 21600"/>
                <a:gd name="T111" fmla="*/ 0 h 21600"/>
                <a:gd name="T112" fmla="*/ 0 w 21600"/>
                <a:gd name="T113" fmla="*/ 0 h 21600"/>
                <a:gd name="T114" fmla="*/ 0 w 21600"/>
                <a:gd name="T115" fmla="*/ 0 h 21600"/>
                <a:gd name="T116" fmla="*/ 0 w 21600"/>
                <a:gd name="T117" fmla="*/ 0 h 21600"/>
                <a:gd name="T118" fmla="*/ 0 w 21600"/>
                <a:gd name="T119" fmla="*/ 0 h 21600"/>
                <a:gd name="T120" fmla="*/ 0 w 21600"/>
                <a:gd name="T121" fmla="*/ 0 h 21600"/>
                <a:gd name="T122" fmla="*/ 0 w 21600"/>
                <a:gd name="T123" fmla="*/ 0 h 21600"/>
                <a:gd name="T124" fmla="*/ 0 w 21600"/>
                <a:gd name="T125" fmla="*/ 0 h 216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1600" h="21600">
                  <a:moveTo>
                    <a:pt x="21526" y="8371"/>
                  </a:moveTo>
                  <a:cubicBezTo>
                    <a:pt x="21485" y="8371"/>
                    <a:pt x="20374" y="8371"/>
                    <a:pt x="19057" y="8371"/>
                  </a:cubicBezTo>
                  <a:cubicBezTo>
                    <a:pt x="17740" y="8371"/>
                    <a:pt x="17425" y="7609"/>
                    <a:pt x="18356" y="6678"/>
                  </a:cubicBezTo>
                  <a:cubicBezTo>
                    <a:pt x="19287" y="5747"/>
                    <a:pt x="20073" y="4962"/>
                    <a:pt x="20101" y="4934"/>
                  </a:cubicBezTo>
                  <a:cubicBezTo>
                    <a:pt x="20130" y="4904"/>
                    <a:pt x="20130" y="4858"/>
                    <a:pt x="20101" y="4829"/>
                  </a:cubicBezTo>
                  <a:cubicBezTo>
                    <a:pt x="20073" y="4799"/>
                    <a:pt x="19323" y="4050"/>
                    <a:pt x="18436" y="3163"/>
                  </a:cubicBezTo>
                  <a:cubicBezTo>
                    <a:pt x="17549" y="2276"/>
                    <a:pt x="16800" y="1527"/>
                    <a:pt x="16771" y="1498"/>
                  </a:cubicBezTo>
                  <a:cubicBezTo>
                    <a:pt x="16743" y="1470"/>
                    <a:pt x="16696" y="1470"/>
                    <a:pt x="16667" y="1498"/>
                  </a:cubicBezTo>
                  <a:cubicBezTo>
                    <a:pt x="16638" y="1527"/>
                    <a:pt x="15853" y="2312"/>
                    <a:pt x="14922" y="3243"/>
                  </a:cubicBezTo>
                  <a:cubicBezTo>
                    <a:pt x="13991" y="4174"/>
                    <a:pt x="13229" y="3859"/>
                    <a:pt x="13229" y="2542"/>
                  </a:cubicBezTo>
                  <a:cubicBezTo>
                    <a:pt x="13229" y="1226"/>
                    <a:pt x="13229" y="115"/>
                    <a:pt x="13229" y="74"/>
                  </a:cubicBezTo>
                  <a:cubicBezTo>
                    <a:pt x="13229" y="34"/>
                    <a:pt x="13195" y="0"/>
                    <a:pt x="13155" y="0"/>
                  </a:cubicBezTo>
                  <a:cubicBezTo>
                    <a:pt x="13114" y="0"/>
                    <a:pt x="12054" y="0"/>
                    <a:pt x="10800" y="0"/>
                  </a:cubicBezTo>
                  <a:cubicBezTo>
                    <a:pt x="9546" y="0"/>
                    <a:pt x="8486" y="0"/>
                    <a:pt x="8445" y="0"/>
                  </a:cubicBezTo>
                  <a:cubicBezTo>
                    <a:pt x="8405" y="0"/>
                    <a:pt x="8371" y="34"/>
                    <a:pt x="8371" y="74"/>
                  </a:cubicBezTo>
                  <a:cubicBezTo>
                    <a:pt x="8371" y="115"/>
                    <a:pt x="8371" y="1226"/>
                    <a:pt x="8371" y="2542"/>
                  </a:cubicBezTo>
                  <a:cubicBezTo>
                    <a:pt x="8371" y="3859"/>
                    <a:pt x="7609" y="4174"/>
                    <a:pt x="6678" y="3243"/>
                  </a:cubicBezTo>
                  <a:cubicBezTo>
                    <a:pt x="5747" y="2312"/>
                    <a:pt x="4962" y="1527"/>
                    <a:pt x="4934" y="1498"/>
                  </a:cubicBezTo>
                  <a:cubicBezTo>
                    <a:pt x="4905" y="1470"/>
                    <a:pt x="4858" y="1470"/>
                    <a:pt x="4829" y="1498"/>
                  </a:cubicBezTo>
                  <a:cubicBezTo>
                    <a:pt x="4801" y="1527"/>
                    <a:pt x="4051" y="2276"/>
                    <a:pt x="3164" y="3163"/>
                  </a:cubicBezTo>
                  <a:cubicBezTo>
                    <a:pt x="2277" y="4050"/>
                    <a:pt x="1528" y="4800"/>
                    <a:pt x="1499" y="4829"/>
                  </a:cubicBezTo>
                  <a:cubicBezTo>
                    <a:pt x="1470" y="4857"/>
                    <a:pt x="1470" y="4904"/>
                    <a:pt x="1499" y="4934"/>
                  </a:cubicBezTo>
                  <a:cubicBezTo>
                    <a:pt x="1528" y="4962"/>
                    <a:pt x="2313" y="5747"/>
                    <a:pt x="3244" y="6678"/>
                  </a:cubicBezTo>
                  <a:cubicBezTo>
                    <a:pt x="4175" y="7609"/>
                    <a:pt x="3860" y="8371"/>
                    <a:pt x="2543" y="8371"/>
                  </a:cubicBezTo>
                  <a:cubicBezTo>
                    <a:pt x="1226" y="8371"/>
                    <a:pt x="115" y="8371"/>
                    <a:pt x="74" y="8371"/>
                  </a:cubicBezTo>
                  <a:cubicBezTo>
                    <a:pt x="33" y="8371"/>
                    <a:pt x="0" y="8405"/>
                    <a:pt x="0" y="8445"/>
                  </a:cubicBezTo>
                  <a:cubicBezTo>
                    <a:pt x="0" y="8486"/>
                    <a:pt x="0" y="9546"/>
                    <a:pt x="0" y="10800"/>
                  </a:cubicBezTo>
                  <a:cubicBezTo>
                    <a:pt x="0" y="12055"/>
                    <a:pt x="0" y="13114"/>
                    <a:pt x="0" y="13155"/>
                  </a:cubicBezTo>
                  <a:cubicBezTo>
                    <a:pt x="0" y="13196"/>
                    <a:pt x="33" y="13229"/>
                    <a:pt x="74" y="13229"/>
                  </a:cubicBezTo>
                  <a:cubicBezTo>
                    <a:pt x="115" y="13229"/>
                    <a:pt x="1226" y="13229"/>
                    <a:pt x="2542" y="13229"/>
                  </a:cubicBezTo>
                  <a:cubicBezTo>
                    <a:pt x="3859" y="13229"/>
                    <a:pt x="4175" y="13991"/>
                    <a:pt x="3243" y="14922"/>
                  </a:cubicBezTo>
                  <a:cubicBezTo>
                    <a:pt x="2312" y="15853"/>
                    <a:pt x="1528" y="16638"/>
                    <a:pt x="1499" y="16666"/>
                  </a:cubicBezTo>
                  <a:cubicBezTo>
                    <a:pt x="1470" y="16696"/>
                    <a:pt x="1470" y="16742"/>
                    <a:pt x="1499" y="16771"/>
                  </a:cubicBezTo>
                  <a:cubicBezTo>
                    <a:pt x="1528" y="16800"/>
                    <a:pt x="2277" y="17550"/>
                    <a:pt x="3164" y="18436"/>
                  </a:cubicBezTo>
                  <a:cubicBezTo>
                    <a:pt x="4051" y="19324"/>
                    <a:pt x="4800" y="20072"/>
                    <a:pt x="4829" y="20102"/>
                  </a:cubicBezTo>
                  <a:cubicBezTo>
                    <a:pt x="4857" y="20130"/>
                    <a:pt x="4904" y="20130"/>
                    <a:pt x="4933" y="20102"/>
                  </a:cubicBezTo>
                  <a:cubicBezTo>
                    <a:pt x="4962" y="20072"/>
                    <a:pt x="5747" y="19288"/>
                    <a:pt x="6678" y="18357"/>
                  </a:cubicBezTo>
                  <a:cubicBezTo>
                    <a:pt x="7609" y="17426"/>
                    <a:pt x="8371" y="17741"/>
                    <a:pt x="8371" y="19058"/>
                  </a:cubicBezTo>
                  <a:cubicBezTo>
                    <a:pt x="8371" y="20375"/>
                    <a:pt x="8371" y="21486"/>
                    <a:pt x="8371" y="21526"/>
                  </a:cubicBezTo>
                  <a:cubicBezTo>
                    <a:pt x="8371" y="21567"/>
                    <a:pt x="8405" y="21600"/>
                    <a:pt x="8445" y="21600"/>
                  </a:cubicBezTo>
                  <a:cubicBezTo>
                    <a:pt x="8486" y="21600"/>
                    <a:pt x="9546" y="21600"/>
                    <a:pt x="10800" y="21600"/>
                  </a:cubicBezTo>
                  <a:cubicBezTo>
                    <a:pt x="12054" y="21600"/>
                    <a:pt x="13114" y="21600"/>
                    <a:pt x="13155" y="21600"/>
                  </a:cubicBezTo>
                  <a:cubicBezTo>
                    <a:pt x="13195" y="21600"/>
                    <a:pt x="13229" y="21567"/>
                    <a:pt x="13229" y="21526"/>
                  </a:cubicBezTo>
                  <a:cubicBezTo>
                    <a:pt x="13229" y="21486"/>
                    <a:pt x="13229" y="20375"/>
                    <a:pt x="13229" y="19058"/>
                  </a:cubicBezTo>
                  <a:cubicBezTo>
                    <a:pt x="13229" y="17741"/>
                    <a:pt x="13991" y="17426"/>
                    <a:pt x="14922" y="18356"/>
                  </a:cubicBezTo>
                  <a:cubicBezTo>
                    <a:pt x="15853" y="19288"/>
                    <a:pt x="16639" y="20072"/>
                    <a:pt x="16667" y="20101"/>
                  </a:cubicBezTo>
                  <a:cubicBezTo>
                    <a:pt x="16696" y="20130"/>
                    <a:pt x="16743" y="20130"/>
                    <a:pt x="16771" y="20101"/>
                  </a:cubicBezTo>
                  <a:cubicBezTo>
                    <a:pt x="16800" y="20072"/>
                    <a:pt x="17549" y="19324"/>
                    <a:pt x="18437" y="18436"/>
                  </a:cubicBezTo>
                  <a:cubicBezTo>
                    <a:pt x="19324" y="17550"/>
                    <a:pt x="20073" y="16800"/>
                    <a:pt x="20102" y="16771"/>
                  </a:cubicBezTo>
                  <a:cubicBezTo>
                    <a:pt x="20130" y="16743"/>
                    <a:pt x="20130" y="16696"/>
                    <a:pt x="20102" y="16666"/>
                  </a:cubicBezTo>
                  <a:cubicBezTo>
                    <a:pt x="20073" y="16638"/>
                    <a:pt x="19288" y="15853"/>
                    <a:pt x="18357" y="14922"/>
                  </a:cubicBezTo>
                  <a:cubicBezTo>
                    <a:pt x="17426" y="13991"/>
                    <a:pt x="17741" y="13229"/>
                    <a:pt x="19058" y="13229"/>
                  </a:cubicBezTo>
                  <a:cubicBezTo>
                    <a:pt x="20374" y="13229"/>
                    <a:pt x="21485" y="13229"/>
                    <a:pt x="21526" y="13229"/>
                  </a:cubicBezTo>
                  <a:cubicBezTo>
                    <a:pt x="21567" y="13229"/>
                    <a:pt x="21600" y="13196"/>
                    <a:pt x="21600" y="13155"/>
                  </a:cubicBezTo>
                  <a:cubicBezTo>
                    <a:pt x="21600" y="13114"/>
                    <a:pt x="21600" y="12055"/>
                    <a:pt x="21600" y="10800"/>
                  </a:cubicBezTo>
                  <a:cubicBezTo>
                    <a:pt x="21600" y="9546"/>
                    <a:pt x="21600" y="8486"/>
                    <a:pt x="21600" y="8445"/>
                  </a:cubicBezTo>
                  <a:cubicBezTo>
                    <a:pt x="21600" y="8405"/>
                    <a:pt x="21567" y="8371"/>
                    <a:pt x="21526" y="8371"/>
                  </a:cubicBezTo>
                  <a:close/>
                  <a:moveTo>
                    <a:pt x="10962" y="14352"/>
                  </a:moveTo>
                  <a:cubicBezTo>
                    <a:pt x="8960" y="14352"/>
                    <a:pt x="7336" y="12728"/>
                    <a:pt x="7336" y="10725"/>
                  </a:cubicBezTo>
                  <a:cubicBezTo>
                    <a:pt x="7336" y="8722"/>
                    <a:pt x="8960" y="7098"/>
                    <a:pt x="10962" y="7098"/>
                  </a:cubicBezTo>
                  <a:cubicBezTo>
                    <a:pt x="12965" y="7098"/>
                    <a:pt x="14589" y="8722"/>
                    <a:pt x="14589" y="10725"/>
                  </a:cubicBezTo>
                  <a:cubicBezTo>
                    <a:pt x="14589" y="12728"/>
                    <a:pt x="12965" y="14352"/>
                    <a:pt x="10962" y="14352"/>
                  </a:cubicBezTo>
                  <a:close/>
                  <a:moveTo>
                    <a:pt x="10962" y="14352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3" name="AutoShape 84"/>
            <p:cNvSpPr>
              <a:spLocks/>
            </p:cNvSpPr>
            <p:nvPr/>
          </p:nvSpPr>
          <p:spPr bwMode="auto">
            <a:xfrm>
              <a:off x="360" y="0"/>
              <a:ext cx="215" cy="2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w 21600"/>
                <a:gd name="T43" fmla="*/ 0 h 21600"/>
                <a:gd name="T44" fmla="*/ 0 w 21600"/>
                <a:gd name="T45" fmla="*/ 0 h 21600"/>
                <a:gd name="T46" fmla="*/ 0 w 21600"/>
                <a:gd name="T47" fmla="*/ 0 h 21600"/>
                <a:gd name="T48" fmla="*/ 0 w 21600"/>
                <a:gd name="T49" fmla="*/ 0 h 21600"/>
                <a:gd name="T50" fmla="*/ 0 w 21600"/>
                <a:gd name="T51" fmla="*/ 0 h 21600"/>
                <a:gd name="T52" fmla="*/ 0 w 21600"/>
                <a:gd name="T53" fmla="*/ 0 h 21600"/>
                <a:gd name="T54" fmla="*/ 0 w 21600"/>
                <a:gd name="T55" fmla="*/ 0 h 21600"/>
                <a:gd name="T56" fmla="*/ 0 w 21600"/>
                <a:gd name="T57" fmla="*/ 0 h 21600"/>
                <a:gd name="T58" fmla="*/ 0 w 21600"/>
                <a:gd name="T59" fmla="*/ 0 h 21600"/>
                <a:gd name="T60" fmla="*/ 0 w 21600"/>
                <a:gd name="T61" fmla="*/ 0 h 21600"/>
                <a:gd name="T62" fmla="*/ 0 w 21600"/>
                <a:gd name="T63" fmla="*/ 0 h 21600"/>
                <a:gd name="T64" fmla="*/ 0 w 21600"/>
                <a:gd name="T65" fmla="*/ 0 h 21600"/>
                <a:gd name="T66" fmla="*/ 0 w 21600"/>
                <a:gd name="T67" fmla="*/ 0 h 21600"/>
                <a:gd name="T68" fmla="*/ 0 w 21600"/>
                <a:gd name="T69" fmla="*/ 0 h 21600"/>
                <a:gd name="T70" fmla="*/ 0 w 21600"/>
                <a:gd name="T71" fmla="*/ 0 h 21600"/>
                <a:gd name="T72" fmla="*/ 0 w 21600"/>
                <a:gd name="T73" fmla="*/ 0 h 21600"/>
                <a:gd name="T74" fmla="*/ 0 w 21600"/>
                <a:gd name="T75" fmla="*/ 0 h 21600"/>
                <a:gd name="T76" fmla="*/ 0 w 21600"/>
                <a:gd name="T77" fmla="*/ 0 h 21600"/>
                <a:gd name="T78" fmla="*/ 0 w 21600"/>
                <a:gd name="T79" fmla="*/ 0 h 21600"/>
                <a:gd name="T80" fmla="*/ 0 w 21600"/>
                <a:gd name="T81" fmla="*/ 0 h 21600"/>
                <a:gd name="T82" fmla="*/ 0 w 21600"/>
                <a:gd name="T83" fmla="*/ 0 h 21600"/>
                <a:gd name="T84" fmla="*/ 0 w 21600"/>
                <a:gd name="T85" fmla="*/ 0 h 21600"/>
                <a:gd name="T86" fmla="*/ 0 w 21600"/>
                <a:gd name="T87" fmla="*/ 0 h 21600"/>
                <a:gd name="T88" fmla="*/ 0 w 21600"/>
                <a:gd name="T89" fmla="*/ 0 h 21600"/>
                <a:gd name="T90" fmla="*/ 0 w 21600"/>
                <a:gd name="T91" fmla="*/ 0 h 21600"/>
                <a:gd name="T92" fmla="*/ 0 w 21600"/>
                <a:gd name="T93" fmla="*/ 0 h 21600"/>
                <a:gd name="T94" fmla="*/ 0 w 21600"/>
                <a:gd name="T95" fmla="*/ 0 h 21600"/>
                <a:gd name="T96" fmla="*/ 0 w 21600"/>
                <a:gd name="T97" fmla="*/ 0 h 21600"/>
                <a:gd name="T98" fmla="*/ 0 w 21600"/>
                <a:gd name="T99" fmla="*/ 0 h 21600"/>
                <a:gd name="T100" fmla="*/ 0 w 21600"/>
                <a:gd name="T101" fmla="*/ 0 h 21600"/>
                <a:gd name="T102" fmla="*/ 0 w 21600"/>
                <a:gd name="T103" fmla="*/ 0 h 21600"/>
                <a:gd name="T104" fmla="*/ 0 w 21600"/>
                <a:gd name="T105" fmla="*/ 0 h 21600"/>
                <a:gd name="T106" fmla="*/ 0 w 21600"/>
                <a:gd name="T107" fmla="*/ 0 h 21600"/>
                <a:gd name="T108" fmla="*/ 0 w 21600"/>
                <a:gd name="T109" fmla="*/ 0 h 21600"/>
                <a:gd name="T110" fmla="*/ 0 w 21600"/>
                <a:gd name="T111" fmla="*/ 0 h 21600"/>
                <a:gd name="T112" fmla="*/ 0 w 21600"/>
                <a:gd name="T113" fmla="*/ 0 h 21600"/>
                <a:gd name="T114" fmla="*/ 0 w 21600"/>
                <a:gd name="T115" fmla="*/ 0 h 21600"/>
                <a:gd name="T116" fmla="*/ 0 w 21600"/>
                <a:gd name="T117" fmla="*/ 0 h 21600"/>
                <a:gd name="T118" fmla="*/ 0 w 21600"/>
                <a:gd name="T119" fmla="*/ 0 h 21600"/>
                <a:gd name="T120" fmla="*/ 0 w 21600"/>
                <a:gd name="T121" fmla="*/ 0 h 21600"/>
                <a:gd name="T122" fmla="*/ 0 w 21600"/>
                <a:gd name="T123" fmla="*/ 0 h 21600"/>
                <a:gd name="T124" fmla="*/ 0 w 21600"/>
                <a:gd name="T125" fmla="*/ 0 h 216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1600" h="21600">
                  <a:moveTo>
                    <a:pt x="21525" y="8370"/>
                  </a:moveTo>
                  <a:cubicBezTo>
                    <a:pt x="21484" y="8370"/>
                    <a:pt x="20373" y="8370"/>
                    <a:pt x="19056" y="8370"/>
                  </a:cubicBezTo>
                  <a:cubicBezTo>
                    <a:pt x="17740" y="8370"/>
                    <a:pt x="17424" y="7610"/>
                    <a:pt x="18356" y="6677"/>
                  </a:cubicBezTo>
                  <a:cubicBezTo>
                    <a:pt x="19287" y="5746"/>
                    <a:pt x="20073" y="4962"/>
                    <a:pt x="20101" y="4932"/>
                  </a:cubicBezTo>
                  <a:cubicBezTo>
                    <a:pt x="20129" y="4904"/>
                    <a:pt x="20129" y="4857"/>
                    <a:pt x="20101" y="4827"/>
                  </a:cubicBezTo>
                  <a:cubicBezTo>
                    <a:pt x="20073" y="4799"/>
                    <a:pt x="19323" y="4049"/>
                    <a:pt x="18436" y="3164"/>
                  </a:cubicBezTo>
                  <a:cubicBezTo>
                    <a:pt x="17549" y="2275"/>
                    <a:pt x="16799" y="1527"/>
                    <a:pt x="16771" y="1497"/>
                  </a:cubicBezTo>
                  <a:cubicBezTo>
                    <a:pt x="16742" y="1469"/>
                    <a:pt x="16694" y="1469"/>
                    <a:pt x="16666" y="1497"/>
                  </a:cubicBezTo>
                  <a:cubicBezTo>
                    <a:pt x="16637" y="1526"/>
                    <a:pt x="15851" y="2312"/>
                    <a:pt x="14921" y="3243"/>
                  </a:cubicBezTo>
                  <a:cubicBezTo>
                    <a:pt x="13990" y="4174"/>
                    <a:pt x="13228" y="3859"/>
                    <a:pt x="13228" y="2543"/>
                  </a:cubicBezTo>
                  <a:cubicBezTo>
                    <a:pt x="13228" y="1225"/>
                    <a:pt x="13228" y="115"/>
                    <a:pt x="13229" y="74"/>
                  </a:cubicBezTo>
                  <a:cubicBezTo>
                    <a:pt x="13228" y="33"/>
                    <a:pt x="13195" y="0"/>
                    <a:pt x="13155" y="0"/>
                  </a:cubicBezTo>
                  <a:cubicBezTo>
                    <a:pt x="13113" y="0"/>
                    <a:pt x="12053" y="0"/>
                    <a:pt x="10800" y="0"/>
                  </a:cubicBezTo>
                  <a:cubicBezTo>
                    <a:pt x="9546" y="0"/>
                    <a:pt x="8486" y="0"/>
                    <a:pt x="8445" y="0"/>
                  </a:cubicBezTo>
                  <a:cubicBezTo>
                    <a:pt x="8404" y="0"/>
                    <a:pt x="8372" y="33"/>
                    <a:pt x="8372" y="74"/>
                  </a:cubicBezTo>
                  <a:cubicBezTo>
                    <a:pt x="8372" y="115"/>
                    <a:pt x="8372" y="1226"/>
                    <a:pt x="8372" y="2543"/>
                  </a:cubicBezTo>
                  <a:cubicBezTo>
                    <a:pt x="8372" y="3859"/>
                    <a:pt x="7610" y="4175"/>
                    <a:pt x="6679" y="3244"/>
                  </a:cubicBezTo>
                  <a:cubicBezTo>
                    <a:pt x="5747" y="2312"/>
                    <a:pt x="4962" y="1527"/>
                    <a:pt x="4933" y="1497"/>
                  </a:cubicBezTo>
                  <a:cubicBezTo>
                    <a:pt x="4903" y="1469"/>
                    <a:pt x="4856" y="1469"/>
                    <a:pt x="4828" y="1497"/>
                  </a:cubicBezTo>
                  <a:cubicBezTo>
                    <a:pt x="4799" y="1526"/>
                    <a:pt x="4049" y="2275"/>
                    <a:pt x="3162" y="3162"/>
                  </a:cubicBezTo>
                  <a:cubicBezTo>
                    <a:pt x="2276" y="4049"/>
                    <a:pt x="1526" y="4799"/>
                    <a:pt x="1498" y="4827"/>
                  </a:cubicBezTo>
                  <a:cubicBezTo>
                    <a:pt x="1469" y="4855"/>
                    <a:pt x="1469" y="4904"/>
                    <a:pt x="1498" y="4932"/>
                  </a:cubicBezTo>
                  <a:cubicBezTo>
                    <a:pt x="1527" y="4962"/>
                    <a:pt x="2312" y="5746"/>
                    <a:pt x="3244" y="6677"/>
                  </a:cubicBezTo>
                  <a:cubicBezTo>
                    <a:pt x="4174" y="7608"/>
                    <a:pt x="3859" y="8370"/>
                    <a:pt x="2542" y="8370"/>
                  </a:cubicBezTo>
                  <a:cubicBezTo>
                    <a:pt x="1225" y="8370"/>
                    <a:pt x="116" y="8370"/>
                    <a:pt x="75" y="8370"/>
                  </a:cubicBezTo>
                  <a:cubicBezTo>
                    <a:pt x="34" y="8372"/>
                    <a:pt x="1" y="8405"/>
                    <a:pt x="0" y="8446"/>
                  </a:cubicBezTo>
                  <a:cubicBezTo>
                    <a:pt x="1" y="8486"/>
                    <a:pt x="0" y="9546"/>
                    <a:pt x="0" y="10800"/>
                  </a:cubicBezTo>
                  <a:cubicBezTo>
                    <a:pt x="0" y="12054"/>
                    <a:pt x="0" y="13114"/>
                    <a:pt x="0" y="13154"/>
                  </a:cubicBezTo>
                  <a:cubicBezTo>
                    <a:pt x="0" y="13195"/>
                    <a:pt x="34" y="13228"/>
                    <a:pt x="75" y="13228"/>
                  </a:cubicBezTo>
                  <a:cubicBezTo>
                    <a:pt x="115" y="13228"/>
                    <a:pt x="1227" y="13230"/>
                    <a:pt x="2542" y="13230"/>
                  </a:cubicBezTo>
                  <a:cubicBezTo>
                    <a:pt x="3860" y="13228"/>
                    <a:pt x="4174" y="13990"/>
                    <a:pt x="3244" y="14921"/>
                  </a:cubicBezTo>
                  <a:cubicBezTo>
                    <a:pt x="2312" y="15852"/>
                    <a:pt x="1526" y="16638"/>
                    <a:pt x="1498" y="16666"/>
                  </a:cubicBezTo>
                  <a:cubicBezTo>
                    <a:pt x="1469" y="16696"/>
                    <a:pt x="1469" y="16743"/>
                    <a:pt x="1498" y="16771"/>
                  </a:cubicBezTo>
                  <a:cubicBezTo>
                    <a:pt x="1527" y="16801"/>
                    <a:pt x="2277" y="17551"/>
                    <a:pt x="3163" y="18438"/>
                  </a:cubicBezTo>
                  <a:cubicBezTo>
                    <a:pt x="4050" y="19323"/>
                    <a:pt x="4799" y="20073"/>
                    <a:pt x="4828" y="20103"/>
                  </a:cubicBezTo>
                  <a:cubicBezTo>
                    <a:pt x="4857" y="20131"/>
                    <a:pt x="4904" y="20131"/>
                    <a:pt x="4934" y="20103"/>
                  </a:cubicBezTo>
                  <a:cubicBezTo>
                    <a:pt x="4962" y="20073"/>
                    <a:pt x="5747" y="19288"/>
                    <a:pt x="6679" y="18356"/>
                  </a:cubicBezTo>
                  <a:cubicBezTo>
                    <a:pt x="7610" y="17426"/>
                    <a:pt x="8372" y="17741"/>
                    <a:pt x="8372" y="19057"/>
                  </a:cubicBezTo>
                  <a:cubicBezTo>
                    <a:pt x="8372" y="20375"/>
                    <a:pt x="8372" y="21485"/>
                    <a:pt x="8372" y="21526"/>
                  </a:cubicBezTo>
                  <a:cubicBezTo>
                    <a:pt x="8372" y="21567"/>
                    <a:pt x="8404" y="21600"/>
                    <a:pt x="8445" y="21600"/>
                  </a:cubicBezTo>
                  <a:cubicBezTo>
                    <a:pt x="8487" y="21600"/>
                    <a:pt x="9546" y="21600"/>
                    <a:pt x="10799" y="21600"/>
                  </a:cubicBezTo>
                  <a:cubicBezTo>
                    <a:pt x="12054" y="21600"/>
                    <a:pt x="13114" y="21600"/>
                    <a:pt x="13154" y="21600"/>
                  </a:cubicBezTo>
                  <a:cubicBezTo>
                    <a:pt x="13194" y="21600"/>
                    <a:pt x="13228" y="21567"/>
                    <a:pt x="13228" y="21525"/>
                  </a:cubicBezTo>
                  <a:cubicBezTo>
                    <a:pt x="13229" y="21485"/>
                    <a:pt x="13228" y="20374"/>
                    <a:pt x="13228" y="19059"/>
                  </a:cubicBezTo>
                  <a:cubicBezTo>
                    <a:pt x="13228" y="17741"/>
                    <a:pt x="13990" y="17425"/>
                    <a:pt x="14921" y="18356"/>
                  </a:cubicBezTo>
                  <a:cubicBezTo>
                    <a:pt x="15851" y="19287"/>
                    <a:pt x="16637" y="20073"/>
                    <a:pt x="16666" y="20103"/>
                  </a:cubicBezTo>
                  <a:cubicBezTo>
                    <a:pt x="16695" y="20131"/>
                    <a:pt x="16742" y="20131"/>
                    <a:pt x="16771" y="20103"/>
                  </a:cubicBezTo>
                  <a:cubicBezTo>
                    <a:pt x="16799" y="20073"/>
                    <a:pt x="17549" y="19323"/>
                    <a:pt x="18436" y="18438"/>
                  </a:cubicBezTo>
                  <a:cubicBezTo>
                    <a:pt x="19323" y="17551"/>
                    <a:pt x="20073" y="16801"/>
                    <a:pt x="20101" y="16773"/>
                  </a:cubicBezTo>
                  <a:cubicBezTo>
                    <a:pt x="20129" y="16743"/>
                    <a:pt x="20129" y="16696"/>
                    <a:pt x="20101" y="16666"/>
                  </a:cubicBezTo>
                  <a:cubicBezTo>
                    <a:pt x="20073" y="16638"/>
                    <a:pt x="19287" y="15852"/>
                    <a:pt x="18355" y="14921"/>
                  </a:cubicBezTo>
                  <a:cubicBezTo>
                    <a:pt x="17423" y="13990"/>
                    <a:pt x="17739" y="13228"/>
                    <a:pt x="19056" y="13228"/>
                  </a:cubicBezTo>
                  <a:cubicBezTo>
                    <a:pt x="20374" y="13228"/>
                    <a:pt x="21485" y="13228"/>
                    <a:pt x="21525" y="13228"/>
                  </a:cubicBezTo>
                  <a:cubicBezTo>
                    <a:pt x="21566" y="13228"/>
                    <a:pt x="21599" y="13195"/>
                    <a:pt x="21599" y="13154"/>
                  </a:cubicBezTo>
                  <a:cubicBezTo>
                    <a:pt x="21599" y="13114"/>
                    <a:pt x="21599" y="12054"/>
                    <a:pt x="21599" y="10800"/>
                  </a:cubicBezTo>
                  <a:cubicBezTo>
                    <a:pt x="21599" y="9546"/>
                    <a:pt x="21599" y="8486"/>
                    <a:pt x="21600" y="8445"/>
                  </a:cubicBezTo>
                  <a:cubicBezTo>
                    <a:pt x="21598" y="8405"/>
                    <a:pt x="21565" y="8370"/>
                    <a:pt x="21525" y="8370"/>
                  </a:cubicBezTo>
                  <a:close/>
                  <a:moveTo>
                    <a:pt x="13530" y="13426"/>
                  </a:moveTo>
                  <a:cubicBezTo>
                    <a:pt x="12114" y="14843"/>
                    <a:pt x="9818" y="14843"/>
                    <a:pt x="8402" y="13426"/>
                  </a:cubicBezTo>
                  <a:cubicBezTo>
                    <a:pt x="6986" y="12009"/>
                    <a:pt x="6986" y="9712"/>
                    <a:pt x="8402" y="8297"/>
                  </a:cubicBezTo>
                  <a:cubicBezTo>
                    <a:pt x="9819" y="6881"/>
                    <a:pt x="12115" y="6880"/>
                    <a:pt x="13530" y="8297"/>
                  </a:cubicBezTo>
                  <a:cubicBezTo>
                    <a:pt x="14948" y="9712"/>
                    <a:pt x="14947" y="12010"/>
                    <a:pt x="13530" y="13426"/>
                  </a:cubicBezTo>
                  <a:close/>
                  <a:moveTo>
                    <a:pt x="13530" y="13426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64" name="Group 322"/>
          <p:cNvGrpSpPr>
            <a:grpSpLocks/>
          </p:cNvGrpSpPr>
          <p:nvPr/>
        </p:nvGrpSpPr>
        <p:grpSpPr bwMode="auto">
          <a:xfrm>
            <a:off x="4036212" y="3013815"/>
            <a:ext cx="310606" cy="308493"/>
            <a:chOff x="0" y="0"/>
            <a:chExt cx="578" cy="576"/>
          </a:xfrm>
          <a:solidFill>
            <a:schemeClr val="bg1"/>
          </a:solidFill>
          <a:effectLst/>
        </p:grpSpPr>
        <p:sp>
          <p:nvSpPr>
            <p:cNvPr id="65" name="AutoShape 320"/>
            <p:cNvSpPr>
              <a:spLocks/>
            </p:cNvSpPr>
            <p:nvPr/>
          </p:nvSpPr>
          <p:spPr bwMode="auto">
            <a:xfrm>
              <a:off x="0" y="0"/>
              <a:ext cx="434" cy="43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600" h="21600">
                  <a:moveTo>
                    <a:pt x="2691" y="15798"/>
                  </a:moveTo>
                  <a:lnTo>
                    <a:pt x="2691" y="2701"/>
                  </a:lnTo>
                  <a:lnTo>
                    <a:pt x="18909" y="2701"/>
                  </a:lnTo>
                  <a:lnTo>
                    <a:pt x="18909" y="4655"/>
                  </a:lnTo>
                  <a:lnTo>
                    <a:pt x="21600" y="4655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4638" y="21600"/>
                  </a:lnTo>
                  <a:lnTo>
                    <a:pt x="4638" y="15798"/>
                  </a:lnTo>
                  <a:lnTo>
                    <a:pt x="2691" y="15798"/>
                  </a:lnTo>
                  <a:close/>
                  <a:moveTo>
                    <a:pt x="2691" y="15798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6" name="AutoShape 321"/>
            <p:cNvSpPr>
              <a:spLocks/>
            </p:cNvSpPr>
            <p:nvPr/>
          </p:nvSpPr>
          <p:spPr bwMode="auto">
            <a:xfrm>
              <a:off x="143" y="144"/>
              <a:ext cx="435" cy="43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600" h="21600">
                  <a:moveTo>
                    <a:pt x="2160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  <a:moveTo>
                    <a:pt x="18909" y="15798"/>
                  </a:moveTo>
                  <a:lnTo>
                    <a:pt x="2691" y="15798"/>
                  </a:lnTo>
                  <a:lnTo>
                    <a:pt x="2691" y="2701"/>
                  </a:lnTo>
                  <a:lnTo>
                    <a:pt x="18909" y="2701"/>
                  </a:lnTo>
                  <a:lnTo>
                    <a:pt x="18909" y="15798"/>
                  </a:lnTo>
                  <a:close/>
                  <a:moveTo>
                    <a:pt x="18909" y="15798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67" name="AutoShape 510"/>
          <p:cNvSpPr>
            <a:spLocks/>
          </p:cNvSpPr>
          <p:nvPr/>
        </p:nvSpPr>
        <p:spPr bwMode="auto">
          <a:xfrm>
            <a:off x="9717612" y="3013815"/>
            <a:ext cx="308493" cy="310605"/>
          </a:xfrm>
          <a:custGeom>
            <a:avLst/>
            <a:gdLst>
              <a:gd name="T0" fmla="*/ 84371008 w 21582"/>
              <a:gd name="T1" fmla="*/ 294811013 h 21587"/>
              <a:gd name="T2" fmla="*/ 84371008 w 21582"/>
              <a:gd name="T3" fmla="*/ 294811013 h 21587"/>
              <a:gd name="T4" fmla="*/ 84305262 w 21582"/>
              <a:gd name="T5" fmla="*/ 294811013 h 21587"/>
              <a:gd name="T6" fmla="*/ 38787421 w 21582"/>
              <a:gd name="T7" fmla="*/ 279624603 h 21587"/>
              <a:gd name="T8" fmla="*/ 25285619 w 21582"/>
              <a:gd name="T9" fmla="*/ 267879555 h 21587"/>
              <a:gd name="T10" fmla="*/ 0 w 21582"/>
              <a:gd name="T11" fmla="*/ 207884495 h 21587"/>
              <a:gd name="T12" fmla="*/ 25658487 w 21582"/>
              <a:gd name="T13" fmla="*/ 147630356 h 21587"/>
              <a:gd name="T14" fmla="*/ 96169700 w 21582"/>
              <a:gd name="T15" fmla="*/ 120167052 h 21587"/>
              <a:gd name="T16" fmla="*/ 118995510 w 21582"/>
              <a:gd name="T17" fmla="*/ 121955865 h 21587"/>
              <a:gd name="T18" fmla="*/ 162304981 w 21582"/>
              <a:gd name="T19" fmla="*/ 127895997 h 21587"/>
              <a:gd name="T20" fmla="*/ 185462732 w 21582"/>
              <a:gd name="T21" fmla="*/ 130464395 h 21587"/>
              <a:gd name="T22" fmla="*/ 228798267 w 21582"/>
              <a:gd name="T23" fmla="*/ 115605202 h 21587"/>
              <a:gd name="T24" fmla="*/ 239945450 w 21582"/>
              <a:gd name="T25" fmla="*/ 88386957 h 21587"/>
              <a:gd name="T26" fmla="*/ 230661101 w 21582"/>
              <a:gd name="T27" fmla="*/ 63558903 h 21587"/>
              <a:gd name="T28" fmla="*/ 227947340 w 21582"/>
              <a:gd name="T29" fmla="*/ 60540807 h 21587"/>
              <a:gd name="T30" fmla="*/ 218888366 w 21582"/>
              <a:gd name="T31" fmla="*/ 53466297 h 21587"/>
              <a:gd name="T32" fmla="*/ 201065188 w 21582"/>
              <a:gd name="T33" fmla="*/ 48713612 h 21587"/>
              <a:gd name="T34" fmla="*/ 200958623 w 21582"/>
              <a:gd name="T35" fmla="*/ 48700986 h 21587"/>
              <a:gd name="T36" fmla="*/ 174275867 w 21582"/>
              <a:gd name="T37" fmla="*/ 59981147 h 21587"/>
              <a:gd name="T38" fmla="*/ 159990045 w 21582"/>
              <a:gd name="T39" fmla="*/ 104338943 h 21587"/>
              <a:gd name="T40" fmla="*/ 121628780 w 21582"/>
              <a:gd name="T41" fmla="*/ 99080941 h 21587"/>
              <a:gd name="T42" fmla="*/ 121681939 w 21582"/>
              <a:gd name="T43" fmla="*/ 99094843 h 21587"/>
              <a:gd name="T44" fmla="*/ 121601438 w 21582"/>
              <a:gd name="T45" fmla="*/ 99080941 h 21587"/>
              <a:gd name="T46" fmla="*/ 121455319 w 21582"/>
              <a:gd name="T47" fmla="*/ 99053126 h 21587"/>
              <a:gd name="T48" fmla="*/ 121535821 w 21582"/>
              <a:gd name="T49" fmla="*/ 99067028 h 21587"/>
              <a:gd name="T50" fmla="*/ 117079388 w 21582"/>
              <a:gd name="T51" fmla="*/ 98561722 h 21587"/>
              <a:gd name="T52" fmla="*/ 143829028 w 21582"/>
              <a:gd name="T53" fmla="*/ 26343994 h 21587"/>
              <a:gd name="T54" fmla="*/ 202235694 w 21582"/>
              <a:gd name="T55" fmla="*/ 13902 h 21587"/>
              <a:gd name="T56" fmla="*/ 202541549 w 21582"/>
              <a:gd name="T57" fmla="*/ 0 h 21587"/>
              <a:gd name="T58" fmla="*/ 202687678 w 21582"/>
              <a:gd name="T59" fmla="*/ 0 h 21587"/>
              <a:gd name="T60" fmla="*/ 261307358 w 21582"/>
              <a:gd name="T61" fmla="*/ 26616867 h 21587"/>
              <a:gd name="T62" fmla="*/ 272533883 w 21582"/>
              <a:gd name="T63" fmla="*/ 40246908 h 21587"/>
              <a:gd name="T64" fmla="*/ 287072292 w 21582"/>
              <a:gd name="T65" fmla="*/ 86762331 h 21587"/>
              <a:gd name="T66" fmla="*/ 273052761 w 21582"/>
              <a:gd name="T67" fmla="*/ 132935457 h 21587"/>
              <a:gd name="T68" fmla="*/ 261893121 w 21582"/>
              <a:gd name="T69" fmla="*/ 146524948 h 21587"/>
              <a:gd name="T70" fmla="*/ 191780732 w 21582"/>
              <a:gd name="T71" fmla="*/ 174603530 h 21587"/>
              <a:gd name="T72" fmla="*/ 167638287 w 21582"/>
              <a:gd name="T73" fmla="*/ 172458410 h 21587"/>
              <a:gd name="T74" fmla="*/ 124488659 w 21582"/>
              <a:gd name="T75" fmla="*/ 166696378 h 21587"/>
              <a:gd name="T76" fmla="*/ 101623167 w 21582"/>
              <a:gd name="T77" fmla="*/ 164114175 h 21587"/>
              <a:gd name="T78" fmla="*/ 57940829 w 21582"/>
              <a:gd name="T79" fmla="*/ 179370009 h 21587"/>
              <a:gd name="T80" fmla="*/ 51131174 w 21582"/>
              <a:gd name="T81" fmla="*/ 188628925 h 21587"/>
              <a:gd name="T82" fmla="*/ 47126842 w 21582"/>
              <a:gd name="T83" fmla="*/ 206600880 h 21587"/>
              <a:gd name="T84" fmla="*/ 53857274 w 21582"/>
              <a:gd name="T85" fmla="*/ 228083621 h 21587"/>
              <a:gd name="T86" fmla="*/ 58805362 w 21582"/>
              <a:gd name="T87" fmla="*/ 234133715 h 21587"/>
              <a:gd name="T88" fmla="*/ 85022398 w 21582"/>
              <a:gd name="T89" fmla="*/ 246260312 h 21587"/>
              <a:gd name="T90" fmla="*/ 85768026 w 21582"/>
              <a:gd name="T91" fmla="*/ 246288127 h 21587"/>
              <a:gd name="T92" fmla="*/ 112622965 w 21582"/>
              <a:gd name="T93" fmla="*/ 234857562 h 21587"/>
              <a:gd name="T94" fmla="*/ 126922393 w 21582"/>
              <a:gd name="T95" fmla="*/ 190267453 h 21587"/>
              <a:gd name="T96" fmla="*/ 164924634 w 21582"/>
              <a:gd name="T97" fmla="*/ 195334621 h 21587"/>
              <a:gd name="T98" fmla="*/ 169195267 w 21582"/>
              <a:gd name="T99" fmla="*/ 195976428 h 21587"/>
              <a:gd name="T100" fmla="*/ 143071071 w 21582"/>
              <a:gd name="T101" fmla="*/ 268152429 h 21587"/>
              <a:gd name="T102" fmla="*/ 84371008 w 21582"/>
              <a:gd name="T103" fmla="*/ 294811013 h 21587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21582" h="21587">
                <a:moveTo>
                  <a:pt x="6343" y="21587"/>
                </a:moveTo>
                <a:lnTo>
                  <a:pt x="6343" y="21587"/>
                </a:lnTo>
                <a:cubicBezTo>
                  <a:pt x="6342" y="21587"/>
                  <a:pt x="6340" y="21587"/>
                  <a:pt x="6338" y="21587"/>
                </a:cubicBezTo>
                <a:cubicBezTo>
                  <a:pt x="5102" y="21582"/>
                  <a:pt x="3960" y="21211"/>
                  <a:pt x="2916" y="20475"/>
                </a:cubicBezTo>
                <a:cubicBezTo>
                  <a:pt x="2567" y="20229"/>
                  <a:pt x="2229" y="19943"/>
                  <a:pt x="1901" y="19615"/>
                </a:cubicBezTo>
                <a:cubicBezTo>
                  <a:pt x="631" y="18345"/>
                  <a:pt x="-3" y="16881"/>
                  <a:pt x="0" y="15222"/>
                </a:cubicBezTo>
                <a:cubicBezTo>
                  <a:pt x="3" y="13563"/>
                  <a:pt x="646" y="12092"/>
                  <a:pt x="1929" y="10810"/>
                </a:cubicBezTo>
                <a:cubicBezTo>
                  <a:pt x="3246" y="9493"/>
                  <a:pt x="5036" y="8799"/>
                  <a:pt x="7230" y="8799"/>
                </a:cubicBezTo>
                <a:cubicBezTo>
                  <a:pt x="7777" y="8799"/>
                  <a:pt x="8350" y="8843"/>
                  <a:pt x="8946" y="8930"/>
                </a:cubicBezTo>
                <a:lnTo>
                  <a:pt x="12202" y="9365"/>
                </a:lnTo>
                <a:cubicBezTo>
                  <a:pt x="12818" y="9494"/>
                  <a:pt x="13401" y="9553"/>
                  <a:pt x="13943" y="9553"/>
                </a:cubicBezTo>
                <a:cubicBezTo>
                  <a:pt x="15390" y="9553"/>
                  <a:pt x="16538" y="9129"/>
                  <a:pt x="17201" y="8465"/>
                </a:cubicBezTo>
                <a:cubicBezTo>
                  <a:pt x="17766" y="7901"/>
                  <a:pt x="18045" y="7236"/>
                  <a:pt x="18039" y="6472"/>
                </a:cubicBezTo>
                <a:cubicBezTo>
                  <a:pt x="18019" y="5789"/>
                  <a:pt x="17787" y="5182"/>
                  <a:pt x="17341" y="4654"/>
                </a:cubicBezTo>
                <a:cubicBezTo>
                  <a:pt x="17277" y="4579"/>
                  <a:pt x="17210" y="4505"/>
                  <a:pt x="17137" y="4433"/>
                </a:cubicBezTo>
                <a:cubicBezTo>
                  <a:pt x="16926" y="4221"/>
                  <a:pt x="16699" y="4049"/>
                  <a:pt x="16456" y="3915"/>
                </a:cubicBezTo>
                <a:cubicBezTo>
                  <a:pt x="16053" y="3693"/>
                  <a:pt x="15607" y="3577"/>
                  <a:pt x="15116" y="3567"/>
                </a:cubicBezTo>
                <a:cubicBezTo>
                  <a:pt x="15113" y="3567"/>
                  <a:pt x="15111" y="3566"/>
                  <a:pt x="15108" y="3566"/>
                </a:cubicBezTo>
                <a:cubicBezTo>
                  <a:pt x="14343" y="3544"/>
                  <a:pt x="13675" y="3819"/>
                  <a:pt x="13102" y="4392"/>
                </a:cubicBezTo>
                <a:cubicBezTo>
                  <a:pt x="12398" y="5096"/>
                  <a:pt x="11967" y="6055"/>
                  <a:pt x="12028" y="7640"/>
                </a:cubicBezTo>
                <a:lnTo>
                  <a:pt x="9144" y="7255"/>
                </a:lnTo>
                <a:cubicBezTo>
                  <a:pt x="9145" y="7256"/>
                  <a:pt x="9147" y="7256"/>
                  <a:pt x="9148" y="7256"/>
                </a:cubicBezTo>
                <a:cubicBezTo>
                  <a:pt x="9146" y="7256"/>
                  <a:pt x="9144" y="7255"/>
                  <a:pt x="9142" y="7255"/>
                </a:cubicBezTo>
                <a:lnTo>
                  <a:pt x="9131" y="7253"/>
                </a:lnTo>
                <a:cubicBezTo>
                  <a:pt x="9133" y="7254"/>
                  <a:pt x="9135" y="7254"/>
                  <a:pt x="9137" y="7254"/>
                </a:cubicBezTo>
                <a:cubicBezTo>
                  <a:pt x="9024" y="7238"/>
                  <a:pt x="8915" y="7231"/>
                  <a:pt x="8802" y="7217"/>
                </a:cubicBezTo>
                <a:cubicBezTo>
                  <a:pt x="8704" y="4934"/>
                  <a:pt x="9346" y="3396"/>
                  <a:pt x="10813" y="1929"/>
                </a:cubicBezTo>
                <a:cubicBezTo>
                  <a:pt x="12115" y="628"/>
                  <a:pt x="13578" y="-13"/>
                  <a:pt x="15204" y="1"/>
                </a:cubicBezTo>
                <a:lnTo>
                  <a:pt x="15227" y="0"/>
                </a:lnTo>
                <a:cubicBezTo>
                  <a:pt x="15231" y="0"/>
                  <a:pt x="15234" y="0"/>
                  <a:pt x="15238" y="0"/>
                </a:cubicBezTo>
                <a:cubicBezTo>
                  <a:pt x="16877" y="0"/>
                  <a:pt x="18346" y="650"/>
                  <a:pt x="19645" y="1949"/>
                </a:cubicBezTo>
                <a:cubicBezTo>
                  <a:pt x="19966" y="2270"/>
                  <a:pt x="20248" y="2603"/>
                  <a:pt x="20489" y="2947"/>
                </a:cubicBezTo>
                <a:cubicBezTo>
                  <a:pt x="21214" y="3980"/>
                  <a:pt x="21578" y="5116"/>
                  <a:pt x="21582" y="6353"/>
                </a:cubicBezTo>
                <a:cubicBezTo>
                  <a:pt x="21597" y="7580"/>
                  <a:pt x="21246" y="8706"/>
                  <a:pt x="20528" y="9734"/>
                </a:cubicBezTo>
                <a:cubicBezTo>
                  <a:pt x="20289" y="10077"/>
                  <a:pt x="20010" y="10409"/>
                  <a:pt x="19689" y="10729"/>
                </a:cubicBezTo>
                <a:cubicBezTo>
                  <a:pt x="18342" y="12076"/>
                  <a:pt x="16560" y="12785"/>
                  <a:pt x="14418" y="12785"/>
                </a:cubicBezTo>
                <a:cubicBezTo>
                  <a:pt x="13838" y="12785"/>
                  <a:pt x="13234" y="12734"/>
                  <a:pt x="12603" y="12628"/>
                </a:cubicBezTo>
                <a:lnTo>
                  <a:pt x="9359" y="12206"/>
                </a:lnTo>
                <a:cubicBezTo>
                  <a:pt x="8753" y="12077"/>
                  <a:pt x="8177" y="12017"/>
                  <a:pt x="7640" y="12017"/>
                </a:cubicBezTo>
                <a:cubicBezTo>
                  <a:pt x="6196" y="12017"/>
                  <a:pt x="5038" y="12452"/>
                  <a:pt x="4356" y="13134"/>
                </a:cubicBezTo>
                <a:cubicBezTo>
                  <a:pt x="4144" y="13346"/>
                  <a:pt x="3973" y="13572"/>
                  <a:pt x="3844" y="13812"/>
                </a:cubicBezTo>
                <a:cubicBezTo>
                  <a:pt x="3629" y="14211"/>
                  <a:pt x="3528" y="14650"/>
                  <a:pt x="3543" y="15128"/>
                </a:cubicBezTo>
                <a:cubicBezTo>
                  <a:pt x="3560" y="15714"/>
                  <a:pt x="3728" y="16238"/>
                  <a:pt x="4049" y="16701"/>
                </a:cubicBezTo>
                <a:cubicBezTo>
                  <a:pt x="4156" y="16856"/>
                  <a:pt x="4280" y="17003"/>
                  <a:pt x="4421" y="17144"/>
                </a:cubicBezTo>
                <a:cubicBezTo>
                  <a:pt x="4978" y="17701"/>
                  <a:pt x="5635" y="17997"/>
                  <a:pt x="6392" y="18032"/>
                </a:cubicBezTo>
                <a:lnTo>
                  <a:pt x="6448" y="18034"/>
                </a:lnTo>
                <a:cubicBezTo>
                  <a:pt x="7230" y="18040"/>
                  <a:pt x="7902" y="17761"/>
                  <a:pt x="8467" y="17197"/>
                </a:cubicBezTo>
                <a:cubicBezTo>
                  <a:pt x="9177" y="16486"/>
                  <a:pt x="9610" y="15521"/>
                  <a:pt x="9542" y="13932"/>
                </a:cubicBezTo>
                <a:lnTo>
                  <a:pt x="12399" y="14303"/>
                </a:lnTo>
                <a:cubicBezTo>
                  <a:pt x="12506" y="14321"/>
                  <a:pt x="12613" y="14335"/>
                  <a:pt x="12720" y="14350"/>
                </a:cubicBezTo>
                <a:cubicBezTo>
                  <a:pt x="12790" y="16689"/>
                  <a:pt x="12167" y="18224"/>
                  <a:pt x="10756" y="19635"/>
                </a:cubicBezTo>
                <a:cubicBezTo>
                  <a:pt x="9457" y="20934"/>
                  <a:pt x="7986" y="21584"/>
                  <a:pt x="6343" y="21587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68" name="Group 587"/>
          <p:cNvGrpSpPr>
            <a:grpSpLocks/>
          </p:cNvGrpSpPr>
          <p:nvPr/>
        </p:nvGrpSpPr>
        <p:grpSpPr bwMode="auto">
          <a:xfrm>
            <a:off x="7824165" y="1800893"/>
            <a:ext cx="308493" cy="232427"/>
            <a:chOff x="0" y="0"/>
            <a:chExt cx="575" cy="431"/>
          </a:xfrm>
          <a:solidFill>
            <a:schemeClr val="bg1"/>
          </a:solidFill>
          <a:effectLst/>
        </p:grpSpPr>
        <p:sp>
          <p:nvSpPr>
            <p:cNvPr id="69" name="AutoShape 584"/>
            <p:cNvSpPr>
              <a:spLocks/>
            </p:cNvSpPr>
            <p:nvPr/>
          </p:nvSpPr>
          <p:spPr bwMode="auto">
            <a:xfrm>
              <a:off x="0" y="0"/>
              <a:ext cx="575" cy="43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  <a:moveTo>
                    <a:pt x="19798" y="19200"/>
                  </a:moveTo>
                  <a:lnTo>
                    <a:pt x="1802" y="19200"/>
                  </a:lnTo>
                  <a:lnTo>
                    <a:pt x="1802" y="2400"/>
                  </a:lnTo>
                  <a:lnTo>
                    <a:pt x="19798" y="2400"/>
                  </a:lnTo>
                  <a:lnTo>
                    <a:pt x="19798" y="19200"/>
                  </a:lnTo>
                  <a:close/>
                  <a:moveTo>
                    <a:pt x="19798" y="192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0" name="AutoShape 585"/>
            <p:cNvSpPr>
              <a:spLocks/>
            </p:cNvSpPr>
            <p:nvPr/>
          </p:nvSpPr>
          <p:spPr bwMode="auto">
            <a:xfrm>
              <a:off x="104" y="128"/>
              <a:ext cx="378" cy="21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21600"/>
                  </a:lnTo>
                  <a:lnTo>
                    <a:pt x="18676" y="4992"/>
                  </a:lnTo>
                  <a:lnTo>
                    <a:pt x="16483" y="6269"/>
                  </a:lnTo>
                  <a:lnTo>
                    <a:pt x="14583" y="0"/>
                  </a:lnTo>
                  <a:lnTo>
                    <a:pt x="8443" y="15509"/>
                  </a:lnTo>
                  <a:lnTo>
                    <a:pt x="5154" y="11801"/>
                  </a:lnTo>
                  <a:lnTo>
                    <a:pt x="0" y="21600"/>
                  </a:lnTo>
                  <a:close/>
                  <a:moveTo>
                    <a:pt x="0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1" name="AutoShape 586"/>
            <p:cNvSpPr>
              <a:spLocks/>
            </p:cNvSpPr>
            <p:nvPr/>
          </p:nvSpPr>
          <p:spPr bwMode="auto">
            <a:xfrm>
              <a:off x="112" y="104"/>
              <a:ext cx="90" cy="90"/>
            </a:xfrm>
            <a:custGeom>
              <a:avLst/>
              <a:gdLst>
                <a:gd name="T0" fmla="*/ 0 w 21598"/>
                <a:gd name="T1" fmla="*/ 0 h 21598"/>
                <a:gd name="T2" fmla="*/ 0 w 21598"/>
                <a:gd name="T3" fmla="*/ 0 h 21598"/>
                <a:gd name="T4" fmla="*/ 0 w 21598"/>
                <a:gd name="T5" fmla="*/ 0 h 21598"/>
                <a:gd name="T6" fmla="*/ 0 w 21598"/>
                <a:gd name="T7" fmla="*/ 0 h 21598"/>
                <a:gd name="T8" fmla="*/ 0 w 21598"/>
                <a:gd name="T9" fmla="*/ 0 h 21598"/>
                <a:gd name="T10" fmla="*/ 0 w 21598"/>
                <a:gd name="T11" fmla="*/ 0 h 21598"/>
                <a:gd name="T12" fmla="*/ 0 w 21598"/>
                <a:gd name="T13" fmla="*/ 0 h 21598"/>
                <a:gd name="T14" fmla="*/ 0 w 21598"/>
                <a:gd name="T15" fmla="*/ 0 h 21598"/>
                <a:gd name="T16" fmla="*/ 0 w 21598"/>
                <a:gd name="T17" fmla="*/ 0 h 21598"/>
                <a:gd name="T18" fmla="*/ 0 w 21598"/>
                <a:gd name="T19" fmla="*/ 0 h 21598"/>
                <a:gd name="T20" fmla="*/ 0 w 21598"/>
                <a:gd name="T21" fmla="*/ 0 h 21598"/>
                <a:gd name="T22" fmla="*/ 0 w 21598"/>
                <a:gd name="T23" fmla="*/ 0 h 21598"/>
                <a:gd name="T24" fmla="*/ 0 w 21598"/>
                <a:gd name="T25" fmla="*/ 0 h 21598"/>
                <a:gd name="T26" fmla="*/ 0 w 21598"/>
                <a:gd name="T27" fmla="*/ 0 h 21598"/>
                <a:gd name="T28" fmla="*/ 0 w 21598"/>
                <a:gd name="T29" fmla="*/ 0 h 21598"/>
                <a:gd name="T30" fmla="*/ 0 w 21598"/>
                <a:gd name="T31" fmla="*/ 0 h 21598"/>
                <a:gd name="T32" fmla="*/ 0 w 21598"/>
                <a:gd name="T33" fmla="*/ 0 h 21598"/>
                <a:gd name="T34" fmla="*/ 0 w 21598"/>
                <a:gd name="T35" fmla="*/ 0 h 2159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598" h="21598">
                  <a:moveTo>
                    <a:pt x="21598" y="10799"/>
                  </a:moveTo>
                  <a:cubicBezTo>
                    <a:pt x="21599" y="9385"/>
                    <a:pt x="21318" y="7972"/>
                    <a:pt x="20776" y="6666"/>
                  </a:cubicBezTo>
                  <a:cubicBezTo>
                    <a:pt x="20236" y="5360"/>
                    <a:pt x="19435" y="4162"/>
                    <a:pt x="18435" y="3163"/>
                  </a:cubicBezTo>
                  <a:cubicBezTo>
                    <a:pt x="17436" y="2163"/>
                    <a:pt x="16238" y="1362"/>
                    <a:pt x="14932" y="822"/>
                  </a:cubicBezTo>
                  <a:cubicBezTo>
                    <a:pt x="13626" y="280"/>
                    <a:pt x="12213" y="-1"/>
                    <a:pt x="10799" y="0"/>
                  </a:cubicBezTo>
                  <a:cubicBezTo>
                    <a:pt x="9385" y="-1"/>
                    <a:pt x="7972" y="280"/>
                    <a:pt x="6666" y="822"/>
                  </a:cubicBezTo>
                  <a:cubicBezTo>
                    <a:pt x="5360" y="1362"/>
                    <a:pt x="4162" y="2163"/>
                    <a:pt x="3163" y="3163"/>
                  </a:cubicBezTo>
                  <a:cubicBezTo>
                    <a:pt x="2163" y="4162"/>
                    <a:pt x="1362" y="5360"/>
                    <a:pt x="822" y="6666"/>
                  </a:cubicBezTo>
                  <a:cubicBezTo>
                    <a:pt x="280" y="7972"/>
                    <a:pt x="-1" y="9385"/>
                    <a:pt x="0" y="10799"/>
                  </a:cubicBezTo>
                  <a:cubicBezTo>
                    <a:pt x="-1" y="12213"/>
                    <a:pt x="280" y="13626"/>
                    <a:pt x="822" y="14932"/>
                  </a:cubicBezTo>
                  <a:cubicBezTo>
                    <a:pt x="1362" y="16238"/>
                    <a:pt x="2163" y="17436"/>
                    <a:pt x="3163" y="18435"/>
                  </a:cubicBezTo>
                  <a:cubicBezTo>
                    <a:pt x="4162" y="19435"/>
                    <a:pt x="5360" y="20236"/>
                    <a:pt x="6666" y="20776"/>
                  </a:cubicBezTo>
                  <a:cubicBezTo>
                    <a:pt x="7972" y="21318"/>
                    <a:pt x="9385" y="21599"/>
                    <a:pt x="10799" y="21598"/>
                  </a:cubicBezTo>
                  <a:cubicBezTo>
                    <a:pt x="12213" y="21599"/>
                    <a:pt x="13626" y="21318"/>
                    <a:pt x="14932" y="20776"/>
                  </a:cubicBezTo>
                  <a:cubicBezTo>
                    <a:pt x="16238" y="20236"/>
                    <a:pt x="17436" y="19435"/>
                    <a:pt x="18435" y="18435"/>
                  </a:cubicBezTo>
                  <a:cubicBezTo>
                    <a:pt x="19435" y="17436"/>
                    <a:pt x="20236" y="16238"/>
                    <a:pt x="20776" y="14932"/>
                  </a:cubicBezTo>
                  <a:cubicBezTo>
                    <a:pt x="21318" y="13626"/>
                    <a:pt x="21599" y="12213"/>
                    <a:pt x="21598" y="10799"/>
                  </a:cubicBezTo>
                  <a:close/>
                  <a:moveTo>
                    <a:pt x="21598" y="10799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72" name="Group 691"/>
          <p:cNvGrpSpPr>
            <a:grpSpLocks/>
          </p:cNvGrpSpPr>
          <p:nvPr/>
        </p:nvGrpSpPr>
        <p:grpSpPr bwMode="auto">
          <a:xfrm>
            <a:off x="2128777" y="2710952"/>
            <a:ext cx="310606" cy="310606"/>
            <a:chOff x="0" y="0"/>
            <a:chExt cx="575" cy="576"/>
          </a:xfrm>
          <a:solidFill>
            <a:schemeClr val="bg1"/>
          </a:solidFill>
          <a:effectLst/>
        </p:grpSpPr>
        <p:sp>
          <p:nvSpPr>
            <p:cNvPr id="73" name="AutoShape 689"/>
            <p:cNvSpPr>
              <a:spLocks/>
            </p:cNvSpPr>
            <p:nvPr/>
          </p:nvSpPr>
          <p:spPr bwMode="auto">
            <a:xfrm>
              <a:off x="0" y="0"/>
              <a:ext cx="575" cy="57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  <a:moveTo>
                    <a:pt x="10800" y="19200"/>
                  </a:moveTo>
                  <a:cubicBezTo>
                    <a:pt x="6168" y="19200"/>
                    <a:pt x="2400" y="15432"/>
                    <a:pt x="2400" y="10800"/>
                  </a:cubicBezTo>
                  <a:cubicBezTo>
                    <a:pt x="2400" y="6168"/>
                    <a:pt x="6168" y="2400"/>
                    <a:pt x="10800" y="2400"/>
                  </a:cubicBezTo>
                  <a:cubicBezTo>
                    <a:pt x="15432" y="2400"/>
                    <a:pt x="19200" y="6168"/>
                    <a:pt x="19200" y="10800"/>
                  </a:cubicBezTo>
                  <a:cubicBezTo>
                    <a:pt x="19200" y="15432"/>
                    <a:pt x="15432" y="19200"/>
                    <a:pt x="10800" y="19200"/>
                  </a:cubicBezTo>
                  <a:close/>
                  <a:moveTo>
                    <a:pt x="10800" y="192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4" name="AutoShape 690"/>
            <p:cNvSpPr>
              <a:spLocks/>
            </p:cNvSpPr>
            <p:nvPr/>
          </p:nvSpPr>
          <p:spPr bwMode="auto">
            <a:xfrm>
              <a:off x="151" y="152"/>
              <a:ext cx="280" cy="27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1600" h="21600">
                  <a:moveTo>
                    <a:pt x="7323" y="7316"/>
                  </a:moveTo>
                  <a:lnTo>
                    <a:pt x="7322" y="7318"/>
                  </a:lnTo>
                  <a:lnTo>
                    <a:pt x="7319" y="7319"/>
                  </a:lnTo>
                  <a:lnTo>
                    <a:pt x="7320" y="7321"/>
                  </a:lnTo>
                  <a:lnTo>
                    <a:pt x="0" y="21600"/>
                  </a:lnTo>
                  <a:lnTo>
                    <a:pt x="14275" y="14284"/>
                  </a:lnTo>
                  <a:lnTo>
                    <a:pt x="14277" y="14285"/>
                  </a:lnTo>
                  <a:lnTo>
                    <a:pt x="14278" y="14281"/>
                  </a:lnTo>
                  <a:lnTo>
                    <a:pt x="14281" y="14281"/>
                  </a:lnTo>
                  <a:lnTo>
                    <a:pt x="14402" y="14068"/>
                  </a:lnTo>
                  <a:lnTo>
                    <a:pt x="21600" y="0"/>
                  </a:lnTo>
                  <a:lnTo>
                    <a:pt x="7537" y="7194"/>
                  </a:lnTo>
                  <a:lnTo>
                    <a:pt x="7323" y="7316"/>
                  </a:lnTo>
                  <a:close/>
                  <a:moveTo>
                    <a:pt x="8634" y="8635"/>
                  </a:moveTo>
                  <a:lnTo>
                    <a:pt x="12961" y="12967"/>
                  </a:lnTo>
                  <a:lnTo>
                    <a:pt x="4342" y="17259"/>
                  </a:lnTo>
                  <a:lnTo>
                    <a:pt x="8632" y="8636"/>
                  </a:lnTo>
                  <a:lnTo>
                    <a:pt x="8634" y="8635"/>
                  </a:lnTo>
                  <a:close/>
                  <a:moveTo>
                    <a:pt x="8634" y="8635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75" name="Rectangle 74"/>
          <p:cNvSpPr/>
          <p:nvPr/>
        </p:nvSpPr>
        <p:spPr>
          <a:xfrm>
            <a:off x="1348371" y="4996907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1543793" y="4627575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79" name="Rectangle 78"/>
          <p:cNvSpPr/>
          <p:nvPr/>
        </p:nvSpPr>
        <p:spPr>
          <a:xfrm>
            <a:off x="3241819" y="4996907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3437241" y="4627575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82" name="Rectangle 81"/>
          <p:cNvSpPr/>
          <p:nvPr/>
        </p:nvSpPr>
        <p:spPr>
          <a:xfrm>
            <a:off x="5135267" y="4996907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5330689" y="4627575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85" name="Rectangle 84"/>
          <p:cNvSpPr/>
          <p:nvPr/>
        </p:nvSpPr>
        <p:spPr>
          <a:xfrm>
            <a:off x="7034663" y="4996907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7230085" y="4627575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88" name="Rectangle 87"/>
          <p:cNvSpPr/>
          <p:nvPr/>
        </p:nvSpPr>
        <p:spPr>
          <a:xfrm>
            <a:off x="8922160" y="4996907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9117582" y="4627575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27554542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226228"/>
            <a:ext cx="12192000" cy="16317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1211611" y="1648105"/>
            <a:ext cx="1456530" cy="1875024"/>
            <a:chOff x="4114892" y="5120858"/>
            <a:chExt cx="726049" cy="934659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7" name="Oval 6"/>
            <p:cNvSpPr/>
            <p:nvPr/>
          </p:nvSpPr>
          <p:spPr>
            <a:xfrm>
              <a:off x="4166783" y="5159971"/>
              <a:ext cx="622263" cy="622263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982"/>
            <p:cNvSpPr>
              <a:spLocks noEditPoints="1"/>
            </p:cNvSpPr>
            <p:nvPr/>
          </p:nvSpPr>
          <p:spPr bwMode="auto">
            <a:xfrm>
              <a:off x="4114892" y="5120858"/>
              <a:ext cx="726049" cy="934659"/>
            </a:xfrm>
            <a:custGeom>
              <a:avLst/>
              <a:gdLst>
                <a:gd name="T0" fmla="*/ 149 w 297"/>
                <a:gd name="T1" fmla="*/ 0 h 384"/>
                <a:gd name="T2" fmla="*/ 0 w 297"/>
                <a:gd name="T3" fmla="*/ 149 h 384"/>
                <a:gd name="T4" fmla="*/ 149 w 297"/>
                <a:gd name="T5" fmla="*/ 384 h 384"/>
                <a:gd name="T6" fmla="*/ 297 w 297"/>
                <a:gd name="T7" fmla="*/ 149 h 384"/>
                <a:gd name="T8" fmla="*/ 149 w 297"/>
                <a:gd name="T9" fmla="*/ 0 h 384"/>
                <a:gd name="T10" fmla="*/ 149 w 297"/>
                <a:gd name="T11" fmla="*/ 267 h 384"/>
                <a:gd name="T12" fmla="*/ 24 w 297"/>
                <a:gd name="T13" fmla="*/ 142 h 384"/>
                <a:gd name="T14" fmla="*/ 149 w 297"/>
                <a:gd name="T15" fmla="*/ 17 h 384"/>
                <a:gd name="T16" fmla="*/ 274 w 297"/>
                <a:gd name="T17" fmla="*/ 142 h 384"/>
                <a:gd name="T18" fmla="*/ 149 w 297"/>
                <a:gd name="T19" fmla="*/ 267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7" h="384">
                  <a:moveTo>
                    <a:pt x="149" y="0"/>
                  </a:moveTo>
                  <a:cubicBezTo>
                    <a:pt x="67" y="0"/>
                    <a:pt x="0" y="67"/>
                    <a:pt x="0" y="149"/>
                  </a:cubicBezTo>
                  <a:cubicBezTo>
                    <a:pt x="0" y="231"/>
                    <a:pt x="149" y="384"/>
                    <a:pt x="149" y="384"/>
                  </a:cubicBezTo>
                  <a:cubicBezTo>
                    <a:pt x="149" y="384"/>
                    <a:pt x="297" y="231"/>
                    <a:pt x="297" y="149"/>
                  </a:cubicBezTo>
                  <a:cubicBezTo>
                    <a:pt x="297" y="67"/>
                    <a:pt x="231" y="0"/>
                    <a:pt x="149" y="0"/>
                  </a:cubicBezTo>
                  <a:close/>
                  <a:moveTo>
                    <a:pt x="149" y="267"/>
                  </a:moveTo>
                  <a:cubicBezTo>
                    <a:pt x="80" y="267"/>
                    <a:pt x="24" y="211"/>
                    <a:pt x="24" y="142"/>
                  </a:cubicBezTo>
                  <a:cubicBezTo>
                    <a:pt x="24" y="73"/>
                    <a:pt x="80" y="17"/>
                    <a:pt x="149" y="17"/>
                  </a:cubicBezTo>
                  <a:cubicBezTo>
                    <a:pt x="218" y="17"/>
                    <a:pt x="274" y="73"/>
                    <a:pt x="274" y="142"/>
                  </a:cubicBezTo>
                  <a:cubicBezTo>
                    <a:pt x="274" y="211"/>
                    <a:pt x="218" y="267"/>
                    <a:pt x="149" y="2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Rectangle 8"/>
          <p:cNvSpPr/>
          <p:nvPr/>
        </p:nvSpPr>
        <p:spPr>
          <a:xfrm>
            <a:off x="0" y="1381764"/>
            <a:ext cx="12192000" cy="1853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314577" y="6243415"/>
            <a:ext cx="360651" cy="278002"/>
            <a:chOff x="7142162" y="2531342"/>
            <a:chExt cx="457200" cy="352425"/>
          </a:xfrm>
          <a:solidFill>
            <a:schemeClr val="bg1"/>
          </a:solidFill>
        </p:grpSpPr>
        <p:sp>
          <p:nvSpPr>
            <p:cNvPr id="11" name="Freeform 82"/>
            <p:cNvSpPr>
              <a:spLocks/>
            </p:cNvSpPr>
            <p:nvPr/>
          </p:nvSpPr>
          <p:spPr bwMode="auto">
            <a:xfrm>
              <a:off x="7142162" y="2531342"/>
              <a:ext cx="457200" cy="155575"/>
            </a:xfrm>
            <a:custGeom>
              <a:avLst/>
              <a:gdLst>
                <a:gd name="T0" fmla="*/ 200 w 203"/>
                <a:gd name="T1" fmla="*/ 52 h 69"/>
                <a:gd name="T2" fmla="*/ 146 w 203"/>
                <a:gd name="T3" fmla="*/ 0 h 69"/>
                <a:gd name="T4" fmla="*/ 102 w 203"/>
                <a:gd name="T5" fmla="*/ 0 h 69"/>
                <a:gd name="T6" fmla="*/ 101 w 203"/>
                <a:gd name="T7" fmla="*/ 0 h 69"/>
                <a:gd name="T8" fmla="*/ 57 w 203"/>
                <a:gd name="T9" fmla="*/ 0 h 69"/>
                <a:gd name="T10" fmla="*/ 3 w 203"/>
                <a:gd name="T11" fmla="*/ 52 h 69"/>
                <a:gd name="T12" fmla="*/ 12 w 203"/>
                <a:gd name="T13" fmla="*/ 67 h 69"/>
                <a:gd name="T14" fmla="*/ 34 w 203"/>
                <a:gd name="T15" fmla="*/ 67 h 69"/>
                <a:gd name="T16" fmla="*/ 47 w 203"/>
                <a:gd name="T17" fmla="*/ 52 h 69"/>
                <a:gd name="T18" fmla="*/ 80 w 203"/>
                <a:gd name="T19" fmla="*/ 24 h 69"/>
                <a:gd name="T20" fmla="*/ 101 w 203"/>
                <a:gd name="T21" fmla="*/ 24 h 69"/>
                <a:gd name="T22" fmla="*/ 102 w 203"/>
                <a:gd name="T23" fmla="*/ 24 h 69"/>
                <a:gd name="T24" fmla="*/ 122 w 203"/>
                <a:gd name="T25" fmla="*/ 24 h 69"/>
                <a:gd name="T26" fmla="*/ 156 w 203"/>
                <a:gd name="T27" fmla="*/ 52 h 69"/>
                <a:gd name="T28" fmla="*/ 169 w 203"/>
                <a:gd name="T29" fmla="*/ 67 h 69"/>
                <a:gd name="T30" fmla="*/ 191 w 203"/>
                <a:gd name="T31" fmla="*/ 67 h 69"/>
                <a:gd name="T32" fmla="*/ 200 w 203"/>
                <a:gd name="T33" fmla="*/ 5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3" h="69">
                  <a:moveTo>
                    <a:pt x="200" y="52"/>
                  </a:moveTo>
                  <a:cubicBezTo>
                    <a:pt x="192" y="1"/>
                    <a:pt x="146" y="0"/>
                    <a:pt x="146" y="0"/>
                  </a:cubicBezTo>
                  <a:cubicBezTo>
                    <a:pt x="146" y="0"/>
                    <a:pt x="124" y="0"/>
                    <a:pt x="102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79" y="0"/>
                    <a:pt x="57" y="0"/>
                    <a:pt x="57" y="0"/>
                  </a:cubicBezTo>
                  <a:cubicBezTo>
                    <a:pt x="57" y="0"/>
                    <a:pt x="11" y="1"/>
                    <a:pt x="3" y="52"/>
                  </a:cubicBezTo>
                  <a:cubicBezTo>
                    <a:pt x="0" y="69"/>
                    <a:pt x="12" y="67"/>
                    <a:pt x="12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48" y="67"/>
                    <a:pt x="47" y="52"/>
                    <a:pt x="47" y="52"/>
                  </a:cubicBezTo>
                  <a:cubicBezTo>
                    <a:pt x="49" y="39"/>
                    <a:pt x="57" y="24"/>
                    <a:pt x="8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46" y="24"/>
                    <a:pt x="153" y="39"/>
                    <a:pt x="156" y="52"/>
                  </a:cubicBezTo>
                  <a:cubicBezTo>
                    <a:pt x="156" y="52"/>
                    <a:pt x="155" y="67"/>
                    <a:pt x="169" y="67"/>
                  </a:cubicBezTo>
                  <a:cubicBezTo>
                    <a:pt x="191" y="67"/>
                    <a:pt x="191" y="67"/>
                    <a:pt x="191" y="67"/>
                  </a:cubicBezTo>
                  <a:cubicBezTo>
                    <a:pt x="191" y="67"/>
                    <a:pt x="203" y="69"/>
                    <a:pt x="200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3"/>
            <p:cNvSpPr>
              <a:spLocks noEditPoints="1"/>
            </p:cNvSpPr>
            <p:nvPr/>
          </p:nvSpPr>
          <p:spPr bwMode="auto">
            <a:xfrm>
              <a:off x="7158037" y="2650404"/>
              <a:ext cx="417513" cy="233363"/>
            </a:xfrm>
            <a:custGeom>
              <a:avLst/>
              <a:gdLst>
                <a:gd name="T0" fmla="*/ 163 w 185"/>
                <a:gd name="T1" fmla="*/ 56 h 103"/>
                <a:gd name="T2" fmla="*/ 129 w 185"/>
                <a:gd name="T3" fmla="*/ 0 h 103"/>
                <a:gd name="T4" fmla="*/ 61 w 185"/>
                <a:gd name="T5" fmla="*/ 0 h 103"/>
                <a:gd name="T6" fmla="*/ 25 w 185"/>
                <a:gd name="T7" fmla="*/ 61 h 103"/>
                <a:gd name="T8" fmla="*/ 53 w 185"/>
                <a:gd name="T9" fmla="*/ 103 h 103"/>
                <a:gd name="T10" fmla="*/ 151 w 185"/>
                <a:gd name="T11" fmla="*/ 103 h 103"/>
                <a:gd name="T12" fmla="*/ 163 w 185"/>
                <a:gd name="T13" fmla="*/ 56 h 103"/>
                <a:gd name="T14" fmla="*/ 96 w 185"/>
                <a:gd name="T15" fmla="*/ 82 h 103"/>
                <a:gd name="T16" fmla="*/ 65 w 185"/>
                <a:gd name="T17" fmla="*/ 51 h 103"/>
                <a:gd name="T18" fmla="*/ 96 w 185"/>
                <a:gd name="T19" fmla="*/ 20 h 103"/>
                <a:gd name="T20" fmla="*/ 127 w 185"/>
                <a:gd name="T21" fmla="*/ 51 h 103"/>
                <a:gd name="T22" fmla="*/ 96 w 185"/>
                <a:gd name="T23" fmla="*/ 8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03">
                  <a:moveTo>
                    <a:pt x="163" y="56"/>
                  </a:moveTo>
                  <a:cubicBezTo>
                    <a:pt x="140" y="16"/>
                    <a:pt x="129" y="0"/>
                    <a:pt x="129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0" y="103"/>
                    <a:pt x="53" y="103"/>
                  </a:cubicBezTo>
                  <a:cubicBezTo>
                    <a:pt x="107" y="103"/>
                    <a:pt x="151" y="103"/>
                    <a:pt x="151" y="103"/>
                  </a:cubicBezTo>
                  <a:cubicBezTo>
                    <a:pt x="151" y="103"/>
                    <a:pt x="185" y="96"/>
                    <a:pt x="163" y="56"/>
                  </a:cubicBezTo>
                  <a:close/>
                  <a:moveTo>
                    <a:pt x="96" y="82"/>
                  </a:moveTo>
                  <a:cubicBezTo>
                    <a:pt x="79" y="82"/>
                    <a:pt x="65" y="68"/>
                    <a:pt x="65" y="51"/>
                  </a:cubicBezTo>
                  <a:cubicBezTo>
                    <a:pt x="65" y="34"/>
                    <a:pt x="79" y="20"/>
                    <a:pt x="96" y="20"/>
                  </a:cubicBezTo>
                  <a:cubicBezTo>
                    <a:pt x="113" y="20"/>
                    <a:pt x="127" y="34"/>
                    <a:pt x="127" y="51"/>
                  </a:cubicBezTo>
                  <a:cubicBezTo>
                    <a:pt x="127" y="68"/>
                    <a:pt x="113" y="82"/>
                    <a:pt x="96" y="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" name="Freeform 156"/>
          <p:cNvSpPr>
            <a:spLocks noEditPoints="1"/>
          </p:cNvSpPr>
          <p:nvPr/>
        </p:nvSpPr>
        <p:spPr bwMode="auto">
          <a:xfrm>
            <a:off x="4719351" y="6204275"/>
            <a:ext cx="363156" cy="350633"/>
          </a:xfrm>
          <a:custGeom>
            <a:avLst/>
            <a:gdLst>
              <a:gd name="T0" fmla="*/ 204 w 204"/>
              <a:gd name="T1" fmla="*/ 80 h 197"/>
              <a:gd name="T2" fmla="*/ 102 w 204"/>
              <a:gd name="T3" fmla="*/ 0 h 197"/>
              <a:gd name="T4" fmla="*/ 0 w 204"/>
              <a:gd name="T5" fmla="*/ 80 h 197"/>
              <a:gd name="T6" fmla="*/ 102 w 204"/>
              <a:gd name="T7" fmla="*/ 161 h 197"/>
              <a:gd name="T8" fmla="*/ 109 w 204"/>
              <a:gd name="T9" fmla="*/ 161 h 197"/>
              <a:gd name="T10" fmla="*/ 160 w 204"/>
              <a:gd name="T11" fmla="*/ 197 h 197"/>
              <a:gd name="T12" fmla="*/ 141 w 204"/>
              <a:gd name="T13" fmla="*/ 155 h 197"/>
              <a:gd name="T14" fmla="*/ 204 w 204"/>
              <a:gd name="T15" fmla="*/ 80 h 197"/>
              <a:gd name="T16" fmla="*/ 44 w 204"/>
              <a:gd name="T17" fmla="*/ 55 h 197"/>
              <a:gd name="T18" fmla="*/ 157 w 204"/>
              <a:gd name="T19" fmla="*/ 55 h 197"/>
              <a:gd name="T20" fmla="*/ 157 w 204"/>
              <a:gd name="T21" fmla="*/ 73 h 197"/>
              <a:gd name="T22" fmla="*/ 44 w 204"/>
              <a:gd name="T23" fmla="*/ 73 h 197"/>
              <a:gd name="T24" fmla="*/ 44 w 204"/>
              <a:gd name="T25" fmla="*/ 55 h 197"/>
              <a:gd name="T26" fmla="*/ 44 w 204"/>
              <a:gd name="T27" fmla="*/ 110 h 197"/>
              <a:gd name="T28" fmla="*/ 44 w 204"/>
              <a:gd name="T29" fmla="*/ 92 h 197"/>
              <a:gd name="T30" fmla="*/ 157 w 204"/>
              <a:gd name="T31" fmla="*/ 92 h 197"/>
              <a:gd name="T32" fmla="*/ 157 w 204"/>
              <a:gd name="T33" fmla="*/ 110 h 197"/>
              <a:gd name="T34" fmla="*/ 44 w 204"/>
              <a:gd name="T35" fmla="*/ 11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4" h="197">
                <a:moveTo>
                  <a:pt x="204" y="80"/>
                </a:moveTo>
                <a:cubicBezTo>
                  <a:pt x="204" y="36"/>
                  <a:pt x="158" y="0"/>
                  <a:pt x="102" y="0"/>
                </a:cubicBezTo>
                <a:cubicBezTo>
                  <a:pt x="45" y="0"/>
                  <a:pt x="0" y="36"/>
                  <a:pt x="0" y="80"/>
                </a:cubicBezTo>
                <a:cubicBezTo>
                  <a:pt x="0" y="125"/>
                  <a:pt x="45" y="161"/>
                  <a:pt x="102" y="161"/>
                </a:cubicBezTo>
                <a:cubicBezTo>
                  <a:pt x="104" y="161"/>
                  <a:pt x="107" y="161"/>
                  <a:pt x="109" y="161"/>
                </a:cubicBezTo>
                <a:cubicBezTo>
                  <a:pt x="113" y="172"/>
                  <a:pt x="124" y="192"/>
                  <a:pt x="160" y="197"/>
                </a:cubicBezTo>
                <a:cubicBezTo>
                  <a:pt x="152" y="188"/>
                  <a:pt x="136" y="175"/>
                  <a:pt x="141" y="155"/>
                </a:cubicBezTo>
                <a:cubicBezTo>
                  <a:pt x="178" y="142"/>
                  <a:pt x="204" y="114"/>
                  <a:pt x="204" y="80"/>
                </a:cubicBezTo>
                <a:close/>
                <a:moveTo>
                  <a:pt x="44" y="55"/>
                </a:moveTo>
                <a:cubicBezTo>
                  <a:pt x="157" y="55"/>
                  <a:pt x="157" y="55"/>
                  <a:pt x="157" y="55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44" y="73"/>
                  <a:pt x="44" y="73"/>
                  <a:pt x="44" y="73"/>
                </a:cubicBezTo>
                <a:lnTo>
                  <a:pt x="44" y="55"/>
                </a:lnTo>
                <a:close/>
                <a:moveTo>
                  <a:pt x="44" y="110"/>
                </a:moveTo>
                <a:cubicBezTo>
                  <a:pt x="44" y="92"/>
                  <a:pt x="44" y="92"/>
                  <a:pt x="44" y="92"/>
                </a:cubicBezTo>
                <a:cubicBezTo>
                  <a:pt x="157" y="92"/>
                  <a:pt x="157" y="92"/>
                  <a:pt x="157" y="92"/>
                </a:cubicBezTo>
                <a:cubicBezTo>
                  <a:pt x="157" y="110"/>
                  <a:pt x="157" y="110"/>
                  <a:pt x="157" y="110"/>
                </a:cubicBezTo>
                <a:lnTo>
                  <a:pt x="44" y="1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293941" y="5469667"/>
            <a:ext cx="393210" cy="344372"/>
            <a:chOff x="7110412" y="2579400"/>
            <a:chExt cx="498475" cy="436563"/>
          </a:xfrm>
          <a:solidFill>
            <a:schemeClr val="bg1"/>
          </a:solidFill>
        </p:grpSpPr>
        <p:sp>
          <p:nvSpPr>
            <p:cNvPr id="15" name="Freeform 92"/>
            <p:cNvSpPr>
              <a:spLocks/>
            </p:cNvSpPr>
            <p:nvPr/>
          </p:nvSpPr>
          <p:spPr bwMode="auto">
            <a:xfrm>
              <a:off x="7196137" y="2687350"/>
              <a:ext cx="338138" cy="328613"/>
            </a:xfrm>
            <a:custGeom>
              <a:avLst/>
              <a:gdLst>
                <a:gd name="T0" fmla="*/ 145 w 150"/>
                <a:gd name="T1" fmla="*/ 71 h 145"/>
                <a:gd name="T2" fmla="*/ 70 w 150"/>
                <a:gd name="T3" fmla="*/ 0 h 145"/>
                <a:gd name="T4" fmla="*/ 0 w 150"/>
                <a:gd name="T5" fmla="*/ 71 h 145"/>
                <a:gd name="T6" fmla="*/ 0 w 150"/>
                <a:gd name="T7" fmla="*/ 119 h 145"/>
                <a:gd name="T8" fmla="*/ 47 w 150"/>
                <a:gd name="T9" fmla="*/ 144 h 145"/>
                <a:gd name="T10" fmla="*/ 47 w 150"/>
                <a:gd name="T11" fmla="*/ 98 h 145"/>
                <a:gd name="T12" fmla="*/ 99 w 150"/>
                <a:gd name="T13" fmla="*/ 98 h 145"/>
                <a:gd name="T14" fmla="*/ 99 w 150"/>
                <a:gd name="T15" fmla="*/ 144 h 145"/>
                <a:gd name="T16" fmla="*/ 145 w 150"/>
                <a:gd name="T17" fmla="*/ 120 h 145"/>
                <a:gd name="T18" fmla="*/ 145 w 150"/>
                <a:gd name="T19" fmla="*/ 7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145">
                  <a:moveTo>
                    <a:pt x="145" y="71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93"/>
                    <a:pt x="0" y="119"/>
                  </a:cubicBezTo>
                  <a:cubicBezTo>
                    <a:pt x="0" y="145"/>
                    <a:pt x="47" y="144"/>
                    <a:pt x="47" y="144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99" y="98"/>
                    <a:pt x="99" y="98"/>
                    <a:pt x="99" y="98"/>
                  </a:cubicBezTo>
                  <a:cubicBezTo>
                    <a:pt x="99" y="144"/>
                    <a:pt x="99" y="144"/>
                    <a:pt x="99" y="144"/>
                  </a:cubicBezTo>
                  <a:cubicBezTo>
                    <a:pt x="150" y="144"/>
                    <a:pt x="145" y="120"/>
                    <a:pt x="145" y="120"/>
                  </a:cubicBezTo>
                  <a:lnTo>
                    <a:pt x="145" y="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93"/>
            <p:cNvSpPr>
              <a:spLocks/>
            </p:cNvSpPr>
            <p:nvPr/>
          </p:nvSpPr>
          <p:spPr bwMode="auto">
            <a:xfrm>
              <a:off x="7110412" y="2579400"/>
              <a:ext cx="498475" cy="260350"/>
            </a:xfrm>
            <a:custGeom>
              <a:avLst/>
              <a:gdLst>
                <a:gd name="T0" fmla="*/ 208 w 221"/>
                <a:gd name="T1" fmla="*/ 91 h 115"/>
                <a:gd name="T2" fmla="*/ 125 w 221"/>
                <a:gd name="T3" fmla="*/ 13 h 115"/>
                <a:gd name="T4" fmla="*/ 92 w 221"/>
                <a:gd name="T5" fmla="*/ 13 h 115"/>
                <a:gd name="T6" fmla="*/ 18 w 221"/>
                <a:gd name="T7" fmla="*/ 84 h 115"/>
                <a:gd name="T8" fmla="*/ 20 w 221"/>
                <a:gd name="T9" fmla="*/ 115 h 115"/>
                <a:gd name="T10" fmla="*/ 108 w 221"/>
                <a:gd name="T11" fmla="*/ 29 h 115"/>
                <a:gd name="T12" fmla="*/ 200 w 221"/>
                <a:gd name="T13" fmla="*/ 115 h 115"/>
                <a:gd name="T14" fmla="*/ 208 w 221"/>
                <a:gd name="T15" fmla="*/ 9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" h="115">
                  <a:moveTo>
                    <a:pt x="208" y="91"/>
                  </a:moveTo>
                  <a:cubicBezTo>
                    <a:pt x="195" y="77"/>
                    <a:pt x="125" y="13"/>
                    <a:pt x="125" y="13"/>
                  </a:cubicBezTo>
                  <a:cubicBezTo>
                    <a:pt x="125" y="13"/>
                    <a:pt x="107" y="0"/>
                    <a:pt x="92" y="13"/>
                  </a:cubicBezTo>
                  <a:cubicBezTo>
                    <a:pt x="77" y="28"/>
                    <a:pt x="18" y="84"/>
                    <a:pt x="18" y="84"/>
                  </a:cubicBezTo>
                  <a:cubicBezTo>
                    <a:pt x="18" y="84"/>
                    <a:pt x="0" y="99"/>
                    <a:pt x="20" y="115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200" y="115"/>
                    <a:pt x="200" y="115"/>
                    <a:pt x="200" y="115"/>
                  </a:cubicBezTo>
                  <a:cubicBezTo>
                    <a:pt x="200" y="115"/>
                    <a:pt x="221" y="105"/>
                    <a:pt x="208" y="9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" name="Freeform 96"/>
          <p:cNvSpPr>
            <a:spLocks noEditPoints="1"/>
          </p:cNvSpPr>
          <p:nvPr/>
        </p:nvSpPr>
        <p:spPr bwMode="auto">
          <a:xfrm>
            <a:off x="4722742" y="5448829"/>
            <a:ext cx="355642" cy="373174"/>
          </a:xfrm>
          <a:custGeom>
            <a:avLst/>
            <a:gdLst>
              <a:gd name="T0" fmla="*/ 0 w 200"/>
              <a:gd name="T1" fmla="*/ 105 h 210"/>
              <a:gd name="T2" fmla="*/ 200 w 200"/>
              <a:gd name="T3" fmla="*/ 105 h 210"/>
              <a:gd name="T4" fmla="*/ 171 w 200"/>
              <a:gd name="T5" fmla="*/ 164 h 210"/>
              <a:gd name="T6" fmla="*/ 152 w 200"/>
              <a:gd name="T7" fmla="*/ 110 h 210"/>
              <a:gd name="T8" fmla="*/ 171 w 200"/>
              <a:gd name="T9" fmla="*/ 164 h 210"/>
              <a:gd name="T10" fmla="*/ 51 w 200"/>
              <a:gd name="T11" fmla="*/ 60 h 210"/>
              <a:gd name="T12" fmla="*/ 9 w 200"/>
              <a:gd name="T13" fmla="*/ 101 h 210"/>
              <a:gd name="T14" fmla="*/ 94 w 200"/>
              <a:gd name="T15" fmla="*/ 13 h 210"/>
              <a:gd name="T16" fmla="*/ 95 w 200"/>
              <a:gd name="T17" fmla="*/ 9 h 210"/>
              <a:gd name="T18" fmla="*/ 62 w 200"/>
              <a:gd name="T19" fmla="*/ 54 h 210"/>
              <a:gd name="T20" fmla="*/ 105 w 200"/>
              <a:gd name="T21" fmla="*/ 67 h 210"/>
              <a:gd name="T22" fmla="*/ 143 w 200"/>
              <a:gd name="T23" fmla="*/ 101 h 210"/>
              <a:gd name="T24" fmla="*/ 105 w 200"/>
              <a:gd name="T25" fmla="*/ 67 h 210"/>
              <a:gd name="T26" fmla="*/ 105 w 200"/>
              <a:gd name="T27" fmla="*/ 14 h 210"/>
              <a:gd name="T28" fmla="*/ 105 w 200"/>
              <a:gd name="T29" fmla="*/ 58 h 210"/>
              <a:gd name="T30" fmla="*/ 105 w 200"/>
              <a:gd name="T31" fmla="*/ 9 h 210"/>
              <a:gd name="T32" fmla="*/ 105 w 200"/>
              <a:gd name="T33" fmla="*/ 10 h 210"/>
              <a:gd name="T34" fmla="*/ 95 w 200"/>
              <a:gd name="T35" fmla="*/ 101 h 210"/>
              <a:gd name="T36" fmla="*/ 60 w 200"/>
              <a:gd name="T37" fmla="*/ 63 h 210"/>
              <a:gd name="T38" fmla="*/ 45 w 200"/>
              <a:gd name="T39" fmla="*/ 110 h 210"/>
              <a:gd name="T40" fmla="*/ 27 w 200"/>
              <a:gd name="T41" fmla="*/ 162 h 210"/>
              <a:gd name="T42" fmla="*/ 45 w 200"/>
              <a:gd name="T43" fmla="*/ 110 h 210"/>
              <a:gd name="T44" fmla="*/ 95 w 200"/>
              <a:gd name="T45" fmla="*/ 110 h 210"/>
              <a:gd name="T46" fmla="*/ 60 w 200"/>
              <a:gd name="T47" fmla="*/ 146 h 210"/>
              <a:gd name="T48" fmla="*/ 95 w 200"/>
              <a:gd name="T49" fmla="*/ 150 h 210"/>
              <a:gd name="T50" fmla="*/ 62 w 200"/>
              <a:gd name="T51" fmla="*/ 155 h 210"/>
              <a:gd name="T52" fmla="*/ 105 w 200"/>
              <a:gd name="T53" fmla="*/ 198 h 210"/>
              <a:gd name="T54" fmla="*/ 135 w 200"/>
              <a:gd name="T55" fmla="*/ 154 h 210"/>
              <a:gd name="T56" fmla="*/ 105 w 200"/>
              <a:gd name="T57" fmla="*/ 140 h 210"/>
              <a:gd name="T58" fmla="*/ 143 w 200"/>
              <a:gd name="T59" fmla="*/ 110 h 210"/>
              <a:gd name="T60" fmla="*/ 105 w 200"/>
              <a:gd name="T61" fmla="*/ 140 h 210"/>
              <a:gd name="T62" fmla="*/ 147 w 200"/>
              <a:gd name="T63" fmla="*/ 61 h 210"/>
              <a:gd name="T64" fmla="*/ 190 w 200"/>
              <a:gd name="T65" fmla="*/ 101 h 210"/>
              <a:gd name="T66" fmla="*/ 164 w 200"/>
              <a:gd name="T67" fmla="*/ 38 h 210"/>
              <a:gd name="T68" fmla="*/ 116 w 200"/>
              <a:gd name="T69" fmla="*/ 11 h 210"/>
              <a:gd name="T70" fmla="*/ 80 w 200"/>
              <a:gd name="T71" fmla="*/ 12 h 210"/>
              <a:gd name="T72" fmla="*/ 33 w 200"/>
              <a:gd name="T73" fmla="*/ 40 h 210"/>
              <a:gd name="T74" fmla="*/ 32 w 200"/>
              <a:gd name="T75" fmla="*/ 169 h 210"/>
              <a:gd name="T76" fmla="*/ 77 w 200"/>
              <a:gd name="T77" fmla="*/ 198 h 210"/>
              <a:gd name="T78" fmla="*/ 119 w 200"/>
              <a:gd name="T79" fmla="*/ 199 h 210"/>
              <a:gd name="T80" fmla="*/ 165 w 200"/>
              <a:gd name="T81" fmla="*/ 171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" h="210">
                <a:moveTo>
                  <a:pt x="100" y="0"/>
                </a:moveTo>
                <a:cubicBezTo>
                  <a:pt x="45" y="0"/>
                  <a:pt x="0" y="47"/>
                  <a:pt x="0" y="105"/>
                </a:cubicBezTo>
                <a:cubicBezTo>
                  <a:pt x="0" y="163"/>
                  <a:pt x="45" y="210"/>
                  <a:pt x="100" y="210"/>
                </a:cubicBezTo>
                <a:cubicBezTo>
                  <a:pt x="155" y="210"/>
                  <a:pt x="200" y="163"/>
                  <a:pt x="200" y="105"/>
                </a:cubicBezTo>
                <a:cubicBezTo>
                  <a:pt x="200" y="47"/>
                  <a:pt x="155" y="0"/>
                  <a:pt x="100" y="0"/>
                </a:cubicBezTo>
                <a:close/>
                <a:moveTo>
                  <a:pt x="171" y="164"/>
                </a:moveTo>
                <a:cubicBezTo>
                  <a:pt x="168" y="161"/>
                  <a:pt x="160" y="154"/>
                  <a:pt x="146" y="148"/>
                </a:cubicBezTo>
                <a:cubicBezTo>
                  <a:pt x="151" y="132"/>
                  <a:pt x="152" y="117"/>
                  <a:pt x="152" y="110"/>
                </a:cubicBezTo>
                <a:cubicBezTo>
                  <a:pt x="190" y="110"/>
                  <a:pt x="190" y="110"/>
                  <a:pt x="190" y="110"/>
                </a:cubicBezTo>
                <a:cubicBezTo>
                  <a:pt x="189" y="130"/>
                  <a:pt x="182" y="149"/>
                  <a:pt x="171" y="164"/>
                </a:cubicBezTo>
                <a:close/>
                <a:moveTo>
                  <a:pt x="27" y="48"/>
                </a:moveTo>
                <a:cubicBezTo>
                  <a:pt x="31" y="51"/>
                  <a:pt x="38" y="56"/>
                  <a:pt x="51" y="60"/>
                </a:cubicBezTo>
                <a:cubicBezTo>
                  <a:pt x="47" y="71"/>
                  <a:pt x="45" y="85"/>
                  <a:pt x="45" y="101"/>
                </a:cubicBezTo>
                <a:cubicBezTo>
                  <a:pt x="9" y="101"/>
                  <a:pt x="9" y="101"/>
                  <a:pt x="9" y="101"/>
                </a:cubicBezTo>
                <a:cubicBezTo>
                  <a:pt x="10" y="81"/>
                  <a:pt x="17" y="63"/>
                  <a:pt x="27" y="48"/>
                </a:cubicBezTo>
                <a:close/>
                <a:moveTo>
                  <a:pt x="94" y="13"/>
                </a:moveTo>
                <a:cubicBezTo>
                  <a:pt x="93" y="10"/>
                  <a:pt x="93" y="10"/>
                  <a:pt x="93" y="10"/>
                </a:cubicBezTo>
                <a:cubicBezTo>
                  <a:pt x="93" y="10"/>
                  <a:pt x="94" y="10"/>
                  <a:pt x="95" y="9"/>
                </a:cubicBezTo>
                <a:cubicBezTo>
                  <a:pt x="95" y="58"/>
                  <a:pt x="95" y="58"/>
                  <a:pt x="95" y="58"/>
                </a:cubicBezTo>
                <a:cubicBezTo>
                  <a:pt x="82" y="57"/>
                  <a:pt x="71" y="56"/>
                  <a:pt x="62" y="54"/>
                </a:cubicBezTo>
                <a:cubicBezTo>
                  <a:pt x="74" y="23"/>
                  <a:pt x="93" y="14"/>
                  <a:pt x="94" y="13"/>
                </a:cubicBezTo>
                <a:close/>
                <a:moveTo>
                  <a:pt x="105" y="67"/>
                </a:moveTo>
                <a:cubicBezTo>
                  <a:pt x="118" y="67"/>
                  <a:pt x="129" y="65"/>
                  <a:pt x="138" y="63"/>
                </a:cubicBezTo>
                <a:cubicBezTo>
                  <a:pt x="141" y="74"/>
                  <a:pt x="143" y="86"/>
                  <a:pt x="143" y="101"/>
                </a:cubicBezTo>
                <a:cubicBezTo>
                  <a:pt x="105" y="101"/>
                  <a:pt x="105" y="101"/>
                  <a:pt x="105" y="101"/>
                </a:cubicBezTo>
                <a:lnTo>
                  <a:pt x="105" y="67"/>
                </a:lnTo>
                <a:close/>
                <a:moveTo>
                  <a:pt x="105" y="58"/>
                </a:moveTo>
                <a:cubicBezTo>
                  <a:pt x="105" y="14"/>
                  <a:pt x="105" y="14"/>
                  <a:pt x="105" y="14"/>
                </a:cubicBezTo>
                <a:cubicBezTo>
                  <a:pt x="109" y="17"/>
                  <a:pt x="125" y="28"/>
                  <a:pt x="135" y="54"/>
                </a:cubicBezTo>
                <a:cubicBezTo>
                  <a:pt x="127" y="56"/>
                  <a:pt x="117" y="58"/>
                  <a:pt x="105" y="58"/>
                </a:cubicBezTo>
                <a:close/>
                <a:moveTo>
                  <a:pt x="105" y="10"/>
                </a:moveTo>
                <a:cubicBezTo>
                  <a:pt x="105" y="9"/>
                  <a:pt x="105" y="9"/>
                  <a:pt x="105" y="9"/>
                </a:cubicBezTo>
                <a:cubicBezTo>
                  <a:pt x="105" y="9"/>
                  <a:pt x="105" y="9"/>
                  <a:pt x="105" y="9"/>
                </a:cubicBezTo>
                <a:lnTo>
                  <a:pt x="105" y="10"/>
                </a:lnTo>
                <a:close/>
                <a:moveTo>
                  <a:pt x="95" y="67"/>
                </a:moveTo>
                <a:cubicBezTo>
                  <a:pt x="95" y="101"/>
                  <a:pt x="95" y="101"/>
                  <a:pt x="95" y="101"/>
                </a:cubicBezTo>
                <a:cubicBezTo>
                  <a:pt x="54" y="101"/>
                  <a:pt x="54" y="101"/>
                  <a:pt x="54" y="101"/>
                </a:cubicBezTo>
                <a:cubicBezTo>
                  <a:pt x="54" y="86"/>
                  <a:pt x="57" y="73"/>
                  <a:pt x="60" y="63"/>
                </a:cubicBezTo>
                <a:cubicBezTo>
                  <a:pt x="69" y="65"/>
                  <a:pt x="81" y="67"/>
                  <a:pt x="95" y="67"/>
                </a:cubicBezTo>
                <a:close/>
                <a:moveTo>
                  <a:pt x="45" y="110"/>
                </a:moveTo>
                <a:cubicBezTo>
                  <a:pt x="45" y="117"/>
                  <a:pt x="47" y="132"/>
                  <a:pt x="51" y="149"/>
                </a:cubicBezTo>
                <a:cubicBezTo>
                  <a:pt x="39" y="154"/>
                  <a:pt x="30" y="159"/>
                  <a:pt x="27" y="162"/>
                </a:cubicBezTo>
                <a:cubicBezTo>
                  <a:pt x="16" y="147"/>
                  <a:pt x="10" y="129"/>
                  <a:pt x="9" y="110"/>
                </a:cubicBezTo>
                <a:lnTo>
                  <a:pt x="45" y="110"/>
                </a:lnTo>
                <a:close/>
                <a:moveTo>
                  <a:pt x="54" y="110"/>
                </a:moveTo>
                <a:cubicBezTo>
                  <a:pt x="95" y="110"/>
                  <a:pt x="95" y="110"/>
                  <a:pt x="95" y="110"/>
                </a:cubicBezTo>
                <a:cubicBezTo>
                  <a:pt x="95" y="140"/>
                  <a:pt x="95" y="140"/>
                  <a:pt x="95" y="140"/>
                </a:cubicBezTo>
                <a:cubicBezTo>
                  <a:pt x="81" y="141"/>
                  <a:pt x="70" y="143"/>
                  <a:pt x="60" y="146"/>
                </a:cubicBezTo>
                <a:cubicBezTo>
                  <a:pt x="56" y="131"/>
                  <a:pt x="55" y="117"/>
                  <a:pt x="54" y="110"/>
                </a:cubicBezTo>
                <a:close/>
                <a:moveTo>
                  <a:pt x="95" y="150"/>
                </a:moveTo>
                <a:cubicBezTo>
                  <a:pt x="95" y="199"/>
                  <a:pt x="95" y="199"/>
                  <a:pt x="95" y="199"/>
                </a:cubicBezTo>
                <a:cubicBezTo>
                  <a:pt x="78" y="191"/>
                  <a:pt x="68" y="173"/>
                  <a:pt x="62" y="155"/>
                </a:cubicBezTo>
                <a:cubicBezTo>
                  <a:pt x="71" y="152"/>
                  <a:pt x="82" y="150"/>
                  <a:pt x="95" y="150"/>
                </a:cubicBezTo>
                <a:close/>
                <a:moveTo>
                  <a:pt x="105" y="198"/>
                </a:moveTo>
                <a:cubicBezTo>
                  <a:pt x="105" y="150"/>
                  <a:pt x="105" y="150"/>
                  <a:pt x="105" y="150"/>
                </a:cubicBezTo>
                <a:cubicBezTo>
                  <a:pt x="116" y="150"/>
                  <a:pt x="127" y="152"/>
                  <a:pt x="135" y="154"/>
                </a:cubicBezTo>
                <a:cubicBezTo>
                  <a:pt x="129" y="172"/>
                  <a:pt x="120" y="189"/>
                  <a:pt x="105" y="198"/>
                </a:cubicBezTo>
                <a:close/>
                <a:moveTo>
                  <a:pt x="105" y="140"/>
                </a:moveTo>
                <a:cubicBezTo>
                  <a:pt x="105" y="110"/>
                  <a:pt x="105" y="110"/>
                  <a:pt x="105" y="110"/>
                </a:cubicBezTo>
                <a:cubicBezTo>
                  <a:pt x="143" y="110"/>
                  <a:pt x="143" y="110"/>
                  <a:pt x="143" y="110"/>
                </a:cubicBezTo>
                <a:cubicBezTo>
                  <a:pt x="142" y="117"/>
                  <a:pt x="141" y="130"/>
                  <a:pt x="137" y="145"/>
                </a:cubicBezTo>
                <a:cubicBezTo>
                  <a:pt x="128" y="143"/>
                  <a:pt x="117" y="141"/>
                  <a:pt x="105" y="140"/>
                </a:cubicBezTo>
                <a:close/>
                <a:moveTo>
                  <a:pt x="152" y="101"/>
                </a:moveTo>
                <a:cubicBezTo>
                  <a:pt x="152" y="85"/>
                  <a:pt x="150" y="72"/>
                  <a:pt x="147" y="61"/>
                </a:cubicBezTo>
                <a:cubicBezTo>
                  <a:pt x="160" y="56"/>
                  <a:pt x="167" y="50"/>
                  <a:pt x="170" y="45"/>
                </a:cubicBezTo>
                <a:cubicBezTo>
                  <a:pt x="182" y="61"/>
                  <a:pt x="189" y="80"/>
                  <a:pt x="190" y="101"/>
                </a:cubicBezTo>
                <a:lnTo>
                  <a:pt x="152" y="101"/>
                </a:lnTo>
                <a:close/>
                <a:moveTo>
                  <a:pt x="164" y="38"/>
                </a:moveTo>
                <a:cubicBezTo>
                  <a:pt x="163" y="41"/>
                  <a:pt x="157" y="47"/>
                  <a:pt x="144" y="52"/>
                </a:cubicBezTo>
                <a:cubicBezTo>
                  <a:pt x="136" y="30"/>
                  <a:pt x="124" y="18"/>
                  <a:pt x="116" y="11"/>
                </a:cubicBezTo>
                <a:cubicBezTo>
                  <a:pt x="135" y="15"/>
                  <a:pt x="152" y="24"/>
                  <a:pt x="164" y="38"/>
                </a:cubicBezTo>
                <a:close/>
                <a:moveTo>
                  <a:pt x="80" y="12"/>
                </a:moveTo>
                <a:cubicBezTo>
                  <a:pt x="72" y="18"/>
                  <a:pt x="61" y="31"/>
                  <a:pt x="53" y="51"/>
                </a:cubicBezTo>
                <a:cubicBezTo>
                  <a:pt x="42" y="47"/>
                  <a:pt x="35" y="43"/>
                  <a:pt x="33" y="40"/>
                </a:cubicBezTo>
                <a:cubicBezTo>
                  <a:pt x="45" y="26"/>
                  <a:pt x="62" y="16"/>
                  <a:pt x="80" y="12"/>
                </a:cubicBezTo>
                <a:close/>
                <a:moveTo>
                  <a:pt x="32" y="169"/>
                </a:moveTo>
                <a:cubicBezTo>
                  <a:pt x="36" y="167"/>
                  <a:pt x="43" y="162"/>
                  <a:pt x="54" y="158"/>
                </a:cubicBezTo>
                <a:cubicBezTo>
                  <a:pt x="58" y="173"/>
                  <a:pt x="66" y="188"/>
                  <a:pt x="77" y="198"/>
                </a:cubicBezTo>
                <a:cubicBezTo>
                  <a:pt x="60" y="193"/>
                  <a:pt x="44" y="183"/>
                  <a:pt x="32" y="169"/>
                </a:cubicBezTo>
                <a:close/>
                <a:moveTo>
                  <a:pt x="119" y="199"/>
                </a:moveTo>
                <a:cubicBezTo>
                  <a:pt x="131" y="188"/>
                  <a:pt x="139" y="173"/>
                  <a:pt x="144" y="157"/>
                </a:cubicBezTo>
                <a:cubicBezTo>
                  <a:pt x="157" y="163"/>
                  <a:pt x="164" y="170"/>
                  <a:pt x="165" y="171"/>
                </a:cubicBezTo>
                <a:cubicBezTo>
                  <a:pt x="153" y="185"/>
                  <a:pt x="137" y="195"/>
                  <a:pt x="119" y="1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792415" y="5422820"/>
            <a:ext cx="30491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bg1"/>
                </a:solidFill>
                <a:latin typeface="+mj-lt"/>
              </a:rPr>
              <a:t>Midlle Easton, 245 Eva. Pt.Santerus</a:t>
            </a:r>
          </a:p>
          <a:p>
            <a:r>
              <a:rPr lang="id-ID" sz="1400" b="1" dirty="0">
                <a:solidFill>
                  <a:schemeClr val="bg1"/>
                </a:solidFill>
                <a:latin typeface="+mj-lt"/>
              </a:rPr>
              <a:t>Ujungberung, Central Londong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90155" y="6204275"/>
            <a:ext cx="27158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+mj-lt"/>
              </a:rPr>
              <a:t>+123 456 789 / +2324 5657 01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230328" y="6204275"/>
            <a:ext cx="22781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+mj-lt"/>
              </a:rPr>
              <a:t>yourdomain@gmail.com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230328" y="5492408"/>
            <a:ext cx="21307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+mj-lt"/>
              </a:rPr>
              <a:t>www.yourdomain.com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0" y="515563"/>
            <a:ext cx="3833101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Let’s See Maps</a:t>
            </a:r>
          </a:p>
        </p:txBody>
      </p:sp>
    </p:spTree>
    <p:extLst>
      <p:ext uri="{BB962C8B-B14F-4D97-AF65-F5344CB8AC3E}">
        <p14:creationId xmlns:p14="http://schemas.microsoft.com/office/powerpoint/2010/main" val="32927506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8EC773D2-DA7E-4DC5-B62D-FBCB86C8ED2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75" b="21875"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3075782" y="3075057"/>
            <a:ext cx="604043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/>
                </a:solidFill>
                <a:latin typeface="+mj-lt"/>
              </a:rPr>
              <a:t>THANK FOR COMING</a:t>
            </a:r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1" y="3429000"/>
            <a:ext cx="2830285" cy="0"/>
          </a:xfrm>
          <a:prstGeom prst="line">
            <a:avLst/>
          </a:prstGeom>
          <a:ln>
            <a:solidFill>
              <a:schemeClr val="bg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9361714" y="3429000"/>
            <a:ext cx="2830285" cy="0"/>
          </a:xfrm>
          <a:prstGeom prst="line">
            <a:avLst/>
          </a:prstGeom>
          <a:ln>
            <a:solidFill>
              <a:schemeClr val="bg1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335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140796" y="991225"/>
            <a:ext cx="5799986" cy="2123658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Ideas pull the trigger,</a:t>
            </a:r>
          </a:p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but instinct loads</a:t>
            </a:r>
          </a:p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gun.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0795" y="3949149"/>
            <a:ext cx="52163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7C3182-C866-41D6-91C3-61B21BE71C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1" t="15154" r="6357" b="11134"/>
          <a:stretch>
            <a:fillRect/>
          </a:stretch>
        </p:blipFill>
        <p:spPr>
          <a:xfrm>
            <a:off x="0" y="1099931"/>
            <a:ext cx="5844211" cy="4744279"/>
          </a:xfrm>
          <a:custGeom>
            <a:avLst/>
            <a:gdLst>
              <a:gd name="connsiteX0" fmla="*/ 1974575 w 5844211"/>
              <a:gd name="connsiteY0" fmla="*/ 344557 h 4744279"/>
              <a:gd name="connsiteX1" fmla="*/ 3869636 w 5844211"/>
              <a:gd name="connsiteY1" fmla="*/ 344557 h 4744279"/>
              <a:gd name="connsiteX2" fmla="*/ 3869636 w 5844211"/>
              <a:gd name="connsiteY2" fmla="*/ 4744279 h 4744279"/>
              <a:gd name="connsiteX3" fmla="*/ 1974575 w 5844211"/>
              <a:gd name="connsiteY3" fmla="*/ 4744279 h 4744279"/>
              <a:gd name="connsiteX4" fmla="*/ 3949150 w 5844211"/>
              <a:gd name="connsiteY4" fmla="*/ 0 h 4744279"/>
              <a:gd name="connsiteX5" fmla="*/ 5844211 w 5844211"/>
              <a:gd name="connsiteY5" fmla="*/ 0 h 4744279"/>
              <a:gd name="connsiteX6" fmla="*/ 5844211 w 5844211"/>
              <a:gd name="connsiteY6" fmla="*/ 4399722 h 4744279"/>
              <a:gd name="connsiteX7" fmla="*/ 3949150 w 5844211"/>
              <a:gd name="connsiteY7" fmla="*/ 4399722 h 4744279"/>
              <a:gd name="connsiteX8" fmla="*/ 0 w 5844211"/>
              <a:gd name="connsiteY8" fmla="*/ 0 h 4744279"/>
              <a:gd name="connsiteX9" fmla="*/ 1895061 w 5844211"/>
              <a:gd name="connsiteY9" fmla="*/ 0 h 4744279"/>
              <a:gd name="connsiteX10" fmla="*/ 1895061 w 5844211"/>
              <a:gd name="connsiteY10" fmla="*/ 4399722 h 4744279"/>
              <a:gd name="connsiteX11" fmla="*/ 0 w 5844211"/>
              <a:gd name="connsiteY11" fmla="*/ 4399722 h 4744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844211" h="4744279">
                <a:moveTo>
                  <a:pt x="1974575" y="344557"/>
                </a:moveTo>
                <a:lnTo>
                  <a:pt x="3869636" y="344557"/>
                </a:lnTo>
                <a:lnTo>
                  <a:pt x="3869636" y="4744279"/>
                </a:lnTo>
                <a:lnTo>
                  <a:pt x="1974575" y="4744279"/>
                </a:lnTo>
                <a:close/>
                <a:moveTo>
                  <a:pt x="3949150" y="0"/>
                </a:moveTo>
                <a:lnTo>
                  <a:pt x="5844211" y="0"/>
                </a:lnTo>
                <a:lnTo>
                  <a:pt x="5844211" y="4399722"/>
                </a:lnTo>
                <a:lnTo>
                  <a:pt x="3949150" y="4399722"/>
                </a:lnTo>
                <a:close/>
                <a:moveTo>
                  <a:pt x="0" y="0"/>
                </a:moveTo>
                <a:lnTo>
                  <a:pt x="1895061" y="0"/>
                </a:lnTo>
                <a:lnTo>
                  <a:pt x="1895061" y="4399722"/>
                </a:lnTo>
                <a:lnTo>
                  <a:pt x="0" y="439972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916674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766F94B2-8D3F-43EF-91E3-FD09805411E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87" b="28287"/>
          <a:stretch>
            <a:fillRect/>
          </a:stretch>
        </p:blipFill>
        <p:spPr/>
      </p:pic>
      <p:sp>
        <p:nvSpPr>
          <p:cNvPr id="3" name="Rectangle 2"/>
          <p:cNvSpPr/>
          <p:nvPr/>
        </p:nvSpPr>
        <p:spPr>
          <a:xfrm>
            <a:off x="2107096" y="430695"/>
            <a:ext cx="3405809" cy="88789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533849" y="489922"/>
            <a:ext cx="2552302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+mj-lt"/>
              </a:rPr>
              <a:t>About Us</a:t>
            </a:r>
          </a:p>
        </p:txBody>
      </p:sp>
      <p:sp>
        <p:nvSpPr>
          <p:cNvPr id="7" name="Rectangle 6"/>
          <p:cNvSpPr/>
          <p:nvPr/>
        </p:nvSpPr>
        <p:spPr>
          <a:xfrm>
            <a:off x="583096" y="5180237"/>
            <a:ext cx="9501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056014" y="2342436"/>
            <a:ext cx="546998" cy="483534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9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907927" y="2341931"/>
            <a:ext cx="512583" cy="483535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3053038" y="3309873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053038" y="2940541"/>
            <a:ext cx="1508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907927" y="3309873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907927" y="2940541"/>
            <a:ext cx="1508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559243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6833" y="1601051"/>
            <a:ext cx="5799986" cy="2123658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Ideas pull the trigger,</a:t>
            </a:r>
          </a:p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but instinct loads</a:t>
            </a:r>
          </a:p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gun.</a:t>
            </a:r>
          </a:p>
        </p:txBody>
      </p:sp>
      <p:sp>
        <p:nvSpPr>
          <p:cNvPr id="4" name="Rectangle 3"/>
          <p:cNvSpPr/>
          <p:nvPr/>
        </p:nvSpPr>
        <p:spPr>
          <a:xfrm>
            <a:off x="7071314" y="2018831"/>
            <a:ext cx="47338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071314" y="1711054"/>
            <a:ext cx="822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01</a:t>
            </a:r>
          </a:p>
        </p:txBody>
      </p:sp>
      <p:sp>
        <p:nvSpPr>
          <p:cNvPr id="6" name="Rectangle 5"/>
          <p:cNvSpPr/>
          <p:nvPr/>
        </p:nvSpPr>
        <p:spPr>
          <a:xfrm>
            <a:off x="7071314" y="3078378"/>
            <a:ext cx="47338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71314" y="2770601"/>
            <a:ext cx="899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02</a:t>
            </a:r>
          </a:p>
        </p:txBody>
      </p:sp>
      <p:sp>
        <p:nvSpPr>
          <p:cNvPr id="8" name="Rectangle 7"/>
          <p:cNvSpPr/>
          <p:nvPr/>
        </p:nvSpPr>
        <p:spPr>
          <a:xfrm>
            <a:off x="386833" y="4640659"/>
            <a:ext cx="114183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490330" y="4227443"/>
            <a:ext cx="11158331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19833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64749" y="1720320"/>
            <a:ext cx="5862503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COMPANIES HISTORY</a:t>
            </a:r>
          </a:p>
        </p:txBody>
      </p:sp>
      <p:sp>
        <p:nvSpPr>
          <p:cNvPr id="3" name="Rectangle 2"/>
          <p:cNvSpPr/>
          <p:nvPr/>
        </p:nvSpPr>
        <p:spPr>
          <a:xfrm>
            <a:off x="2487577" y="2981883"/>
            <a:ext cx="72168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6096000" y="4187687"/>
            <a:ext cx="0" cy="2670313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63936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F7B73079-24A8-4863-924C-90680BBBDB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8" t="23616" r="5928" b="27712"/>
          <a:stretch>
            <a:fillRect/>
          </a:stretch>
        </p:blipFill>
        <p:spPr>
          <a:xfrm>
            <a:off x="2597426" y="2342322"/>
            <a:ext cx="6997147" cy="2173357"/>
          </a:xfrm>
          <a:custGeom>
            <a:avLst/>
            <a:gdLst>
              <a:gd name="connsiteX0" fmla="*/ 4744278 w 6997147"/>
              <a:gd name="connsiteY0" fmla="*/ 0 h 2173357"/>
              <a:gd name="connsiteX1" fmla="*/ 6997147 w 6997147"/>
              <a:gd name="connsiteY1" fmla="*/ 0 h 2173357"/>
              <a:gd name="connsiteX2" fmla="*/ 6997147 w 6997147"/>
              <a:gd name="connsiteY2" fmla="*/ 2173357 h 2173357"/>
              <a:gd name="connsiteX3" fmla="*/ 4744278 w 6997147"/>
              <a:gd name="connsiteY3" fmla="*/ 2173357 h 2173357"/>
              <a:gd name="connsiteX4" fmla="*/ 2372139 w 6997147"/>
              <a:gd name="connsiteY4" fmla="*/ 0 h 2173357"/>
              <a:gd name="connsiteX5" fmla="*/ 4625008 w 6997147"/>
              <a:gd name="connsiteY5" fmla="*/ 0 h 2173357"/>
              <a:gd name="connsiteX6" fmla="*/ 4625008 w 6997147"/>
              <a:gd name="connsiteY6" fmla="*/ 2173357 h 2173357"/>
              <a:gd name="connsiteX7" fmla="*/ 2372139 w 6997147"/>
              <a:gd name="connsiteY7" fmla="*/ 2173357 h 2173357"/>
              <a:gd name="connsiteX8" fmla="*/ 0 w 6997147"/>
              <a:gd name="connsiteY8" fmla="*/ 0 h 2173357"/>
              <a:gd name="connsiteX9" fmla="*/ 2252869 w 6997147"/>
              <a:gd name="connsiteY9" fmla="*/ 0 h 2173357"/>
              <a:gd name="connsiteX10" fmla="*/ 2252869 w 6997147"/>
              <a:gd name="connsiteY10" fmla="*/ 2173357 h 2173357"/>
              <a:gd name="connsiteX11" fmla="*/ 0 w 6997147"/>
              <a:gd name="connsiteY11" fmla="*/ 2173357 h 2173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997147" h="2173357">
                <a:moveTo>
                  <a:pt x="4744278" y="0"/>
                </a:moveTo>
                <a:lnTo>
                  <a:pt x="6997147" y="0"/>
                </a:lnTo>
                <a:lnTo>
                  <a:pt x="6997147" y="2173357"/>
                </a:lnTo>
                <a:lnTo>
                  <a:pt x="4744278" y="2173357"/>
                </a:lnTo>
                <a:close/>
                <a:moveTo>
                  <a:pt x="2372139" y="0"/>
                </a:moveTo>
                <a:lnTo>
                  <a:pt x="4625008" y="0"/>
                </a:lnTo>
                <a:lnTo>
                  <a:pt x="4625008" y="2173357"/>
                </a:lnTo>
                <a:lnTo>
                  <a:pt x="2372139" y="2173357"/>
                </a:lnTo>
                <a:close/>
                <a:moveTo>
                  <a:pt x="0" y="0"/>
                </a:moveTo>
                <a:lnTo>
                  <a:pt x="2252869" y="0"/>
                </a:lnTo>
                <a:lnTo>
                  <a:pt x="2252869" y="2173357"/>
                </a:lnTo>
                <a:lnTo>
                  <a:pt x="0" y="2173357"/>
                </a:lnTo>
                <a:close/>
              </a:path>
            </a:pathLst>
          </a:custGeom>
        </p:spPr>
      </p:pic>
      <p:cxnSp>
        <p:nvCxnSpPr>
          <p:cNvPr id="2" name="Straight Connector 1"/>
          <p:cNvCxnSpPr/>
          <p:nvPr/>
        </p:nvCxnSpPr>
        <p:spPr>
          <a:xfrm>
            <a:off x="6096000" y="0"/>
            <a:ext cx="0" cy="1895061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6096000" y="4962939"/>
            <a:ext cx="0" cy="1895061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470991" y="2342321"/>
            <a:ext cx="225286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8468138" y="4502426"/>
            <a:ext cx="225286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>
            <a:off x="1470991" y="2342320"/>
            <a:ext cx="225286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8448262" y="4515678"/>
            <a:ext cx="225286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5143104" y="3161479"/>
            <a:ext cx="1905793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684766" y="2792147"/>
            <a:ext cx="822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+mj-lt"/>
              </a:rPr>
              <a:t>Text 01</a:t>
            </a:r>
          </a:p>
        </p:txBody>
      </p:sp>
    </p:spTree>
    <p:extLst>
      <p:ext uri="{BB962C8B-B14F-4D97-AF65-F5344CB8AC3E}">
        <p14:creationId xmlns:p14="http://schemas.microsoft.com/office/powerpoint/2010/main" val="17183580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6096000" y="0"/>
            <a:ext cx="0" cy="1895061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6096000" y="4962939"/>
            <a:ext cx="0" cy="1895061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182130" y="2667127"/>
            <a:ext cx="1827743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12,000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09824" y="2667127"/>
            <a:ext cx="1635384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5,500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500871" y="2667127"/>
            <a:ext cx="1127232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958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646296" y="3380654"/>
            <a:ext cx="899413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16283" y="3380654"/>
            <a:ext cx="822469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626002" y="3380654"/>
            <a:ext cx="876971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03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143104" y="3749986"/>
            <a:ext cx="1905793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174619" y="3749986"/>
            <a:ext cx="1905793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111589" y="3749986"/>
            <a:ext cx="1905793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919914" y="2124476"/>
            <a:ext cx="2352182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Companies Value</a:t>
            </a:r>
          </a:p>
        </p:txBody>
      </p:sp>
    </p:spTree>
    <p:extLst>
      <p:ext uri="{BB962C8B-B14F-4D97-AF65-F5344CB8AC3E}">
        <p14:creationId xmlns:p14="http://schemas.microsoft.com/office/powerpoint/2010/main" val="16508821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Vorsa Red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3030"/>
      </a:accent1>
      <a:accent2>
        <a:srgbClr val="E52B2B"/>
      </a:accent2>
      <a:accent3>
        <a:srgbClr val="CC2626"/>
      </a:accent3>
      <a:accent4>
        <a:srgbClr val="B22121"/>
      </a:accent4>
      <a:accent5>
        <a:srgbClr val="991C1C"/>
      </a:accent5>
      <a:accent6>
        <a:srgbClr val="7F1818"/>
      </a:accent6>
      <a:hlink>
        <a:srgbClr val="0563C1"/>
      </a:hlink>
      <a:folHlink>
        <a:srgbClr val="954F72"/>
      </a:folHlink>
    </a:clrScheme>
    <a:fontScheme name="Custom 5">
      <a:majorFont>
        <a:latin typeface="Glacial Indifference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781</TotalTime>
  <Words>1788</Words>
  <Application>Microsoft Office PowerPoint</Application>
  <PresentationFormat>Widescreen</PresentationFormat>
  <Paragraphs>256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0" baseType="lpstr">
      <vt:lpstr>Arial</vt:lpstr>
      <vt:lpstr>Bebas Neue</vt:lpstr>
      <vt:lpstr>Calibri</vt:lpstr>
      <vt:lpstr>Glacial Indifference</vt:lpstr>
      <vt:lpstr>Lato</vt:lpstr>
      <vt:lpstr>Nevis</vt:lpstr>
      <vt:lpstr>Roboto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muse</cp:lastModifiedBy>
  <cp:revision>43</cp:revision>
  <dcterms:created xsi:type="dcterms:W3CDTF">2018-06-04T07:56:24Z</dcterms:created>
  <dcterms:modified xsi:type="dcterms:W3CDTF">2018-07-24T14:50:03Z</dcterms:modified>
</cp:coreProperties>
</file>