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1010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5" d="100"/>
          <a:sy n="75" d="100"/>
        </p:scale>
        <p:origin x="540" y="8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media/hdphoto1.wdp>
</file>

<file path=ppt/media/image1.jpe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8" name="Picture Placeholder 7"/>
          <p:cNvSpPr>
            <a:spLocks noGrp="1"/>
          </p:cNvSpPr>
          <p:nvPr>
            <p:ph type="pic" sz="quarter" idx="10"/>
          </p:nvPr>
        </p:nvSpPr>
        <p:spPr>
          <a:xfrm>
            <a:off x="0" y="0"/>
            <a:ext cx="12192000" cy="6858000"/>
          </a:xfrm>
        </p:spPr>
        <p:txBody>
          <a:bodyPr/>
          <a:lstStyle/>
          <a:p>
            <a:endParaRPr lang="en-US"/>
          </a:p>
        </p:txBody>
      </p:sp>
    </p:spTree>
    <p:extLst>
      <p:ext uri="{BB962C8B-B14F-4D97-AF65-F5344CB8AC3E}">
        <p14:creationId xmlns:p14="http://schemas.microsoft.com/office/powerpoint/2010/main" val="147345848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8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0"/>
            <a:ext cx="12192000" cy="3486150"/>
          </a:xfrm>
          <a:custGeom>
            <a:avLst/>
            <a:gdLst>
              <a:gd name="connsiteX0" fmla="*/ 0 w 12192000"/>
              <a:gd name="connsiteY0" fmla="*/ 0 h 3486150"/>
              <a:gd name="connsiteX1" fmla="*/ 12192000 w 12192000"/>
              <a:gd name="connsiteY1" fmla="*/ 0 h 3486150"/>
              <a:gd name="connsiteX2" fmla="*/ 12192000 w 12192000"/>
              <a:gd name="connsiteY2" fmla="*/ 3486150 h 3486150"/>
              <a:gd name="connsiteX3" fmla="*/ 0 w 12192000"/>
              <a:gd name="connsiteY3" fmla="*/ 3486150 h 3486150"/>
            </a:gdLst>
            <a:ahLst/>
            <a:cxnLst>
              <a:cxn ang="0">
                <a:pos x="connsiteX0" y="connsiteY0"/>
              </a:cxn>
              <a:cxn ang="0">
                <a:pos x="connsiteX1" y="connsiteY1"/>
              </a:cxn>
              <a:cxn ang="0">
                <a:pos x="connsiteX2" y="connsiteY2"/>
              </a:cxn>
              <a:cxn ang="0">
                <a:pos x="connsiteX3" y="connsiteY3"/>
              </a:cxn>
            </a:cxnLst>
            <a:rect l="l" t="t" r="r" b="b"/>
            <a:pathLst>
              <a:path w="12192000" h="3486150">
                <a:moveTo>
                  <a:pt x="0" y="0"/>
                </a:moveTo>
                <a:lnTo>
                  <a:pt x="12192000" y="0"/>
                </a:lnTo>
                <a:lnTo>
                  <a:pt x="12192000" y="3486150"/>
                </a:lnTo>
                <a:lnTo>
                  <a:pt x="0" y="3486150"/>
                </a:lnTo>
                <a:close/>
              </a:path>
            </a:pathLst>
          </a:custGeom>
        </p:spPr>
        <p:txBody>
          <a:bodyPr wrap="square">
            <a:noAutofit/>
          </a:bodyPr>
          <a:lstStyle/>
          <a:p>
            <a:endParaRPr lang="en-US"/>
          </a:p>
        </p:txBody>
      </p:sp>
    </p:spTree>
    <p:extLst>
      <p:ext uri="{BB962C8B-B14F-4D97-AF65-F5344CB8AC3E}">
        <p14:creationId xmlns:p14="http://schemas.microsoft.com/office/powerpoint/2010/main" val="33451292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9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0" y="0"/>
            <a:ext cx="12192000" cy="6858000"/>
          </a:xfrm>
        </p:spPr>
        <p:txBody>
          <a:bodyPr/>
          <a:lstStyle/>
          <a:p>
            <a:endParaRPr lang="en-US"/>
          </a:p>
        </p:txBody>
      </p:sp>
    </p:spTree>
    <p:extLst>
      <p:ext uri="{BB962C8B-B14F-4D97-AF65-F5344CB8AC3E}">
        <p14:creationId xmlns:p14="http://schemas.microsoft.com/office/powerpoint/2010/main" val="149799501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0_Custom Layout">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1028700" y="2133600"/>
            <a:ext cx="2952750" cy="2590800"/>
          </a:xfrm>
          <a:custGeom>
            <a:avLst/>
            <a:gdLst>
              <a:gd name="connsiteX0" fmla="*/ 0 w 2952750"/>
              <a:gd name="connsiteY0" fmla="*/ 0 h 2590800"/>
              <a:gd name="connsiteX1" fmla="*/ 2952750 w 2952750"/>
              <a:gd name="connsiteY1" fmla="*/ 0 h 2590800"/>
              <a:gd name="connsiteX2" fmla="*/ 2952750 w 2952750"/>
              <a:gd name="connsiteY2" fmla="*/ 2590800 h 2590800"/>
              <a:gd name="connsiteX3" fmla="*/ 0 w 2952750"/>
              <a:gd name="connsiteY3" fmla="*/ 2590800 h 2590800"/>
            </a:gdLst>
            <a:ahLst/>
            <a:cxnLst>
              <a:cxn ang="0">
                <a:pos x="connsiteX0" y="connsiteY0"/>
              </a:cxn>
              <a:cxn ang="0">
                <a:pos x="connsiteX1" y="connsiteY1"/>
              </a:cxn>
              <a:cxn ang="0">
                <a:pos x="connsiteX2" y="connsiteY2"/>
              </a:cxn>
              <a:cxn ang="0">
                <a:pos x="connsiteX3" y="connsiteY3"/>
              </a:cxn>
            </a:cxnLst>
            <a:rect l="l" t="t" r="r" b="b"/>
            <a:pathLst>
              <a:path w="2952750" h="2590800">
                <a:moveTo>
                  <a:pt x="0" y="0"/>
                </a:moveTo>
                <a:lnTo>
                  <a:pt x="2952750" y="0"/>
                </a:lnTo>
                <a:lnTo>
                  <a:pt x="2952750" y="2590800"/>
                </a:lnTo>
                <a:lnTo>
                  <a:pt x="0" y="2590800"/>
                </a:lnTo>
                <a:close/>
              </a:path>
            </a:pathLst>
          </a:custGeom>
        </p:spPr>
        <p:txBody>
          <a:bodyPr wrap="square">
            <a:noAutofit/>
          </a:bodyPr>
          <a:lstStyle/>
          <a:p>
            <a:endParaRPr lang="en-US"/>
          </a:p>
        </p:txBody>
      </p:sp>
      <p:sp>
        <p:nvSpPr>
          <p:cNvPr id="14" name="Picture Placeholder 13"/>
          <p:cNvSpPr>
            <a:spLocks noGrp="1"/>
          </p:cNvSpPr>
          <p:nvPr>
            <p:ph type="pic" sz="quarter" idx="11"/>
          </p:nvPr>
        </p:nvSpPr>
        <p:spPr>
          <a:xfrm>
            <a:off x="4591051" y="2133600"/>
            <a:ext cx="2952750" cy="2590800"/>
          </a:xfrm>
          <a:custGeom>
            <a:avLst/>
            <a:gdLst>
              <a:gd name="connsiteX0" fmla="*/ 0 w 2952750"/>
              <a:gd name="connsiteY0" fmla="*/ 0 h 2590800"/>
              <a:gd name="connsiteX1" fmla="*/ 2952750 w 2952750"/>
              <a:gd name="connsiteY1" fmla="*/ 0 h 2590800"/>
              <a:gd name="connsiteX2" fmla="*/ 2952750 w 2952750"/>
              <a:gd name="connsiteY2" fmla="*/ 2590800 h 2590800"/>
              <a:gd name="connsiteX3" fmla="*/ 0 w 2952750"/>
              <a:gd name="connsiteY3" fmla="*/ 2590800 h 2590800"/>
            </a:gdLst>
            <a:ahLst/>
            <a:cxnLst>
              <a:cxn ang="0">
                <a:pos x="connsiteX0" y="connsiteY0"/>
              </a:cxn>
              <a:cxn ang="0">
                <a:pos x="connsiteX1" y="connsiteY1"/>
              </a:cxn>
              <a:cxn ang="0">
                <a:pos x="connsiteX2" y="connsiteY2"/>
              </a:cxn>
              <a:cxn ang="0">
                <a:pos x="connsiteX3" y="connsiteY3"/>
              </a:cxn>
            </a:cxnLst>
            <a:rect l="l" t="t" r="r" b="b"/>
            <a:pathLst>
              <a:path w="2952750" h="2590800">
                <a:moveTo>
                  <a:pt x="0" y="0"/>
                </a:moveTo>
                <a:lnTo>
                  <a:pt x="2952750" y="0"/>
                </a:lnTo>
                <a:lnTo>
                  <a:pt x="2952750" y="2590800"/>
                </a:lnTo>
                <a:lnTo>
                  <a:pt x="0" y="2590800"/>
                </a:lnTo>
                <a:close/>
              </a:path>
            </a:pathLst>
          </a:custGeom>
        </p:spPr>
        <p:txBody>
          <a:bodyPr wrap="square">
            <a:noAutofit/>
          </a:bodyPr>
          <a:lstStyle/>
          <a:p>
            <a:endParaRPr lang="en-US"/>
          </a:p>
        </p:txBody>
      </p:sp>
      <p:sp>
        <p:nvSpPr>
          <p:cNvPr id="15" name="Picture Placeholder 14"/>
          <p:cNvSpPr>
            <a:spLocks noGrp="1"/>
          </p:cNvSpPr>
          <p:nvPr>
            <p:ph type="pic" sz="quarter" idx="12"/>
          </p:nvPr>
        </p:nvSpPr>
        <p:spPr>
          <a:xfrm>
            <a:off x="8153402" y="2133600"/>
            <a:ext cx="2952750" cy="2590800"/>
          </a:xfrm>
          <a:custGeom>
            <a:avLst/>
            <a:gdLst>
              <a:gd name="connsiteX0" fmla="*/ 0 w 2952750"/>
              <a:gd name="connsiteY0" fmla="*/ 0 h 2590800"/>
              <a:gd name="connsiteX1" fmla="*/ 2952750 w 2952750"/>
              <a:gd name="connsiteY1" fmla="*/ 0 h 2590800"/>
              <a:gd name="connsiteX2" fmla="*/ 2952750 w 2952750"/>
              <a:gd name="connsiteY2" fmla="*/ 2590800 h 2590800"/>
              <a:gd name="connsiteX3" fmla="*/ 0 w 2952750"/>
              <a:gd name="connsiteY3" fmla="*/ 2590800 h 2590800"/>
            </a:gdLst>
            <a:ahLst/>
            <a:cxnLst>
              <a:cxn ang="0">
                <a:pos x="connsiteX0" y="connsiteY0"/>
              </a:cxn>
              <a:cxn ang="0">
                <a:pos x="connsiteX1" y="connsiteY1"/>
              </a:cxn>
              <a:cxn ang="0">
                <a:pos x="connsiteX2" y="connsiteY2"/>
              </a:cxn>
              <a:cxn ang="0">
                <a:pos x="connsiteX3" y="connsiteY3"/>
              </a:cxn>
            </a:cxnLst>
            <a:rect l="l" t="t" r="r" b="b"/>
            <a:pathLst>
              <a:path w="2952750" h="2590800">
                <a:moveTo>
                  <a:pt x="0" y="0"/>
                </a:moveTo>
                <a:lnTo>
                  <a:pt x="2952750" y="0"/>
                </a:lnTo>
                <a:lnTo>
                  <a:pt x="2952750" y="2590800"/>
                </a:lnTo>
                <a:lnTo>
                  <a:pt x="0" y="2590800"/>
                </a:lnTo>
                <a:close/>
              </a:path>
            </a:pathLst>
          </a:custGeom>
        </p:spPr>
        <p:txBody>
          <a:bodyPr wrap="square">
            <a:noAutofit/>
          </a:bodyPr>
          <a:lstStyle/>
          <a:p>
            <a:endParaRPr lang="en-US"/>
          </a:p>
        </p:txBody>
      </p:sp>
    </p:spTree>
    <p:extLst>
      <p:ext uri="{BB962C8B-B14F-4D97-AF65-F5344CB8AC3E}">
        <p14:creationId xmlns:p14="http://schemas.microsoft.com/office/powerpoint/2010/main" val="311661267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1_Custom Layout">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0" y="3409950"/>
            <a:ext cx="4064000" cy="3448050"/>
          </a:xfrm>
          <a:custGeom>
            <a:avLst/>
            <a:gdLst>
              <a:gd name="connsiteX0" fmla="*/ 0 w 4064000"/>
              <a:gd name="connsiteY0" fmla="*/ 0 h 3448050"/>
              <a:gd name="connsiteX1" fmla="*/ 4064000 w 4064000"/>
              <a:gd name="connsiteY1" fmla="*/ 0 h 3448050"/>
              <a:gd name="connsiteX2" fmla="*/ 4064000 w 4064000"/>
              <a:gd name="connsiteY2" fmla="*/ 3448050 h 3448050"/>
              <a:gd name="connsiteX3" fmla="*/ 0 w 4064000"/>
              <a:gd name="connsiteY3" fmla="*/ 3448050 h 3448050"/>
            </a:gdLst>
            <a:ahLst/>
            <a:cxnLst>
              <a:cxn ang="0">
                <a:pos x="connsiteX0" y="connsiteY0"/>
              </a:cxn>
              <a:cxn ang="0">
                <a:pos x="connsiteX1" y="connsiteY1"/>
              </a:cxn>
              <a:cxn ang="0">
                <a:pos x="connsiteX2" y="connsiteY2"/>
              </a:cxn>
              <a:cxn ang="0">
                <a:pos x="connsiteX3" y="connsiteY3"/>
              </a:cxn>
            </a:cxnLst>
            <a:rect l="l" t="t" r="r" b="b"/>
            <a:pathLst>
              <a:path w="4064000" h="3448050">
                <a:moveTo>
                  <a:pt x="0" y="0"/>
                </a:moveTo>
                <a:lnTo>
                  <a:pt x="4064000" y="0"/>
                </a:lnTo>
                <a:lnTo>
                  <a:pt x="4064000" y="3448050"/>
                </a:lnTo>
                <a:lnTo>
                  <a:pt x="0" y="3448050"/>
                </a:lnTo>
                <a:close/>
              </a:path>
            </a:pathLst>
          </a:custGeom>
        </p:spPr>
        <p:txBody>
          <a:bodyPr wrap="square">
            <a:noAutofit/>
          </a:bodyPr>
          <a:lstStyle/>
          <a:p>
            <a:endParaRPr lang="en-US"/>
          </a:p>
        </p:txBody>
      </p:sp>
      <p:sp>
        <p:nvSpPr>
          <p:cNvPr id="14" name="Picture Placeholder 13"/>
          <p:cNvSpPr>
            <a:spLocks noGrp="1"/>
          </p:cNvSpPr>
          <p:nvPr>
            <p:ph type="pic" sz="quarter" idx="11"/>
          </p:nvPr>
        </p:nvSpPr>
        <p:spPr>
          <a:xfrm>
            <a:off x="4064000" y="3409950"/>
            <a:ext cx="4064000" cy="3448050"/>
          </a:xfrm>
          <a:custGeom>
            <a:avLst/>
            <a:gdLst>
              <a:gd name="connsiteX0" fmla="*/ 0 w 4064000"/>
              <a:gd name="connsiteY0" fmla="*/ 0 h 3448050"/>
              <a:gd name="connsiteX1" fmla="*/ 4064000 w 4064000"/>
              <a:gd name="connsiteY1" fmla="*/ 0 h 3448050"/>
              <a:gd name="connsiteX2" fmla="*/ 4064000 w 4064000"/>
              <a:gd name="connsiteY2" fmla="*/ 3448050 h 3448050"/>
              <a:gd name="connsiteX3" fmla="*/ 0 w 4064000"/>
              <a:gd name="connsiteY3" fmla="*/ 3448050 h 3448050"/>
            </a:gdLst>
            <a:ahLst/>
            <a:cxnLst>
              <a:cxn ang="0">
                <a:pos x="connsiteX0" y="connsiteY0"/>
              </a:cxn>
              <a:cxn ang="0">
                <a:pos x="connsiteX1" y="connsiteY1"/>
              </a:cxn>
              <a:cxn ang="0">
                <a:pos x="connsiteX2" y="connsiteY2"/>
              </a:cxn>
              <a:cxn ang="0">
                <a:pos x="connsiteX3" y="connsiteY3"/>
              </a:cxn>
            </a:cxnLst>
            <a:rect l="l" t="t" r="r" b="b"/>
            <a:pathLst>
              <a:path w="4064000" h="3448050">
                <a:moveTo>
                  <a:pt x="0" y="0"/>
                </a:moveTo>
                <a:lnTo>
                  <a:pt x="4064000" y="0"/>
                </a:lnTo>
                <a:lnTo>
                  <a:pt x="4064000" y="3448050"/>
                </a:lnTo>
                <a:lnTo>
                  <a:pt x="0" y="3448050"/>
                </a:lnTo>
                <a:close/>
              </a:path>
            </a:pathLst>
          </a:custGeom>
        </p:spPr>
        <p:txBody>
          <a:bodyPr wrap="square">
            <a:noAutofit/>
          </a:bodyPr>
          <a:lstStyle/>
          <a:p>
            <a:endParaRPr lang="en-US"/>
          </a:p>
        </p:txBody>
      </p:sp>
      <p:sp>
        <p:nvSpPr>
          <p:cNvPr id="15" name="Picture Placeholder 14"/>
          <p:cNvSpPr>
            <a:spLocks noGrp="1"/>
          </p:cNvSpPr>
          <p:nvPr>
            <p:ph type="pic" sz="quarter" idx="12"/>
          </p:nvPr>
        </p:nvSpPr>
        <p:spPr>
          <a:xfrm>
            <a:off x="8128000" y="3409950"/>
            <a:ext cx="4064000" cy="3448050"/>
          </a:xfrm>
          <a:custGeom>
            <a:avLst/>
            <a:gdLst>
              <a:gd name="connsiteX0" fmla="*/ 0 w 4064000"/>
              <a:gd name="connsiteY0" fmla="*/ 0 h 3448050"/>
              <a:gd name="connsiteX1" fmla="*/ 4064000 w 4064000"/>
              <a:gd name="connsiteY1" fmla="*/ 0 h 3448050"/>
              <a:gd name="connsiteX2" fmla="*/ 4064000 w 4064000"/>
              <a:gd name="connsiteY2" fmla="*/ 3448050 h 3448050"/>
              <a:gd name="connsiteX3" fmla="*/ 0 w 4064000"/>
              <a:gd name="connsiteY3" fmla="*/ 3448050 h 3448050"/>
            </a:gdLst>
            <a:ahLst/>
            <a:cxnLst>
              <a:cxn ang="0">
                <a:pos x="connsiteX0" y="connsiteY0"/>
              </a:cxn>
              <a:cxn ang="0">
                <a:pos x="connsiteX1" y="connsiteY1"/>
              </a:cxn>
              <a:cxn ang="0">
                <a:pos x="connsiteX2" y="connsiteY2"/>
              </a:cxn>
              <a:cxn ang="0">
                <a:pos x="connsiteX3" y="connsiteY3"/>
              </a:cxn>
            </a:cxnLst>
            <a:rect l="l" t="t" r="r" b="b"/>
            <a:pathLst>
              <a:path w="4064000" h="3448050">
                <a:moveTo>
                  <a:pt x="0" y="0"/>
                </a:moveTo>
                <a:lnTo>
                  <a:pt x="4064000" y="0"/>
                </a:lnTo>
                <a:lnTo>
                  <a:pt x="4064000" y="3448050"/>
                </a:lnTo>
                <a:lnTo>
                  <a:pt x="0" y="3448050"/>
                </a:lnTo>
                <a:close/>
              </a:path>
            </a:pathLst>
          </a:custGeom>
        </p:spPr>
        <p:txBody>
          <a:bodyPr wrap="square">
            <a:noAutofit/>
          </a:bodyPr>
          <a:lstStyle/>
          <a:p>
            <a:endParaRPr lang="en-US"/>
          </a:p>
        </p:txBody>
      </p:sp>
    </p:spTree>
    <p:extLst>
      <p:ext uri="{BB962C8B-B14F-4D97-AF65-F5344CB8AC3E}">
        <p14:creationId xmlns:p14="http://schemas.microsoft.com/office/powerpoint/2010/main" val="975370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2_Custom Layout">
    <p:spTree>
      <p:nvGrpSpPr>
        <p:cNvPr id="1" name=""/>
        <p:cNvGrpSpPr/>
        <p:nvPr/>
      </p:nvGrpSpPr>
      <p:grpSpPr>
        <a:xfrm>
          <a:off x="0" y="0"/>
          <a:ext cx="0" cy="0"/>
          <a:chOff x="0" y="0"/>
          <a:chExt cx="0" cy="0"/>
        </a:xfrm>
      </p:grpSpPr>
      <p:sp>
        <p:nvSpPr>
          <p:cNvPr id="14" name="Picture Placeholder 13"/>
          <p:cNvSpPr>
            <a:spLocks noGrp="1"/>
          </p:cNvSpPr>
          <p:nvPr>
            <p:ph type="pic" sz="quarter" idx="10"/>
          </p:nvPr>
        </p:nvSpPr>
        <p:spPr>
          <a:xfrm>
            <a:off x="1109664" y="3800091"/>
            <a:ext cx="3324225" cy="2410209"/>
          </a:xfrm>
          <a:custGeom>
            <a:avLst/>
            <a:gdLst>
              <a:gd name="connsiteX0" fmla="*/ 0 w 3324225"/>
              <a:gd name="connsiteY0" fmla="*/ 0 h 2410209"/>
              <a:gd name="connsiteX1" fmla="*/ 3324225 w 3324225"/>
              <a:gd name="connsiteY1" fmla="*/ 0 h 2410209"/>
              <a:gd name="connsiteX2" fmla="*/ 3324225 w 3324225"/>
              <a:gd name="connsiteY2" fmla="*/ 2410209 h 2410209"/>
              <a:gd name="connsiteX3" fmla="*/ 0 w 3324225"/>
              <a:gd name="connsiteY3" fmla="*/ 2410209 h 2410209"/>
            </a:gdLst>
            <a:ahLst/>
            <a:cxnLst>
              <a:cxn ang="0">
                <a:pos x="connsiteX0" y="connsiteY0"/>
              </a:cxn>
              <a:cxn ang="0">
                <a:pos x="connsiteX1" y="connsiteY1"/>
              </a:cxn>
              <a:cxn ang="0">
                <a:pos x="connsiteX2" y="connsiteY2"/>
              </a:cxn>
              <a:cxn ang="0">
                <a:pos x="connsiteX3" y="connsiteY3"/>
              </a:cxn>
            </a:cxnLst>
            <a:rect l="l" t="t" r="r" b="b"/>
            <a:pathLst>
              <a:path w="3324225" h="2410209">
                <a:moveTo>
                  <a:pt x="0" y="0"/>
                </a:moveTo>
                <a:lnTo>
                  <a:pt x="3324225" y="0"/>
                </a:lnTo>
                <a:lnTo>
                  <a:pt x="3324225" y="2410209"/>
                </a:lnTo>
                <a:lnTo>
                  <a:pt x="0" y="2410209"/>
                </a:lnTo>
                <a:close/>
              </a:path>
            </a:pathLst>
          </a:custGeom>
        </p:spPr>
        <p:txBody>
          <a:bodyPr wrap="square">
            <a:noAutofit/>
          </a:bodyPr>
          <a:lstStyle/>
          <a:p>
            <a:endParaRPr lang="en-US"/>
          </a:p>
        </p:txBody>
      </p:sp>
      <p:sp>
        <p:nvSpPr>
          <p:cNvPr id="15" name="Picture Placeholder 14"/>
          <p:cNvSpPr>
            <a:spLocks noGrp="1"/>
          </p:cNvSpPr>
          <p:nvPr>
            <p:ph type="pic" sz="quarter" idx="11"/>
          </p:nvPr>
        </p:nvSpPr>
        <p:spPr>
          <a:xfrm>
            <a:off x="4433888" y="3800091"/>
            <a:ext cx="3324225" cy="2410209"/>
          </a:xfrm>
          <a:custGeom>
            <a:avLst/>
            <a:gdLst>
              <a:gd name="connsiteX0" fmla="*/ 0 w 3324225"/>
              <a:gd name="connsiteY0" fmla="*/ 0 h 2410209"/>
              <a:gd name="connsiteX1" fmla="*/ 3324225 w 3324225"/>
              <a:gd name="connsiteY1" fmla="*/ 0 h 2410209"/>
              <a:gd name="connsiteX2" fmla="*/ 3324225 w 3324225"/>
              <a:gd name="connsiteY2" fmla="*/ 2410209 h 2410209"/>
              <a:gd name="connsiteX3" fmla="*/ 0 w 3324225"/>
              <a:gd name="connsiteY3" fmla="*/ 2410209 h 2410209"/>
            </a:gdLst>
            <a:ahLst/>
            <a:cxnLst>
              <a:cxn ang="0">
                <a:pos x="connsiteX0" y="connsiteY0"/>
              </a:cxn>
              <a:cxn ang="0">
                <a:pos x="connsiteX1" y="connsiteY1"/>
              </a:cxn>
              <a:cxn ang="0">
                <a:pos x="connsiteX2" y="connsiteY2"/>
              </a:cxn>
              <a:cxn ang="0">
                <a:pos x="connsiteX3" y="connsiteY3"/>
              </a:cxn>
            </a:cxnLst>
            <a:rect l="l" t="t" r="r" b="b"/>
            <a:pathLst>
              <a:path w="3324225" h="2410209">
                <a:moveTo>
                  <a:pt x="0" y="0"/>
                </a:moveTo>
                <a:lnTo>
                  <a:pt x="3324225" y="0"/>
                </a:lnTo>
                <a:lnTo>
                  <a:pt x="3324225" y="2410209"/>
                </a:lnTo>
                <a:lnTo>
                  <a:pt x="0" y="2410209"/>
                </a:lnTo>
                <a:close/>
              </a:path>
            </a:pathLst>
          </a:custGeom>
        </p:spPr>
        <p:txBody>
          <a:bodyPr wrap="square">
            <a:noAutofit/>
          </a:bodyPr>
          <a:lstStyle/>
          <a:p>
            <a:endParaRPr lang="en-US"/>
          </a:p>
        </p:txBody>
      </p:sp>
      <p:sp>
        <p:nvSpPr>
          <p:cNvPr id="16" name="Picture Placeholder 15"/>
          <p:cNvSpPr>
            <a:spLocks noGrp="1"/>
          </p:cNvSpPr>
          <p:nvPr>
            <p:ph type="pic" sz="quarter" idx="12"/>
          </p:nvPr>
        </p:nvSpPr>
        <p:spPr>
          <a:xfrm>
            <a:off x="7758113" y="3800091"/>
            <a:ext cx="3324225" cy="2410209"/>
          </a:xfrm>
          <a:custGeom>
            <a:avLst/>
            <a:gdLst>
              <a:gd name="connsiteX0" fmla="*/ 0 w 3324225"/>
              <a:gd name="connsiteY0" fmla="*/ 0 h 2410209"/>
              <a:gd name="connsiteX1" fmla="*/ 3324225 w 3324225"/>
              <a:gd name="connsiteY1" fmla="*/ 0 h 2410209"/>
              <a:gd name="connsiteX2" fmla="*/ 3324225 w 3324225"/>
              <a:gd name="connsiteY2" fmla="*/ 2410209 h 2410209"/>
              <a:gd name="connsiteX3" fmla="*/ 0 w 3324225"/>
              <a:gd name="connsiteY3" fmla="*/ 2410209 h 2410209"/>
            </a:gdLst>
            <a:ahLst/>
            <a:cxnLst>
              <a:cxn ang="0">
                <a:pos x="connsiteX0" y="connsiteY0"/>
              </a:cxn>
              <a:cxn ang="0">
                <a:pos x="connsiteX1" y="connsiteY1"/>
              </a:cxn>
              <a:cxn ang="0">
                <a:pos x="connsiteX2" y="connsiteY2"/>
              </a:cxn>
              <a:cxn ang="0">
                <a:pos x="connsiteX3" y="connsiteY3"/>
              </a:cxn>
            </a:cxnLst>
            <a:rect l="l" t="t" r="r" b="b"/>
            <a:pathLst>
              <a:path w="3324225" h="2410209">
                <a:moveTo>
                  <a:pt x="0" y="0"/>
                </a:moveTo>
                <a:lnTo>
                  <a:pt x="3324225" y="0"/>
                </a:lnTo>
                <a:lnTo>
                  <a:pt x="3324225" y="2410209"/>
                </a:lnTo>
                <a:lnTo>
                  <a:pt x="0" y="2410209"/>
                </a:lnTo>
                <a:close/>
              </a:path>
            </a:pathLst>
          </a:custGeom>
        </p:spPr>
        <p:txBody>
          <a:bodyPr wrap="square">
            <a:noAutofit/>
          </a:bodyPr>
          <a:lstStyle/>
          <a:p>
            <a:endParaRPr lang="en-US"/>
          </a:p>
        </p:txBody>
      </p:sp>
    </p:spTree>
    <p:extLst>
      <p:ext uri="{BB962C8B-B14F-4D97-AF65-F5344CB8AC3E}">
        <p14:creationId xmlns:p14="http://schemas.microsoft.com/office/powerpoint/2010/main" val="16543975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3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0" y="0"/>
            <a:ext cx="3962400" cy="6858000"/>
          </a:xfrm>
          <a:custGeom>
            <a:avLst/>
            <a:gdLst>
              <a:gd name="connsiteX0" fmla="*/ 0 w 3962400"/>
              <a:gd name="connsiteY0" fmla="*/ 0 h 6858000"/>
              <a:gd name="connsiteX1" fmla="*/ 3962400 w 3962400"/>
              <a:gd name="connsiteY1" fmla="*/ 0 h 6858000"/>
              <a:gd name="connsiteX2" fmla="*/ 3962400 w 3962400"/>
              <a:gd name="connsiteY2" fmla="*/ 6858000 h 6858000"/>
              <a:gd name="connsiteX3" fmla="*/ 0 w 39624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962400" h="6858000">
                <a:moveTo>
                  <a:pt x="0" y="0"/>
                </a:moveTo>
                <a:lnTo>
                  <a:pt x="3962400" y="0"/>
                </a:lnTo>
                <a:lnTo>
                  <a:pt x="3962400" y="6858000"/>
                </a:lnTo>
                <a:lnTo>
                  <a:pt x="0" y="6858000"/>
                </a:lnTo>
                <a:close/>
              </a:path>
            </a:pathLst>
          </a:custGeom>
        </p:spPr>
        <p:txBody>
          <a:bodyPr wrap="square">
            <a:noAutofit/>
          </a:bodyPr>
          <a:lstStyle/>
          <a:p>
            <a:endParaRPr lang="en-US"/>
          </a:p>
        </p:txBody>
      </p:sp>
      <p:sp>
        <p:nvSpPr>
          <p:cNvPr id="12" name="Picture Placeholder 11"/>
          <p:cNvSpPr>
            <a:spLocks noGrp="1"/>
          </p:cNvSpPr>
          <p:nvPr>
            <p:ph type="pic" sz="quarter" idx="11"/>
          </p:nvPr>
        </p:nvSpPr>
        <p:spPr>
          <a:xfrm>
            <a:off x="8229600" y="0"/>
            <a:ext cx="3962400" cy="3505200"/>
          </a:xfrm>
          <a:custGeom>
            <a:avLst/>
            <a:gdLst>
              <a:gd name="connsiteX0" fmla="*/ 0 w 3962400"/>
              <a:gd name="connsiteY0" fmla="*/ 0 h 3505200"/>
              <a:gd name="connsiteX1" fmla="*/ 3962400 w 3962400"/>
              <a:gd name="connsiteY1" fmla="*/ 0 h 3505200"/>
              <a:gd name="connsiteX2" fmla="*/ 3962400 w 3962400"/>
              <a:gd name="connsiteY2" fmla="*/ 3505200 h 3505200"/>
              <a:gd name="connsiteX3" fmla="*/ 0 w 3962400"/>
              <a:gd name="connsiteY3" fmla="*/ 3505200 h 3505200"/>
            </a:gdLst>
            <a:ahLst/>
            <a:cxnLst>
              <a:cxn ang="0">
                <a:pos x="connsiteX0" y="connsiteY0"/>
              </a:cxn>
              <a:cxn ang="0">
                <a:pos x="connsiteX1" y="connsiteY1"/>
              </a:cxn>
              <a:cxn ang="0">
                <a:pos x="connsiteX2" y="connsiteY2"/>
              </a:cxn>
              <a:cxn ang="0">
                <a:pos x="connsiteX3" y="connsiteY3"/>
              </a:cxn>
            </a:cxnLst>
            <a:rect l="l" t="t" r="r" b="b"/>
            <a:pathLst>
              <a:path w="3962400" h="3505200">
                <a:moveTo>
                  <a:pt x="0" y="0"/>
                </a:moveTo>
                <a:lnTo>
                  <a:pt x="3962400" y="0"/>
                </a:lnTo>
                <a:lnTo>
                  <a:pt x="3962400" y="3505200"/>
                </a:lnTo>
                <a:lnTo>
                  <a:pt x="0" y="3505200"/>
                </a:lnTo>
                <a:close/>
              </a:path>
            </a:pathLst>
          </a:custGeom>
        </p:spPr>
        <p:txBody>
          <a:bodyPr wrap="square">
            <a:noAutofit/>
          </a:bodyPr>
          <a:lstStyle/>
          <a:p>
            <a:endParaRPr lang="en-US"/>
          </a:p>
        </p:txBody>
      </p:sp>
    </p:spTree>
    <p:extLst>
      <p:ext uri="{BB962C8B-B14F-4D97-AF65-F5344CB8AC3E}">
        <p14:creationId xmlns:p14="http://schemas.microsoft.com/office/powerpoint/2010/main" val="47694467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4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0"/>
            <a:ext cx="6057900" cy="6858000"/>
          </a:xfrm>
          <a:custGeom>
            <a:avLst/>
            <a:gdLst>
              <a:gd name="connsiteX0" fmla="*/ 0 w 6057900"/>
              <a:gd name="connsiteY0" fmla="*/ 0 h 6858000"/>
              <a:gd name="connsiteX1" fmla="*/ 6057900 w 6057900"/>
              <a:gd name="connsiteY1" fmla="*/ 0 h 6858000"/>
              <a:gd name="connsiteX2" fmla="*/ 6057900 w 6057900"/>
              <a:gd name="connsiteY2" fmla="*/ 6858000 h 6858000"/>
              <a:gd name="connsiteX3" fmla="*/ 0 w 60579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057900" h="6858000">
                <a:moveTo>
                  <a:pt x="0" y="0"/>
                </a:moveTo>
                <a:lnTo>
                  <a:pt x="6057900" y="0"/>
                </a:lnTo>
                <a:lnTo>
                  <a:pt x="6057900" y="6858000"/>
                </a:lnTo>
                <a:lnTo>
                  <a:pt x="0" y="6858000"/>
                </a:lnTo>
                <a:close/>
              </a:path>
            </a:pathLst>
          </a:custGeom>
        </p:spPr>
        <p:txBody>
          <a:bodyPr wrap="square">
            <a:noAutofit/>
          </a:bodyPr>
          <a:lstStyle/>
          <a:p>
            <a:endParaRPr lang="en-US"/>
          </a:p>
        </p:txBody>
      </p:sp>
    </p:spTree>
    <p:extLst>
      <p:ext uri="{BB962C8B-B14F-4D97-AF65-F5344CB8AC3E}">
        <p14:creationId xmlns:p14="http://schemas.microsoft.com/office/powerpoint/2010/main" val="238026989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5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1" y="0"/>
            <a:ext cx="3706173" cy="3365332"/>
          </a:xfrm>
          <a:custGeom>
            <a:avLst/>
            <a:gdLst>
              <a:gd name="connsiteX0" fmla="*/ 0 w 3706173"/>
              <a:gd name="connsiteY0" fmla="*/ 0 h 3365332"/>
              <a:gd name="connsiteX1" fmla="*/ 3706173 w 3706173"/>
              <a:gd name="connsiteY1" fmla="*/ 0 h 3365332"/>
              <a:gd name="connsiteX2" fmla="*/ 3706173 w 3706173"/>
              <a:gd name="connsiteY2" fmla="*/ 3365332 h 3365332"/>
              <a:gd name="connsiteX3" fmla="*/ 0 w 3706173"/>
              <a:gd name="connsiteY3" fmla="*/ 3365332 h 3365332"/>
            </a:gdLst>
            <a:ahLst/>
            <a:cxnLst>
              <a:cxn ang="0">
                <a:pos x="connsiteX0" y="connsiteY0"/>
              </a:cxn>
              <a:cxn ang="0">
                <a:pos x="connsiteX1" y="connsiteY1"/>
              </a:cxn>
              <a:cxn ang="0">
                <a:pos x="connsiteX2" y="connsiteY2"/>
              </a:cxn>
              <a:cxn ang="0">
                <a:pos x="connsiteX3" y="connsiteY3"/>
              </a:cxn>
            </a:cxnLst>
            <a:rect l="l" t="t" r="r" b="b"/>
            <a:pathLst>
              <a:path w="3706173" h="3365332">
                <a:moveTo>
                  <a:pt x="0" y="0"/>
                </a:moveTo>
                <a:lnTo>
                  <a:pt x="3706173" y="0"/>
                </a:lnTo>
                <a:lnTo>
                  <a:pt x="3706173" y="3365332"/>
                </a:lnTo>
                <a:lnTo>
                  <a:pt x="0" y="3365332"/>
                </a:lnTo>
                <a:close/>
              </a:path>
            </a:pathLst>
          </a:custGeom>
        </p:spPr>
        <p:txBody>
          <a:bodyPr wrap="square">
            <a:noAutofit/>
          </a:bodyPr>
          <a:lstStyle/>
          <a:p>
            <a:endParaRPr lang="en-US"/>
          </a:p>
        </p:txBody>
      </p:sp>
      <p:sp>
        <p:nvSpPr>
          <p:cNvPr id="12" name="Picture Placeholder 11"/>
          <p:cNvSpPr>
            <a:spLocks noGrp="1"/>
          </p:cNvSpPr>
          <p:nvPr>
            <p:ph type="pic" sz="quarter" idx="11"/>
          </p:nvPr>
        </p:nvSpPr>
        <p:spPr>
          <a:xfrm>
            <a:off x="3856677" y="3492668"/>
            <a:ext cx="3706173" cy="3365332"/>
          </a:xfrm>
          <a:custGeom>
            <a:avLst/>
            <a:gdLst>
              <a:gd name="connsiteX0" fmla="*/ 0 w 3706173"/>
              <a:gd name="connsiteY0" fmla="*/ 0 h 3365332"/>
              <a:gd name="connsiteX1" fmla="*/ 3706173 w 3706173"/>
              <a:gd name="connsiteY1" fmla="*/ 0 h 3365332"/>
              <a:gd name="connsiteX2" fmla="*/ 3706173 w 3706173"/>
              <a:gd name="connsiteY2" fmla="*/ 3365332 h 3365332"/>
              <a:gd name="connsiteX3" fmla="*/ 0 w 3706173"/>
              <a:gd name="connsiteY3" fmla="*/ 3365332 h 3365332"/>
            </a:gdLst>
            <a:ahLst/>
            <a:cxnLst>
              <a:cxn ang="0">
                <a:pos x="connsiteX0" y="connsiteY0"/>
              </a:cxn>
              <a:cxn ang="0">
                <a:pos x="connsiteX1" y="connsiteY1"/>
              </a:cxn>
              <a:cxn ang="0">
                <a:pos x="connsiteX2" y="connsiteY2"/>
              </a:cxn>
              <a:cxn ang="0">
                <a:pos x="connsiteX3" y="connsiteY3"/>
              </a:cxn>
            </a:cxnLst>
            <a:rect l="l" t="t" r="r" b="b"/>
            <a:pathLst>
              <a:path w="3706173" h="3365332">
                <a:moveTo>
                  <a:pt x="0" y="0"/>
                </a:moveTo>
                <a:lnTo>
                  <a:pt x="3706173" y="0"/>
                </a:lnTo>
                <a:lnTo>
                  <a:pt x="3706173" y="3365332"/>
                </a:lnTo>
                <a:lnTo>
                  <a:pt x="0" y="3365332"/>
                </a:lnTo>
                <a:close/>
              </a:path>
            </a:pathLst>
          </a:custGeom>
        </p:spPr>
        <p:txBody>
          <a:bodyPr wrap="square">
            <a:noAutofit/>
          </a:bodyPr>
          <a:lstStyle/>
          <a:p>
            <a:endParaRPr lang="en-US"/>
          </a:p>
        </p:txBody>
      </p:sp>
    </p:spTree>
    <p:extLst>
      <p:ext uri="{BB962C8B-B14F-4D97-AF65-F5344CB8AC3E}">
        <p14:creationId xmlns:p14="http://schemas.microsoft.com/office/powerpoint/2010/main" val="42455027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6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6896100" y="0"/>
            <a:ext cx="5295900" cy="6858000"/>
          </a:xfrm>
          <a:custGeom>
            <a:avLst/>
            <a:gdLst>
              <a:gd name="connsiteX0" fmla="*/ 0 w 5295900"/>
              <a:gd name="connsiteY0" fmla="*/ 0 h 6858000"/>
              <a:gd name="connsiteX1" fmla="*/ 5295900 w 5295900"/>
              <a:gd name="connsiteY1" fmla="*/ 0 h 6858000"/>
              <a:gd name="connsiteX2" fmla="*/ 5295900 w 5295900"/>
              <a:gd name="connsiteY2" fmla="*/ 6858000 h 6858000"/>
              <a:gd name="connsiteX3" fmla="*/ 0 w 52959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5295900" h="6858000">
                <a:moveTo>
                  <a:pt x="0" y="0"/>
                </a:moveTo>
                <a:lnTo>
                  <a:pt x="5295900" y="0"/>
                </a:lnTo>
                <a:lnTo>
                  <a:pt x="5295900" y="6858000"/>
                </a:lnTo>
                <a:lnTo>
                  <a:pt x="0" y="6858000"/>
                </a:lnTo>
                <a:close/>
              </a:path>
            </a:pathLst>
          </a:custGeom>
        </p:spPr>
        <p:txBody>
          <a:bodyPr wrap="square">
            <a:noAutofit/>
          </a:bodyPr>
          <a:lstStyle/>
          <a:p>
            <a:endParaRPr lang="en-US"/>
          </a:p>
        </p:txBody>
      </p:sp>
      <p:sp>
        <p:nvSpPr>
          <p:cNvPr id="13" name="Picture Placeholder 12"/>
          <p:cNvSpPr>
            <a:spLocks noGrp="1"/>
          </p:cNvSpPr>
          <p:nvPr>
            <p:ph type="pic" sz="quarter" idx="11"/>
          </p:nvPr>
        </p:nvSpPr>
        <p:spPr>
          <a:xfrm>
            <a:off x="0" y="0"/>
            <a:ext cx="1943100" cy="6858000"/>
          </a:xfrm>
          <a:custGeom>
            <a:avLst/>
            <a:gdLst>
              <a:gd name="connsiteX0" fmla="*/ 0 w 1943100"/>
              <a:gd name="connsiteY0" fmla="*/ 0 h 6858000"/>
              <a:gd name="connsiteX1" fmla="*/ 1943100 w 1943100"/>
              <a:gd name="connsiteY1" fmla="*/ 0 h 6858000"/>
              <a:gd name="connsiteX2" fmla="*/ 1943100 w 1943100"/>
              <a:gd name="connsiteY2" fmla="*/ 6858000 h 6858000"/>
              <a:gd name="connsiteX3" fmla="*/ 0 w 19431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943100" h="6858000">
                <a:moveTo>
                  <a:pt x="0" y="0"/>
                </a:moveTo>
                <a:lnTo>
                  <a:pt x="1943100" y="0"/>
                </a:lnTo>
                <a:lnTo>
                  <a:pt x="1943100" y="6858000"/>
                </a:lnTo>
                <a:lnTo>
                  <a:pt x="0" y="6858000"/>
                </a:lnTo>
                <a:close/>
              </a:path>
            </a:pathLst>
          </a:custGeom>
        </p:spPr>
        <p:txBody>
          <a:bodyPr wrap="square">
            <a:noAutofit/>
          </a:bodyPr>
          <a:lstStyle/>
          <a:p>
            <a:endParaRPr lang="en-US"/>
          </a:p>
        </p:txBody>
      </p:sp>
    </p:spTree>
    <p:extLst>
      <p:ext uri="{BB962C8B-B14F-4D97-AF65-F5344CB8AC3E}">
        <p14:creationId xmlns:p14="http://schemas.microsoft.com/office/powerpoint/2010/main" val="210357663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7_Custom Layout">
    <p:spTree>
      <p:nvGrpSpPr>
        <p:cNvPr id="1" name=""/>
        <p:cNvGrpSpPr/>
        <p:nvPr/>
      </p:nvGrpSpPr>
      <p:grpSpPr>
        <a:xfrm>
          <a:off x="0" y="0"/>
          <a:ext cx="0" cy="0"/>
          <a:chOff x="0" y="0"/>
          <a:chExt cx="0" cy="0"/>
        </a:xfrm>
      </p:grpSpPr>
      <p:sp>
        <p:nvSpPr>
          <p:cNvPr id="12" name="Picture Placeholder 11"/>
          <p:cNvSpPr>
            <a:spLocks noGrp="1"/>
          </p:cNvSpPr>
          <p:nvPr>
            <p:ph type="pic" sz="quarter" idx="10"/>
          </p:nvPr>
        </p:nvSpPr>
        <p:spPr>
          <a:xfrm>
            <a:off x="0" y="532558"/>
            <a:ext cx="3051616" cy="2877392"/>
          </a:xfrm>
          <a:custGeom>
            <a:avLst/>
            <a:gdLst>
              <a:gd name="connsiteX0" fmla="*/ 0 w 3051616"/>
              <a:gd name="connsiteY0" fmla="*/ 0 h 2877392"/>
              <a:gd name="connsiteX1" fmla="*/ 3051616 w 3051616"/>
              <a:gd name="connsiteY1" fmla="*/ 0 h 2877392"/>
              <a:gd name="connsiteX2" fmla="*/ 3051616 w 3051616"/>
              <a:gd name="connsiteY2" fmla="*/ 2877392 h 2877392"/>
              <a:gd name="connsiteX3" fmla="*/ 0 w 3051616"/>
              <a:gd name="connsiteY3" fmla="*/ 2877392 h 2877392"/>
            </a:gdLst>
            <a:ahLst/>
            <a:cxnLst>
              <a:cxn ang="0">
                <a:pos x="connsiteX0" y="connsiteY0"/>
              </a:cxn>
              <a:cxn ang="0">
                <a:pos x="connsiteX1" y="connsiteY1"/>
              </a:cxn>
              <a:cxn ang="0">
                <a:pos x="connsiteX2" y="connsiteY2"/>
              </a:cxn>
              <a:cxn ang="0">
                <a:pos x="connsiteX3" y="connsiteY3"/>
              </a:cxn>
            </a:cxnLst>
            <a:rect l="l" t="t" r="r" b="b"/>
            <a:pathLst>
              <a:path w="3051616" h="2877392">
                <a:moveTo>
                  <a:pt x="0" y="0"/>
                </a:moveTo>
                <a:lnTo>
                  <a:pt x="3051616" y="0"/>
                </a:lnTo>
                <a:lnTo>
                  <a:pt x="3051616" y="2877392"/>
                </a:lnTo>
                <a:lnTo>
                  <a:pt x="0" y="2877392"/>
                </a:lnTo>
                <a:close/>
              </a:path>
            </a:pathLst>
          </a:custGeom>
        </p:spPr>
        <p:txBody>
          <a:bodyPr wrap="square">
            <a:noAutofit/>
          </a:bodyPr>
          <a:lstStyle/>
          <a:p>
            <a:endParaRPr lang="en-US"/>
          </a:p>
        </p:txBody>
      </p:sp>
      <p:sp>
        <p:nvSpPr>
          <p:cNvPr id="13" name="Picture Placeholder 12"/>
          <p:cNvSpPr>
            <a:spLocks noGrp="1"/>
          </p:cNvSpPr>
          <p:nvPr>
            <p:ph type="pic" sz="quarter" idx="11"/>
          </p:nvPr>
        </p:nvSpPr>
        <p:spPr>
          <a:xfrm>
            <a:off x="3051616" y="532558"/>
            <a:ext cx="3051616" cy="2877392"/>
          </a:xfrm>
          <a:custGeom>
            <a:avLst/>
            <a:gdLst>
              <a:gd name="connsiteX0" fmla="*/ 0 w 3051616"/>
              <a:gd name="connsiteY0" fmla="*/ 0 h 2877392"/>
              <a:gd name="connsiteX1" fmla="*/ 3051616 w 3051616"/>
              <a:gd name="connsiteY1" fmla="*/ 0 h 2877392"/>
              <a:gd name="connsiteX2" fmla="*/ 3051616 w 3051616"/>
              <a:gd name="connsiteY2" fmla="*/ 2877392 h 2877392"/>
              <a:gd name="connsiteX3" fmla="*/ 0 w 3051616"/>
              <a:gd name="connsiteY3" fmla="*/ 2877392 h 2877392"/>
            </a:gdLst>
            <a:ahLst/>
            <a:cxnLst>
              <a:cxn ang="0">
                <a:pos x="connsiteX0" y="connsiteY0"/>
              </a:cxn>
              <a:cxn ang="0">
                <a:pos x="connsiteX1" y="connsiteY1"/>
              </a:cxn>
              <a:cxn ang="0">
                <a:pos x="connsiteX2" y="connsiteY2"/>
              </a:cxn>
              <a:cxn ang="0">
                <a:pos x="connsiteX3" y="connsiteY3"/>
              </a:cxn>
            </a:cxnLst>
            <a:rect l="l" t="t" r="r" b="b"/>
            <a:pathLst>
              <a:path w="3051616" h="2877392">
                <a:moveTo>
                  <a:pt x="0" y="0"/>
                </a:moveTo>
                <a:lnTo>
                  <a:pt x="3051616" y="0"/>
                </a:lnTo>
                <a:lnTo>
                  <a:pt x="3051616" y="2877392"/>
                </a:lnTo>
                <a:lnTo>
                  <a:pt x="0" y="2877392"/>
                </a:lnTo>
                <a:close/>
              </a:path>
            </a:pathLst>
          </a:custGeom>
        </p:spPr>
        <p:txBody>
          <a:bodyPr wrap="square">
            <a:noAutofit/>
          </a:bodyPr>
          <a:lstStyle/>
          <a:p>
            <a:endParaRPr lang="en-US"/>
          </a:p>
        </p:txBody>
      </p:sp>
      <p:sp>
        <p:nvSpPr>
          <p:cNvPr id="14" name="Picture Placeholder 13"/>
          <p:cNvSpPr>
            <a:spLocks noGrp="1"/>
          </p:cNvSpPr>
          <p:nvPr>
            <p:ph type="pic" sz="quarter" idx="12"/>
          </p:nvPr>
        </p:nvSpPr>
        <p:spPr>
          <a:xfrm>
            <a:off x="6103232" y="532558"/>
            <a:ext cx="3051616" cy="2877392"/>
          </a:xfrm>
          <a:custGeom>
            <a:avLst/>
            <a:gdLst>
              <a:gd name="connsiteX0" fmla="*/ 0 w 3051616"/>
              <a:gd name="connsiteY0" fmla="*/ 0 h 2877392"/>
              <a:gd name="connsiteX1" fmla="*/ 3051616 w 3051616"/>
              <a:gd name="connsiteY1" fmla="*/ 0 h 2877392"/>
              <a:gd name="connsiteX2" fmla="*/ 3051616 w 3051616"/>
              <a:gd name="connsiteY2" fmla="*/ 2877392 h 2877392"/>
              <a:gd name="connsiteX3" fmla="*/ 0 w 3051616"/>
              <a:gd name="connsiteY3" fmla="*/ 2877392 h 2877392"/>
            </a:gdLst>
            <a:ahLst/>
            <a:cxnLst>
              <a:cxn ang="0">
                <a:pos x="connsiteX0" y="connsiteY0"/>
              </a:cxn>
              <a:cxn ang="0">
                <a:pos x="connsiteX1" y="connsiteY1"/>
              </a:cxn>
              <a:cxn ang="0">
                <a:pos x="connsiteX2" y="connsiteY2"/>
              </a:cxn>
              <a:cxn ang="0">
                <a:pos x="connsiteX3" y="connsiteY3"/>
              </a:cxn>
            </a:cxnLst>
            <a:rect l="l" t="t" r="r" b="b"/>
            <a:pathLst>
              <a:path w="3051616" h="2877392">
                <a:moveTo>
                  <a:pt x="0" y="0"/>
                </a:moveTo>
                <a:lnTo>
                  <a:pt x="3051616" y="0"/>
                </a:lnTo>
                <a:lnTo>
                  <a:pt x="3051616" y="2877392"/>
                </a:lnTo>
                <a:lnTo>
                  <a:pt x="0" y="2877392"/>
                </a:lnTo>
                <a:close/>
              </a:path>
            </a:pathLst>
          </a:custGeom>
        </p:spPr>
        <p:txBody>
          <a:bodyPr wrap="square">
            <a:noAutofit/>
          </a:bodyPr>
          <a:lstStyle/>
          <a:p>
            <a:endParaRPr lang="en-US"/>
          </a:p>
        </p:txBody>
      </p:sp>
      <p:sp>
        <p:nvSpPr>
          <p:cNvPr id="15" name="Picture Placeholder 14"/>
          <p:cNvSpPr>
            <a:spLocks noGrp="1"/>
          </p:cNvSpPr>
          <p:nvPr>
            <p:ph type="pic" sz="quarter" idx="13"/>
          </p:nvPr>
        </p:nvSpPr>
        <p:spPr>
          <a:xfrm>
            <a:off x="9140384" y="532558"/>
            <a:ext cx="3051616" cy="2877392"/>
          </a:xfrm>
          <a:custGeom>
            <a:avLst/>
            <a:gdLst>
              <a:gd name="connsiteX0" fmla="*/ 0 w 3051616"/>
              <a:gd name="connsiteY0" fmla="*/ 0 h 2877392"/>
              <a:gd name="connsiteX1" fmla="*/ 3051616 w 3051616"/>
              <a:gd name="connsiteY1" fmla="*/ 0 h 2877392"/>
              <a:gd name="connsiteX2" fmla="*/ 3051616 w 3051616"/>
              <a:gd name="connsiteY2" fmla="*/ 2877392 h 2877392"/>
              <a:gd name="connsiteX3" fmla="*/ 0 w 3051616"/>
              <a:gd name="connsiteY3" fmla="*/ 2877392 h 2877392"/>
            </a:gdLst>
            <a:ahLst/>
            <a:cxnLst>
              <a:cxn ang="0">
                <a:pos x="connsiteX0" y="connsiteY0"/>
              </a:cxn>
              <a:cxn ang="0">
                <a:pos x="connsiteX1" y="connsiteY1"/>
              </a:cxn>
              <a:cxn ang="0">
                <a:pos x="connsiteX2" y="connsiteY2"/>
              </a:cxn>
              <a:cxn ang="0">
                <a:pos x="connsiteX3" y="connsiteY3"/>
              </a:cxn>
            </a:cxnLst>
            <a:rect l="l" t="t" r="r" b="b"/>
            <a:pathLst>
              <a:path w="3051616" h="2877392">
                <a:moveTo>
                  <a:pt x="0" y="0"/>
                </a:moveTo>
                <a:lnTo>
                  <a:pt x="3051616" y="0"/>
                </a:lnTo>
                <a:lnTo>
                  <a:pt x="3051616" y="2877392"/>
                </a:lnTo>
                <a:lnTo>
                  <a:pt x="0" y="2877392"/>
                </a:lnTo>
                <a:close/>
              </a:path>
            </a:pathLst>
          </a:custGeom>
        </p:spPr>
        <p:txBody>
          <a:bodyPr wrap="square">
            <a:noAutofit/>
          </a:bodyPr>
          <a:lstStyle/>
          <a:p>
            <a:endParaRPr lang="en-US"/>
          </a:p>
        </p:txBody>
      </p:sp>
    </p:spTree>
    <p:extLst>
      <p:ext uri="{BB962C8B-B14F-4D97-AF65-F5344CB8AC3E}">
        <p14:creationId xmlns:p14="http://schemas.microsoft.com/office/powerpoint/2010/main" val="20718248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7849735" y="1756230"/>
            <a:ext cx="2365830" cy="2365830"/>
          </a:xfrm>
          <a:custGeom>
            <a:avLst/>
            <a:gdLst>
              <a:gd name="connsiteX0" fmla="*/ 1182915 w 2365830"/>
              <a:gd name="connsiteY0" fmla="*/ 0 h 2365830"/>
              <a:gd name="connsiteX1" fmla="*/ 2365830 w 2365830"/>
              <a:gd name="connsiteY1" fmla="*/ 1182915 h 2365830"/>
              <a:gd name="connsiteX2" fmla="*/ 1182915 w 2365830"/>
              <a:gd name="connsiteY2" fmla="*/ 2365830 h 2365830"/>
              <a:gd name="connsiteX3" fmla="*/ 0 w 2365830"/>
              <a:gd name="connsiteY3" fmla="*/ 1182915 h 2365830"/>
              <a:gd name="connsiteX4" fmla="*/ 1182915 w 2365830"/>
              <a:gd name="connsiteY4" fmla="*/ 0 h 236583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65830" h="2365830">
                <a:moveTo>
                  <a:pt x="1182915" y="0"/>
                </a:moveTo>
                <a:cubicBezTo>
                  <a:pt x="1836221" y="0"/>
                  <a:pt x="2365830" y="529609"/>
                  <a:pt x="2365830" y="1182915"/>
                </a:cubicBezTo>
                <a:cubicBezTo>
                  <a:pt x="2365830" y="1836221"/>
                  <a:pt x="1836221" y="2365830"/>
                  <a:pt x="1182915" y="2365830"/>
                </a:cubicBezTo>
                <a:cubicBezTo>
                  <a:pt x="529609" y="2365830"/>
                  <a:pt x="0" y="1836221"/>
                  <a:pt x="0" y="1182915"/>
                </a:cubicBezTo>
                <a:cubicBezTo>
                  <a:pt x="0" y="529609"/>
                  <a:pt x="529609" y="0"/>
                  <a:pt x="1182915" y="0"/>
                </a:cubicBezTo>
                <a:close/>
              </a:path>
            </a:pathLst>
          </a:custGeom>
        </p:spPr>
        <p:txBody>
          <a:bodyPr wrap="square">
            <a:noAutofit/>
          </a:bodyPr>
          <a:lstStyle/>
          <a:p>
            <a:endParaRPr lang="en-US"/>
          </a:p>
        </p:txBody>
      </p:sp>
    </p:spTree>
    <p:extLst>
      <p:ext uri="{BB962C8B-B14F-4D97-AF65-F5344CB8AC3E}">
        <p14:creationId xmlns:p14="http://schemas.microsoft.com/office/powerpoint/2010/main" val="2665022583"/>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8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0" y="0"/>
            <a:ext cx="3175000" cy="6858000"/>
          </a:xfrm>
          <a:custGeom>
            <a:avLst/>
            <a:gdLst>
              <a:gd name="connsiteX0" fmla="*/ 0 w 3175000"/>
              <a:gd name="connsiteY0" fmla="*/ 0 h 6858000"/>
              <a:gd name="connsiteX1" fmla="*/ 3175000 w 3175000"/>
              <a:gd name="connsiteY1" fmla="*/ 0 h 6858000"/>
              <a:gd name="connsiteX2" fmla="*/ 3175000 w 3175000"/>
              <a:gd name="connsiteY2" fmla="*/ 6858000 h 6858000"/>
              <a:gd name="connsiteX3" fmla="*/ 0 w 3175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175000" h="6858000">
                <a:moveTo>
                  <a:pt x="0" y="0"/>
                </a:moveTo>
                <a:lnTo>
                  <a:pt x="3175000" y="0"/>
                </a:lnTo>
                <a:lnTo>
                  <a:pt x="3175000" y="6858000"/>
                </a:lnTo>
                <a:lnTo>
                  <a:pt x="0" y="6858000"/>
                </a:lnTo>
                <a:close/>
              </a:path>
            </a:pathLst>
          </a:custGeom>
        </p:spPr>
        <p:txBody>
          <a:bodyPr wrap="square">
            <a:noAutofit/>
          </a:bodyPr>
          <a:lstStyle/>
          <a:p>
            <a:endParaRPr lang="en-US"/>
          </a:p>
        </p:txBody>
      </p:sp>
      <p:sp>
        <p:nvSpPr>
          <p:cNvPr id="13" name="Picture Placeholder 12"/>
          <p:cNvSpPr>
            <a:spLocks noGrp="1"/>
          </p:cNvSpPr>
          <p:nvPr>
            <p:ph type="pic" sz="quarter" idx="11"/>
          </p:nvPr>
        </p:nvSpPr>
        <p:spPr>
          <a:xfrm>
            <a:off x="3175000" y="0"/>
            <a:ext cx="3175000" cy="6858000"/>
          </a:xfrm>
          <a:custGeom>
            <a:avLst/>
            <a:gdLst>
              <a:gd name="connsiteX0" fmla="*/ 0 w 3175000"/>
              <a:gd name="connsiteY0" fmla="*/ 0 h 6858000"/>
              <a:gd name="connsiteX1" fmla="*/ 3175000 w 3175000"/>
              <a:gd name="connsiteY1" fmla="*/ 0 h 6858000"/>
              <a:gd name="connsiteX2" fmla="*/ 3175000 w 3175000"/>
              <a:gd name="connsiteY2" fmla="*/ 6858000 h 6858000"/>
              <a:gd name="connsiteX3" fmla="*/ 0 w 3175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175000" h="6858000">
                <a:moveTo>
                  <a:pt x="0" y="0"/>
                </a:moveTo>
                <a:lnTo>
                  <a:pt x="3175000" y="0"/>
                </a:lnTo>
                <a:lnTo>
                  <a:pt x="3175000" y="6858000"/>
                </a:lnTo>
                <a:lnTo>
                  <a:pt x="0" y="6858000"/>
                </a:lnTo>
                <a:close/>
              </a:path>
            </a:pathLst>
          </a:custGeom>
        </p:spPr>
        <p:txBody>
          <a:bodyPr wrap="square">
            <a:noAutofit/>
          </a:bodyPr>
          <a:lstStyle/>
          <a:p>
            <a:endParaRPr lang="en-US"/>
          </a:p>
        </p:txBody>
      </p:sp>
    </p:spTree>
    <p:extLst>
      <p:ext uri="{BB962C8B-B14F-4D97-AF65-F5344CB8AC3E}">
        <p14:creationId xmlns:p14="http://schemas.microsoft.com/office/powerpoint/2010/main" val="76982272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9_Custom Layout">
    <p:spTree>
      <p:nvGrpSpPr>
        <p:cNvPr id="1" name=""/>
        <p:cNvGrpSpPr/>
        <p:nvPr/>
      </p:nvGrpSpPr>
      <p:grpSpPr>
        <a:xfrm>
          <a:off x="0" y="0"/>
          <a:ext cx="0" cy="0"/>
          <a:chOff x="0" y="0"/>
          <a:chExt cx="0" cy="0"/>
        </a:xfrm>
      </p:grpSpPr>
      <p:sp>
        <p:nvSpPr>
          <p:cNvPr id="12" name="Picture Placeholder 11"/>
          <p:cNvSpPr>
            <a:spLocks noGrp="1"/>
          </p:cNvSpPr>
          <p:nvPr>
            <p:ph type="pic" sz="quarter" idx="10"/>
          </p:nvPr>
        </p:nvSpPr>
        <p:spPr>
          <a:xfrm>
            <a:off x="530932" y="1857830"/>
            <a:ext cx="2394745" cy="2380342"/>
          </a:xfrm>
          <a:custGeom>
            <a:avLst/>
            <a:gdLst>
              <a:gd name="connsiteX0" fmla="*/ 252459 w 2394745"/>
              <a:gd name="connsiteY0" fmla="*/ 0 h 2380342"/>
              <a:gd name="connsiteX1" fmla="*/ 2142286 w 2394745"/>
              <a:gd name="connsiteY1" fmla="*/ 0 h 2380342"/>
              <a:gd name="connsiteX2" fmla="*/ 2394745 w 2394745"/>
              <a:gd name="connsiteY2" fmla="*/ 252459 h 2380342"/>
              <a:gd name="connsiteX3" fmla="*/ 2394745 w 2394745"/>
              <a:gd name="connsiteY3" fmla="*/ 2127883 h 2380342"/>
              <a:gd name="connsiteX4" fmla="*/ 2142286 w 2394745"/>
              <a:gd name="connsiteY4" fmla="*/ 2380342 h 2380342"/>
              <a:gd name="connsiteX5" fmla="*/ 252459 w 2394745"/>
              <a:gd name="connsiteY5" fmla="*/ 2380342 h 2380342"/>
              <a:gd name="connsiteX6" fmla="*/ 0 w 2394745"/>
              <a:gd name="connsiteY6" fmla="*/ 2127883 h 2380342"/>
              <a:gd name="connsiteX7" fmla="*/ 0 w 2394745"/>
              <a:gd name="connsiteY7" fmla="*/ 252459 h 2380342"/>
              <a:gd name="connsiteX8" fmla="*/ 252459 w 2394745"/>
              <a:gd name="connsiteY8" fmla="*/ 0 h 23803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394745" h="2380342">
                <a:moveTo>
                  <a:pt x="252459" y="0"/>
                </a:moveTo>
                <a:lnTo>
                  <a:pt x="2142286" y="0"/>
                </a:lnTo>
                <a:cubicBezTo>
                  <a:pt x="2281715" y="0"/>
                  <a:pt x="2394745" y="113030"/>
                  <a:pt x="2394745" y="252459"/>
                </a:cubicBezTo>
                <a:lnTo>
                  <a:pt x="2394745" y="2127883"/>
                </a:lnTo>
                <a:cubicBezTo>
                  <a:pt x="2394745" y="2267312"/>
                  <a:pt x="2281715" y="2380342"/>
                  <a:pt x="2142286" y="2380342"/>
                </a:cubicBezTo>
                <a:lnTo>
                  <a:pt x="252459" y="2380342"/>
                </a:lnTo>
                <a:cubicBezTo>
                  <a:pt x="113030" y="2380342"/>
                  <a:pt x="0" y="2267312"/>
                  <a:pt x="0" y="2127883"/>
                </a:cubicBezTo>
                <a:lnTo>
                  <a:pt x="0" y="252459"/>
                </a:lnTo>
                <a:cubicBezTo>
                  <a:pt x="0" y="113030"/>
                  <a:pt x="113030" y="0"/>
                  <a:pt x="252459" y="0"/>
                </a:cubicBezTo>
                <a:close/>
              </a:path>
            </a:pathLst>
          </a:custGeom>
        </p:spPr>
        <p:txBody>
          <a:bodyPr wrap="square">
            <a:noAutofit/>
          </a:bodyPr>
          <a:lstStyle/>
          <a:p>
            <a:endParaRPr lang="en-US"/>
          </a:p>
        </p:txBody>
      </p:sp>
      <p:sp>
        <p:nvSpPr>
          <p:cNvPr id="15" name="Picture Placeholder 14"/>
          <p:cNvSpPr>
            <a:spLocks noGrp="1"/>
          </p:cNvSpPr>
          <p:nvPr>
            <p:ph type="pic" sz="quarter" idx="11"/>
          </p:nvPr>
        </p:nvSpPr>
        <p:spPr>
          <a:xfrm>
            <a:off x="3442728" y="1857830"/>
            <a:ext cx="2394745" cy="2380342"/>
          </a:xfrm>
          <a:custGeom>
            <a:avLst/>
            <a:gdLst>
              <a:gd name="connsiteX0" fmla="*/ 252459 w 2394745"/>
              <a:gd name="connsiteY0" fmla="*/ 0 h 2380342"/>
              <a:gd name="connsiteX1" fmla="*/ 2142286 w 2394745"/>
              <a:gd name="connsiteY1" fmla="*/ 0 h 2380342"/>
              <a:gd name="connsiteX2" fmla="*/ 2394745 w 2394745"/>
              <a:gd name="connsiteY2" fmla="*/ 252459 h 2380342"/>
              <a:gd name="connsiteX3" fmla="*/ 2394745 w 2394745"/>
              <a:gd name="connsiteY3" fmla="*/ 2127883 h 2380342"/>
              <a:gd name="connsiteX4" fmla="*/ 2142286 w 2394745"/>
              <a:gd name="connsiteY4" fmla="*/ 2380342 h 2380342"/>
              <a:gd name="connsiteX5" fmla="*/ 252459 w 2394745"/>
              <a:gd name="connsiteY5" fmla="*/ 2380342 h 2380342"/>
              <a:gd name="connsiteX6" fmla="*/ 0 w 2394745"/>
              <a:gd name="connsiteY6" fmla="*/ 2127883 h 2380342"/>
              <a:gd name="connsiteX7" fmla="*/ 0 w 2394745"/>
              <a:gd name="connsiteY7" fmla="*/ 252459 h 2380342"/>
              <a:gd name="connsiteX8" fmla="*/ 252459 w 2394745"/>
              <a:gd name="connsiteY8" fmla="*/ 0 h 23803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394745" h="2380342">
                <a:moveTo>
                  <a:pt x="252459" y="0"/>
                </a:moveTo>
                <a:lnTo>
                  <a:pt x="2142286" y="0"/>
                </a:lnTo>
                <a:cubicBezTo>
                  <a:pt x="2281715" y="0"/>
                  <a:pt x="2394745" y="113030"/>
                  <a:pt x="2394745" y="252459"/>
                </a:cubicBezTo>
                <a:lnTo>
                  <a:pt x="2394745" y="2127883"/>
                </a:lnTo>
                <a:cubicBezTo>
                  <a:pt x="2394745" y="2267312"/>
                  <a:pt x="2281715" y="2380342"/>
                  <a:pt x="2142286" y="2380342"/>
                </a:cubicBezTo>
                <a:lnTo>
                  <a:pt x="252459" y="2380342"/>
                </a:lnTo>
                <a:cubicBezTo>
                  <a:pt x="113030" y="2380342"/>
                  <a:pt x="0" y="2267312"/>
                  <a:pt x="0" y="2127883"/>
                </a:cubicBezTo>
                <a:lnTo>
                  <a:pt x="0" y="252459"/>
                </a:lnTo>
                <a:cubicBezTo>
                  <a:pt x="0" y="113030"/>
                  <a:pt x="113030" y="0"/>
                  <a:pt x="252459" y="0"/>
                </a:cubicBezTo>
                <a:close/>
              </a:path>
            </a:pathLst>
          </a:custGeom>
        </p:spPr>
        <p:txBody>
          <a:bodyPr wrap="square">
            <a:noAutofit/>
          </a:bodyPr>
          <a:lstStyle/>
          <a:p>
            <a:endParaRPr lang="en-US"/>
          </a:p>
        </p:txBody>
      </p:sp>
      <p:sp>
        <p:nvSpPr>
          <p:cNvPr id="18" name="Picture Placeholder 17"/>
          <p:cNvSpPr>
            <a:spLocks noGrp="1"/>
          </p:cNvSpPr>
          <p:nvPr>
            <p:ph type="pic" sz="quarter" idx="12"/>
          </p:nvPr>
        </p:nvSpPr>
        <p:spPr>
          <a:xfrm>
            <a:off x="6354527" y="1857830"/>
            <a:ext cx="2394745" cy="2380342"/>
          </a:xfrm>
          <a:custGeom>
            <a:avLst/>
            <a:gdLst>
              <a:gd name="connsiteX0" fmla="*/ 252459 w 2394745"/>
              <a:gd name="connsiteY0" fmla="*/ 0 h 2380342"/>
              <a:gd name="connsiteX1" fmla="*/ 2142286 w 2394745"/>
              <a:gd name="connsiteY1" fmla="*/ 0 h 2380342"/>
              <a:gd name="connsiteX2" fmla="*/ 2394745 w 2394745"/>
              <a:gd name="connsiteY2" fmla="*/ 252459 h 2380342"/>
              <a:gd name="connsiteX3" fmla="*/ 2394745 w 2394745"/>
              <a:gd name="connsiteY3" fmla="*/ 2127883 h 2380342"/>
              <a:gd name="connsiteX4" fmla="*/ 2142286 w 2394745"/>
              <a:gd name="connsiteY4" fmla="*/ 2380342 h 2380342"/>
              <a:gd name="connsiteX5" fmla="*/ 252459 w 2394745"/>
              <a:gd name="connsiteY5" fmla="*/ 2380342 h 2380342"/>
              <a:gd name="connsiteX6" fmla="*/ 0 w 2394745"/>
              <a:gd name="connsiteY6" fmla="*/ 2127883 h 2380342"/>
              <a:gd name="connsiteX7" fmla="*/ 0 w 2394745"/>
              <a:gd name="connsiteY7" fmla="*/ 252459 h 2380342"/>
              <a:gd name="connsiteX8" fmla="*/ 252459 w 2394745"/>
              <a:gd name="connsiteY8" fmla="*/ 0 h 23803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394745" h="2380342">
                <a:moveTo>
                  <a:pt x="252459" y="0"/>
                </a:moveTo>
                <a:lnTo>
                  <a:pt x="2142286" y="0"/>
                </a:lnTo>
                <a:cubicBezTo>
                  <a:pt x="2281715" y="0"/>
                  <a:pt x="2394745" y="113030"/>
                  <a:pt x="2394745" y="252459"/>
                </a:cubicBezTo>
                <a:lnTo>
                  <a:pt x="2394745" y="2127883"/>
                </a:lnTo>
                <a:cubicBezTo>
                  <a:pt x="2394745" y="2267312"/>
                  <a:pt x="2281715" y="2380342"/>
                  <a:pt x="2142286" y="2380342"/>
                </a:cubicBezTo>
                <a:lnTo>
                  <a:pt x="252459" y="2380342"/>
                </a:lnTo>
                <a:cubicBezTo>
                  <a:pt x="113030" y="2380342"/>
                  <a:pt x="0" y="2267312"/>
                  <a:pt x="0" y="2127883"/>
                </a:cubicBezTo>
                <a:lnTo>
                  <a:pt x="0" y="252459"/>
                </a:lnTo>
                <a:cubicBezTo>
                  <a:pt x="0" y="113030"/>
                  <a:pt x="113030" y="0"/>
                  <a:pt x="252459" y="0"/>
                </a:cubicBezTo>
                <a:close/>
              </a:path>
            </a:pathLst>
          </a:custGeom>
        </p:spPr>
        <p:txBody>
          <a:bodyPr wrap="square">
            <a:noAutofit/>
          </a:bodyPr>
          <a:lstStyle/>
          <a:p>
            <a:endParaRPr lang="en-US"/>
          </a:p>
        </p:txBody>
      </p:sp>
      <p:sp>
        <p:nvSpPr>
          <p:cNvPr id="19" name="Picture Placeholder 18"/>
          <p:cNvSpPr>
            <a:spLocks noGrp="1"/>
          </p:cNvSpPr>
          <p:nvPr>
            <p:ph type="pic" sz="quarter" idx="13"/>
          </p:nvPr>
        </p:nvSpPr>
        <p:spPr>
          <a:xfrm>
            <a:off x="9266323" y="1857830"/>
            <a:ext cx="2394745" cy="2380342"/>
          </a:xfrm>
          <a:custGeom>
            <a:avLst/>
            <a:gdLst>
              <a:gd name="connsiteX0" fmla="*/ 252459 w 2394745"/>
              <a:gd name="connsiteY0" fmla="*/ 0 h 2380342"/>
              <a:gd name="connsiteX1" fmla="*/ 2142286 w 2394745"/>
              <a:gd name="connsiteY1" fmla="*/ 0 h 2380342"/>
              <a:gd name="connsiteX2" fmla="*/ 2394745 w 2394745"/>
              <a:gd name="connsiteY2" fmla="*/ 252459 h 2380342"/>
              <a:gd name="connsiteX3" fmla="*/ 2394745 w 2394745"/>
              <a:gd name="connsiteY3" fmla="*/ 2127883 h 2380342"/>
              <a:gd name="connsiteX4" fmla="*/ 2142286 w 2394745"/>
              <a:gd name="connsiteY4" fmla="*/ 2380342 h 2380342"/>
              <a:gd name="connsiteX5" fmla="*/ 252459 w 2394745"/>
              <a:gd name="connsiteY5" fmla="*/ 2380342 h 2380342"/>
              <a:gd name="connsiteX6" fmla="*/ 0 w 2394745"/>
              <a:gd name="connsiteY6" fmla="*/ 2127883 h 2380342"/>
              <a:gd name="connsiteX7" fmla="*/ 0 w 2394745"/>
              <a:gd name="connsiteY7" fmla="*/ 252459 h 2380342"/>
              <a:gd name="connsiteX8" fmla="*/ 252459 w 2394745"/>
              <a:gd name="connsiteY8" fmla="*/ 0 h 23803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394745" h="2380342">
                <a:moveTo>
                  <a:pt x="252459" y="0"/>
                </a:moveTo>
                <a:lnTo>
                  <a:pt x="2142286" y="0"/>
                </a:lnTo>
                <a:cubicBezTo>
                  <a:pt x="2281715" y="0"/>
                  <a:pt x="2394745" y="113030"/>
                  <a:pt x="2394745" y="252459"/>
                </a:cubicBezTo>
                <a:lnTo>
                  <a:pt x="2394745" y="2127883"/>
                </a:lnTo>
                <a:cubicBezTo>
                  <a:pt x="2394745" y="2267312"/>
                  <a:pt x="2281715" y="2380342"/>
                  <a:pt x="2142286" y="2380342"/>
                </a:cubicBezTo>
                <a:lnTo>
                  <a:pt x="252459" y="2380342"/>
                </a:lnTo>
                <a:cubicBezTo>
                  <a:pt x="113030" y="2380342"/>
                  <a:pt x="0" y="2267312"/>
                  <a:pt x="0" y="2127883"/>
                </a:cubicBezTo>
                <a:lnTo>
                  <a:pt x="0" y="252459"/>
                </a:lnTo>
                <a:cubicBezTo>
                  <a:pt x="0" y="113030"/>
                  <a:pt x="113030" y="0"/>
                  <a:pt x="252459" y="0"/>
                </a:cubicBezTo>
                <a:close/>
              </a:path>
            </a:pathLst>
          </a:custGeom>
        </p:spPr>
        <p:txBody>
          <a:bodyPr wrap="square">
            <a:noAutofit/>
          </a:bodyPr>
          <a:lstStyle/>
          <a:p>
            <a:endParaRPr lang="en-US"/>
          </a:p>
        </p:txBody>
      </p:sp>
    </p:spTree>
    <p:extLst>
      <p:ext uri="{BB962C8B-B14F-4D97-AF65-F5344CB8AC3E}">
        <p14:creationId xmlns:p14="http://schemas.microsoft.com/office/powerpoint/2010/main" val="1060664839"/>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0_Custom Layout">
    <p:spTree>
      <p:nvGrpSpPr>
        <p:cNvPr id="1" name=""/>
        <p:cNvGrpSpPr/>
        <p:nvPr/>
      </p:nvGrpSpPr>
      <p:grpSpPr>
        <a:xfrm>
          <a:off x="0" y="0"/>
          <a:ext cx="0" cy="0"/>
          <a:chOff x="0" y="0"/>
          <a:chExt cx="0" cy="0"/>
        </a:xfrm>
      </p:grpSpPr>
      <p:sp>
        <p:nvSpPr>
          <p:cNvPr id="12" name="Picture Placeholder 11"/>
          <p:cNvSpPr>
            <a:spLocks noGrp="1"/>
          </p:cNvSpPr>
          <p:nvPr>
            <p:ph type="pic" sz="quarter" idx="10"/>
          </p:nvPr>
        </p:nvSpPr>
        <p:spPr>
          <a:xfrm>
            <a:off x="0" y="0"/>
            <a:ext cx="3048000" cy="4216400"/>
          </a:xfrm>
          <a:custGeom>
            <a:avLst/>
            <a:gdLst>
              <a:gd name="connsiteX0" fmla="*/ 0 w 3048000"/>
              <a:gd name="connsiteY0" fmla="*/ 0 h 4216400"/>
              <a:gd name="connsiteX1" fmla="*/ 3048000 w 3048000"/>
              <a:gd name="connsiteY1" fmla="*/ 0 h 4216400"/>
              <a:gd name="connsiteX2" fmla="*/ 3048000 w 3048000"/>
              <a:gd name="connsiteY2" fmla="*/ 4216400 h 4216400"/>
              <a:gd name="connsiteX3" fmla="*/ 0 w 3048000"/>
              <a:gd name="connsiteY3" fmla="*/ 4216400 h 4216400"/>
            </a:gdLst>
            <a:ahLst/>
            <a:cxnLst>
              <a:cxn ang="0">
                <a:pos x="connsiteX0" y="connsiteY0"/>
              </a:cxn>
              <a:cxn ang="0">
                <a:pos x="connsiteX1" y="connsiteY1"/>
              </a:cxn>
              <a:cxn ang="0">
                <a:pos x="connsiteX2" y="connsiteY2"/>
              </a:cxn>
              <a:cxn ang="0">
                <a:pos x="connsiteX3" y="connsiteY3"/>
              </a:cxn>
            </a:cxnLst>
            <a:rect l="l" t="t" r="r" b="b"/>
            <a:pathLst>
              <a:path w="3048000" h="4216400">
                <a:moveTo>
                  <a:pt x="0" y="0"/>
                </a:moveTo>
                <a:lnTo>
                  <a:pt x="3048000" y="0"/>
                </a:lnTo>
                <a:lnTo>
                  <a:pt x="3048000" y="4216400"/>
                </a:lnTo>
                <a:lnTo>
                  <a:pt x="0" y="4216400"/>
                </a:lnTo>
                <a:close/>
              </a:path>
            </a:pathLst>
          </a:custGeom>
        </p:spPr>
        <p:txBody>
          <a:bodyPr wrap="square">
            <a:noAutofit/>
          </a:bodyPr>
          <a:lstStyle/>
          <a:p>
            <a:endParaRPr lang="en-US"/>
          </a:p>
        </p:txBody>
      </p:sp>
      <p:sp>
        <p:nvSpPr>
          <p:cNvPr id="15" name="Picture Placeholder 14"/>
          <p:cNvSpPr>
            <a:spLocks noGrp="1"/>
          </p:cNvSpPr>
          <p:nvPr>
            <p:ph type="pic" sz="quarter" idx="11"/>
          </p:nvPr>
        </p:nvSpPr>
        <p:spPr>
          <a:xfrm>
            <a:off x="3048000" y="2641600"/>
            <a:ext cx="3048000" cy="4216400"/>
          </a:xfrm>
          <a:custGeom>
            <a:avLst/>
            <a:gdLst>
              <a:gd name="connsiteX0" fmla="*/ 0 w 3048000"/>
              <a:gd name="connsiteY0" fmla="*/ 0 h 4216400"/>
              <a:gd name="connsiteX1" fmla="*/ 3048000 w 3048000"/>
              <a:gd name="connsiteY1" fmla="*/ 0 h 4216400"/>
              <a:gd name="connsiteX2" fmla="*/ 3048000 w 3048000"/>
              <a:gd name="connsiteY2" fmla="*/ 4216400 h 4216400"/>
              <a:gd name="connsiteX3" fmla="*/ 0 w 3048000"/>
              <a:gd name="connsiteY3" fmla="*/ 4216400 h 4216400"/>
            </a:gdLst>
            <a:ahLst/>
            <a:cxnLst>
              <a:cxn ang="0">
                <a:pos x="connsiteX0" y="connsiteY0"/>
              </a:cxn>
              <a:cxn ang="0">
                <a:pos x="connsiteX1" y="connsiteY1"/>
              </a:cxn>
              <a:cxn ang="0">
                <a:pos x="connsiteX2" y="connsiteY2"/>
              </a:cxn>
              <a:cxn ang="0">
                <a:pos x="connsiteX3" y="connsiteY3"/>
              </a:cxn>
            </a:cxnLst>
            <a:rect l="l" t="t" r="r" b="b"/>
            <a:pathLst>
              <a:path w="3048000" h="4216400">
                <a:moveTo>
                  <a:pt x="0" y="0"/>
                </a:moveTo>
                <a:lnTo>
                  <a:pt x="3048000" y="0"/>
                </a:lnTo>
                <a:lnTo>
                  <a:pt x="3048000" y="4216400"/>
                </a:lnTo>
                <a:lnTo>
                  <a:pt x="0" y="4216400"/>
                </a:lnTo>
                <a:close/>
              </a:path>
            </a:pathLst>
          </a:custGeom>
        </p:spPr>
        <p:txBody>
          <a:bodyPr wrap="square">
            <a:noAutofit/>
          </a:bodyPr>
          <a:lstStyle/>
          <a:p>
            <a:endParaRPr lang="en-US"/>
          </a:p>
        </p:txBody>
      </p:sp>
      <p:sp>
        <p:nvSpPr>
          <p:cNvPr id="18" name="Picture Placeholder 17"/>
          <p:cNvSpPr>
            <a:spLocks noGrp="1"/>
          </p:cNvSpPr>
          <p:nvPr>
            <p:ph type="pic" sz="quarter" idx="12"/>
          </p:nvPr>
        </p:nvSpPr>
        <p:spPr>
          <a:xfrm>
            <a:off x="6096000" y="0"/>
            <a:ext cx="3048000" cy="4216400"/>
          </a:xfrm>
          <a:custGeom>
            <a:avLst/>
            <a:gdLst>
              <a:gd name="connsiteX0" fmla="*/ 0 w 3048000"/>
              <a:gd name="connsiteY0" fmla="*/ 0 h 4216400"/>
              <a:gd name="connsiteX1" fmla="*/ 3048000 w 3048000"/>
              <a:gd name="connsiteY1" fmla="*/ 0 h 4216400"/>
              <a:gd name="connsiteX2" fmla="*/ 3048000 w 3048000"/>
              <a:gd name="connsiteY2" fmla="*/ 4216400 h 4216400"/>
              <a:gd name="connsiteX3" fmla="*/ 0 w 3048000"/>
              <a:gd name="connsiteY3" fmla="*/ 4216400 h 4216400"/>
            </a:gdLst>
            <a:ahLst/>
            <a:cxnLst>
              <a:cxn ang="0">
                <a:pos x="connsiteX0" y="connsiteY0"/>
              </a:cxn>
              <a:cxn ang="0">
                <a:pos x="connsiteX1" y="connsiteY1"/>
              </a:cxn>
              <a:cxn ang="0">
                <a:pos x="connsiteX2" y="connsiteY2"/>
              </a:cxn>
              <a:cxn ang="0">
                <a:pos x="connsiteX3" y="connsiteY3"/>
              </a:cxn>
            </a:cxnLst>
            <a:rect l="l" t="t" r="r" b="b"/>
            <a:pathLst>
              <a:path w="3048000" h="4216400">
                <a:moveTo>
                  <a:pt x="0" y="0"/>
                </a:moveTo>
                <a:lnTo>
                  <a:pt x="3048000" y="0"/>
                </a:lnTo>
                <a:lnTo>
                  <a:pt x="3048000" y="4216400"/>
                </a:lnTo>
                <a:lnTo>
                  <a:pt x="0" y="4216400"/>
                </a:lnTo>
                <a:close/>
              </a:path>
            </a:pathLst>
          </a:custGeom>
        </p:spPr>
        <p:txBody>
          <a:bodyPr wrap="square">
            <a:noAutofit/>
          </a:bodyPr>
          <a:lstStyle/>
          <a:p>
            <a:endParaRPr lang="en-US"/>
          </a:p>
        </p:txBody>
      </p:sp>
      <p:sp>
        <p:nvSpPr>
          <p:cNvPr id="21" name="Picture Placeholder 20"/>
          <p:cNvSpPr>
            <a:spLocks noGrp="1"/>
          </p:cNvSpPr>
          <p:nvPr>
            <p:ph type="pic" sz="quarter" idx="13"/>
          </p:nvPr>
        </p:nvSpPr>
        <p:spPr>
          <a:xfrm>
            <a:off x="9144000" y="2641600"/>
            <a:ext cx="3048000" cy="4216400"/>
          </a:xfrm>
          <a:custGeom>
            <a:avLst/>
            <a:gdLst>
              <a:gd name="connsiteX0" fmla="*/ 0 w 3048000"/>
              <a:gd name="connsiteY0" fmla="*/ 0 h 4216400"/>
              <a:gd name="connsiteX1" fmla="*/ 3048000 w 3048000"/>
              <a:gd name="connsiteY1" fmla="*/ 0 h 4216400"/>
              <a:gd name="connsiteX2" fmla="*/ 3048000 w 3048000"/>
              <a:gd name="connsiteY2" fmla="*/ 4216400 h 4216400"/>
              <a:gd name="connsiteX3" fmla="*/ 0 w 3048000"/>
              <a:gd name="connsiteY3" fmla="*/ 4216400 h 4216400"/>
            </a:gdLst>
            <a:ahLst/>
            <a:cxnLst>
              <a:cxn ang="0">
                <a:pos x="connsiteX0" y="connsiteY0"/>
              </a:cxn>
              <a:cxn ang="0">
                <a:pos x="connsiteX1" y="connsiteY1"/>
              </a:cxn>
              <a:cxn ang="0">
                <a:pos x="connsiteX2" y="connsiteY2"/>
              </a:cxn>
              <a:cxn ang="0">
                <a:pos x="connsiteX3" y="connsiteY3"/>
              </a:cxn>
            </a:cxnLst>
            <a:rect l="l" t="t" r="r" b="b"/>
            <a:pathLst>
              <a:path w="3048000" h="4216400">
                <a:moveTo>
                  <a:pt x="0" y="0"/>
                </a:moveTo>
                <a:lnTo>
                  <a:pt x="3048000" y="0"/>
                </a:lnTo>
                <a:lnTo>
                  <a:pt x="3048000" y="4216400"/>
                </a:lnTo>
                <a:lnTo>
                  <a:pt x="0" y="4216400"/>
                </a:lnTo>
                <a:close/>
              </a:path>
            </a:pathLst>
          </a:custGeom>
        </p:spPr>
        <p:txBody>
          <a:bodyPr wrap="square">
            <a:noAutofit/>
          </a:bodyPr>
          <a:lstStyle/>
          <a:p>
            <a:endParaRPr lang="en-US"/>
          </a:p>
        </p:txBody>
      </p:sp>
    </p:spTree>
    <p:extLst>
      <p:ext uri="{BB962C8B-B14F-4D97-AF65-F5344CB8AC3E}">
        <p14:creationId xmlns:p14="http://schemas.microsoft.com/office/powerpoint/2010/main" val="331965022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1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0" y="0"/>
            <a:ext cx="12192000" cy="6858000"/>
          </a:xfrm>
        </p:spPr>
        <p:txBody>
          <a:bodyPr/>
          <a:lstStyle/>
          <a:p>
            <a:endParaRPr lang="en-US"/>
          </a:p>
        </p:txBody>
      </p:sp>
    </p:spTree>
    <p:extLst>
      <p:ext uri="{BB962C8B-B14F-4D97-AF65-F5344CB8AC3E}">
        <p14:creationId xmlns:p14="http://schemas.microsoft.com/office/powerpoint/2010/main" val="3932226892"/>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22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0" y="0"/>
            <a:ext cx="12192000" cy="6858000"/>
          </a:xfrm>
        </p:spPr>
        <p:txBody>
          <a:bodyPr/>
          <a:lstStyle/>
          <a:p>
            <a:endParaRPr lang="en-US"/>
          </a:p>
        </p:txBody>
      </p:sp>
    </p:spTree>
    <p:extLst>
      <p:ext uri="{BB962C8B-B14F-4D97-AF65-F5344CB8AC3E}">
        <p14:creationId xmlns:p14="http://schemas.microsoft.com/office/powerpoint/2010/main" val="153856616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23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4006850" y="2438400"/>
            <a:ext cx="4159250" cy="2654684"/>
          </a:xfrm>
          <a:custGeom>
            <a:avLst/>
            <a:gdLst>
              <a:gd name="connsiteX0" fmla="*/ 0 w 4159250"/>
              <a:gd name="connsiteY0" fmla="*/ 0 h 2654684"/>
              <a:gd name="connsiteX1" fmla="*/ 4159250 w 4159250"/>
              <a:gd name="connsiteY1" fmla="*/ 0 h 2654684"/>
              <a:gd name="connsiteX2" fmla="*/ 4159250 w 4159250"/>
              <a:gd name="connsiteY2" fmla="*/ 2654684 h 2654684"/>
              <a:gd name="connsiteX3" fmla="*/ 0 w 4159250"/>
              <a:gd name="connsiteY3" fmla="*/ 2654684 h 2654684"/>
            </a:gdLst>
            <a:ahLst/>
            <a:cxnLst>
              <a:cxn ang="0">
                <a:pos x="connsiteX0" y="connsiteY0"/>
              </a:cxn>
              <a:cxn ang="0">
                <a:pos x="connsiteX1" y="connsiteY1"/>
              </a:cxn>
              <a:cxn ang="0">
                <a:pos x="connsiteX2" y="connsiteY2"/>
              </a:cxn>
              <a:cxn ang="0">
                <a:pos x="connsiteX3" y="connsiteY3"/>
              </a:cxn>
            </a:cxnLst>
            <a:rect l="l" t="t" r="r" b="b"/>
            <a:pathLst>
              <a:path w="4159250" h="2654684">
                <a:moveTo>
                  <a:pt x="0" y="0"/>
                </a:moveTo>
                <a:lnTo>
                  <a:pt x="4159250" y="0"/>
                </a:lnTo>
                <a:lnTo>
                  <a:pt x="4159250" y="2654684"/>
                </a:lnTo>
                <a:lnTo>
                  <a:pt x="0" y="2654684"/>
                </a:lnTo>
                <a:close/>
              </a:path>
            </a:pathLst>
          </a:custGeom>
        </p:spPr>
        <p:txBody>
          <a:bodyPr wrap="square">
            <a:noAutofit/>
          </a:bodyPr>
          <a:lstStyle/>
          <a:p>
            <a:endParaRPr lang="en-US"/>
          </a:p>
        </p:txBody>
      </p:sp>
    </p:spTree>
    <p:extLst>
      <p:ext uri="{BB962C8B-B14F-4D97-AF65-F5344CB8AC3E}">
        <p14:creationId xmlns:p14="http://schemas.microsoft.com/office/powerpoint/2010/main" val="1943544739"/>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24_Custom Layout">
    <p:spTree>
      <p:nvGrpSpPr>
        <p:cNvPr id="1" name=""/>
        <p:cNvGrpSpPr/>
        <p:nvPr/>
      </p:nvGrpSpPr>
      <p:grpSpPr>
        <a:xfrm>
          <a:off x="0" y="0"/>
          <a:ext cx="0" cy="0"/>
          <a:chOff x="0" y="0"/>
          <a:chExt cx="0" cy="0"/>
        </a:xfrm>
      </p:grpSpPr>
      <p:sp>
        <p:nvSpPr>
          <p:cNvPr id="12" name="Picture Placeholder 11"/>
          <p:cNvSpPr>
            <a:spLocks noGrp="1"/>
          </p:cNvSpPr>
          <p:nvPr>
            <p:ph type="pic" sz="quarter" idx="10"/>
          </p:nvPr>
        </p:nvSpPr>
        <p:spPr>
          <a:xfrm>
            <a:off x="0" y="1219200"/>
            <a:ext cx="12192000" cy="3251200"/>
          </a:xfrm>
          <a:custGeom>
            <a:avLst/>
            <a:gdLst>
              <a:gd name="connsiteX0" fmla="*/ 0 w 12192000"/>
              <a:gd name="connsiteY0" fmla="*/ 0 h 3251200"/>
              <a:gd name="connsiteX1" fmla="*/ 12192000 w 12192000"/>
              <a:gd name="connsiteY1" fmla="*/ 0 h 3251200"/>
              <a:gd name="connsiteX2" fmla="*/ 12192000 w 12192000"/>
              <a:gd name="connsiteY2" fmla="*/ 3251200 h 3251200"/>
              <a:gd name="connsiteX3" fmla="*/ 0 w 12192000"/>
              <a:gd name="connsiteY3" fmla="*/ 3251200 h 3251200"/>
            </a:gdLst>
            <a:ahLst/>
            <a:cxnLst>
              <a:cxn ang="0">
                <a:pos x="connsiteX0" y="connsiteY0"/>
              </a:cxn>
              <a:cxn ang="0">
                <a:pos x="connsiteX1" y="connsiteY1"/>
              </a:cxn>
              <a:cxn ang="0">
                <a:pos x="connsiteX2" y="connsiteY2"/>
              </a:cxn>
              <a:cxn ang="0">
                <a:pos x="connsiteX3" y="connsiteY3"/>
              </a:cxn>
            </a:cxnLst>
            <a:rect l="l" t="t" r="r" b="b"/>
            <a:pathLst>
              <a:path w="12192000" h="3251200">
                <a:moveTo>
                  <a:pt x="0" y="0"/>
                </a:moveTo>
                <a:lnTo>
                  <a:pt x="12192000" y="0"/>
                </a:lnTo>
                <a:lnTo>
                  <a:pt x="12192000" y="3251200"/>
                </a:lnTo>
                <a:lnTo>
                  <a:pt x="0" y="3251200"/>
                </a:lnTo>
                <a:close/>
              </a:path>
            </a:pathLst>
          </a:custGeom>
        </p:spPr>
        <p:txBody>
          <a:bodyPr wrap="square">
            <a:noAutofit/>
          </a:bodyPr>
          <a:lstStyle/>
          <a:p>
            <a:endParaRPr lang="en-US"/>
          </a:p>
        </p:txBody>
      </p:sp>
      <p:sp>
        <p:nvSpPr>
          <p:cNvPr id="15" name="Picture Placeholder 14"/>
          <p:cNvSpPr>
            <a:spLocks noGrp="1"/>
          </p:cNvSpPr>
          <p:nvPr>
            <p:ph type="pic" sz="quarter" idx="11"/>
          </p:nvPr>
        </p:nvSpPr>
        <p:spPr>
          <a:xfrm>
            <a:off x="1630319" y="2705100"/>
            <a:ext cx="1882140" cy="3276600"/>
          </a:xfrm>
          <a:custGeom>
            <a:avLst/>
            <a:gdLst>
              <a:gd name="connsiteX0" fmla="*/ 0 w 1882140"/>
              <a:gd name="connsiteY0" fmla="*/ 0 h 3276600"/>
              <a:gd name="connsiteX1" fmla="*/ 1882140 w 1882140"/>
              <a:gd name="connsiteY1" fmla="*/ 0 h 3276600"/>
              <a:gd name="connsiteX2" fmla="*/ 1882140 w 1882140"/>
              <a:gd name="connsiteY2" fmla="*/ 3276600 h 3276600"/>
              <a:gd name="connsiteX3" fmla="*/ 0 w 1882140"/>
              <a:gd name="connsiteY3" fmla="*/ 3276600 h 3276600"/>
            </a:gdLst>
            <a:ahLst/>
            <a:cxnLst>
              <a:cxn ang="0">
                <a:pos x="connsiteX0" y="connsiteY0"/>
              </a:cxn>
              <a:cxn ang="0">
                <a:pos x="connsiteX1" y="connsiteY1"/>
              </a:cxn>
              <a:cxn ang="0">
                <a:pos x="connsiteX2" y="connsiteY2"/>
              </a:cxn>
              <a:cxn ang="0">
                <a:pos x="connsiteX3" y="connsiteY3"/>
              </a:cxn>
            </a:cxnLst>
            <a:rect l="l" t="t" r="r" b="b"/>
            <a:pathLst>
              <a:path w="1882140" h="3276600">
                <a:moveTo>
                  <a:pt x="0" y="0"/>
                </a:moveTo>
                <a:lnTo>
                  <a:pt x="1882140" y="0"/>
                </a:lnTo>
                <a:lnTo>
                  <a:pt x="1882140" y="3276600"/>
                </a:lnTo>
                <a:lnTo>
                  <a:pt x="0" y="3276600"/>
                </a:lnTo>
                <a:close/>
              </a:path>
            </a:pathLst>
          </a:custGeom>
        </p:spPr>
        <p:txBody>
          <a:bodyPr wrap="square">
            <a:noAutofit/>
          </a:bodyPr>
          <a:lstStyle/>
          <a:p>
            <a:endParaRPr lang="en-US"/>
          </a:p>
        </p:txBody>
      </p:sp>
      <p:sp>
        <p:nvSpPr>
          <p:cNvPr id="18" name="Picture Placeholder 17"/>
          <p:cNvSpPr>
            <a:spLocks noGrp="1"/>
          </p:cNvSpPr>
          <p:nvPr>
            <p:ph type="pic" sz="quarter" idx="12"/>
          </p:nvPr>
        </p:nvSpPr>
        <p:spPr>
          <a:xfrm>
            <a:off x="5154930" y="2705100"/>
            <a:ext cx="1882140" cy="3276600"/>
          </a:xfrm>
          <a:custGeom>
            <a:avLst/>
            <a:gdLst>
              <a:gd name="connsiteX0" fmla="*/ 0 w 1882140"/>
              <a:gd name="connsiteY0" fmla="*/ 0 h 3276600"/>
              <a:gd name="connsiteX1" fmla="*/ 1882140 w 1882140"/>
              <a:gd name="connsiteY1" fmla="*/ 0 h 3276600"/>
              <a:gd name="connsiteX2" fmla="*/ 1882140 w 1882140"/>
              <a:gd name="connsiteY2" fmla="*/ 3276600 h 3276600"/>
              <a:gd name="connsiteX3" fmla="*/ 0 w 1882140"/>
              <a:gd name="connsiteY3" fmla="*/ 3276600 h 3276600"/>
            </a:gdLst>
            <a:ahLst/>
            <a:cxnLst>
              <a:cxn ang="0">
                <a:pos x="connsiteX0" y="connsiteY0"/>
              </a:cxn>
              <a:cxn ang="0">
                <a:pos x="connsiteX1" y="connsiteY1"/>
              </a:cxn>
              <a:cxn ang="0">
                <a:pos x="connsiteX2" y="connsiteY2"/>
              </a:cxn>
              <a:cxn ang="0">
                <a:pos x="connsiteX3" y="connsiteY3"/>
              </a:cxn>
            </a:cxnLst>
            <a:rect l="l" t="t" r="r" b="b"/>
            <a:pathLst>
              <a:path w="1882140" h="3276600">
                <a:moveTo>
                  <a:pt x="0" y="0"/>
                </a:moveTo>
                <a:lnTo>
                  <a:pt x="1882140" y="0"/>
                </a:lnTo>
                <a:lnTo>
                  <a:pt x="1882140" y="3276600"/>
                </a:lnTo>
                <a:lnTo>
                  <a:pt x="0" y="3276600"/>
                </a:lnTo>
                <a:close/>
              </a:path>
            </a:pathLst>
          </a:custGeom>
        </p:spPr>
        <p:txBody>
          <a:bodyPr wrap="square">
            <a:noAutofit/>
          </a:bodyPr>
          <a:lstStyle/>
          <a:p>
            <a:endParaRPr lang="en-US"/>
          </a:p>
        </p:txBody>
      </p:sp>
      <p:sp>
        <p:nvSpPr>
          <p:cNvPr id="19" name="Picture Placeholder 18"/>
          <p:cNvSpPr>
            <a:spLocks noGrp="1"/>
          </p:cNvSpPr>
          <p:nvPr>
            <p:ph type="pic" sz="quarter" idx="13"/>
          </p:nvPr>
        </p:nvSpPr>
        <p:spPr>
          <a:xfrm>
            <a:off x="8659768" y="2705100"/>
            <a:ext cx="1882140" cy="3276600"/>
          </a:xfrm>
          <a:custGeom>
            <a:avLst/>
            <a:gdLst>
              <a:gd name="connsiteX0" fmla="*/ 0 w 1882140"/>
              <a:gd name="connsiteY0" fmla="*/ 0 h 3276600"/>
              <a:gd name="connsiteX1" fmla="*/ 1882140 w 1882140"/>
              <a:gd name="connsiteY1" fmla="*/ 0 h 3276600"/>
              <a:gd name="connsiteX2" fmla="*/ 1882140 w 1882140"/>
              <a:gd name="connsiteY2" fmla="*/ 3276600 h 3276600"/>
              <a:gd name="connsiteX3" fmla="*/ 0 w 1882140"/>
              <a:gd name="connsiteY3" fmla="*/ 3276600 h 3276600"/>
            </a:gdLst>
            <a:ahLst/>
            <a:cxnLst>
              <a:cxn ang="0">
                <a:pos x="connsiteX0" y="connsiteY0"/>
              </a:cxn>
              <a:cxn ang="0">
                <a:pos x="connsiteX1" y="connsiteY1"/>
              </a:cxn>
              <a:cxn ang="0">
                <a:pos x="connsiteX2" y="connsiteY2"/>
              </a:cxn>
              <a:cxn ang="0">
                <a:pos x="connsiteX3" y="connsiteY3"/>
              </a:cxn>
            </a:cxnLst>
            <a:rect l="l" t="t" r="r" b="b"/>
            <a:pathLst>
              <a:path w="1882140" h="3276600">
                <a:moveTo>
                  <a:pt x="0" y="0"/>
                </a:moveTo>
                <a:lnTo>
                  <a:pt x="1882140" y="0"/>
                </a:lnTo>
                <a:lnTo>
                  <a:pt x="1882140" y="3276600"/>
                </a:lnTo>
                <a:lnTo>
                  <a:pt x="0" y="3276600"/>
                </a:lnTo>
                <a:close/>
              </a:path>
            </a:pathLst>
          </a:custGeom>
        </p:spPr>
        <p:txBody>
          <a:bodyPr wrap="square">
            <a:noAutofit/>
          </a:bodyPr>
          <a:lstStyle/>
          <a:p>
            <a:endParaRPr lang="en-US"/>
          </a:p>
        </p:txBody>
      </p:sp>
    </p:spTree>
    <p:extLst>
      <p:ext uri="{BB962C8B-B14F-4D97-AF65-F5344CB8AC3E}">
        <p14:creationId xmlns:p14="http://schemas.microsoft.com/office/powerpoint/2010/main" val="2225741523"/>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25_Custom Layou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0" y="0"/>
            <a:ext cx="12192000" cy="6858000"/>
          </a:xfrm>
        </p:spPr>
        <p:txBody>
          <a:bodyPr/>
          <a:lstStyle/>
          <a:p>
            <a:endParaRPr lang="en-US"/>
          </a:p>
        </p:txBody>
      </p:sp>
    </p:spTree>
    <p:extLst>
      <p:ext uri="{BB962C8B-B14F-4D97-AF65-F5344CB8AC3E}">
        <p14:creationId xmlns:p14="http://schemas.microsoft.com/office/powerpoint/2010/main" val="3692884373"/>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7993DA4-1283-4125-AA0E-E0FBBE18331C}" type="datetimeFigureOut">
              <a:rPr lang="en-US" smtClean="0"/>
              <a:t>11/8/2020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962E8BA-60AD-455A-9C9A-748C90359D19}" type="slidenum">
              <a:rPr lang="en-US" smtClean="0"/>
              <a:t>‹#›</a:t>
            </a:fld>
            <a:endParaRPr lang="en-US"/>
          </a:p>
        </p:txBody>
      </p:sp>
    </p:spTree>
    <p:extLst>
      <p:ext uri="{BB962C8B-B14F-4D97-AF65-F5344CB8AC3E}">
        <p14:creationId xmlns:p14="http://schemas.microsoft.com/office/powerpoint/2010/main" val="307189026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435429" y="373743"/>
            <a:ext cx="5500914" cy="6110514"/>
          </a:xfrm>
          <a:custGeom>
            <a:avLst/>
            <a:gdLst>
              <a:gd name="connsiteX0" fmla="*/ 0 w 5500914"/>
              <a:gd name="connsiteY0" fmla="*/ 0 h 6110514"/>
              <a:gd name="connsiteX1" fmla="*/ 5500914 w 5500914"/>
              <a:gd name="connsiteY1" fmla="*/ 0 h 6110514"/>
              <a:gd name="connsiteX2" fmla="*/ 5500914 w 5500914"/>
              <a:gd name="connsiteY2" fmla="*/ 6110514 h 6110514"/>
              <a:gd name="connsiteX3" fmla="*/ 0 w 5500914"/>
              <a:gd name="connsiteY3" fmla="*/ 6110514 h 6110514"/>
            </a:gdLst>
            <a:ahLst/>
            <a:cxnLst>
              <a:cxn ang="0">
                <a:pos x="connsiteX0" y="connsiteY0"/>
              </a:cxn>
              <a:cxn ang="0">
                <a:pos x="connsiteX1" y="connsiteY1"/>
              </a:cxn>
              <a:cxn ang="0">
                <a:pos x="connsiteX2" y="connsiteY2"/>
              </a:cxn>
              <a:cxn ang="0">
                <a:pos x="connsiteX3" y="connsiteY3"/>
              </a:cxn>
            </a:cxnLst>
            <a:rect l="l" t="t" r="r" b="b"/>
            <a:pathLst>
              <a:path w="5500914" h="6110514">
                <a:moveTo>
                  <a:pt x="0" y="0"/>
                </a:moveTo>
                <a:lnTo>
                  <a:pt x="5500914" y="0"/>
                </a:lnTo>
                <a:lnTo>
                  <a:pt x="5500914" y="6110514"/>
                </a:lnTo>
                <a:lnTo>
                  <a:pt x="0" y="6110514"/>
                </a:lnTo>
                <a:close/>
              </a:path>
            </a:pathLst>
          </a:custGeom>
        </p:spPr>
        <p:txBody>
          <a:bodyPr wrap="square">
            <a:noAutofit/>
          </a:bodyPr>
          <a:lstStyle/>
          <a:p>
            <a:endParaRPr lang="en-US"/>
          </a:p>
        </p:txBody>
      </p:sp>
    </p:spTree>
    <p:extLst>
      <p:ext uri="{BB962C8B-B14F-4D97-AF65-F5344CB8AC3E}">
        <p14:creationId xmlns:p14="http://schemas.microsoft.com/office/powerpoint/2010/main" val="31607288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1553694"/>
            <a:ext cx="12192000" cy="2870142"/>
          </a:xfrm>
          <a:custGeom>
            <a:avLst/>
            <a:gdLst>
              <a:gd name="connsiteX0" fmla="*/ 0 w 12192000"/>
              <a:gd name="connsiteY0" fmla="*/ 0 h 2870142"/>
              <a:gd name="connsiteX1" fmla="*/ 12192000 w 12192000"/>
              <a:gd name="connsiteY1" fmla="*/ 0 h 2870142"/>
              <a:gd name="connsiteX2" fmla="*/ 12192000 w 12192000"/>
              <a:gd name="connsiteY2" fmla="*/ 2870142 h 2870142"/>
              <a:gd name="connsiteX3" fmla="*/ 0 w 12192000"/>
              <a:gd name="connsiteY3" fmla="*/ 2870142 h 2870142"/>
            </a:gdLst>
            <a:ahLst/>
            <a:cxnLst>
              <a:cxn ang="0">
                <a:pos x="connsiteX0" y="connsiteY0"/>
              </a:cxn>
              <a:cxn ang="0">
                <a:pos x="connsiteX1" y="connsiteY1"/>
              </a:cxn>
              <a:cxn ang="0">
                <a:pos x="connsiteX2" y="connsiteY2"/>
              </a:cxn>
              <a:cxn ang="0">
                <a:pos x="connsiteX3" y="connsiteY3"/>
              </a:cxn>
            </a:cxnLst>
            <a:rect l="l" t="t" r="r" b="b"/>
            <a:pathLst>
              <a:path w="12192000" h="2870142">
                <a:moveTo>
                  <a:pt x="0" y="0"/>
                </a:moveTo>
                <a:lnTo>
                  <a:pt x="12192000" y="0"/>
                </a:lnTo>
                <a:lnTo>
                  <a:pt x="12192000" y="2870142"/>
                </a:lnTo>
                <a:lnTo>
                  <a:pt x="0" y="2870142"/>
                </a:lnTo>
                <a:close/>
              </a:path>
            </a:pathLst>
          </a:custGeom>
        </p:spPr>
        <p:txBody>
          <a:bodyPr wrap="square">
            <a:noAutofit/>
          </a:bodyPr>
          <a:lstStyle/>
          <a:p>
            <a:endParaRPr lang="en-US"/>
          </a:p>
        </p:txBody>
      </p:sp>
    </p:spTree>
    <p:extLst>
      <p:ext uri="{BB962C8B-B14F-4D97-AF65-F5344CB8AC3E}">
        <p14:creationId xmlns:p14="http://schemas.microsoft.com/office/powerpoint/2010/main" val="50200769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3810000"/>
            <a:ext cx="12192000" cy="3048000"/>
          </a:xfrm>
          <a:custGeom>
            <a:avLst/>
            <a:gdLst>
              <a:gd name="connsiteX0" fmla="*/ 0 w 12192000"/>
              <a:gd name="connsiteY0" fmla="*/ 0 h 3048000"/>
              <a:gd name="connsiteX1" fmla="*/ 12192000 w 12192000"/>
              <a:gd name="connsiteY1" fmla="*/ 0 h 3048000"/>
              <a:gd name="connsiteX2" fmla="*/ 12192000 w 12192000"/>
              <a:gd name="connsiteY2" fmla="*/ 3048000 h 3048000"/>
              <a:gd name="connsiteX3" fmla="*/ 0 w 12192000"/>
              <a:gd name="connsiteY3" fmla="*/ 3048000 h 3048000"/>
            </a:gdLst>
            <a:ahLst/>
            <a:cxnLst>
              <a:cxn ang="0">
                <a:pos x="connsiteX0" y="connsiteY0"/>
              </a:cxn>
              <a:cxn ang="0">
                <a:pos x="connsiteX1" y="connsiteY1"/>
              </a:cxn>
              <a:cxn ang="0">
                <a:pos x="connsiteX2" y="connsiteY2"/>
              </a:cxn>
              <a:cxn ang="0">
                <a:pos x="connsiteX3" y="connsiteY3"/>
              </a:cxn>
            </a:cxnLst>
            <a:rect l="l" t="t" r="r" b="b"/>
            <a:pathLst>
              <a:path w="12192000" h="3048000">
                <a:moveTo>
                  <a:pt x="0" y="0"/>
                </a:moveTo>
                <a:lnTo>
                  <a:pt x="12192000" y="0"/>
                </a:lnTo>
                <a:lnTo>
                  <a:pt x="12192000" y="3048000"/>
                </a:lnTo>
                <a:lnTo>
                  <a:pt x="0" y="3048000"/>
                </a:lnTo>
                <a:close/>
              </a:path>
            </a:pathLst>
          </a:custGeom>
        </p:spPr>
        <p:txBody>
          <a:bodyPr wrap="square">
            <a:noAutofit/>
          </a:bodyPr>
          <a:lstStyle/>
          <a:p>
            <a:endParaRPr lang="en-US"/>
          </a:p>
        </p:txBody>
      </p:sp>
    </p:spTree>
    <p:extLst>
      <p:ext uri="{BB962C8B-B14F-4D97-AF65-F5344CB8AC3E}">
        <p14:creationId xmlns:p14="http://schemas.microsoft.com/office/powerpoint/2010/main" val="30808404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0"/>
            <a:ext cx="5486400" cy="6858000"/>
          </a:xfrm>
          <a:custGeom>
            <a:avLst/>
            <a:gdLst>
              <a:gd name="connsiteX0" fmla="*/ 0 w 5486400"/>
              <a:gd name="connsiteY0" fmla="*/ 0 h 6858000"/>
              <a:gd name="connsiteX1" fmla="*/ 5486400 w 5486400"/>
              <a:gd name="connsiteY1" fmla="*/ 0 h 6858000"/>
              <a:gd name="connsiteX2" fmla="*/ 5486400 w 5486400"/>
              <a:gd name="connsiteY2" fmla="*/ 6858000 h 6858000"/>
              <a:gd name="connsiteX3" fmla="*/ 0 w 54864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5486400" h="6858000">
                <a:moveTo>
                  <a:pt x="0" y="0"/>
                </a:moveTo>
                <a:lnTo>
                  <a:pt x="5486400" y="0"/>
                </a:lnTo>
                <a:lnTo>
                  <a:pt x="5486400" y="6858000"/>
                </a:lnTo>
                <a:lnTo>
                  <a:pt x="0" y="6858000"/>
                </a:lnTo>
                <a:close/>
              </a:path>
            </a:pathLst>
          </a:custGeom>
        </p:spPr>
        <p:txBody>
          <a:bodyPr wrap="square">
            <a:noAutofit/>
          </a:bodyPr>
          <a:lstStyle/>
          <a:p>
            <a:endParaRPr lang="en-US"/>
          </a:p>
        </p:txBody>
      </p:sp>
    </p:spTree>
    <p:extLst>
      <p:ext uri="{BB962C8B-B14F-4D97-AF65-F5344CB8AC3E}">
        <p14:creationId xmlns:p14="http://schemas.microsoft.com/office/powerpoint/2010/main" val="41999226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5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0" y="1"/>
            <a:ext cx="6076950" cy="3442691"/>
          </a:xfrm>
          <a:custGeom>
            <a:avLst/>
            <a:gdLst>
              <a:gd name="connsiteX0" fmla="*/ 0 w 6076950"/>
              <a:gd name="connsiteY0" fmla="*/ 0 h 3442691"/>
              <a:gd name="connsiteX1" fmla="*/ 6076950 w 6076950"/>
              <a:gd name="connsiteY1" fmla="*/ 0 h 3442691"/>
              <a:gd name="connsiteX2" fmla="*/ 6076950 w 6076950"/>
              <a:gd name="connsiteY2" fmla="*/ 3442691 h 3442691"/>
              <a:gd name="connsiteX3" fmla="*/ 0 w 6076950"/>
              <a:gd name="connsiteY3" fmla="*/ 3442691 h 3442691"/>
            </a:gdLst>
            <a:ahLst/>
            <a:cxnLst>
              <a:cxn ang="0">
                <a:pos x="connsiteX0" y="connsiteY0"/>
              </a:cxn>
              <a:cxn ang="0">
                <a:pos x="connsiteX1" y="connsiteY1"/>
              </a:cxn>
              <a:cxn ang="0">
                <a:pos x="connsiteX2" y="connsiteY2"/>
              </a:cxn>
              <a:cxn ang="0">
                <a:pos x="connsiteX3" y="connsiteY3"/>
              </a:cxn>
            </a:cxnLst>
            <a:rect l="l" t="t" r="r" b="b"/>
            <a:pathLst>
              <a:path w="6076950" h="3442691">
                <a:moveTo>
                  <a:pt x="0" y="0"/>
                </a:moveTo>
                <a:lnTo>
                  <a:pt x="6076950" y="0"/>
                </a:lnTo>
                <a:lnTo>
                  <a:pt x="6076950" y="3442691"/>
                </a:lnTo>
                <a:lnTo>
                  <a:pt x="0" y="3442691"/>
                </a:lnTo>
                <a:close/>
              </a:path>
            </a:pathLst>
          </a:custGeom>
        </p:spPr>
        <p:txBody>
          <a:bodyPr wrap="square">
            <a:noAutofit/>
          </a:bodyPr>
          <a:lstStyle/>
          <a:p>
            <a:endParaRPr lang="en-US"/>
          </a:p>
        </p:txBody>
      </p:sp>
      <p:sp>
        <p:nvSpPr>
          <p:cNvPr id="13" name="Picture Placeholder 12"/>
          <p:cNvSpPr>
            <a:spLocks noGrp="1"/>
          </p:cNvSpPr>
          <p:nvPr>
            <p:ph type="pic" sz="quarter" idx="11"/>
          </p:nvPr>
        </p:nvSpPr>
        <p:spPr>
          <a:xfrm>
            <a:off x="0" y="3415310"/>
            <a:ext cx="6076950" cy="3442691"/>
          </a:xfrm>
          <a:custGeom>
            <a:avLst/>
            <a:gdLst>
              <a:gd name="connsiteX0" fmla="*/ 0 w 6076950"/>
              <a:gd name="connsiteY0" fmla="*/ 0 h 3442691"/>
              <a:gd name="connsiteX1" fmla="*/ 6076950 w 6076950"/>
              <a:gd name="connsiteY1" fmla="*/ 0 h 3442691"/>
              <a:gd name="connsiteX2" fmla="*/ 6076950 w 6076950"/>
              <a:gd name="connsiteY2" fmla="*/ 3442691 h 3442691"/>
              <a:gd name="connsiteX3" fmla="*/ 0 w 6076950"/>
              <a:gd name="connsiteY3" fmla="*/ 3442691 h 3442691"/>
            </a:gdLst>
            <a:ahLst/>
            <a:cxnLst>
              <a:cxn ang="0">
                <a:pos x="connsiteX0" y="connsiteY0"/>
              </a:cxn>
              <a:cxn ang="0">
                <a:pos x="connsiteX1" y="connsiteY1"/>
              </a:cxn>
              <a:cxn ang="0">
                <a:pos x="connsiteX2" y="connsiteY2"/>
              </a:cxn>
              <a:cxn ang="0">
                <a:pos x="connsiteX3" y="connsiteY3"/>
              </a:cxn>
            </a:cxnLst>
            <a:rect l="l" t="t" r="r" b="b"/>
            <a:pathLst>
              <a:path w="6076950" h="3442691">
                <a:moveTo>
                  <a:pt x="0" y="0"/>
                </a:moveTo>
                <a:lnTo>
                  <a:pt x="6076950" y="0"/>
                </a:lnTo>
                <a:lnTo>
                  <a:pt x="6076950" y="3442691"/>
                </a:lnTo>
                <a:lnTo>
                  <a:pt x="0" y="3442691"/>
                </a:lnTo>
                <a:close/>
              </a:path>
            </a:pathLst>
          </a:custGeom>
        </p:spPr>
        <p:txBody>
          <a:bodyPr wrap="square">
            <a:noAutofit/>
          </a:bodyPr>
          <a:lstStyle/>
          <a:p>
            <a:endParaRPr lang="en-US"/>
          </a:p>
        </p:txBody>
      </p:sp>
    </p:spTree>
    <p:extLst>
      <p:ext uri="{BB962C8B-B14F-4D97-AF65-F5344CB8AC3E}">
        <p14:creationId xmlns:p14="http://schemas.microsoft.com/office/powerpoint/2010/main" val="29263889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6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0" y="0"/>
            <a:ext cx="6096000" cy="3771900"/>
          </a:xfrm>
          <a:custGeom>
            <a:avLst/>
            <a:gdLst>
              <a:gd name="connsiteX0" fmla="*/ 0 w 6096000"/>
              <a:gd name="connsiteY0" fmla="*/ 0 h 3771900"/>
              <a:gd name="connsiteX1" fmla="*/ 6096000 w 6096000"/>
              <a:gd name="connsiteY1" fmla="*/ 0 h 3771900"/>
              <a:gd name="connsiteX2" fmla="*/ 6096000 w 6096000"/>
              <a:gd name="connsiteY2" fmla="*/ 3771900 h 3771900"/>
              <a:gd name="connsiteX3" fmla="*/ 0 w 60960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6096000" h="3771900">
                <a:moveTo>
                  <a:pt x="0" y="0"/>
                </a:moveTo>
                <a:lnTo>
                  <a:pt x="6096000" y="0"/>
                </a:lnTo>
                <a:lnTo>
                  <a:pt x="6096000" y="3771900"/>
                </a:lnTo>
                <a:lnTo>
                  <a:pt x="0" y="3771900"/>
                </a:lnTo>
                <a:close/>
              </a:path>
            </a:pathLst>
          </a:custGeom>
        </p:spPr>
        <p:txBody>
          <a:bodyPr wrap="square">
            <a:noAutofit/>
          </a:bodyPr>
          <a:lstStyle/>
          <a:p>
            <a:endParaRPr lang="en-US"/>
          </a:p>
        </p:txBody>
      </p:sp>
      <p:sp>
        <p:nvSpPr>
          <p:cNvPr id="13" name="Picture Placeholder 12"/>
          <p:cNvSpPr>
            <a:spLocks noGrp="1"/>
          </p:cNvSpPr>
          <p:nvPr>
            <p:ph type="pic" sz="quarter" idx="11"/>
          </p:nvPr>
        </p:nvSpPr>
        <p:spPr>
          <a:xfrm>
            <a:off x="6096000" y="0"/>
            <a:ext cx="6096000" cy="3771900"/>
          </a:xfrm>
          <a:custGeom>
            <a:avLst/>
            <a:gdLst>
              <a:gd name="connsiteX0" fmla="*/ 0 w 6096000"/>
              <a:gd name="connsiteY0" fmla="*/ 0 h 3771900"/>
              <a:gd name="connsiteX1" fmla="*/ 6096000 w 6096000"/>
              <a:gd name="connsiteY1" fmla="*/ 0 h 3771900"/>
              <a:gd name="connsiteX2" fmla="*/ 6096000 w 6096000"/>
              <a:gd name="connsiteY2" fmla="*/ 3771900 h 3771900"/>
              <a:gd name="connsiteX3" fmla="*/ 0 w 60960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6096000" h="3771900">
                <a:moveTo>
                  <a:pt x="0" y="0"/>
                </a:moveTo>
                <a:lnTo>
                  <a:pt x="6096000" y="0"/>
                </a:lnTo>
                <a:lnTo>
                  <a:pt x="6096000" y="3771900"/>
                </a:lnTo>
                <a:lnTo>
                  <a:pt x="0" y="3771900"/>
                </a:lnTo>
                <a:close/>
              </a:path>
            </a:pathLst>
          </a:custGeom>
        </p:spPr>
        <p:txBody>
          <a:bodyPr wrap="square">
            <a:noAutofit/>
          </a:bodyPr>
          <a:lstStyle/>
          <a:p>
            <a:endParaRPr lang="en-US"/>
          </a:p>
        </p:txBody>
      </p:sp>
    </p:spTree>
    <p:extLst>
      <p:ext uri="{BB962C8B-B14F-4D97-AF65-F5344CB8AC3E}">
        <p14:creationId xmlns:p14="http://schemas.microsoft.com/office/powerpoint/2010/main" val="79949299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7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0"/>
            <a:ext cx="4064000" cy="6858000"/>
          </a:xfrm>
          <a:custGeom>
            <a:avLst/>
            <a:gdLst>
              <a:gd name="connsiteX0" fmla="*/ 0 w 4064000"/>
              <a:gd name="connsiteY0" fmla="*/ 0 h 6858000"/>
              <a:gd name="connsiteX1" fmla="*/ 4064000 w 4064000"/>
              <a:gd name="connsiteY1" fmla="*/ 0 h 6858000"/>
              <a:gd name="connsiteX2" fmla="*/ 4064000 w 4064000"/>
              <a:gd name="connsiteY2" fmla="*/ 6858000 h 6858000"/>
              <a:gd name="connsiteX3" fmla="*/ 0 w 4064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64000" h="6858000">
                <a:moveTo>
                  <a:pt x="0" y="0"/>
                </a:moveTo>
                <a:lnTo>
                  <a:pt x="4064000" y="0"/>
                </a:lnTo>
                <a:lnTo>
                  <a:pt x="4064000" y="6858000"/>
                </a:lnTo>
                <a:lnTo>
                  <a:pt x="0" y="6858000"/>
                </a:lnTo>
                <a:close/>
              </a:path>
            </a:pathLst>
          </a:custGeom>
        </p:spPr>
        <p:txBody>
          <a:bodyPr wrap="square">
            <a:noAutofit/>
          </a:bodyPr>
          <a:lstStyle/>
          <a:p>
            <a:endParaRPr lang="en-US"/>
          </a:p>
        </p:txBody>
      </p:sp>
    </p:spTree>
    <p:extLst>
      <p:ext uri="{BB962C8B-B14F-4D97-AF65-F5344CB8AC3E}">
        <p14:creationId xmlns:p14="http://schemas.microsoft.com/office/powerpoint/2010/main" val="16413124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7993DA4-1283-4125-AA0E-E0FBBE18331C}" type="datetimeFigureOut">
              <a:rPr lang="en-US" smtClean="0"/>
              <a:t>11/8/2020</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962E8BA-60AD-455A-9C9A-748C90359D19}" type="slidenum">
              <a:rPr lang="en-US" smtClean="0"/>
              <a:t>‹#›</a:t>
            </a:fld>
            <a:endParaRPr lang="en-US"/>
          </a:p>
        </p:txBody>
      </p:sp>
    </p:spTree>
    <p:extLst>
      <p:ext uri="{BB962C8B-B14F-4D97-AF65-F5344CB8AC3E}">
        <p14:creationId xmlns:p14="http://schemas.microsoft.com/office/powerpoint/2010/main" val="246471061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7" r:id="rId3"/>
    <p:sldLayoutId id="2147483658" r:id="rId4"/>
    <p:sldLayoutId id="2147483659" r:id="rId5"/>
    <p:sldLayoutId id="2147483660" r:id="rId6"/>
    <p:sldLayoutId id="2147483661" r:id="rId7"/>
    <p:sldLayoutId id="2147483662" r:id="rId8"/>
    <p:sldLayoutId id="2147483663" r:id="rId9"/>
    <p:sldLayoutId id="2147483664" r:id="rId10"/>
    <p:sldLayoutId id="2147483665" r:id="rId11"/>
    <p:sldLayoutId id="2147483666" r:id="rId12"/>
    <p:sldLayoutId id="2147483667" r:id="rId13"/>
    <p:sldLayoutId id="2147483668" r:id="rId14"/>
    <p:sldLayoutId id="2147483669" r:id="rId15"/>
    <p:sldLayoutId id="2147483670" r:id="rId16"/>
    <p:sldLayoutId id="2147483671" r:id="rId17"/>
    <p:sldLayoutId id="2147483672" r:id="rId18"/>
    <p:sldLayoutId id="2147483673" r:id="rId19"/>
    <p:sldLayoutId id="2147483674" r:id="rId20"/>
    <p:sldLayoutId id="2147483675" r:id="rId21"/>
    <p:sldLayoutId id="2147483676" r:id="rId22"/>
    <p:sldLayoutId id="2147483677" r:id="rId23"/>
    <p:sldLayoutId id="2147483678" r:id="rId24"/>
    <p:sldLayoutId id="2147483679" r:id="rId25"/>
    <p:sldLayoutId id="2147483680" r:id="rId26"/>
    <p:sldLayoutId id="2147483681" r:id="rId27"/>
    <p:sldLayoutId id="2147483655" r:id="rId28"/>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8.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8.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8.xml"/></Relationships>
</file>

<file path=ppt/slides/_rels/slide2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5.xml"/></Relationships>
</file>

<file path=ppt/slides/_rels/slide29.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3.png"/><Relationship Id="rId1" Type="http://schemas.openxmlformats.org/officeDocument/2006/relationships/slideLayout" Target="../slideLayouts/slideLayout26.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p:sp>
      <p:sp>
        <p:nvSpPr>
          <p:cNvPr id="18" name="Rectangle 17"/>
          <p:cNvSpPr/>
          <p:nvPr/>
        </p:nvSpPr>
        <p:spPr>
          <a:xfrm>
            <a:off x="-1" y="0"/>
            <a:ext cx="12192000" cy="6858000"/>
          </a:xfrm>
          <a:prstGeom prst="rect">
            <a:avLst/>
          </a:prstGeom>
          <a:gradFill>
            <a:gsLst>
              <a:gs pos="0">
                <a:schemeClr val="bg1"/>
              </a:gs>
              <a:gs pos="54000">
                <a:schemeClr val="bg1">
                  <a:alpha val="5000"/>
                </a:schemeClr>
              </a:gs>
              <a:gs pos="100000">
                <a:schemeClr val="bg1"/>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Freeform 14"/>
          <p:cNvSpPr/>
          <p:nvPr/>
        </p:nvSpPr>
        <p:spPr>
          <a:xfrm rot="10800000">
            <a:off x="4448175" y="2178268"/>
            <a:ext cx="3295650" cy="2841077"/>
          </a:xfrm>
          <a:custGeom>
            <a:avLst/>
            <a:gdLst>
              <a:gd name="connsiteX0" fmla="*/ 3295650 w 3295650"/>
              <a:gd name="connsiteY0" fmla="*/ 2841077 h 2841077"/>
              <a:gd name="connsiteX1" fmla="*/ 0 w 3295650"/>
              <a:gd name="connsiteY1" fmla="*/ 2841077 h 2841077"/>
              <a:gd name="connsiteX2" fmla="*/ 1038225 w 3295650"/>
              <a:gd name="connsiteY2" fmla="*/ 1051034 h 2841077"/>
              <a:gd name="connsiteX3" fmla="*/ 1038225 w 3295650"/>
              <a:gd name="connsiteY3" fmla="*/ 1857899 h 2841077"/>
              <a:gd name="connsiteX4" fmla="*/ 728733 w 3295650"/>
              <a:gd name="connsiteY4" fmla="*/ 2391506 h 2841077"/>
              <a:gd name="connsiteX5" fmla="*/ 2511744 w 3295650"/>
              <a:gd name="connsiteY5" fmla="*/ 2391506 h 2841077"/>
              <a:gd name="connsiteX6" fmla="*/ 1628775 w 3295650"/>
              <a:gd name="connsiteY6" fmla="*/ 869145 h 2841077"/>
              <a:gd name="connsiteX7" fmla="*/ 1628775 w 3295650"/>
              <a:gd name="connsiteY7" fmla="*/ 32845 h 2841077"/>
              <a:gd name="connsiteX8" fmla="*/ 1647825 w 3295650"/>
              <a:gd name="connsiteY8" fmla="*/ 0 h 284107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295650" h="2841077">
                <a:moveTo>
                  <a:pt x="3295650" y="2841077"/>
                </a:moveTo>
                <a:lnTo>
                  <a:pt x="0" y="2841077"/>
                </a:lnTo>
                <a:lnTo>
                  <a:pt x="1038225" y="1051034"/>
                </a:lnTo>
                <a:lnTo>
                  <a:pt x="1038225" y="1857899"/>
                </a:lnTo>
                <a:lnTo>
                  <a:pt x="728733" y="2391506"/>
                </a:lnTo>
                <a:lnTo>
                  <a:pt x="2511744" y="2391506"/>
                </a:lnTo>
                <a:lnTo>
                  <a:pt x="1628775" y="869145"/>
                </a:lnTo>
                <a:lnTo>
                  <a:pt x="1628775" y="32845"/>
                </a:lnTo>
                <a:lnTo>
                  <a:pt x="1647825" y="0"/>
                </a:lnTo>
                <a:close/>
              </a:path>
            </a:pathLst>
          </a:custGeom>
          <a:solidFill>
            <a:schemeClr val="bg1">
              <a:alpha val="85000"/>
            </a:scheme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TextBox 5"/>
          <p:cNvSpPr txBox="1"/>
          <p:nvPr/>
        </p:nvSpPr>
        <p:spPr>
          <a:xfrm>
            <a:off x="2146300" y="2752767"/>
            <a:ext cx="7899400" cy="1015663"/>
          </a:xfrm>
          <a:prstGeom prst="rect">
            <a:avLst/>
          </a:prstGeom>
          <a:noFill/>
        </p:spPr>
        <p:txBody>
          <a:bodyPr wrap="square" rtlCol="0">
            <a:spAutoFit/>
          </a:bodyPr>
          <a:lstStyle/>
          <a:p>
            <a:pPr algn="ctr"/>
            <a:r>
              <a:rPr lang="id-ID" sz="6000" b="1" spc="300" dirty="0" smtClean="0">
                <a:solidFill>
                  <a:srgbClr val="010101">
                    <a:alpha val="55000"/>
                  </a:srgbClr>
                </a:solidFill>
                <a:effectLst>
                  <a:outerShdw blurRad="215900" sx="102000" sy="102000" algn="ctr" rotWithShape="0">
                    <a:schemeClr val="bg1">
                      <a:alpha val="40000"/>
                    </a:schemeClr>
                  </a:outerShdw>
                </a:effectLst>
                <a:latin typeface="Montserrat" panose="00000500000000000000" pitchFamily="50" charset="0"/>
              </a:rPr>
              <a:t>S I M P L I S M</a:t>
            </a:r>
            <a:endParaRPr lang="en-US" sz="6000" b="1" spc="300" dirty="0">
              <a:solidFill>
                <a:srgbClr val="010101">
                  <a:alpha val="55000"/>
                </a:srgbClr>
              </a:solidFill>
              <a:effectLst>
                <a:outerShdw blurRad="215900" sx="102000" sy="102000" algn="ctr" rotWithShape="0">
                  <a:schemeClr val="bg1">
                    <a:alpha val="40000"/>
                  </a:schemeClr>
                </a:outerShdw>
              </a:effectLst>
              <a:latin typeface="Montserrat" panose="00000500000000000000" pitchFamily="50" charset="0"/>
            </a:endParaRPr>
          </a:p>
        </p:txBody>
      </p:sp>
      <p:sp>
        <p:nvSpPr>
          <p:cNvPr id="16" name="TextBox 15"/>
          <p:cNvSpPr txBox="1"/>
          <p:nvPr/>
        </p:nvSpPr>
        <p:spPr>
          <a:xfrm>
            <a:off x="2146300" y="3768430"/>
            <a:ext cx="7899400" cy="230832"/>
          </a:xfrm>
          <a:prstGeom prst="rect">
            <a:avLst/>
          </a:prstGeom>
          <a:noFill/>
        </p:spPr>
        <p:txBody>
          <a:bodyPr wrap="square" rtlCol="0">
            <a:spAutoFit/>
          </a:bodyPr>
          <a:lstStyle/>
          <a:p>
            <a:pPr algn="ctr"/>
            <a:r>
              <a:rPr lang="id-ID" sz="900" spc="600" dirty="0" smtClean="0">
                <a:solidFill>
                  <a:srgbClr val="010101">
                    <a:alpha val="60000"/>
                  </a:srgbClr>
                </a:solidFill>
                <a:latin typeface="Montserrat" panose="00000500000000000000" pitchFamily="50" charset="0"/>
              </a:rPr>
              <a:t>M I N I M A L   P R E S E N T A T I O N S</a:t>
            </a:r>
            <a:endParaRPr lang="en-US" sz="900" spc="600" dirty="0">
              <a:solidFill>
                <a:srgbClr val="010101">
                  <a:alpha val="60000"/>
                </a:srgbClr>
              </a:solidFill>
              <a:latin typeface="Montserrat" panose="00000500000000000000" pitchFamily="50" charset="0"/>
            </a:endParaRPr>
          </a:p>
        </p:txBody>
      </p:sp>
    </p:spTree>
    <p:extLst>
      <p:ext uri="{BB962C8B-B14F-4D97-AF65-F5344CB8AC3E}">
        <p14:creationId xmlns:p14="http://schemas.microsoft.com/office/powerpoint/2010/main" val="9565960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p:cNvSpPr>
            <a:spLocks noGrp="1"/>
          </p:cNvSpPr>
          <p:nvPr>
            <p:ph type="pic" sz="quarter" idx="10"/>
          </p:nvPr>
        </p:nvSpPr>
        <p:spPr/>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10</a:t>
            </a:r>
            <a:endParaRPr lang="en-US" sz="900" dirty="0">
              <a:solidFill>
                <a:schemeClr val="bg1"/>
              </a:solidFill>
              <a:latin typeface="Montserrat" panose="00000500000000000000" pitchFamily="50" charset="0"/>
            </a:endParaRPr>
          </a:p>
        </p:txBody>
      </p:sp>
      <p:sp>
        <p:nvSpPr>
          <p:cNvPr id="5" name="TextBox 4"/>
          <p:cNvSpPr txBox="1"/>
          <p:nvPr/>
        </p:nvSpPr>
        <p:spPr>
          <a:xfrm>
            <a:off x="1348678" y="36775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6" name="Rectangle 5"/>
          <p:cNvSpPr/>
          <p:nvPr/>
        </p:nvSpPr>
        <p:spPr>
          <a:xfrm>
            <a:off x="1318373" y="4069911"/>
            <a:ext cx="3761749"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DOUBLE TEXT SLIDE</a:t>
            </a:r>
            <a:endParaRPr lang="en-US" sz="2800" spc="300" dirty="0">
              <a:solidFill>
                <a:srgbClr val="010101"/>
              </a:solidFill>
              <a:latin typeface="Montserrat" panose="00000500000000000000" pitchFamily="50" charset="0"/>
            </a:endParaRPr>
          </a:p>
        </p:txBody>
      </p:sp>
      <p:sp>
        <p:nvSpPr>
          <p:cNvPr id="7" name="Rectangle 6"/>
          <p:cNvSpPr/>
          <p:nvPr/>
        </p:nvSpPr>
        <p:spPr>
          <a:xfrm>
            <a:off x="899555" y="5293260"/>
            <a:ext cx="4599383"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11" name="TextBox 10"/>
          <p:cNvSpPr txBox="1"/>
          <p:nvPr/>
        </p:nvSpPr>
        <p:spPr>
          <a:xfrm>
            <a:off x="7142186" y="36775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2" name="Rectangle 11"/>
          <p:cNvSpPr/>
          <p:nvPr/>
        </p:nvSpPr>
        <p:spPr>
          <a:xfrm>
            <a:off x="7111881" y="4069911"/>
            <a:ext cx="3761749"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DOUBLE TEXT SLIDE</a:t>
            </a:r>
            <a:endParaRPr lang="en-US" sz="2800" spc="300" dirty="0">
              <a:solidFill>
                <a:srgbClr val="010101"/>
              </a:solidFill>
              <a:latin typeface="Montserrat" panose="00000500000000000000" pitchFamily="50" charset="0"/>
            </a:endParaRPr>
          </a:p>
        </p:txBody>
      </p:sp>
      <p:sp>
        <p:nvSpPr>
          <p:cNvPr id="13" name="Rectangle 12"/>
          <p:cNvSpPr/>
          <p:nvPr/>
        </p:nvSpPr>
        <p:spPr>
          <a:xfrm>
            <a:off x="6693063" y="5293260"/>
            <a:ext cx="4599383"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cxnSp>
        <p:nvCxnSpPr>
          <p:cNvPr id="16" name="Straight Connector 15"/>
          <p:cNvCxnSpPr/>
          <p:nvPr/>
        </p:nvCxnSpPr>
        <p:spPr>
          <a:xfrm flipV="1">
            <a:off x="6096000" y="4236579"/>
            <a:ext cx="0" cy="1975289"/>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7" name="Freeform 16"/>
          <p:cNvSpPr/>
          <p:nvPr/>
        </p:nvSpPr>
        <p:spPr>
          <a:xfrm>
            <a:off x="4195763" y="-28120"/>
            <a:ext cx="3800475" cy="3800475"/>
          </a:xfrm>
          <a:custGeom>
            <a:avLst/>
            <a:gdLst/>
            <a:ahLst/>
            <a:cxnLst/>
            <a:rect l="l" t="t" r="r" b="b"/>
            <a:pathLst>
              <a:path w="3981450" h="3981450">
                <a:moveTo>
                  <a:pt x="1691115" y="1888130"/>
                </a:moveTo>
                <a:lnTo>
                  <a:pt x="1744179" y="1888130"/>
                </a:lnTo>
                <a:cubicBezTo>
                  <a:pt x="1761219" y="1888177"/>
                  <a:pt x="1774370" y="1892313"/>
                  <a:pt x="1783634" y="1900538"/>
                </a:cubicBezTo>
                <a:cubicBezTo>
                  <a:pt x="1792897" y="1908763"/>
                  <a:pt x="1797586" y="1920791"/>
                  <a:pt x="1797700" y="1936621"/>
                </a:cubicBezTo>
                <a:cubicBezTo>
                  <a:pt x="1797586" y="1952909"/>
                  <a:pt x="1792897" y="1965279"/>
                  <a:pt x="1783634" y="1973733"/>
                </a:cubicBezTo>
                <a:cubicBezTo>
                  <a:pt x="1774370" y="1982186"/>
                  <a:pt x="1761219" y="1986437"/>
                  <a:pt x="1744179" y="1986485"/>
                </a:cubicBezTo>
                <a:lnTo>
                  <a:pt x="1691115" y="1986485"/>
                </a:lnTo>
                <a:close/>
                <a:moveTo>
                  <a:pt x="3464880" y="1821435"/>
                </a:moveTo>
                <a:lnTo>
                  <a:pt x="3464880" y="2141876"/>
                </a:lnTo>
                <a:lnTo>
                  <a:pt x="3539346" y="2141876"/>
                </a:lnTo>
                <a:lnTo>
                  <a:pt x="3539346" y="1938916"/>
                </a:lnTo>
                <a:lnTo>
                  <a:pt x="3613823" y="2109877"/>
                </a:lnTo>
                <a:lnTo>
                  <a:pt x="3668653" y="2109877"/>
                </a:lnTo>
                <a:lnTo>
                  <a:pt x="3743130" y="1938916"/>
                </a:lnTo>
                <a:lnTo>
                  <a:pt x="3743586" y="2141876"/>
                </a:lnTo>
                <a:lnTo>
                  <a:pt x="3817738" y="2141876"/>
                </a:lnTo>
                <a:lnTo>
                  <a:pt x="3817738" y="1821435"/>
                </a:lnTo>
                <a:lnTo>
                  <a:pt x="3726224" y="1821435"/>
                </a:lnTo>
                <a:lnTo>
                  <a:pt x="3641238" y="2008398"/>
                </a:lnTo>
                <a:lnTo>
                  <a:pt x="3556252" y="1821435"/>
                </a:lnTo>
                <a:close/>
                <a:moveTo>
                  <a:pt x="2598105" y="1821435"/>
                </a:moveTo>
                <a:lnTo>
                  <a:pt x="2598105" y="2141876"/>
                </a:lnTo>
                <a:lnTo>
                  <a:pt x="2681715" y="2141876"/>
                </a:lnTo>
                <a:lnTo>
                  <a:pt x="2681715" y="1821435"/>
                </a:lnTo>
                <a:close/>
                <a:moveTo>
                  <a:pt x="2131380" y="1821435"/>
                </a:moveTo>
                <a:lnTo>
                  <a:pt x="2131380" y="2141876"/>
                </a:lnTo>
                <a:lnTo>
                  <a:pt x="2350779" y="2141876"/>
                </a:lnTo>
                <a:lnTo>
                  <a:pt x="2350779" y="2070610"/>
                </a:lnTo>
                <a:lnTo>
                  <a:pt x="2214990" y="2070610"/>
                </a:lnTo>
                <a:lnTo>
                  <a:pt x="2214990" y="1821435"/>
                </a:lnTo>
                <a:close/>
                <a:moveTo>
                  <a:pt x="1607505" y="1821435"/>
                </a:moveTo>
                <a:lnTo>
                  <a:pt x="1607505" y="2141876"/>
                </a:lnTo>
                <a:lnTo>
                  <a:pt x="1691115" y="2141876"/>
                </a:lnTo>
                <a:lnTo>
                  <a:pt x="1691115" y="2053179"/>
                </a:lnTo>
                <a:lnTo>
                  <a:pt x="1748296" y="2053179"/>
                </a:lnTo>
                <a:cubicBezTo>
                  <a:pt x="1789473" y="2052923"/>
                  <a:pt x="1821186" y="2042471"/>
                  <a:pt x="1843437" y="2021821"/>
                </a:cubicBezTo>
                <a:cubicBezTo>
                  <a:pt x="1865687" y="2001171"/>
                  <a:pt x="1876940" y="1971856"/>
                  <a:pt x="1877196" y="1933876"/>
                </a:cubicBezTo>
                <a:cubicBezTo>
                  <a:pt x="1876940" y="1897985"/>
                  <a:pt x="1865687" y="1870329"/>
                  <a:pt x="1843437" y="1850908"/>
                </a:cubicBezTo>
                <a:cubicBezTo>
                  <a:pt x="1821186" y="1831487"/>
                  <a:pt x="1789472" y="1821663"/>
                  <a:pt x="1748296" y="1821435"/>
                </a:cubicBezTo>
                <a:close/>
                <a:moveTo>
                  <a:pt x="978855" y="1821435"/>
                </a:moveTo>
                <a:lnTo>
                  <a:pt x="978855" y="2141876"/>
                </a:lnTo>
                <a:lnTo>
                  <a:pt x="1053321" y="2141876"/>
                </a:lnTo>
                <a:lnTo>
                  <a:pt x="1053321" y="1938916"/>
                </a:lnTo>
                <a:lnTo>
                  <a:pt x="1127798" y="2109877"/>
                </a:lnTo>
                <a:lnTo>
                  <a:pt x="1182628" y="2109877"/>
                </a:lnTo>
                <a:lnTo>
                  <a:pt x="1257105" y="1938916"/>
                </a:lnTo>
                <a:lnTo>
                  <a:pt x="1257561" y="2141876"/>
                </a:lnTo>
                <a:lnTo>
                  <a:pt x="1331713" y="2141876"/>
                </a:lnTo>
                <a:lnTo>
                  <a:pt x="1331713" y="1821435"/>
                </a:lnTo>
                <a:lnTo>
                  <a:pt x="1240199" y="1821435"/>
                </a:lnTo>
                <a:lnTo>
                  <a:pt x="1155213" y="2008398"/>
                </a:lnTo>
                <a:lnTo>
                  <a:pt x="1070227" y="1821435"/>
                </a:lnTo>
                <a:close/>
                <a:moveTo>
                  <a:pt x="616905" y="1821435"/>
                </a:moveTo>
                <a:lnTo>
                  <a:pt x="616905" y="2141876"/>
                </a:lnTo>
                <a:lnTo>
                  <a:pt x="700515" y="2141876"/>
                </a:lnTo>
                <a:lnTo>
                  <a:pt x="700515" y="1821435"/>
                </a:lnTo>
                <a:close/>
                <a:moveTo>
                  <a:pt x="3084384" y="1817778"/>
                </a:moveTo>
                <a:cubicBezTo>
                  <a:pt x="3045245" y="1818110"/>
                  <a:pt x="3014255" y="1826924"/>
                  <a:pt x="2991414" y="1844220"/>
                </a:cubicBezTo>
                <a:cubicBezTo>
                  <a:pt x="2968573" y="1861516"/>
                  <a:pt x="2956901" y="1885299"/>
                  <a:pt x="2956397" y="1915570"/>
                </a:cubicBezTo>
                <a:cubicBezTo>
                  <a:pt x="2956847" y="1937942"/>
                  <a:pt x="2962696" y="1955395"/>
                  <a:pt x="2973943" y="1967929"/>
                </a:cubicBezTo>
                <a:cubicBezTo>
                  <a:pt x="2985190" y="1980464"/>
                  <a:pt x="2999136" y="1989948"/>
                  <a:pt x="3015782" y="1996383"/>
                </a:cubicBezTo>
                <a:cubicBezTo>
                  <a:pt x="3032428" y="2002818"/>
                  <a:pt x="3049073" y="2008074"/>
                  <a:pt x="3065719" y="2012149"/>
                </a:cubicBezTo>
                <a:cubicBezTo>
                  <a:pt x="3082365" y="2016224"/>
                  <a:pt x="3096311" y="2020989"/>
                  <a:pt x="3107559" y="2026443"/>
                </a:cubicBezTo>
                <a:cubicBezTo>
                  <a:pt x="3118806" y="2031898"/>
                  <a:pt x="3124654" y="2039912"/>
                  <a:pt x="3125104" y="2050485"/>
                </a:cubicBezTo>
                <a:cubicBezTo>
                  <a:pt x="3124971" y="2058974"/>
                  <a:pt x="3121348" y="2065434"/>
                  <a:pt x="3114237" y="2069865"/>
                </a:cubicBezTo>
                <a:cubicBezTo>
                  <a:pt x="3107127" y="2074295"/>
                  <a:pt x="3097328" y="2076525"/>
                  <a:pt x="3084842" y="2076553"/>
                </a:cubicBezTo>
                <a:cubicBezTo>
                  <a:pt x="3067448" y="2076305"/>
                  <a:pt x="3048034" y="2071770"/>
                  <a:pt x="3026600" y="2062947"/>
                </a:cubicBezTo>
                <a:cubicBezTo>
                  <a:pt x="3005165" y="2054124"/>
                  <a:pt x="2985876" y="2042500"/>
                  <a:pt x="2968734" y="2028075"/>
                </a:cubicBezTo>
                <a:lnTo>
                  <a:pt x="2936280" y="2093455"/>
                </a:lnTo>
                <a:cubicBezTo>
                  <a:pt x="2955885" y="2109377"/>
                  <a:pt x="2978602" y="2121845"/>
                  <a:pt x="3004434" y="2130857"/>
                </a:cubicBezTo>
                <a:cubicBezTo>
                  <a:pt x="3030265" y="2139870"/>
                  <a:pt x="3056763" y="2144457"/>
                  <a:pt x="3083927" y="2144619"/>
                </a:cubicBezTo>
                <a:cubicBezTo>
                  <a:pt x="3107975" y="2144611"/>
                  <a:pt x="3129682" y="2140922"/>
                  <a:pt x="3149049" y="2133552"/>
                </a:cubicBezTo>
                <a:cubicBezTo>
                  <a:pt x="3168416" y="2126183"/>
                  <a:pt x="3183821" y="2115183"/>
                  <a:pt x="3195262" y="2100551"/>
                </a:cubicBezTo>
                <a:cubicBezTo>
                  <a:pt x="3206703" y="2085919"/>
                  <a:pt x="3212559" y="2067706"/>
                  <a:pt x="3212829" y="2045911"/>
                </a:cubicBezTo>
                <a:cubicBezTo>
                  <a:pt x="3212379" y="2023166"/>
                  <a:pt x="3206531" y="2005324"/>
                  <a:pt x="3195284" y="1992384"/>
                </a:cubicBezTo>
                <a:cubicBezTo>
                  <a:pt x="3184036" y="1979445"/>
                  <a:pt x="3170090" y="1969578"/>
                  <a:pt x="3153444" y="1962785"/>
                </a:cubicBezTo>
                <a:cubicBezTo>
                  <a:pt x="3136799" y="1955992"/>
                  <a:pt x="3120153" y="1950443"/>
                  <a:pt x="3103507" y="1946138"/>
                </a:cubicBezTo>
                <a:cubicBezTo>
                  <a:pt x="3086861" y="1941833"/>
                  <a:pt x="3072915" y="1936943"/>
                  <a:pt x="3061668" y="1931467"/>
                </a:cubicBezTo>
                <a:cubicBezTo>
                  <a:pt x="3050421" y="1925991"/>
                  <a:pt x="3044572" y="1918100"/>
                  <a:pt x="3044122" y="1907795"/>
                </a:cubicBezTo>
                <a:cubicBezTo>
                  <a:pt x="3044256" y="1900477"/>
                  <a:pt x="3047306" y="1894990"/>
                  <a:pt x="3053273" y="1891331"/>
                </a:cubicBezTo>
                <a:cubicBezTo>
                  <a:pt x="3059240" y="1887673"/>
                  <a:pt x="3067323" y="1885844"/>
                  <a:pt x="3077521" y="1885844"/>
                </a:cubicBezTo>
                <a:cubicBezTo>
                  <a:pt x="3091323" y="1886072"/>
                  <a:pt x="3107634" y="1889388"/>
                  <a:pt x="3126456" y="1895790"/>
                </a:cubicBezTo>
                <a:cubicBezTo>
                  <a:pt x="3145277" y="1902193"/>
                  <a:pt x="3163407" y="1910310"/>
                  <a:pt x="3180846" y="1920143"/>
                </a:cubicBezTo>
                <a:lnTo>
                  <a:pt x="3212372" y="1853866"/>
                </a:lnTo>
                <a:cubicBezTo>
                  <a:pt x="3195392" y="1842969"/>
                  <a:pt x="3175781" y="1834271"/>
                  <a:pt x="3153539" y="1827771"/>
                </a:cubicBezTo>
                <a:cubicBezTo>
                  <a:pt x="3131297" y="1821271"/>
                  <a:pt x="3108246" y="1817940"/>
                  <a:pt x="3084384" y="1817778"/>
                </a:cubicBezTo>
                <a:close/>
                <a:moveTo>
                  <a:pt x="236409" y="1817778"/>
                </a:moveTo>
                <a:cubicBezTo>
                  <a:pt x="197270" y="1818110"/>
                  <a:pt x="166280" y="1826924"/>
                  <a:pt x="143439" y="1844220"/>
                </a:cubicBezTo>
                <a:cubicBezTo>
                  <a:pt x="120598" y="1861516"/>
                  <a:pt x="108926" y="1885299"/>
                  <a:pt x="108422" y="1915570"/>
                </a:cubicBezTo>
                <a:cubicBezTo>
                  <a:pt x="108872" y="1937942"/>
                  <a:pt x="114721" y="1955395"/>
                  <a:pt x="125968" y="1967929"/>
                </a:cubicBezTo>
                <a:cubicBezTo>
                  <a:pt x="137215" y="1980464"/>
                  <a:pt x="151161" y="1989948"/>
                  <a:pt x="167807" y="1996383"/>
                </a:cubicBezTo>
                <a:cubicBezTo>
                  <a:pt x="184453" y="2002818"/>
                  <a:pt x="201098" y="2008074"/>
                  <a:pt x="217744" y="2012149"/>
                </a:cubicBezTo>
                <a:cubicBezTo>
                  <a:pt x="234390" y="2016224"/>
                  <a:pt x="248336" y="2020989"/>
                  <a:pt x="259583" y="2026443"/>
                </a:cubicBezTo>
                <a:cubicBezTo>
                  <a:pt x="270831" y="2031898"/>
                  <a:pt x="276679" y="2039912"/>
                  <a:pt x="277129" y="2050485"/>
                </a:cubicBezTo>
                <a:cubicBezTo>
                  <a:pt x="276996" y="2058974"/>
                  <a:pt x="273373" y="2065434"/>
                  <a:pt x="266263" y="2069865"/>
                </a:cubicBezTo>
                <a:cubicBezTo>
                  <a:pt x="259152" y="2074295"/>
                  <a:pt x="249353" y="2076525"/>
                  <a:pt x="236867" y="2076553"/>
                </a:cubicBezTo>
                <a:cubicBezTo>
                  <a:pt x="219473" y="2076305"/>
                  <a:pt x="200059" y="2071770"/>
                  <a:pt x="178624" y="2062947"/>
                </a:cubicBezTo>
                <a:cubicBezTo>
                  <a:pt x="157190" y="2054124"/>
                  <a:pt x="137901" y="2042500"/>
                  <a:pt x="120759" y="2028075"/>
                </a:cubicBezTo>
                <a:lnTo>
                  <a:pt x="88305" y="2093455"/>
                </a:lnTo>
                <a:cubicBezTo>
                  <a:pt x="107910" y="2109377"/>
                  <a:pt x="130628" y="2121845"/>
                  <a:pt x="156459" y="2130857"/>
                </a:cubicBezTo>
                <a:cubicBezTo>
                  <a:pt x="182290" y="2139870"/>
                  <a:pt x="208788" y="2144457"/>
                  <a:pt x="235952" y="2144619"/>
                </a:cubicBezTo>
                <a:cubicBezTo>
                  <a:pt x="260000" y="2144611"/>
                  <a:pt x="281707" y="2140922"/>
                  <a:pt x="301074" y="2133552"/>
                </a:cubicBezTo>
                <a:cubicBezTo>
                  <a:pt x="320441" y="2126183"/>
                  <a:pt x="335846" y="2115183"/>
                  <a:pt x="347287" y="2100551"/>
                </a:cubicBezTo>
                <a:cubicBezTo>
                  <a:pt x="358728" y="2085919"/>
                  <a:pt x="364584" y="2067706"/>
                  <a:pt x="364854" y="2045911"/>
                </a:cubicBezTo>
                <a:cubicBezTo>
                  <a:pt x="364404" y="2023166"/>
                  <a:pt x="358556" y="2005324"/>
                  <a:pt x="347309" y="1992384"/>
                </a:cubicBezTo>
                <a:cubicBezTo>
                  <a:pt x="336062" y="1979445"/>
                  <a:pt x="322115" y="1969578"/>
                  <a:pt x="305469" y="1962785"/>
                </a:cubicBezTo>
                <a:cubicBezTo>
                  <a:pt x="288824" y="1955992"/>
                  <a:pt x="272178" y="1950443"/>
                  <a:pt x="255532" y="1946138"/>
                </a:cubicBezTo>
                <a:cubicBezTo>
                  <a:pt x="238887" y="1941833"/>
                  <a:pt x="224940" y="1936943"/>
                  <a:pt x="213693" y="1931467"/>
                </a:cubicBezTo>
                <a:cubicBezTo>
                  <a:pt x="202446" y="1925991"/>
                  <a:pt x="196597" y="1918100"/>
                  <a:pt x="196148" y="1907795"/>
                </a:cubicBezTo>
                <a:cubicBezTo>
                  <a:pt x="196281" y="1900477"/>
                  <a:pt x="199331" y="1894990"/>
                  <a:pt x="205298" y="1891331"/>
                </a:cubicBezTo>
                <a:cubicBezTo>
                  <a:pt x="211265" y="1887673"/>
                  <a:pt x="219348" y="1885844"/>
                  <a:pt x="229547" y="1885844"/>
                </a:cubicBezTo>
                <a:cubicBezTo>
                  <a:pt x="243348" y="1886072"/>
                  <a:pt x="259660" y="1889388"/>
                  <a:pt x="278481" y="1895790"/>
                </a:cubicBezTo>
                <a:cubicBezTo>
                  <a:pt x="297302" y="1902193"/>
                  <a:pt x="315432" y="1910310"/>
                  <a:pt x="332871" y="1920143"/>
                </a:cubicBezTo>
                <a:lnTo>
                  <a:pt x="364397" y="1853866"/>
                </a:lnTo>
                <a:cubicBezTo>
                  <a:pt x="347417" y="1842969"/>
                  <a:pt x="327806" y="1834271"/>
                  <a:pt x="305564" y="1827771"/>
                </a:cubicBezTo>
                <a:cubicBezTo>
                  <a:pt x="283323" y="1821271"/>
                  <a:pt x="260271" y="1817940"/>
                  <a:pt x="236409" y="1817778"/>
                </a:cubicBezTo>
                <a:close/>
                <a:moveTo>
                  <a:pt x="1990725" y="0"/>
                </a:moveTo>
                <a:cubicBezTo>
                  <a:pt x="3090172" y="0"/>
                  <a:pt x="3981450" y="891278"/>
                  <a:pt x="3981450" y="1990725"/>
                </a:cubicBezTo>
                <a:cubicBezTo>
                  <a:pt x="3981450" y="3090172"/>
                  <a:pt x="3090172" y="3981450"/>
                  <a:pt x="1990725" y="3981450"/>
                </a:cubicBezTo>
                <a:cubicBezTo>
                  <a:pt x="891278" y="3981450"/>
                  <a:pt x="0" y="3090172"/>
                  <a:pt x="0" y="1990725"/>
                </a:cubicBezTo>
                <a:cubicBezTo>
                  <a:pt x="0" y="891278"/>
                  <a:pt x="891278" y="0"/>
                  <a:pt x="1990725" y="0"/>
                </a:cubicBezTo>
                <a:close/>
              </a:path>
            </a:pathLst>
          </a:custGeom>
          <a:gradFill>
            <a:gsLst>
              <a:gs pos="0">
                <a:schemeClr val="bg1">
                  <a:alpha val="0"/>
                </a:schemeClr>
              </a:gs>
              <a:gs pos="54000">
                <a:schemeClr val="bg1"/>
              </a:gs>
              <a:gs pos="100000">
                <a:schemeClr val="bg1">
                  <a:alpha val="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Tree>
    <p:extLst>
      <p:ext uri="{BB962C8B-B14F-4D97-AF65-F5344CB8AC3E}">
        <p14:creationId xmlns:p14="http://schemas.microsoft.com/office/powerpoint/2010/main" val="357024762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p:cNvSpPr>
            <a:spLocks noGrp="1"/>
          </p:cNvSpPr>
          <p:nvPr>
            <p:ph type="pic" sz="quarter" idx="10"/>
          </p:nvPr>
        </p:nvSpPr>
        <p:spPr/>
      </p:sp>
      <p:sp>
        <p:nvSpPr>
          <p:cNvPr id="2" name="Rectangle 1"/>
          <p:cNvSpPr/>
          <p:nvPr/>
        </p:nvSpPr>
        <p:spPr>
          <a:xfrm>
            <a:off x="1304925" y="971550"/>
            <a:ext cx="9582150" cy="4914900"/>
          </a:xfrm>
          <a:prstGeom prst="rect">
            <a:avLst/>
          </a:prstGeom>
          <a:solidFill>
            <a:schemeClr val="bg1">
              <a:alpha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4216855" y="15058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6" name="Rectangle 5"/>
          <p:cNvSpPr/>
          <p:nvPr/>
        </p:nvSpPr>
        <p:spPr>
          <a:xfrm>
            <a:off x="3627439" y="1898211"/>
            <a:ext cx="4879974"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SOMETHING ABOUT TEXT SLIDE</a:t>
            </a:r>
            <a:endParaRPr lang="en-US" sz="2800" spc="300" dirty="0">
              <a:solidFill>
                <a:srgbClr val="010101"/>
              </a:solidFill>
              <a:latin typeface="Montserrat" panose="00000500000000000000" pitchFamily="50" charset="0"/>
            </a:endParaRPr>
          </a:p>
        </p:txBody>
      </p:sp>
      <p:sp>
        <p:nvSpPr>
          <p:cNvPr id="7" name="Rectangle 6"/>
          <p:cNvSpPr/>
          <p:nvPr/>
        </p:nvSpPr>
        <p:spPr>
          <a:xfrm>
            <a:off x="2406197" y="3331110"/>
            <a:ext cx="7322458" cy="1754326"/>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 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p>
          <a:p>
            <a:pPr algn="ctr">
              <a:lnSpc>
                <a:spcPct val="200000"/>
              </a:lnSpc>
            </a:pP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cxnSp>
        <p:nvCxnSpPr>
          <p:cNvPr id="8" name="Straight Connector 7"/>
          <p:cNvCxnSpPr/>
          <p:nvPr/>
        </p:nvCxnSpPr>
        <p:spPr>
          <a:xfrm rot="16200000" flipV="1">
            <a:off x="6096000" y="4513936"/>
            <a:ext cx="0" cy="1566189"/>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9"/>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11</a:t>
            </a:r>
            <a:endParaRPr lang="en-US" sz="900" dirty="0">
              <a:solidFill>
                <a:schemeClr val="bg1"/>
              </a:solidFill>
              <a:latin typeface="Montserrat" panose="00000500000000000000" pitchFamily="50" charset="0"/>
            </a:endParaRPr>
          </a:p>
        </p:txBody>
      </p:sp>
      <p:sp>
        <p:nvSpPr>
          <p:cNvPr id="12" name="Rectangle 11"/>
          <p:cNvSpPr/>
          <p:nvPr/>
        </p:nvSpPr>
        <p:spPr>
          <a:xfrm>
            <a:off x="1304925" y="1505859"/>
            <a:ext cx="333375" cy="1169516"/>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60531771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12</a:t>
            </a:r>
            <a:endParaRPr lang="en-US" sz="900" dirty="0">
              <a:solidFill>
                <a:schemeClr val="bg1"/>
              </a:solidFill>
              <a:latin typeface="Montserrat" panose="00000500000000000000" pitchFamily="50" charset="0"/>
            </a:endParaRPr>
          </a:p>
        </p:txBody>
      </p:sp>
      <p:sp>
        <p:nvSpPr>
          <p:cNvPr id="4" name="TextBox 3"/>
          <p:cNvSpPr txBox="1"/>
          <p:nvPr/>
        </p:nvSpPr>
        <p:spPr>
          <a:xfrm>
            <a:off x="4216855" y="34380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5" name="Rectangle 4"/>
          <p:cNvSpPr/>
          <p:nvPr/>
        </p:nvSpPr>
        <p:spPr>
          <a:xfrm>
            <a:off x="2673748" y="736161"/>
            <a:ext cx="6844505"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SOMETHING ABOUT PORTFOLIO SLIDE</a:t>
            </a:r>
            <a:endParaRPr lang="en-US" sz="2800" spc="300" dirty="0">
              <a:solidFill>
                <a:srgbClr val="010101"/>
              </a:solidFill>
              <a:latin typeface="Montserrat" panose="00000500000000000000" pitchFamily="50" charset="0"/>
            </a:endParaRPr>
          </a:p>
        </p:txBody>
      </p:sp>
      <p:sp>
        <p:nvSpPr>
          <p:cNvPr id="9" name="Rectangle 8"/>
          <p:cNvSpPr/>
          <p:nvPr/>
        </p:nvSpPr>
        <p:spPr>
          <a:xfrm>
            <a:off x="1028700" y="5445660"/>
            <a:ext cx="2929494" cy="923330"/>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0" name="Rectangle 9"/>
          <p:cNvSpPr/>
          <p:nvPr/>
        </p:nvSpPr>
        <p:spPr>
          <a:xfrm>
            <a:off x="1430021" y="5044621"/>
            <a:ext cx="2126852" cy="307777"/>
          </a:xfrm>
          <a:prstGeom prst="rect">
            <a:avLst/>
          </a:prstGeom>
        </p:spPr>
        <p:txBody>
          <a:bodyPr wrap="square">
            <a:spAutoFit/>
          </a:bodyPr>
          <a:lstStyle/>
          <a:p>
            <a:pPr algn="ctr"/>
            <a:r>
              <a:rPr lang="id-ID" sz="1400" spc="300" dirty="0" smtClean="0">
                <a:solidFill>
                  <a:srgbClr val="010101"/>
                </a:solidFill>
                <a:latin typeface="Montserrat" panose="00000500000000000000" pitchFamily="50" charset="0"/>
              </a:rPr>
              <a:t>SAMPLE TEXT</a:t>
            </a:r>
            <a:endParaRPr lang="en-US" sz="1400" spc="300" dirty="0">
              <a:solidFill>
                <a:srgbClr val="010101"/>
              </a:solidFill>
              <a:latin typeface="Montserrat" panose="00000500000000000000" pitchFamily="50" charset="0"/>
            </a:endParaRPr>
          </a:p>
        </p:txBody>
      </p:sp>
      <p:sp>
        <p:nvSpPr>
          <p:cNvPr id="11" name="Rectangle 10"/>
          <p:cNvSpPr/>
          <p:nvPr/>
        </p:nvSpPr>
        <p:spPr>
          <a:xfrm>
            <a:off x="4591051" y="5445660"/>
            <a:ext cx="2929494" cy="923330"/>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2" name="Rectangle 11"/>
          <p:cNvSpPr/>
          <p:nvPr/>
        </p:nvSpPr>
        <p:spPr>
          <a:xfrm>
            <a:off x="4992372" y="5044621"/>
            <a:ext cx="2126852" cy="307777"/>
          </a:xfrm>
          <a:prstGeom prst="rect">
            <a:avLst/>
          </a:prstGeom>
        </p:spPr>
        <p:txBody>
          <a:bodyPr wrap="square">
            <a:spAutoFit/>
          </a:bodyPr>
          <a:lstStyle/>
          <a:p>
            <a:pPr algn="ctr"/>
            <a:r>
              <a:rPr lang="id-ID" sz="1400" spc="300" dirty="0" smtClean="0">
                <a:solidFill>
                  <a:srgbClr val="010101"/>
                </a:solidFill>
                <a:latin typeface="Montserrat" panose="00000500000000000000" pitchFamily="50" charset="0"/>
              </a:rPr>
              <a:t>SAMPLE TEXT</a:t>
            </a:r>
            <a:endParaRPr lang="en-US" sz="1400" spc="300" dirty="0">
              <a:solidFill>
                <a:srgbClr val="010101"/>
              </a:solidFill>
              <a:latin typeface="Montserrat" panose="00000500000000000000" pitchFamily="50" charset="0"/>
            </a:endParaRPr>
          </a:p>
        </p:txBody>
      </p:sp>
      <p:sp>
        <p:nvSpPr>
          <p:cNvPr id="13" name="Rectangle 12"/>
          <p:cNvSpPr/>
          <p:nvPr/>
        </p:nvSpPr>
        <p:spPr>
          <a:xfrm>
            <a:off x="8153402" y="5445660"/>
            <a:ext cx="2929494" cy="923330"/>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4" name="Rectangle 13"/>
          <p:cNvSpPr/>
          <p:nvPr/>
        </p:nvSpPr>
        <p:spPr>
          <a:xfrm>
            <a:off x="8554723" y="5044621"/>
            <a:ext cx="2126852" cy="307777"/>
          </a:xfrm>
          <a:prstGeom prst="rect">
            <a:avLst/>
          </a:prstGeom>
        </p:spPr>
        <p:txBody>
          <a:bodyPr wrap="square">
            <a:spAutoFit/>
          </a:bodyPr>
          <a:lstStyle/>
          <a:p>
            <a:pPr algn="ctr"/>
            <a:r>
              <a:rPr lang="id-ID" sz="1400" spc="300" dirty="0" smtClean="0">
                <a:solidFill>
                  <a:srgbClr val="010101"/>
                </a:solidFill>
                <a:latin typeface="Montserrat" panose="00000500000000000000" pitchFamily="50" charset="0"/>
              </a:rPr>
              <a:t>SAMPLE TEXT</a:t>
            </a:r>
            <a:endParaRPr lang="en-US" sz="1400" spc="300" dirty="0">
              <a:solidFill>
                <a:srgbClr val="010101"/>
              </a:solidFill>
              <a:latin typeface="Montserrat" panose="00000500000000000000" pitchFamily="50" charset="0"/>
            </a:endParaRPr>
          </a:p>
        </p:txBody>
      </p:sp>
      <p:sp>
        <p:nvSpPr>
          <p:cNvPr id="6" name="Picture Placeholder 5"/>
          <p:cNvSpPr>
            <a:spLocks noGrp="1"/>
          </p:cNvSpPr>
          <p:nvPr>
            <p:ph type="pic" sz="quarter" idx="10"/>
          </p:nvPr>
        </p:nvSpPr>
        <p:spPr/>
      </p:sp>
      <p:sp>
        <p:nvSpPr>
          <p:cNvPr id="7" name="Picture Placeholder 6"/>
          <p:cNvSpPr>
            <a:spLocks noGrp="1"/>
          </p:cNvSpPr>
          <p:nvPr>
            <p:ph type="pic" sz="quarter" idx="11"/>
          </p:nvPr>
        </p:nvSpPr>
        <p:spPr/>
      </p:sp>
      <p:sp>
        <p:nvSpPr>
          <p:cNvPr id="8" name="Picture Placeholder 7"/>
          <p:cNvSpPr>
            <a:spLocks noGrp="1"/>
          </p:cNvSpPr>
          <p:nvPr>
            <p:ph type="pic" sz="quarter" idx="12"/>
          </p:nvPr>
        </p:nvSpPr>
        <p:spPr/>
      </p:sp>
    </p:spTree>
    <p:extLst>
      <p:ext uri="{BB962C8B-B14F-4D97-AF65-F5344CB8AC3E}">
        <p14:creationId xmlns:p14="http://schemas.microsoft.com/office/powerpoint/2010/main" val="157713408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Picture Placeholder 5"/>
          <p:cNvSpPr>
            <a:spLocks noGrp="1"/>
          </p:cNvSpPr>
          <p:nvPr>
            <p:ph type="pic" sz="quarter" idx="12"/>
          </p:nvPr>
        </p:nvSpPr>
        <p:spPr/>
      </p:sp>
      <p:sp>
        <p:nvSpPr>
          <p:cNvPr id="8" name="TextBox 7"/>
          <p:cNvSpPr txBox="1"/>
          <p:nvPr/>
        </p:nvSpPr>
        <p:spPr>
          <a:xfrm>
            <a:off x="362857" y="540915"/>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9" name="Rectangle 8"/>
          <p:cNvSpPr/>
          <p:nvPr/>
        </p:nvSpPr>
        <p:spPr>
          <a:xfrm>
            <a:off x="368952" y="888561"/>
            <a:ext cx="3688952"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DESCRIPTION IMAGE</a:t>
            </a:r>
            <a:endParaRPr lang="en-US" sz="2800" spc="300" dirty="0">
              <a:solidFill>
                <a:srgbClr val="010101"/>
              </a:solidFill>
              <a:latin typeface="Montserrat" panose="00000500000000000000" pitchFamily="50" charset="0"/>
            </a:endParaRPr>
          </a:p>
        </p:txBody>
      </p:sp>
      <p:sp>
        <p:nvSpPr>
          <p:cNvPr id="10" name="Rectangle 9"/>
          <p:cNvSpPr/>
          <p:nvPr/>
        </p:nvSpPr>
        <p:spPr>
          <a:xfrm>
            <a:off x="748681" y="2111910"/>
            <a:ext cx="2929494" cy="923330"/>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1" name="TextBox 10"/>
          <p:cNvSpPr txBox="1"/>
          <p:nvPr/>
        </p:nvSpPr>
        <p:spPr>
          <a:xfrm>
            <a:off x="4245429" y="540915"/>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2" name="Rectangle 11"/>
          <p:cNvSpPr/>
          <p:nvPr/>
        </p:nvSpPr>
        <p:spPr>
          <a:xfrm>
            <a:off x="4251524" y="888561"/>
            <a:ext cx="3688952"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DESCRIPTION IMAGE</a:t>
            </a:r>
            <a:endParaRPr lang="en-US" sz="2800" spc="300" dirty="0">
              <a:solidFill>
                <a:srgbClr val="010101"/>
              </a:solidFill>
              <a:latin typeface="Montserrat" panose="00000500000000000000" pitchFamily="50" charset="0"/>
            </a:endParaRPr>
          </a:p>
        </p:txBody>
      </p:sp>
      <p:sp>
        <p:nvSpPr>
          <p:cNvPr id="13" name="Rectangle 12"/>
          <p:cNvSpPr/>
          <p:nvPr/>
        </p:nvSpPr>
        <p:spPr>
          <a:xfrm>
            <a:off x="4631253" y="2111910"/>
            <a:ext cx="2929494" cy="923330"/>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6" name="TextBox 15"/>
          <p:cNvSpPr txBox="1"/>
          <p:nvPr/>
        </p:nvSpPr>
        <p:spPr>
          <a:xfrm>
            <a:off x="8128000" y="540915"/>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7" name="Rectangle 16"/>
          <p:cNvSpPr/>
          <p:nvPr/>
        </p:nvSpPr>
        <p:spPr>
          <a:xfrm>
            <a:off x="8134095" y="888561"/>
            <a:ext cx="3688952"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DESCRIPTION IMAGE</a:t>
            </a:r>
            <a:endParaRPr lang="en-US" sz="2800" spc="300" dirty="0">
              <a:solidFill>
                <a:srgbClr val="010101"/>
              </a:solidFill>
              <a:latin typeface="Montserrat" panose="00000500000000000000" pitchFamily="50" charset="0"/>
            </a:endParaRPr>
          </a:p>
        </p:txBody>
      </p:sp>
      <p:sp>
        <p:nvSpPr>
          <p:cNvPr id="18" name="Rectangle 17"/>
          <p:cNvSpPr/>
          <p:nvPr/>
        </p:nvSpPr>
        <p:spPr>
          <a:xfrm>
            <a:off x="8513824" y="2111910"/>
            <a:ext cx="2929494" cy="923330"/>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13</a:t>
            </a:r>
            <a:endParaRPr lang="en-US" sz="900" dirty="0">
              <a:solidFill>
                <a:schemeClr val="bg1"/>
              </a:solidFill>
              <a:latin typeface="Montserrat" panose="00000500000000000000" pitchFamily="50" charset="0"/>
            </a:endParaRPr>
          </a:p>
        </p:txBody>
      </p:sp>
      <p:sp>
        <p:nvSpPr>
          <p:cNvPr id="4" name="Picture Placeholder 3"/>
          <p:cNvSpPr>
            <a:spLocks noGrp="1"/>
          </p:cNvSpPr>
          <p:nvPr>
            <p:ph type="pic" sz="quarter" idx="10"/>
          </p:nvPr>
        </p:nvSpPr>
        <p:spPr/>
      </p:sp>
      <p:sp>
        <p:nvSpPr>
          <p:cNvPr id="5" name="Picture Placeholder 4"/>
          <p:cNvSpPr>
            <a:spLocks noGrp="1"/>
          </p:cNvSpPr>
          <p:nvPr>
            <p:ph type="pic" sz="quarter" idx="11"/>
          </p:nvPr>
        </p:nvSpPr>
        <p:spPr/>
      </p:sp>
    </p:spTree>
    <p:extLst>
      <p:ext uri="{BB962C8B-B14F-4D97-AF65-F5344CB8AC3E}">
        <p14:creationId xmlns:p14="http://schemas.microsoft.com/office/powerpoint/2010/main" val="319269726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14</a:t>
            </a:r>
            <a:endParaRPr lang="en-US" sz="900" dirty="0">
              <a:solidFill>
                <a:schemeClr val="bg1"/>
              </a:solidFill>
              <a:latin typeface="Montserrat" panose="00000500000000000000" pitchFamily="50" charset="0"/>
            </a:endParaRPr>
          </a:p>
        </p:txBody>
      </p:sp>
      <p:sp>
        <p:nvSpPr>
          <p:cNvPr id="4" name="TextBox 3"/>
          <p:cNvSpPr txBox="1"/>
          <p:nvPr/>
        </p:nvSpPr>
        <p:spPr>
          <a:xfrm>
            <a:off x="4216855" y="34380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5" name="Rectangle 4"/>
          <p:cNvSpPr/>
          <p:nvPr/>
        </p:nvSpPr>
        <p:spPr>
          <a:xfrm>
            <a:off x="2673748" y="736161"/>
            <a:ext cx="6844505"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SOMETHING ABOUT PORTFOLIO SLIDE</a:t>
            </a:r>
            <a:endParaRPr lang="en-US" sz="2800" spc="300" dirty="0">
              <a:solidFill>
                <a:srgbClr val="010101"/>
              </a:solidFill>
              <a:latin typeface="Montserrat" panose="00000500000000000000" pitchFamily="50" charset="0"/>
            </a:endParaRPr>
          </a:p>
        </p:txBody>
      </p:sp>
      <p:sp>
        <p:nvSpPr>
          <p:cNvPr id="11" name="Rectangle 10"/>
          <p:cNvSpPr/>
          <p:nvPr/>
        </p:nvSpPr>
        <p:spPr>
          <a:xfrm>
            <a:off x="1209001" y="2699852"/>
            <a:ext cx="2929494" cy="884538"/>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2" name="Rectangle 11"/>
          <p:cNvSpPr/>
          <p:nvPr/>
        </p:nvSpPr>
        <p:spPr>
          <a:xfrm>
            <a:off x="1209000" y="2298813"/>
            <a:ext cx="2524799" cy="307777"/>
          </a:xfrm>
          <a:prstGeom prst="rect">
            <a:avLst/>
          </a:prstGeom>
        </p:spPr>
        <p:txBody>
          <a:bodyPr wrap="square">
            <a:spAutoFit/>
          </a:bodyPr>
          <a:lstStyle/>
          <a:p>
            <a:r>
              <a:rPr lang="id-ID" sz="1400" spc="300" dirty="0" smtClean="0">
                <a:solidFill>
                  <a:srgbClr val="010101"/>
                </a:solidFill>
                <a:latin typeface="Montserrat" panose="00000500000000000000" pitchFamily="50" charset="0"/>
              </a:rPr>
              <a:t>01 . SAMPLE TEXT</a:t>
            </a:r>
            <a:endParaRPr lang="en-US" sz="1400" spc="300" dirty="0">
              <a:solidFill>
                <a:srgbClr val="010101"/>
              </a:solidFill>
              <a:latin typeface="Montserrat" panose="00000500000000000000" pitchFamily="50" charset="0"/>
            </a:endParaRPr>
          </a:p>
        </p:txBody>
      </p:sp>
      <p:sp>
        <p:nvSpPr>
          <p:cNvPr id="14" name="Rectangle 13"/>
          <p:cNvSpPr/>
          <p:nvPr/>
        </p:nvSpPr>
        <p:spPr>
          <a:xfrm>
            <a:off x="4618951" y="2699852"/>
            <a:ext cx="2929494" cy="884538"/>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5" name="Rectangle 14"/>
          <p:cNvSpPr/>
          <p:nvPr/>
        </p:nvSpPr>
        <p:spPr>
          <a:xfrm>
            <a:off x="4618950" y="2298813"/>
            <a:ext cx="2524799" cy="307777"/>
          </a:xfrm>
          <a:prstGeom prst="rect">
            <a:avLst/>
          </a:prstGeom>
        </p:spPr>
        <p:txBody>
          <a:bodyPr wrap="square">
            <a:spAutoFit/>
          </a:bodyPr>
          <a:lstStyle/>
          <a:p>
            <a:r>
              <a:rPr lang="id-ID" sz="1400" spc="300" dirty="0" smtClean="0">
                <a:solidFill>
                  <a:srgbClr val="010101"/>
                </a:solidFill>
                <a:latin typeface="Montserrat" panose="00000500000000000000" pitchFamily="50" charset="0"/>
              </a:rPr>
              <a:t>02 . SAMPLE TEXT</a:t>
            </a:r>
            <a:endParaRPr lang="en-US" sz="1400" spc="300" dirty="0">
              <a:solidFill>
                <a:srgbClr val="010101"/>
              </a:solidFill>
              <a:latin typeface="Montserrat" panose="00000500000000000000" pitchFamily="50" charset="0"/>
            </a:endParaRPr>
          </a:p>
        </p:txBody>
      </p:sp>
      <p:sp>
        <p:nvSpPr>
          <p:cNvPr id="16" name="Rectangle 15"/>
          <p:cNvSpPr/>
          <p:nvPr/>
        </p:nvSpPr>
        <p:spPr>
          <a:xfrm>
            <a:off x="8028901" y="2699852"/>
            <a:ext cx="2929494" cy="884538"/>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7" name="Rectangle 16"/>
          <p:cNvSpPr/>
          <p:nvPr/>
        </p:nvSpPr>
        <p:spPr>
          <a:xfrm>
            <a:off x="8028900" y="2298813"/>
            <a:ext cx="2524799" cy="307777"/>
          </a:xfrm>
          <a:prstGeom prst="rect">
            <a:avLst/>
          </a:prstGeom>
        </p:spPr>
        <p:txBody>
          <a:bodyPr wrap="square">
            <a:spAutoFit/>
          </a:bodyPr>
          <a:lstStyle/>
          <a:p>
            <a:r>
              <a:rPr lang="id-ID" sz="1400" spc="300" dirty="0" smtClean="0">
                <a:solidFill>
                  <a:srgbClr val="010101"/>
                </a:solidFill>
                <a:latin typeface="Montserrat" panose="00000500000000000000" pitchFamily="50" charset="0"/>
              </a:rPr>
              <a:t>03 . SAMPLE TEXT</a:t>
            </a:r>
            <a:endParaRPr lang="en-US" sz="1400" spc="300" dirty="0">
              <a:solidFill>
                <a:srgbClr val="010101"/>
              </a:solidFill>
              <a:latin typeface="Montserrat" panose="00000500000000000000" pitchFamily="50" charset="0"/>
            </a:endParaRPr>
          </a:p>
        </p:txBody>
      </p:sp>
      <p:sp>
        <p:nvSpPr>
          <p:cNvPr id="6" name="Picture Placeholder 5"/>
          <p:cNvSpPr>
            <a:spLocks noGrp="1"/>
          </p:cNvSpPr>
          <p:nvPr>
            <p:ph type="pic" sz="quarter" idx="10"/>
          </p:nvPr>
        </p:nvSpPr>
        <p:spPr/>
      </p:sp>
      <p:sp>
        <p:nvSpPr>
          <p:cNvPr id="7" name="Picture Placeholder 6"/>
          <p:cNvSpPr>
            <a:spLocks noGrp="1"/>
          </p:cNvSpPr>
          <p:nvPr>
            <p:ph type="pic" sz="quarter" idx="11"/>
          </p:nvPr>
        </p:nvSpPr>
        <p:spPr/>
      </p:sp>
      <p:sp>
        <p:nvSpPr>
          <p:cNvPr id="8" name="Picture Placeholder 7"/>
          <p:cNvSpPr>
            <a:spLocks noGrp="1"/>
          </p:cNvSpPr>
          <p:nvPr>
            <p:ph type="pic" sz="quarter" idx="12"/>
          </p:nvPr>
        </p:nvSpPr>
        <p:spPr/>
      </p:sp>
    </p:spTree>
    <p:extLst>
      <p:ext uri="{BB962C8B-B14F-4D97-AF65-F5344CB8AC3E}">
        <p14:creationId xmlns:p14="http://schemas.microsoft.com/office/powerpoint/2010/main" val="2799598174"/>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15</a:t>
            </a:r>
            <a:endParaRPr lang="en-US" sz="900" dirty="0">
              <a:solidFill>
                <a:schemeClr val="bg1"/>
              </a:solidFill>
              <a:latin typeface="Montserrat" panose="00000500000000000000" pitchFamily="50" charset="0"/>
            </a:endParaRPr>
          </a:p>
        </p:txBody>
      </p:sp>
      <p:sp>
        <p:nvSpPr>
          <p:cNvPr id="6" name="TextBox 5"/>
          <p:cNvSpPr txBox="1"/>
          <p:nvPr/>
        </p:nvSpPr>
        <p:spPr>
          <a:xfrm>
            <a:off x="7843157" y="4115126"/>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7" name="Rectangle 6"/>
          <p:cNvSpPr/>
          <p:nvPr/>
        </p:nvSpPr>
        <p:spPr>
          <a:xfrm>
            <a:off x="7553977" y="4507478"/>
            <a:ext cx="4279502" cy="1384995"/>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SOMETHING ABOUT PORTFOLIO SLIDE</a:t>
            </a:r>
            <a:endParaRPr lang="en-US" sz="2800" spc="300" dirty="0">
              <a:solidFill>
                <a:srgbClr val="010101"/>
              </a:solidFill>
              <a:latin typeface="Montserrat" panose="00000500000000000000" pitchFamily="50" charset="0"/>
            </a:endParaRPr>
          </a:p>
        </p:txBody>
      </p:sp>
      <p:sp>
        <p:nvSpPr>
          <p:cNvPr id="8" name="Rectangle 7"/>
          <p:cNvSpPr/>
          <p:nvPr/>
        </p:nvSpPr>
        <p:spPr>
          <a:xfrm>
            <a:off x="4485822" y="1188052"/>
            <a:ext cx="3267528" cy="1754326"/>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9" name="Rectangle 8"/>
          <p:cNvSpPr/>
          <p:nvPr/>
        </p:nvSpPr>
        <p:spPr>
          <a:xfrm>
            <a:off x="4485822" y="2971792"/>
            <a:ext cx="3267528"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a:t>
            </a:r>
          </a:p>
        </p:txBody>
      </p:sp>
      <p:sp>
        <p:nvSpPr>
          <p:cNvPr id="10" name="Rectangle 9"/>
          <p:cNvSpPr/>
          <p:nvPr/>
        </p:nvSpPr>
        <p:spPr>
          <a:xfrm>
            <a:off x="2895600" y="4831328"/>
            <a:ext cx="2857500" cy="596573"/>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3"/>
          <p:cNvSpPr>
            <a:spLocks noGrp="1"/>
          </p:cNvSpPr>
          <p:nvPr>
            <p:ph type="pic" sz="quarter" idx="11"/>
          </p:nvPr>
        </p:nvSpPr>
        <p:spPr/>
      </p:sp>
    </p:spTree>
    <p:extLst>
      <p:ext uri="{BB962C8B-B14F-4D97-AF65-F5344CB8AC3E}">
        <p14:creationId xmlns:p14="http://schemas.microsoft.com/office/powerpoint/2010/main" val="1252296862"/>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16</a:t>
            </a:r>
            <a:endParaRPr lang="en-US" sz="900" dirty="0">
              <a:solidFill>
                <a:schemeClr val="bg1"/>
              </a:solidFill>
              <a:latin typeface="Montserrat" panose="00000500000000000000" pitchFamily="50" charset="0"/>
            </a:endParaRPr>
          </a:p>
        </p:txBody>
      </p:sp>
      <p:sp>
        <p:nvSpPr>
          <p:cNvPr id="4" name="TextBox 3"/>
          <p:cNvSpPr txBox="1"/>
          <p:nvPr/>
        </p:nvSpPr>
        <p:spPr>
          <a:xfrm>
            <a:off x="7188654" y="14296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5" name="Rectangle 4"/>
          <p:cNvSpPr/>
          <p:nvPr/>
        </p:nvSpPr>
        <p:spPr>
          <a:xfrm>
            <a:off x="6831113" y="1822011"/>
            <a:ext cx="4416225" cy="1384995"/>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SOMETHING ABOUT GALLERY SLIDE</a:t>
            </a:r>
            <a:endParaRPr lang="en-US" sz="2800" spc="300" dirty="0">
              <a:solidFill>
                <a:srgbClr val="010101"/>
              </a:solidFill>
              <a:latin typeface="Montserrat" panose="00000500000000000000" pitchFamily="50" charset="0"/>
            </a:endParaRPr>
          </a:p>
        </p:txBody>
      </p:sp>
      <p:sp>
        <p:nvSpPr>
          <p:cNvPr id="6" name="Rectangle 5"/>
          <p:cNvSpPr/>
          <p:nvPr/>
        </p:nvSpPr>
        <p:spPr>
          <a:xfrm>
            <a:off x="7109053" y="3353137"/>
            <a:ext cx="3860345" cy="147732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7" name="Rectangle 6"/>
          <p:cNvSpPr/>
          <p:nvPr/>
        </p:nvSpPr>
        <p:spPr>
          <a:xfrm>
            <a:off x="7109053" y="4830465"/>
            <a:ext cx="3860345" cy="923330"/>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a:t>
            </a:r>
          </a:p>
        </p:txBody>
      </p:sp>
      <p:sp>
        <p:nvSpPr>
          <p:cNvPr id="8" name="Picture Placeholder 7"/>
          <p:cNvSpPr>
            <a:spLocks noGrp="1"/>
          </p:cNvSpPr>
          <p:nvPr>
            <p:ph type="pic" sz="quarter" idx="10"/>
          </p:nvPr>
        </p:nvSpPr>
        <p:spPr/>
      </p:sp>
    </p:spTree>
    <p:extLst>
      <p:ext uri="{BB962C8B-B14F-4D97-AF65-F5344CB8AC3E}">
        <p14:creationId xmlns:p14="http://schemas.microsoft.com/office/powerpoint/2010/main" val="428351012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17</a:t>
            </a:r>
            <a:endParaRPr lang="en-US" sz="900" dirty="0">
              <a:solidFill>
                <a:schemeClr val="bg1"/>
              </a:solidFill>
              <a:latin typeface="Montserrat" panose="00000500000000000000" pitchFamily="50" charset="0"/>
            </a:endParaRPr>
          </a:p>
        </p:txBody>
      </p:sp>
      <p:sp>
        <p:nvSpPr>
          <p:cNvPr id="7" name="Rectangle 6"/>
          <p:cNvSpPr/>
          <p:nvPr/>
        </p:nvSpPr>
        <p:spPr>
          <a:xfrm>
            <a:off x="3856677" y="161925"/>
            <a:ext cx="3706173" cy="3330743"/>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3365332"/>
            <a:ext cx="3704277" cy="3311693"/>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TextBox 8"/>
          <p:cNvSpPr txBox="1"/>
          <p:nvPr/>
        </p:nvSpPr>
        <p:spPr>
          <a:xfrm>
            <a:off x="7995557" y="1513746"/>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0" name="Rectangle 9"/>
          <p:cNvSpPr/>
          <p:nvPr/>
        </p:nvSpPr>
        <p:spPr>
          <a:xfrm>
            <a:off x="8051509" y="1906098"/>
            <a:ext cx="3589237" cy="523220"/>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SAMPLE TEXT</a:t>
            </a:r>
            <a:endParaRPr lang="en-US" sz="2800" spc="300" dirty="0">
              <a:solidFill>
                <a:srgbClr val="010101"/>
              </a:solidFill>
              <a:latin typeface="Montserrat" panose="00000500000000000000" pitchFamily="50" charset="0"/>
            </a:endParaRPr>
          </a:p>
        </p:txBody>
      </p:sp>
      <p:sp>
        <p:nvSpPr>
          <p:cNvPr id="11" name="Rectangle 10"/>
          <p:cNvSpPr/>
          <p:nvPr/>
        </p:nvSpPr>
        <p:spPr>
          <a:xfrm>
            <a:off x="8180953" y="2615505"/>
            <a:ext cx="3330347" cy="1754326"/>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12" name="Rectangle 11"/>
          <p:cNvSpPr/>
          <p:nvPr/>
        </p:nvSpPr>
        <p:spPr>
          <a:xfrm>
            <a:off x="8285727" y="4455629"/>
            <a:ext cx="3120797"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a:t>
            </a:r>
          </a:p>
        </p:txBody>
      </p:sp>
      <p:sp>
        <p:nvSpPr>
          <p:cNvPr id="13" name="Rectangle 12"/>
          <p:cNvSpPr/>
          <p:nvPr/>
        </p:nvSpPr>
        <p:spPr>
          <a:xfrm>
            <a:off x="4273173" y="1906098"/>
            <a:ext cx="2929494" cy="923330"/>
          </a:xfrm>
          <a:prstGeom prst="rect">
            <a:avLst/>
          </a:prstGeom>
        </p:spPr>
        <p:txBody>
          <a:bodyPr wrap="square">
            <a:spAutoFit/>
          </a:bodyPr>
          <a:lstStyle/>
          <a:p>
            <a:pP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4" name="Rectangle 13"/>
          <p:cNvSpPr/>
          <p:nvPr/>
        </p:nvSpPr>
        <p:spPr>
          <a:xfrm>
            <a:off x="4273172" y="1505059"/>
            <a:ext cx="2524799" cy="307777"/>
          </a:xfrm>
          <a:prstGeom prst="rect">
            <a:avLst/>
          </a:prstGeom>
        </p:spPr>
        <p:txBody>
          <a:bodyPr wrap="square">
            <a:spAutoFit/>
          </a:bodyPr>
          <a:lstStyle/>
          <a:p>
            <a:r>
              <a:rPr lang="id-ID" sz="1400" spc="300" dirty="0" smtClean="0">
                <a:solidFill>
                  <a:schemeClr val="bg1"/>
                </a:solidFill>
                <a:latin typeface="Montserrat" panose="00000500000000000000" pitchFamily="50" charset="0"/>
              </a:rPr>
              <a:t>01 . SAMPLE TEXT</a:t>
            </a:r>
            <a:endParaRPr lang="en-US" sz="1400" spc="300" dirty="0">
              <a:solidFill>
                <a:schemeClr val="bg1"/>
              </a:solidFill>
              <a:latin typeface="Montserrat" panose="00000500000000000000" pitchFamily="50" charset="0"/>
            </a:endParaRPr>
          </a:p>
        </p:txBody>
      </p:sp>
      <p:sp>
        <p:nvSpPr>
          <p:cNvPr id="15" name="Rectangle 14"/>
          <p:cNvSpPr/>
          <p:nvPr/>
        </p:nvSpPr>
        <p:spPr>
          <a:xfrm>
            <a:off x="4273173" y="870546"/>
            <a:ext cx="2375278" cy="523220"/>
          </a:xfrm>
          <a:prstGeom prst="rect">
            <a:avLst/>
          </a:prstGeom>
        </p:spPr>
        <p:txBody>
          <a:bodyPr wrap="square">
            <a:spAutoFit/>
          </a:bodyPr>
          <a:lstStyle/>
          <a:p>
            <a:r>
              <a:rPr lang="id-ID" sz="2800" spc="300" dirty="0" smtClean="0">
                <a:solidFill>
                  <a:schemeClr val="bg1"/>
                </a:solidFill>
                <a:latin typeface="Montserrat" panose="00000500000000000000" pitchFamily="50" charset="0"/>
              </a:rPr>
              <a:t>GALLERY</a:t>
            </a:r>
            <a:endParaRPr lang="en-US" sz="2800" spc="300" dirty="0">
              <a:solidFill>
                <a:schemeClr val="bg1"/>
              </a:solidFill>
              <a:latin typeface="Montserrat" panose="00000500000000000000" pitchFamily="50" charset="0"/>
            </a:endParaRPr>
          </a:p>
        </p:txBody>
      </p:sp>
      <p:sp>
        <p:nvSpPr>
          <p:cNvPr id="16" name="Rectangle 15"/>
          <p:cNvSpPr/>
          <p:nvPr/>
        </p:nvSpPr>
        <p:spPr>
          <a:xfrm>
            <a:off x="527802" y="5194293"/>
            <a:ext cx="2929494" cy="923330"/>
          </a:xfrm>
          <a:prstGeom prst="rect">
            <a:avLst/>
          </a:prstGeom>
        </p:spPr>
        <p:txBody>
          <a:bodyPr wrap="square">
            <a:spAutoFit/>
          </a:bodyPr>
          <a:lstStyle/>
          <a:p>
            <a:pP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7" name="Rectangle 16"/>
          <p:cNvSpPr/>
          <p:nvPr/>
        </p:nvSpPr>
        <p:spPr>
          <a:xfrm>
            <a:off x="527801" y="4793254"/>
            <a:ext cx="2524799" cy="307777"/>
          </a:xfrm>
          <a:prstGeom prst="rect">
            <a:avLst/>
          </a:prstGeom>
        </p:spPr>
        <p:txBody>
          <a:bodyPr wrap="square">
            <a:spAutoFit/>
          </a:bodyPr>
          <a:lstStyle/>
          <a:p>
            <a:r>
              <a:rPr lang="id-ID" sz="1400" spc="300" dirty="0" smtClean="0">
                <a:solidFill>
                  <a:schemeClr val="bg1"/>
                </a:solidFill>
                <a:latin typeface="Montserrat" panose="00000500000000000000" pitchFamily="50" charset="0"/>
              </a:rPr>
              <a:t>02 . SAMPLE TEXT</a:t>
            </a:r>
            <a:endParaRPr lang="en-US" sz="1400" spc="300" dirty="0">
              <a:solidFill>
                <a:schemeClr val="bg1"/>
              </a:solidFill>
              <a:latin typeface="Montserrat" panose="00000500000000000000" pitchFamily="50" charset="0"/>
            </a:endParaRPr>
          </a:p>
        </p:txBody>
      </p:sp>
      <p:sp>
        <p:nvSpPr>
          <p:cNvPr id="18" name="Rectangle 17"/>
          <p:cNvSpPr/>
          <p:nvPr/>
        </p:nvSpPr>
        <p:spPr>
          <a:xfrm>
            <a:off x="527802" y="4158741"/>
            <a:ext cx="2375278" cy="523220"/>
          </a:xfrm>
          <a:prstGeom prst="rect">
            <a:avLst/>
          </a:prstGeom>
        </p:spPr>
        <p:txBody>
          <a:bodyPr wrap="square">
            <a:spAutoFit/>
          </a:bodyPr>
          <a:lstStyle/>
          <a:p>
            <a:r>
              <a:rPr lang="id-ID" sz="2800" spc="300" dirty="0" smtClean="0">
                <a:solidFill>
                  <a:schemeClr val="bg1"/>
                </a:solidFill>
                <a:latin typeface="Montserrat" panose="00000500000000000000" pitchFamily="50" charset="0"/>
              </a:rPr>
              <a:t>GALLERY</a:t>
            </a:r>
            <a:endParaRPr lang="en-US" sz="2800" spc="300" dirty="0">
              <a:solidFill>
                <a:schemeClr val="bg1"/>
              </a:solidFill>
              <a:latin typeface="Montserrat" panose="00000500000000000000" pitchFamily="50" charset="0"/>
            </a:endParaRPr>
          </a:p>
        </p:txBody>
      </p:sp>
      <p:sp>
        <p:nvSpPr>
          <p:cNvPr id="4" name="Picture Placeholder 3"/>
          <p:cNvSpPr>
            <a:spLocks noGrp="1"/>
          </p:cNvSpPr>
          <p:nvPr>
            <p:ph type="pic" sz="quarter" idx="11"/>
          </p:nvPr>
        </p:nvSpPr>
        <p:spPr/>
      </p:sp>
      <p:sp>
        <p:nvSpPr>
          <p:cNvPr id="5" name="Picture Placeholder 4"/>
          <p:cNvSpPr>
            <a:spLocks noGrp="1"/>
          </p:cNvSpPr>
          <p:nvPr>
            <p:ph type="pic" sz="quarter" idx="10"/>
          </p:nvPr>
        </p:nvSpPr>
        <p:spPr/>
      </p:sp>
    </p:spTree>
    <p:extLst>
      <p:ext uri="{BB962C8B-B14F-4D97-AF65-F5344CB8AC3E}">
        <p14:creationId xmlns:p14="http://schemas.microsoft.com/office/powerpoint/2010/main" val="3113312007"/>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p:cNvSpPr txBox="1"/>
          <p:nvPr/>
        </p:nvSpPr>
        <p:spPr>
          <a:xfrm>
            <a:off x="2569029" y="1238331"/>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8" name="Rectangle 7"/>
          <p:cNvSpPr/>
          <p:nvPr/>
        </p:nvSpPr>
        <p:spPr>
          <a:xfrm>
            <a:off x="2754427" y="3201565"/>
            <a:ext cx="3330347" cy="1754326"/>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9" name="Rectangle 8"/>
          <p:cNvSpPr/>
          <p:nvPr/>
        </p:nvSpPr>
        <p:spPr>
          <a:xfrm>
            <a:off x="2859202" y="4934291"/>
            <a:ext cx="3120797"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a:t>
            </a:r>
          </a:p>
        </p:txBody>
      </p:sp>
      <p:sp>
        <p:nvSpPr>
          <p:cNvPr id="10" name="Rectangle 9"/>
          <p:cNvSpPr/>
          <p:nvPr/>
        </p:nvSpPr>
        <p:spPr>
          <a:xfrm>
            <a:off x="2275956" y="1650561"/>
            <a:ext cx="4287288" cy="1384995"/>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SOMETHING ABOUT GALLERY SLIDE</a:t>
            </a:r>
            <a:endParaRPr lang="en-US" sz="2800" spc="300" dirty="0">
              <a:solidFill>
                <a:srgbClr val="010101"/>
              </a:solidFill>
              <a:latin typeface="Montserrat" panose="00000500000000000000" pitchFamily="50" charset="0"/>
            </a:endParaRPr>
          </a:p>
        </p:txBody>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18</a:t>
            </a:r>
            <a:endParaRPr lang="en-US" sz="900" dirty="0">
              <a:solidFill>
                <a:schemeClr val="bg1"/>
              </a:solidFill>
              <a:latin typeface="Montserrat" panose="00000500000000000000" pitchFamily="50" charset="0"/>
            </a:endParaRPr>
          </a:p>
        </p:txBody>
      </p:sp>
      <p:sp>
        <p:nvSpPr>
          <p:cNvPr id="4" name="Picture Placeholder 3"/>
          <p:cNvSpPr>
            <a:spLocks noGrp="1"/>
          </p:cNvSpPr>
          <p:nvPr>
            <p:ph type="pic" sz="quarter" idx="10"/>
          </p:nvPr>
        </p:nvSpPr>
        <p:spPr/>
      </p:sp>
      <p:sp>
        <p:nvSpPr>
          <p:cNvPr id="5" name="Picture Placeholder 4"/>
          <p:cNvSpPr>
            <a:spLocks noGrp="1"/>
          </p:cNvSpPr>
          <p:nvPr>
            <p:ph type="pic" sz="quarter" idx="11"/>
          </p:nvPr>
        </p:nvSpPr>
        <p:spPr/>
      </p:sp>
    </p:spTree>
    <p:extLst>
      <p:ext uri="{BB962C8B-B14F-4D97-AF65-F5344CB8AC3E}">
        <p14:creationId xmlns:p14="http://schemas.microsoft.com/office/powerpoint/2010/main" val="351867840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19</a:t>
            </a:r>
            <a:endParaRPr lang="en-US" sz="900" dirty="0">
              <a:solidFill>
                <a:schemeClr val="bg1"/>
              </a:solidFill>
              <a:latin typeface="Montserrat" panose="00000500000000000000" pitchFamily="50" charset="0"/>
            </a:endParaRPr>
          </a:p>
        </p:txBody>
      </p:sp>
      <p:sp>
        <p:nvSpPr>
          <p:cNvPr id="4" name="Rectangle 3"/>
          <p:cNvSpPr/>
          <p:nvPr/>
        </p:nvSpPr>
        <p:spPr>
          <a:xfrm>
            <a:off x="0" y="0"/>
            <a:ext cx="12192000" cy="5334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p:cNvSpPr/>
          <p:nvPr/>
        </p:nvSpPr>
        <p:spPr>
          <a:xfrm>
            <a:off x="2214303" y="130710"/>
            <a:ext cx="7763394" cy="276999"/>
          </a:xfrm>
          <a:prstGeom prst="rect">
            <a:avLst/>
          </a:prstGeom>
        </p:spPr>
        <p:txBody>
          <a:bodyPr wrap="square">
            <a:spAutoFit/>
          </a:bodyPr>
          <a:lstStyle/>
          <a:p>
            <a:pPr algn="ctr"/>
            <a:r>
              <a:rPr lang="id-ID" sz="1200" spc="600" dirty="0" smtClean="0">
                <a:solidFill>
                  <a:schemeClr val="bg1"/>
                </a:solidFill>
                <a:latin typeface="Montserrat" panose="00000500000000000000" pitchFamily="50" charset="0"/>
              </a:rPr>
              <a:t>WRITE SOMETHING ABOUT GALLERY SLIDE</a:t>
            </a:r>
            <a:endParaRPr lang="en-US" sz="1200" spc="600" dirty="0">
              <a:solidFill>
                <a:schemeClr val="bg1"/>
              </a:solidFill>
              <a:latin typeface="Montserrat" panose="00000500000000000000" pitchFamily="50" charset="0"/>
            </a:endParaRPr>
          </a:p>
        </p:txBody>
      </p:sp>
      <p:sp>
        <p:nvSpPr>
          <p:cNvPr id="11" name="TextBox 10"/>
          <p:cNvSpPr txBox="1"/>
          <p:nvPr/>
        </p:nvSpPr>
        <p:spPr>
          <a:xfrm>
            <a:off x="982763" y="4191909"/>
            <a:ext cx="3701143" cy="246221"/>
          </a:xfrm>
          <a:prstGeom prst="rect">
            <a:avLst/>
          </a:prstGeom>
          <a:noFill/>
        </p:spPr>
        <p:txBody>
          <a:bodyPr wrap="square" rtlCol="0">
            <a:spAutoFit/>
          </a:bodyPr>
          <a:lstStyle/>
          <a:p>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2" name="Rectangle 11"/>
          <p:cNvSpPr/>
          <p:nvPr/>
        </p:nvSpPr>
        <p:spPr>
          <a:xfrm>
            <a:off x="982763" y="4584261"/>
            <a:ext cx="4416225" cy="1384995"/>
          </a:xfrm>
          <a:prstGeom prst="rect">
            <a:avLst/>
          </a:prstGeom>
        </p:spPr>
        <p:txBody>
          <a:bodyPr wrap="square">
            <a:spAutoFit/>
          </a:bodyPr>
          <a:lstStyle/>
          <a:p>
            <a:r>
              <a:rPr lang="id-ID" sz="2800" spc="300" dirty="0" smtClean="0">
                <a:solidFill>
                  <a:srgbClr val="010101"/>
                </a:solidFill>
                <a:latin typeface="Montserrat" panose="00000500000000000000" pitchFamily="50" charset="0"/>
              </a:rPr>
              <a:t>WRITE SOMETHING ABOUT GALLERY SLIDE</a:t>
            </a:r>
            <a:endParaRPr lang="en-US" sz="2800" spc="300" dirty="0">
              <a:solidFill>
                <a:srgbClr val="010101"/>
              </a:solidFill>
              <a:latin typeface="Montserrat" panose="00000500000000000000" pitchFamily="50" charset="0"/>
            </a:endParaRPr>
          </a:p>
        </p:txBody>
      </p:sp>
      <p:sp>
        <p:nvSpPr>
          <p:cNvPr id="13" name="Rectangle 12"/>
          <p:cNvSpPr/>
          <p:nvPr/>
        </p:nvSpPr>
        <p:spPr>
          <a:xfrm>
            <a:off x="5964952" y="4315019"/>
            <a:ext cx="5579348" cy="2031325"/>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 Lorem ipsum dolor sit amet, lacus nulla ac netus nibh aliquet, porttitor ligula justo libero vivamus porttitor dolor, conubia mollit. Sapien nam suspendisse, tincidunt eget ante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tincidunt.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a:p>
            <a:pPr>
              <a:lnSpc>
                <a:spcPct val="200000"/>
              </a:lnSpc>
            </a:pP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9" name="Picture Placeholder 8"/>
          <p:cNvSpPr>
            <a:spLocks noGrp="1"/>
          </p:cNvSpPr>
          <p:nvPr>
            <p:ph type="pic" sz="quarter" idx="10"/>
          </p:nvPr>
        </p:nvSpPr>
        <p:spPr/>
      </p:sp>
      <p:sp>
        <p:nvSpPr>
          <p:cNvPr id="14" name="Picture Placeholder 13"/>
          <p:cNvSpPr>
            <a:spLocks noGrp="1"/>
          </p:cNvSpPr>
          <p:nvPr>
            <p:ph type="pic" sz="quarter" idx="11"/>
          </p:nvPr>
        </p:nvSpPr>
        <p:spPr/>
      </p:sp>
      <p:sp>
        <p:nvSpPr>
          <p:cNvPr id="15" name="Picture Placeholder 14"/>
          <p:cNvSpPr>
            <a:spLocks noGrp="1"/>
          </p:cNvSpPr>
          <p:nvPr>
            <p:ph type="pic" sz="quarter" idx="12"/>
          </p:nvPr>
        </p:nvSpPr>
        <p:spPr/>
      </p:sp>
      <p:sp>
        <p:nvSpPr>
          <p:cNvPr id="16" name="Picture Placeholder 15"/>
          <p:cNvSpPr>
            <a:spLocks noGrp="1"/>
          </p:cNvSpPr>
          <p:nvPr>
            <p:ph type="pic" sz="quarter" idx="13"/>
          </p:nvPr>
        </p:nvSpPr>
        <p:spPr/>
      </p:sp>
    </p:spTree>
    <p:extLst>
      <p:ext uri="{BB962C8B-B14F-4D97-AF65-F5344CB8AC3E}">
        <p14:creationId xmlns:p14="http://schemas.microsoft.com/office/powerpoint/2010/main" val="397220593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Oval 14"/>
          <p:cNvSpPr/>
          <p:nvPr/>
        </p:nvSpPr>
        <p:spPr>
          <a:xfrm>
            <a:off x="7648915" y="1555411"/>
            <a:ext cx="2767465" cy="2767465"/>
          </a:xfrm>
          <a:prstGeom prst="ellipse">
            <a:avLst/>
          </a:prstGeom>
          <a:solidFill>
            <a:schemeClr val="bg1">
              <a:alpha val="60000"/>
            </a:schemeClr>
          </a:solidFill>
          <a:ln>
            <a:noFill/>
          </a:ln>
          <a:effectLst>
            <a:outerShdw blurRad="355600" sx="102000" sy="102000" algn="ctr" rotWithShape="0">
              <a:schemeClr val="bg1">
                <a:lumMod val="85000"/>
                <a:alpha val="4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02</a:t>
            </a:r>
            <a:endParaRPr lang="en-US" sz="900" dirty="0">
              <a:solidFill>
                <a:schemeClr val="bg1"/>
              </a:solidFill>
              <a:latin typeface="Montserrat" panose="00000500000000000000" pitchFamily="50" charset="0"/>
            </a:endParaRPr>
          </a:p>
        </p:txBody>
      </p:sp>
      <p:sp>
        <p:nvSpPr>
          <p:cNvPr id="4" name="Rectangle 3"/>
          <p:cNvSpPr/>
          <p:nvPr/>
        </p:nvSpPr>
        <p:spPr>
          <a:xfrm>
            <a:off x="2058761" y="3802745"/>
            <a:ext cx="4358822" cy="147732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6" name="TextBox 5"/>
          <p:cNvSpPr txBox="1"/>
          <p:nvPr/>
        </p:nvSpPr>
        <p:spPr>
          <a:xfrm>
            <a:off x="2387601" y="1959430"/>
            <a:ext cx="3701143" cy="246221"/>
          </a:xfrm>
          <a:prstGeom prst="rect">
            <a:avLst/>
          </a:prstGeom>
          <a:noFill/>
        </p:spPr>
        <p:txBody>
          <a:bodyPr wrap="square" rtlCol="0">
            <a:spAutoFit/>
          </a:bodyPr>
          <a:lstStyle>
            <a:defPPr>
              <a:defRPr lang="en-US"/>
            </a:defPPr>
            <a:lvl1pPr algn="ctr">
              <a:defRPr sz="1000" spc="60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defRPr>
            </a:lvl1pPr>
          </a:lstStyle>
          <a:p>
            <a:r>
              <a:rPr lang="id-ID" dirty="0"/>
              <a:t>WRITE SAMPLE TEXT HERE</a:t>
            </a:r>
            <a:endParaRPr lang="en-US" dirty="0"/>
          </a:p>
        </p:txBody>
      </p:sp>
      <p:sp>
        <p:nvSpPr>
          <p:cNvPr id="7" name="Rectangle 6"/>
          <p:cNvSpPr/>
          <p:nvPr/>
        </p:nvSpPr>
        <p:spPr>
          <a:xfrm>
            <a:off x="1795576" y="2523644"/>
            <a:ext cx="4885191" cy="830997"/>
          </a:xfrm>
          <a:prstGeom prst="rect">
            <a:avLst/>
          </a:prstGeom>
        </p:spPr>
        <p:txBody>
          <a:bodyPr wrap="square">
            <a:spAutoFit/>
          </a:bodyPr>
          <a:lstStyle/>
          <a:p>
            <a:pPr algn="ctr"/>
            <a:r>
              <a:rPr lang="en-US" sz="2400" spc="300" dirty="0" smtClean="0">
                <a:solidFill>
                  <a:srgbClr val="010101"/>
                </a:solidFill>
                <a:latin typeface="Montserrat" panose="00000500000000000000" pitchFamily="50" charset="0"/>
              </a:rPr>
              <a:t>A LITTLE BIT WORD FROM OUR FOUNDER</a:t>
            </a:r>
            <a:endParaRPr lang="en-US" sz="2400" spc="300" dirty="0">
              <a:solidFill>
                <a:srgbClr val="010101"/>
              </a:solidFill>
              <a:latin typeface="Montserrat" panose="00000500000000000000" pitchFamily="50" charset="0"/>
            </a:endParaRPr>
          </a:p>
        </p:txBody>
      </p:sp>
      <p:sp>
        <p:nvSpPr>
          <p:cNvPr id="8" name="TextBox 7"/>
          <p:cNvSpPr txBox="1"/>
          <p:nvPr/>
        </p:nvSpPr>
        <p:spPr>
          <a:xfrm>
            <a:off x="7450591" y="4372132"/>
            <a:ext cx="3164116" cy="307777"/>
          </a:xfrm>
          <a:prstGeom prst="rect">
            <a:avLst/>
          </a:prstGeom>
          <a:noFill/>
        </p:spPr>
        <p:txBody>
          <a:bodyPr wrap="square" rtlCol="0">
            <a:spAutoFit/>
          </a:bodyPr>
          <a:lstStyle/>
          <a:p>
            <a:pPr algn="ctr"/>
            <a:r>
              <a:rPr lang="id-ID" sz="1400" spc="300" dirty="0" smtClean="0">
                <a:solidFill>
                  <a:srgbClr val="010101"/>
                </a:solidFill>
                <a:latin typeface="Montserrat" panose="00000500000000000000" pitchFamily="50" charset="0"/>
              </a:rPr>
              <a:t>MICHAEL DOE</a:t>
            </a:r>
            <a:endParaRPr lang="en-US" sz="1400" spc="300" dirty="0">
              <a:solidFill>
                <a:srgbClr val="010101"/>
              </a:solidFill>
              <a:latin typeface="Montserrat" panose="00000500000000000000" pitchFamily="50" charset="0"/>
            </a:endParaRPr>
          </a:p>
        </p:txBody>
      </p:sp>
      <p:sp>
        <p:nvSpPr>
          <p:cNvPr id="9" name="TextBox 8"/>
          <p:cNvSpPr txBox="1"/>
          <p:nvPr/>
        </p:nvSpPr>
        <p:spPr>
          <a:xfrm>
            <a:off x="7182077" y="4683761"/>
            <a:ext cx="3701143" cy="246221"/>
          </a:xfrm>
          <a:prstGeom prst="rect">
            <a:avLst/>
          </a:prstGeom>
          <a:noFill/>
        </p:spPr>
        <p:txBody>
          <a:bodyPr wrap="square" rtlCol="0">
            <a:spAutoFit/>
          </a:bodyPr>
          <a:lstStyle/>
          <a:p>
            <a:pPr algn="ctr"/>
            <a:r>
              <a:rPr lang="id-ID" sz="1000" spc="600" dirty="0" smtClean="0">
                <a:solidFill>
                  <a:schemeClr val="tx1">
                    <a:lumMod val="65000"/>
                    <a:lumOff val="35000"/>
                  </a:schemeClr>
                </a:solidFill>
                <a:latin typeface="Montserrat" panose="00000500000000000000" pitchFamily="50" charset="0"/>
              </a:rPr>
              <a:t>FOUNDER &amp; CEO </a:t>
            </a:r>
            <a:endParaRPr lang="en-US" sz="1000" spc="600" dirty="0">
              <a:solidFill>
                <a:schemeClr val="tx1">
                  <a:lumMod val="65000"/>
                  <a:lumOff val="35000"/>
                </a:schemeClr>
              </a:solidFill>
              <a:latin typeface="Montserrat" panose="00000500000000000000" pitchFamily="50" charset="0"/>
            </a:endParaRPr>
          </a:p>
        </p:txBody>
      </p:sp>
      <p:sp>
        <p:nvSpPr>
          <p:cNvPr id="5" name="Picture Placeholder 4"/>
          <p:cNvSpPr>
            <a:spLocks noGrp="1"/>
          </p:cNvSpPr>
          <p:nvPr>
            <p:ph type="pic" sz="quarter" idx="10"/>
          </p:nvPr>
        </p:nvSpPr>
        <p:spPr/>
      </p:sp>
    </p:spTree>
    <p:extLst>
      <p:ext uri="{BB962C8B-B14F-4D97-AF65-F5344CB8AC3E}">
        <p14:creationId xmlns:p14="http://schemas.microsoft.com/office/powerpoint/2010/main" val="1578616279"/>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icture Placeholder 4"/>
          <p:cNvSpPr>
            <a:spLocks noGrp="1"/>
          </p:cNvSpPr>
          <p:nvPr>
            <p:ph type="pic" sz="quarter" idx="11"/>
          </p:nvPr>
        </p:nvSpPr>
        <p:spPr/>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20</a:t>
            </a:r>
            <a:endParaRPr lang="en-US" sz="900" dirty="0">
              <a:solidFill>
                <a:schemeClr val="bg1"/>
              </a:solidFill>
              <a:latin typeface="Montserrat" panose="00000500000000000000" pitchFamily="50" charset="0"/>
            </a:endParaRPr>
          </a:p>
        </p:txBody>
      </p:sp>
      <p:sp>
        <p:nvSpPr>
          <p:cNvPr id="6" name="TextBox 5"/>
          <p:cNvSpPr txBox="1"/>
          <p:nvPr/>
        </p:nvSpPr>
        <p:spPr>
          <a:xfrm>
            <a:off x="7369629" y="1238331"/>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7" name="Rectangle 6"/>
          <p:cNvSpPr/>
          <p:nvPr/>
        </p:nvSpPr>
        <p:spPr>
          <a:xfrm>
            <a:off x="7555027" y="3201565"/>
            <a:ext cx="3330347" cy="1754326"/>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8" name="Rectangle 7"/>
          <p:cNvSpPr/>
          <p:nvPr/>
        </p:nvSpPr>
        <p:spPr>
          <a:xfrm>
            <a:off x="7659802" y="4934291"/>
            <a:ext cx="3120797"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a:t>
            </a:r>
          </a:p>
        </p:txBody>
      </p:sp>
      <p:sp>
        <p:nvSpPr>
          <p:cNvPr id="9" name="Rectangle 8"/>
          <p:cNvSpPr/>
          <p:nvPr/>
        </p:nvSpPr>
        <p:spPr>
          <a:xfrm>
            <a:off x="7076556" y="1650561"/>
            <a:ext cx="4287288" cy="1384995"/>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SOMETHING ABOUT GALLERY SLIDE</a:t>
            </a:r>
            <a:endParaRPr lang="en-US" sz="2800" spc="300" dirty="0">
              <a:solidFill>
                <a:srgbClr val="010101"/>
              </a:solidFill>
              <a:latin typeface="Montserrat" panose="00000500000000000000" pitchFamily="50" charset="0"/>
            </a:endParaRPr>
          </a:p>
        </p:txBody>
      </p:sp>
      <p:sp>
        <p:nvSpPr>
          <p:cNvPr id="10" name="Rectangle 9"/>
          <p:cNvSpPr/>
          <p:nvPr/>
        </p:nvSpPr>
        <p:spPr>
          <a:xfrm>
            <a:off x="4627212" y="736600"/>
            <a:ext cx="2289876" cy="2286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3"/>
          <p:cNvSpPr>
            <a:spLocks noGrp="1"/>
          </p:cNvSpPr>
          <p:nvPr>
            <p:ph type="pic" sz="quarter" idx="10"/>
          </p:nvPr>
        </p:nvSpPr>
        <p:spPr/>
      </p:sp>
    </p:spTree>
    <p:extLst>
      <p:ext uri="{BB962C8B-B14F-4D97-AF65-F5344CB8AC3E}">
        <p14:creationId xmlns:p14="http://schemas.microsoft.com/office/powerpoint/2010/main" val="3143776564"/>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21</a:t>
            </a:r>
            <a:endParaRPr lang="en-US" sz="900" dirty="0">
              <a:solidFill>
                <a:schemeClr val="bg1"/>
              </a:solidFill>
              <a:latin typeface="Montserrat" panose="00000500000000000000" pitchFamily="50" charset="0"/>
            </a:endParaRPr>
          </a:p>
        </p:txBody>
      </p:sp>
      <p:sp>
        <p:nvSpPr>
          <p:cNvPr id="4" name="TextBox 3"/>
          <p:cNvSpPr txBox="1"/>
          <p:nvPr/>
        </p:nvSpPr>
        <p:spPr>
          <a:xfrm>
            <a:off x="4216855" y="272145"/>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5" name="Rectangle 4"/>
          <p:cNvSpPr/>
          <p:nvPr/>
        </p:nvSpPr>
        <p:spPr>
          <a:xfrm>
            <a:off x="2902745" y="518366"/>
            <a:ext cx="6329361"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SOMETHING ABOUT OUR TEAM</a:t>
            </a:r>
            <a:endParaRPr lang="en-US" sz="2800" spc="300" dirty="0">
              <a:solidFill>
                <a:srgbClr val="010101"/>
              </a:solidFill>
              <a:latin typeface="Montserrat" panose="00000500000000000000" pitchFamily="50" charset="0"/>
            </a:endParaRPr>
          </a:p>
        </p:txBody>
      </p:sp>
      <p:sp>
        <p:nvSpPr>
          <p:cNvPr id="6" name="Rectangle 5"/>
          <p:cNvSpPr/>
          <p:nvPr/>
        </p:nvSpPr>
        <p:spPr>
          <a:xfrm>
            <a:off x="355600" y="1718694"/>
            <a:ext cx="2745409" cy="4630057"/>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p:cNvSpPr/>
          <p:nvPr/>
        </p:nvSpPr>
        <p:spPr>
          <a:xfrm>
            <a:off x="3267397" y="1718694"/>
            <a:ext cx="2745409" cy="4630057"/>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6179195" y="1718694"/>
            <a:ext cx="2745409" cy="4630057"/>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9090992" y="1718694"/>
            <a:ext cx="2745409" cy="4630057"/>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TextBox 14"/>
          <p:cNvSpPr txBox="1"/>
          <p:nvPr/>
        </p:nvSpPr>
        <p:spPr>
          <a:xfrm>
            <a:off x="545151" y="4484393"/>
            <a:ext cx="2387160"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JOHN DOE</a:t>
            </a:r>
            <a:endParaRPr lang="en-US" sz="1400" spc="300" dirty="0">
              <a:solidFill>
                <a:schemeClr val="bg1"/>
              </a:solidFill>
              <a:latin typeface="Montserrat" panose="00000500000000000000" pitchFamily="50" charset="0"/>
            </a:endParaRPr>
          </a:p>
        </p:txBody>
      </p:sp>
      <p:sp>
        <p:nvSpPr>
          <p:cNvPr id="16" name="TextBox 15"/>
          <p:cNvSpPr txBox="1"/>
          <p:nvPr/>
        </p:nvSpPr>
        <p:spPr>
          <a:xfrm>
            <a:off x="342572" y="4796022"/>
            <a:ext cx="2792319" cy="246221"/>
          </a:xfrm>
          <a:prstGeom prst="rect">
            <a:avLst/>
          </a:prstGeom>
          <a:noFill/>
        </p:spPr>
        <p:txBody>
          <a:bodyPr wrap="square" rtlCol="0">
            <a:spAutoFit/>
          </a:bodyPr>
          <a:lstStyle/>
          <a:p>
            <a:pPr algn="ctr"/>
            <a:r>
              <a:rPr lang="id-ID" sz="1000" spc="600" dirty="0" smtClean="0">
                <a:solidFill>
                  <a:schemeClr val="bg1"/>
                </a:solidFill>
                <a:latin typeface="Montserrat" panose="00000500000000000000" pitchFamily="50" charset="0"/>
              </a:rPr>
              <a:t>MARKETING</a:t>
            </a:r>
            <a:endParaRPr lang="en-US" sz="1000" spc="600" dirty="0">
              <a:solidFill>
                <a:schemeClr val="bg1"/>
              </a:solidFill>
              <a:latin typeface="Montserrat" panose="00000500000000000000" pitchFamily="50" charset="0"/>
            </a:endParaRPr>
          </a:p>
        </p:txBody>
      </p:sp>
      <p:sp>
        <p:nvSpPr>
          <p:cNvPr id="17" name="Rectangle 16"/>
          <p:cNvSpPr/>
          <p:nvPr/>
        </p:nvSpPr>
        <p:spPr>
          <a:xfrm>
            <a:off x="631430" y="5086867"/>
            <a:ext cx="2214601" cy="923330"/>
          </a:xfrm>
          <a:prstGeom prst="rect">
            <a:avLst/>
          </a:prstGeom>
        </p:spPr>
        <p:txBody>
          <a:bodyPr wrap="square">
            <a:spAutoFit/>
          </a:bodyPr>
          <a:lstStyle/>
          <a:p>
            <a:pPr algn="ct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18" name="TextBox 17"/>
          <p:cNvSpPr txBox="1"/>
          <p:nvPr/>
        </p:nvSpPr>
        <p:spPr>
          <a:xfrm>
            <a:off x="3442728" y="4484393"/>
            <a:ext cx="2387160"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JOHN DOE</a:t>
            </a:r>
            <a:endParaRPr lang="en-US" sz="1400" spc="300" dirty="0">
              <a:solidFill>
                <a:schemeClr val="bg1"/>
              </a:solidFill>
              <a:latin typeface="Montserrat" panose="00000500000000000000" pitchFamily="50" charset="0"/>
            </a:endParaRPr>
          </a:p>
        </p:txBody>
      </p:sp>
      <p:sp>
        <p:nvSpPr>
          <p:cNvPr id="19" name="TextBox 18"/>
          <p:cNvSpPr txBox="1"/>
          <p:nvPr/>
        </p:nvSpPr>
        <p:spPr>
          <a:xfrm>
            <a:off x="3240149" y="4796022"/>
            <a:ext cx="2792319" cy="246221"/>
          </a:xfrm>
          <a:prstGeom prst="rect">
            <a:avLst/>
          </a:prstGeom>
          <a:noFill/>
        </p:spPr>
        <p:txBody>
          <a:bodyPr wrap="square" rtlCol="0">
            <a:spAutoFit/>
          </a:bodyPr>
          <a:lstStyle/>
          <a:p>
            <a:pPr algn="ctr"/>
            <a:r>
              <a:rPr lang="id-ID" sz="1000" spc="600" dirty="0" smtClean="0">
                <a:solidFill>
                  <a:schemeClr val="bg1"/>
                </a:solidFill>
                <a:latin typeface="Montserrat" panose="00000500000000000000" pitchFamily="50" charset="0"/>
              </a:rPr>
              <a:t>MARKETING</a:t>
            </a:r>
            <a:endParaRPr lang="en-US" sz="1000" spc="600" dirty="0">
              <a:solidFill>
                <a:schemeClr val="bg1"/>
              </a:solidFill>
              <a:latin typeface="Montserrat" panose="00000500000000000000" pitchFamily="50" charset="0"/>
            </a:endParaRPr>
          </a:p>
        </p:txBody>
      </p:sp>
      <p:sp>
        <p:nvSpPr>
          <p:cNvPr id="20" name="Rectangle 19"/>
          <p:cNvSpPr/>
          <p:nvPr/>
        </p:nvSpPr>
        <p:spPr>
          <a:xfrm>
            <a:off x="3529007" y="5086867"/>
            <a:ext cx="2214601" cy="923330"/>
          </a:xfrm>
          <a:prstGeom prst="rect">
            <a:avLst/>
          </a:prstGeom>
        </p:spPr>
        <p:txBody>
          <a:bodyPr wrap="square">
            <a:spAutoFit/>
          </a:bodyPr>
          <a:lstStyle/>
          <a:p>
            <a:pPr algn="ct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21" name="TextBox 20"/>
          <p:cNvSpPr txBox="1"/>
          <p:nvPr/>
        </p:nvSpPr>
        <p:spPr>
          <a:xfrm>
            <a:off x="6352745" y="4484393"/>
            <a:ext cx="2387160"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JOHN DOE</a:t>
            </a:r>
            <a:endParaRPr lang="en-US" sz="1400" spc="300" dirty="0">
              <a:solidFill>
                <a:schemeClr val="bg1"/>
              </a:solidFill>
              <a:latin typeface="Montserrat" panose="00000500000000000000" pitchFamily="50" charset="0"/>
            </a:endParaRPr>
          </a:p>
        </p:txBody>
      </p:sp>
      <p:sp>
        <p:nvSpPr>
          <p:cNvPr id="22" name="TextBox 21"/>
          <p:cNvSpPr txBox="1"/>
          <p:nvPr/>
        </p:nvSpPr>
        <p:spPr>
          <a:xfrm>
            <a:off x="6150166" y="4796022"/>
            <a:ext cx="2792319" cy="246221"/>
          </a:xfrm>
          <a:prstGeom prst="rect">
            <a:avLst/>
          </a:prstGeom>
          <a:noFill/>
        </p:spPr>
        <p:txBody>
          <a:bodyPr wrap="square" rtlCol="0">
            <a:spAutoFit/>
          </a:bodyPr>
          <a:lstStyle/>
          <a:p>
            <a:pPr algn="ctr"/>
            <a:r>
              <a:rPr lang="id-ID" sz="1000" spc="600" dirty="0" smtClean="0">
                <a:solidFill>
                  <a:schemeClr val="bg1"/>
                </a:solidFill>
                <a:latin typeface="Montserrat" panose="00000500000000000000" pitchFamily="50" charset="0"/>
              </a:rPr>
              <a:t>MARKETING</a:t>
            </a:r>
            <a:endParaRPr lang="en-US" sz="1000" spc="600" dirty="0">
              <a:solidFill>
                <a:schemeClr val="bg1"/>
              </a:solidFill>
              <a:latin typeface="Montserrat" panose="00000500000000000000" pitchFamily="50" charset="0"/>
            </a:endParaRPr>
          </a:p>
        </p:txBody>
      </p:sp>
      <p:sp>
        <p:nvSpPr>
          <p:cNvPr id="23" name="Rectangle 22"/>
          <p:cNvSpPr/>
          <p:nvPr/>
        </p:nvSpPr>
        <p:spPr>
          <a:xfrm>
            <a:off x="6439024" y="5086867"/>
            <a:ext cx="2214601" cy="923330"/>
          </a:xfrm>
          <a:prstGeom prst="rect">
            <a:avLst/>
          </a:prstGeom>
        </p:spPr>
        <p:txBody>
          <a:bodyPr wrap="square">
            <a:spAutoFit/>
          </a:bodyPr>
          <a:lstStyle/>
          <a:p>
            <a:pPr algn="ct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24" name="TextBox 23"/>
          <p:cNvSpPr txBox="1"/>
          <p:nvPr/>
        </p:nvSpPr>
        <p:spPr>
          <a:xfrm>
            <a:off x="9250322" y="4484393"/>
            <a:ext cx="2387160"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JOHN DOE</a:t>
            </a:r>
            <a:endParaRPr lang="en-US" sz="1400" spc="300" dirty="0">
              <a:solidFill>
                <a:schemeClr val="bg1"/>
              </a:solidFill>
              <a:latin typeface="Montserrat" panose="00000500000000000000" pitchFamily="50" charset="0"/>
            </a:endParaRPr>
          </a:p>
        </p:txBody>
      </p:sp>
      <p:sp>
        <p:nvSpPr>
          <p:cNvPr id="25" name="TextBox 24"/>
          <p:cNvSpPr txBox="1"/>
          <p:nvPr/>
        </p:nvSpPr>
        <p:spPr>
          <a:xfrm>
            <a:off x="9047743" y="4796022"/>
            <a:ext cx="2792319" cy="246221"/>
          </a:xfrm>
          <a:prstGeom prst="rect">
            <a:avLst/>
          </a:prstGeom>
          <a:noFill/>
        </p:spPr>
        <p:txBody>
          <a:bodyPr wrap="square" rtlCol="0">
            <a:spAutoFit/>
          </a:bodyPr>
          <a:lstStyle/>
          <a:p>
            <a:pPr algn="ctr"/>
            <a:r>
              <a:rPr lang="id-ID" sz="1000" spc="600" dirty="0" smtClean="0">
                <a:solidFill>
                  <a:schemeClr val="bg1"/>
                </a:solidFill>
                <a:latin typeface="Montserrat" panose="00000500000000000000" pitchFamily="50" charset="0"/>
              </a:rPr>
              <a:t>MARKETING</a:t>
            </a:r>
            <a:endParaRPr lang="en-US" sz="1000" spc="600" dirty="0">
              <a:solidFill>
                <a:schemeClr val="bg1"/>
              </a:solidFill>
              <a:latin typeface="Montserrat" panose="00000500000000000000" pitchFamily="50" charset="0"/>
            </a:endParaRPr>
          </a:p>
        </p:txBody>
      </p:sp>
      <p:sp>
        <p:nvSpPr>
          <p:cNvPr id="26" name="Rectangle 25"/>
          <p:cNvSpPr/>
          <p:nvPr/>
        </p:nvSpPr>
        <p:spPr>
          <a:xfrm>
            <a:off x="9336601" y="5086867"/>
            <a:ext cx="2214601" cy="923330"/>
          </a:xfrm>
          <a:prstGeom prst="rect">
            <a:avLst/>
          </a:prstGeom>
        </p:spPr>
        <p:txBody>
          <a:bodyPr wrap="square">
            <a:spAutoFit/>
          </a:bodyPr>
          <a:lstStyle/>
          <a:p>
            <a:pPr algn="ct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10" name="Picture Placeholder 9"/>
          <p:cNvSpPr>
            <a:spLocks noGrp="1"/>
          </p:cNvSpPr>
          <p:nvPr>
            <p:ph type="pic" sz="quarter" idx="10"/>
          </p:nvPr>
        </p:nvSpPr>
        <p:spPr/>
      </p:sp>
      <p:sp>
        <p:nvSpPr>
          <p:cNvPr id="11" name="Picture Placeholder 10"/>
          <p:cNvSpPr>
            <a:spLocks noGrp="1"/>
          </p:cNvSpPr>
          <p:nvPr>
            <p:ph type="pic" sz="quarter" idx="11"/>
          </p:nvPr>
        </p:nvSpPr>
        <p:spPr/>
      </p:sp>
      <p:sp>
        <p:nvSpPr>
          <p:cNvPr id="12" name="Picture Placeholder 11"/>
          <p:cNvSpPr>
            <a:spLocks noGrp="1"/>
          </p:cNvSpPr>
          <p:nvPr>
            <p:ph type="pic" sz="quarter" idx="12"/>
          </p:nvPr>
        </p:nvSpPr>
        <p:spPr/>
      </p:sp>
      <p:sp>
        <p:nvSpPr>
          <p:cNvPr id="13" name="Picture Placeholder 12"/>
          <p:cNvSpPr>
            <a:spLocks noGrp="1"/>
          </p:cNvSpPr>
          <p:nvPr>
            <p:ph type="pic" sz="quarter" idx="13"/>
          </p:nvPr>
        </p:nvSpPr>
        <p:spPr/>
      </p:sp>
    </p:spTree>
    <p:extLst>
      <p:ext uri="{BB962C8B-B14F-4D97-AF65-F5344CB8AC3E}">
        <p14:creationId xmlns:p14="http://schemas.microsoft.com/office/powerpoint/2010/main" val="2210998110"/>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Picture Placeholder 6"/>
          <p:cNvSpPr>
            <a:spLocks noGrp="1"/>
          </p:cNvSpPr>
          <p:nvPr>
            <p:ph type="pic" sz="quarter" idx="13"/>
          </p:nvPr>
        </p:nvSpPr>
        <p:spPr/>
      </p:sp>
      <p:sp>
        <p:nvSpPr>
          <p:cNvPr id="12" name="Rectangle 11"/>
          <p:cNvSpPr/>
          <p:nvPr/>
        </p:nvSpPr>
        <p:spPr>
          <a:xfrm>
            <a:off x="712817" y="6183085"/>
            <a:ext cx="1638497" cy="232229"/>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TextBox 12"/>
          <p:cNvSpPr txBox="1"/>
          <p:nvPr/>
        </p:nvSpPr>
        <p:spPr>
          <a:xfrm>
            <a:off x="330420" y="4579984"/>
            <a:ext cx="2387160" cy="307777"/>
          </a:xfrm>
          <a:prstGeom prst="rect">
            <a:avLst/>
          </a:prstGeom>
          <a:noFill/>
        </p:spPr>
        <p:txBody>
          <a:bodyPr wrap="square" rtlCol="0">
            <a:spAutoFit/>
          </a:bodyPr>
          <a:lstStyle/>
          <a:p>
            <a:pPr algn="ctr"/>
            <a:r>
              <a:rPr lang="id-ID" sz="1400" spc="300" dirty="0" smtClean="0">
                <a:solidFill>
                  <a:srgbClr val="010101"/>
                </a:solidFill>
                <a:latin typeface="Montserrat" panose="00000500000000000000" pitchFamily="50" charset="0"/>
              </a:rPr>
              <a:t>JOHN DOE</a:t>
            </a:r>
            <a:endParaRPr lang="en-US" sz="1400" spc="300" dirty="0">
              <a:solidFill>
                <a:srgbClr val="010101"/>
              </a:solidFill>
              <a:latin typeface="Montserrat" panose="00000500000000000000" pitchFamily="50" charset="0"/>
            </a:endParaRPr>
          </a:p>
        </p:txBody>
      </p:sp>
      <p:sp>
        <p:nvSpPr>
          <p:cNvPr id="14" name="TextBox 13"/>
          <p:cNvSpPr txBox="1"/>
          <p:nvPr/>
        </p:nvSpPr>
        <p:spPr>
          <a:xfrm>
            <a:off x="127841" y="4891613"/>
            <a:ext cx="2792319" cy="246221"/>
          </a:xfrm>
          <a:prstGeom prst="rect">
            <a:avLst/>
          </a:prstGeom>
          <a:noFill/>
        </p:spPr>
        <p:txBody>
          <a:bodyPr wrap="square" rtlCol="0">
            <a:spAutoFit/>
          </a:bodyPr>
          <a:lstStyle/>
          <a:p>
            <a:pPr algn="ctr"/>
            <a:r>
              <a:rPr lang="id-ID" sz="1000" spc="600" dirty="0" smtClean="0">
                <a:solidFill>
                  <a:srgbClr val="010101"/>
                </a:solidFill>
                <a:latin typeface="Montserrat" panose="00000500000000000000" pitchFamily="50" charset="0"/>
              </a:rPr>
              <a:t>MARKETING</a:t>
            </a:r>
            <a:endParaRPr lang="en-US" sz="1000" spc="600" dirty="0">
              <a:solidFill>
                <a:srgbClr val="010101"/>
              </a:solidFill>
              <a:latin typeface="Montserrat" panose="00000500000000000000" pitchFamily="50" charset="0"/>
            </a:endParaRPr>
          </a:p>
        </p:txBody>
      </p:sp>
      <p:sp>
        <p:nvSpPr>
          <p:cNvPr id="15" name="Rectangle 14"/>
          <p:cNvSpPr/>
          <p:nvPr/>
        </p:nvSpPr>
        <p:spPr>
          <a:xfrm>
            <a:off x="416699" y="5182458"/>
            <a:ext cx="2214601"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16" name="Rectangle 15"/>
          <p:cNvSpPr/>
          <p:nvPr/>
        </p:nvSpPr>
        <p:spPr>
          <a:xfrm>
            <a:off x="6808816" y="6183085"/>
            <a:ext cx="1638497" cy="232229"/>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p:cNvSpPr txBox="1"/>
          <p:nvPr/>
        </p:nvSpPr>
        <p:spPr>
          <a:xfrm>
            <a:off x="6426419" y="4579984"/>
            <a:ext cx="2387160" cy="307777"/>
          </a:xfrm>
          <a:prstGeom prst="rect">
            <a:avLst/>
          </a:prstGeom>
          <a:noFill/>
        </p:spPr>
        <p:txBody>
          <a:bodyPr wrap="square" rtlCol="0">
            <a:spAutoFit/>
          </a:bodyPr>
          <a:lstStyle/>
          <a:p>
            <a:pPr algn="ctr"/>
            <a:r>
              <a:rPr lang="id-ID" sz="1400" spc="300" dirty="0" smtClean="0">
                <a:solidFill>
                  <a:srgbClr val="010101"/>
                </a:solidFill>
                <a:latin typeface="Montserrat" panose="00000500000000000000" pitchFamily="50" charset="0"/>
              </a:rPr>
              <a:t>JOHN DOE</a:t>
            </a:r>
            <a:endParaRPr lang="en-US" sz="1400" spc="300" dirty="0">
              <a:solidFill>
                <a:srgbClr val="010101"/>
              </a:solidFill>
              <a:latin typeface="Montserrat" panose="00000500000000000000" pitchFamily="50" charset="0"/>
            </a:endParaRPr>
          </a:p>
        </p:txBody>
      </p:sp>
      <p:sp>
        <p:nvSpPr>
          <p:cNvPr id="18" name="TextBox 17"/>
          <p:cNvSpPr txBox="1"/>
          <p:nvPr/>
        </p:nvSpPr>
        <p:spPr>
          <a:xfrm>
            <a:off x="6223840" y="4891613"/>
            <a:ext cx="2792319" cy="246221"/>
          </a:xfrm>
          <a:prstGeom prst="rect">
            <a:avLst/>
          </a:prstGeom>
          <a:noFill/>
        </p:spPr>
        <p:txBody>
          <a:bodyPr wrap="square" rtlCol="0">
            <a:spAutoFit/>
          </a:bodyPr>
          <a:lstStyle/>
          <a:p>
            <a:pPr algn="ctr"/>
            <a:r>
              <a:rPr lang="id-ID" sz="1000" spc="600" dirty="0" smtClean="0">
                <a:solidFill>
                  <a:srgbClr val="010101"/>
                </a:solidFill>
                <a:latin typeface="Montserrat" panose="00000500000000000000" pitchFamily="50" charset="0"/>
              </a:rPr>
              <a:t>MARKETING</a:t>
            </a:r>
            <a:endParaRPr lang="en-US" sz="1000" spc="600" dirty="0">
              <a:solidFill>
                <a:srgbClr val="010101"/>
              </a:solidFill>
              <a:latin typeface="Montserrat" panose="00000500000000000000" pitchFamily="50" charset="0"/>
            </a:endParaRPr>
          </a:p>
        </p:txBody>
      </p:sp>
      <p:sp>
        <p:nvSpPr>
          <p:cNvPr id="19" name="Rectangle 18"/>
          <p:cNvSpPr/>
          <p:nvPr/>
        </p:nvSpPr>
        <p:spPr>
          <a:xfrm>
            <a:off x="6512698" y="5182458"/>
            <a:ext cx="2214601"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20" name="Rectangle 19"/>
          <p:cNvSpPr/>
          <p:nvPr/>
        </p:nvSpPr>
        <p:spPr>
          <a:xfrm>
            <a:off x="3750770" y="2061159"/>
            <a:ext cx="1638497" cy="232229"/>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TextBox 20"/>
          <p:cNvSpPr txBox="1"/>
          <p:nvPr/>
        </p:nvSpPr>
        <p:spPr>
          <a:xfrm>
            <a:off x="3368373" y="458058"/>
            <a:ext cx="2387160" cy="307777"/>
          </a:xfrm>
          <a:prstGeom prst="rect">
            <a:avLst/>
          </a:prstGeom>
          <a:noFill/>
        </p:spPr>
        <p:txBody>
          <a:bodyPr wrap="square" rtlCol="0">
            <a:spAutoFit/>
          </a:bodyPr>
          <a:lstStyle/>
          <a:p>
            <a:pPr algn="ctr"/>
            <a:r>
              <a:rPr lang="id-ID" sz="1400" spc="300" dirty="0" smtClean="0">
                <a:solidFill>
                  <a:srgbClr val="010101"/>
                </a:solidFill>
                <a:latin typeface="Montserrat" panose="00000500000000000000" pitchFamily="50" charset="0"/>
              </a:rPr>
              <a:t>JOHN DOE</a:t>
            </a:r>
            <a:endParaRPr lang="en-US" sz="1400" spc="300" dirty="0">
              <a:solidFill>
                <a:srgbClr val="010101"/>
              </a:solidFill>
              <a:latin typeface="Montserrat" panose="00000500000000000000" pitchFamily="50" charset="0"/>
            </a:endParaRPr>
          </a:p>
        </p:txBody>
      </p:sp>
      <p:sp>
        <p:nvSpPr>
          <p:cNvPr id="22" name="TextBox 21"/>
          <p:cNvSpPr txBox="1"/>
          <p:nvPr/>
        </p:nvSpPr>
        <p:spPr>
          <a:xfrm>
            <a:off x="3165794" y="769687"/>
            <a:ext cx="2792319" cy="246221"/>
          </a:xfrm>
          <a:prstGeom prst="rect">
            <a:avLst/>
          </a:prstGeom>
          <a:noFill/>
        </p:spPr>
        <p:txBody>
          <a:bodyPr wrap="square" rtlCol="0">
            <a:spAutoFit/>
          </a:bodyPr>
          <a:lstStyle/>
          <a:p>
            <a:pPr algn="ctr"/>
            <a:r>
              <a:rPr lang="id-ID" sz="1000" spc="600" dirty="0" smtClean="0">
                <a:solidFill>
                  <a:srgbClr val="010101"/>
                </a:solidFill>
                <a:latin typeface="Montserrat" panose="00000500000000000000" pitchFamily="50" charset="0"/>
              </a:rPr>
              <a:t>MARKETING</a:t>
            </a:r>
            <a:endParaRPr lang="en-US" sz="1000" spc="600" dirty="0">
              <a:solidFill>
                <a:srgbClr val="010101"/>
              </a:solidFill>
              <a:latin typeface="Montserrat" panose="00000500000000000000" pitchFamily="50" charset="0"/>
            </a:endParaRPr>
          </a:p>
        </p:txBody>
      </p:sp>
      <p:sp>
        <p:nvSpPr>
          <p:cNvPr id="23" name="Rectangle 22"/>
          <p:cNvSpPr/>
          <p:nvPr/>
        </p:nvSpPr>
        <p:spPr>
          <a:xfrm>
            <a:off x="3454652" y="1060532"/>
            <a:ext cx="2214601"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24" name="Rectangle 23"/>
          <p:cNvSpPr/>
          <p:nvPr/>
        </p:nvSpPr>
        <p:spPr>
          <a:xfrm>
            <a:off x="9846769" y="2061159"/>
            <a:ext cx="1638497" cy="232229"/>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TextBox 24"/>
          <p:cNvSpPr txBox="1"/>
          <p:nvPr/>
        </p:nvSpPr>
        <p:spPr>
          <a:xfrm>
            <a:off x="9464372" y="458058"/>
            <a:ext cx="2387160" cy="307777"/>
          </a:xfrm>
          <a:prstGeom prst="rect">
            <a:avLst/>
          </a:prstGeom>
          <a:noFill/>
        </p:spPr>
        <p:txBody>
          <a:bodyPr wrap="square" rtlCol="0">
            <a:spAutoFit/>
          </a:bodyPr>
          <a:lstStyle/>
          <a:p>
            <a:pPr algn="ctr"/>
            <a:r>
              <a:rPr lang="id-ID" sz="1400" spc="300" dirty="0" smtClean="0">
                <a:solidFill>
                  <a:srgbClr val="010101"/>
                </a:solidFill>
                <a:latin typeface="Montserrat" panose="00000500000000000000" pitchFamily="50" charset="0"/>
              </a:rPr>
              <a:t>JOHN DOE</a:t>
            </a:r>
            <a:endParaRPr lang="en-US" sz="1400" spc="300" dirty="0">
              <a:solidFill>
                <a:srgbClr val="010101"/>
              </a:solidFill>
              <a:latin typeface="Montserrat" panose="00000500000000000000" pitchFamily="50" charset="0"/>
            </a:endParaRPr>
          </a:p>
        </p:txBody>
      </p:sp>
      <p:sp>
        <p:nvSpPr>
          <p:cNvPr id="26" name="TextBox 25"/>
          <p:cNvSpPr txBox="1"/>
          <p:nvPr/>
        </p:nvSpPr>
        <p:spPr>
          <a:xfrm>
            <a:off x="9261793" y="769687"/>
            <a:ext cx="2792319" cy="246221"/>
          </a:xfrm>
          <a:prstGeom prst="rect">
            <a:avLst/>
          </a:prstGeom>
          <a:noFill/>
        </p:spPr>
        <p:txBody>
          <a:bodyPr wrap="square" rtlCol="0">
            <a:spAutoFit/>
          </a:bodyPr>
          <a:lstStyle/>
          <a:p>
            <a:pPr algn="ctr"/>
            <a:r>
              <a:rPr lang="id-ID" sz="1000" spc="600" dirty="0" smtClean="0">
                <a:solidFill>
                  <a:srgbClr val="010101"/>
                </a:solidFill>
                <a:latin typeface="Montserrat" panose="00000500000000000000" pitchFamily="50" charset="0"/>
              </a:rPr>
              <a:t>MARKETING</a:t>
            </a:r>
            <a:endParaRPr lang="en-US" sz="1000" spc="600" dirty="0">
              <a:solidFill>
                <a:srgbClr val="010101"/>
              </a:solidFill>
              <a:latin typeface="Montserrat" panose="00000500000000000000" pitchFamily="50" charset="0"/>
            </a:endParaRPr>
          </a:p>
        </p:txBody>
      </p:sp>
      <p:sp>
        <p:nvSpPr>
          <p:cNvPr id="27" name="Rectangle 26"/>
          <p:cNvSpPr/>
          <p:nvPr/>
        </p:nvSpPr>
        <p:spPr>
          <a:xfrm>
            <a:off x="9550651" y="1060532"/>
            <a:ext cx="2214601"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22</a:t>
            </a:r>
            <a:endParaRPr lang="en-US" sz="900" dirty="0">
              <a:solidFill>
                <a:schemeClr val="bg1"/>
              </a:solidFill>
              <a:latin typeface="Montserrat" panose="00000500000000000000" pitchFamily="50" charset="0"/>
            </a:endParaRPr>
          </a:p>
        </p:txBody>
      </p:sp>
      <p:sp>
        <p:nvSpPr>
          <p:cNvPr id="4" name="Picture Placeholder 3"/>
          <p:cNvSpPr>
            <a:spLocks noGrp="1"/>
          </p:cNvSpPr>
          <p:nvPr>
            <p:ph type="pic" sz="quarter" idx="10"/>
          </p:nvPr>
        </p:nvSpPr>
        <p:spPr/>
      </p:sp>
      <p:sp>
        <p:nvSpPr>
          <p:cNvPr id="5" name="Picture Placeholder 4"/>
          <p:cNvSpPr>
            <a:spLocks noGrp="1"/>
          </p:cNvSpPr>
          <p:nvPr>
            <p:ph type="pic" sz="quarter" idx="11"/>
          </p:nvPr>
        </p:nvSpPr>
        <p:spPr/>
      </p:sp>
      <p:sp>
        <p:nvSpPr>
          <p:cNvPr id="6" name="Picture Placeholder 5"/>
          <p:cNvSpPr>
            <a:spLocks noGrp="1"/>
          </p:cNvSpPr>
          <p:nvPr>
            <p:ph type="pic" sz="quarter" idx="12"/>
          </p:nvPr>
        </p:nvSpPr>
        <p:spPr/>
      </p:sp>
    </p:spTree>
    <p:extLst>
      <p:ext uri="{BB962C8B-B14F-4D97-AF65-F5344CB8AC3E}">
        <p14:creationId xmlns:p14="http://schemas.microsoft.com/office/powerpoint/2010/main" val="152987325"/>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p:cNvSpPr>
            <a:spLocks noGrp="1"/>
          </p:cNvSpPr>
          <p:nvPr>
            <p:ph type="pic" sz="quarter" idx="10"/>
          </p:nvPr>
        </p:nvSpPr>
        <p:spPr/>
      </p:sp>
      <p:sp>
        <p:nvSpPr>
          <p:cNvPr id="6" name="Rectangle 5"/>
          <p:cNvSpPr/>
          <p:nvPr/>
        </p:nvSpPr>
        <p:spPr>
          <a:xfrm>
            <a:off x="0" y="0"/>
            <a:ext cx="12192000" cy="6858000"/>
          </a:xfrm>
          <a:prstGeom prst="rect">
            <a:avLst/>
          </a:prstGeom>
          <a:solidFill>
            <a:srgbClr val="010101">
              <a:alpha val="7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23</a:t>
            </a:r>
            <a:endParaRPr lang="en-US" sz="900" dirty="0">
              <a:solidFill>
                <a:schemeClr val="bg1"/>
              </a:solidFill>
              <a:latin typeface="Montserrat" panose="00000500000000000000" pitchFamily="50" charset="0"/>
            </a:endParaRPr>
          </a:p>
        </p:txBody>
      </p:sp>
      <p:cxnSp>
        <p:nvCxnSpPr>
          <p:cNvPr id="8" name="Straight Connector 7"/>
          <p:cNvCxnSpPr/>
          <p:nvPr/>
        </p:nvCxnSpPr>
        <p:spPr>
          <a:xfrm>
            <a:off x="3759200" y="743857"/>
            <a:ext cx="0" cy="5370286"/>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rot="16200000">
            <a:off x="3759200" y="743858"/>
            <a:ext cx="0" cy="5370286"/>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sp>
        <p:nvSpPr>
          <p:cNvPr id="10" name="Rounded Rectangle 9"/>
          <p:cNvSpPr/>
          <p:nvPr/>
        </p:nvSpPr>
        <p:spPr>
          <a:xfrm>
            <a:off x="1074056" y="743857"/>
            <a:ext cx="1045028" cy="1045028"/>
          </a:xfrm>
          <a:prstGeom prst="roundRect">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p:cNvSpPr txBox="1"/>
          <p:nvPr/>
        </p:nvSpPr>
        <p:spPr>
          <a:xfrm>
            <a:off x="2714611" y="1301599"/>
            <a:ext cx="747044" cy="523220"/>
          </a:xfrm>
          <a:prstGeom prst="rect">
            <a:avLst/>
          </a:prstGeom>
          <a:noFill/>
        </p:spPr>
        <p:txBody>
          <a:bodyPr wrap="square" rtlCol="0">
            <a:spAutoFit/>
          </a:bodyPr>
          <a:lstStyle/>
          <a:p>
            <a:pPr algn="r"/>
            <a:r>
              <a:rPr lang="id-ID" sz="2800" spc="300" dirty="0" smtClean="0">
                <a:solidFill>
                  <a:schemeClr val="bg1"/>
                </a:solidFill>
                <a:latin typeface="Montserrat" panose="00000500000000000000" pitchFamily="50" charset="0"/>
              </a:rPr>
              <a:t>01</a:t>
            </a:r>
            <a:endParaRPr lang="en-US" sz="2800" spc="300" dirty="0">
              <a:solidFill>
                <a:schemeClr val="bg1"/>
              </a:solidFill>
              <a:latin typeface="Montserrat" panose="00000500000000000000" pitchFamily="50" charset="0"/>
            </a:endParaRPr>
          </a:p>
        </p:txBody>
      </p:sp>
      <p:sp>
        <p:nvSpPr>
          <p:cNvPr id="14" name="Rectangle 13"/>
          <p:cNvSpPr/>
          <p:nvPr/>
        </p:nvSpPr>
        <p:spPr>
          <a:xfrm>
            <a:off x="522514" y="2128262"/>
            <a:ext cx="3022260" cy="1200329"/>
          </a:xfrm>
          <a:prstGeom prst="rect">
            <a:avLst/>
          </a:prstGeom>
        </p:spPr>
        <p:txBody>
          <a:bodyPr wrap="square">
            <a:spAutoFit/>
          </a:bodyPr>
          <a:lstStyle/>
          <a:p>
            <a:pPr algn="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suspendisse.</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15" name="TextBox 14"/>
          <p:cNvSpPr txBox="1"/>
          <p:nvPr/>
        </p:nvSpPr>
        <p:spPr>
          <a:xfrm>
            <a:off x="3973627" y="1301599"/>
            <a:ext cx="747044" cy="523220"/>
          </a:xfrm>
          <a:prstGeom prst="rect">
            <a:avLst/>
          </a:prstGeom>
          <a:noFill/>
        </p:spPr>
        <p:txBody>
          <a:bodyPr wrap="square" rtlCol="0">
            <a:spAutoFit/>
          </a:bodyPr>
          <a:lstStyle/>
          <a:p>
            <a:r>
              <a:rPr lang="id-ID" sz="2800" spc="300" dirty="0" smtClean="0">
                <a:solidFill>
                  <a:schemeClr val="bg1"/>
                </a:solidFill>
                <a:latin typeface="Montserrat" panose="00000500000000000000" pitchFamily="50" charset="0"/>
              </a:rPr>
              <a:t>02</a:t>
            </a:r>
            <a:endParaRPr lang="en-US" sz="2800" spc="300" dirty="0">
              <a:solidFill>
                <a:schemeClr val="bg1"/>
              </a:solidFill>
              <a:latin typeface="Montserrat" panose="00000500000000000000" pitchFamily="50" charset="0"/>
            </a:endParaRPr>
          </a:p>
        </p:txBody>
      </p:sp>
      <p:sp>
        <p:nvSpPr>
          <p:cNvPr id="16" name="Rectangle 15"/>
          <p:cNvSpPr/>
          <p:nvPr/>
        </p:nvSpPr>
        <p:spPr>
          <a:xfrm>
            <a:off x="3973627" y="2128262"/>
            <a:ext cx="3022260" cy="1200329"/>
          </a:xfrm>
          <a:prstGeom prst="rect">
            <a:avLst/>
          </a:prstGeom>
        </p:spPr>
        <p:txBody>
          <a:bodyPr wrap="square">
            <a:spAutoFit/>
          </a:bodyPr>
          <a:lstStyle/>
          <a:p>
            <a:pP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suspendisse.</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17" name="Rounded Rectangle 16"/>
          <p:cNvSpPr/>
          <p:nvPr/>
        </p:nvSpPr>
        <p:spPr>
          <a:xfrm>
            <a:off x="5332234" y="743857"/>
            <a:ext cx="1045028" cy="1045028"/>
          </a:xfrm>
          <a:prstGeom prst="roundRect">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ounded Rectangle 17"/>
          <p:cNvSpPr/>
          <p:nvPr/>
        </p:nvSpPr>
        <p:spPr>
          <a:xfrm>
            <a:off x="1074056" y="3649826"/>
            <a:ext cx="1045028" cy="1045028"/>
          </a:xfrm>
          <a:prstGeom prst="roundRect">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TextBox 18"/>
          <p:cNvSpPr txBox="1"/>
          <p:nvPr/>
        </p:nvSpPr>
        <p:spPr>
          <a:xfrm>
            <a:off x="2714611" y="4207568"/>
            <a:ext cx="747044" cy="523220"/>
          </a:xfrm>
          <a:prstGeom prst="rect">
            <a:avLst/>
          </a:prstGeom>
          <a:noFill/>
        </p:spPr>
        <p:txBody>
          <a:bodyPr wrap="square" rtlCol="0">
            <a:spAutoFit/>
          </a:bodyPr>
          <a:lstStyle/>
          <a:p>
            <a:pPr algn="r"/>
            <a:r>
              <a:rPr lang="id-ID" sz="2800" spc="300" dirty="0" smtClean="0">
                <a:solidFill>
                  <a:schemeClr val="bg1"/>
                </a:solidFill>
                <a:latin typeface="Montserrat" panose="00000500000000000000" pitchFamily="50" charset="0"/>
              </a:rPr>
              <a:t>03</a:t>
            </a:r>
            <a:endParaRPr lang="en-US" sz="2800" spc="300" dirty="0">
              <a:solidFill>
                <a:schemeClr val="bg1"/>
              </a:solidFill>
              <a:latin typeface="Montserrat" panose="00000500000000000000" pitchFamily="50" charset="0"/>
            </a:endParaRPr>
          </a:p>
        </p:txBody>
      </p:sp>
      <p:sp>
        <p:nvSpPr>
          <p:cNvPr id="20" name="Rectangle 19"/>
          <p:cNvSpPr/>
          <p:nvPr/>
        </p:nvSpPr>
        <p:spPr>
          <a:xfrm>
            <a:off x="522514" y="5034231"/>
            <a:ext cx="3022260" cy="1200329"/>
          </a:xfrm>
          <a:prstGeom prst="rect">
            <a:avLst/>
          </a:prstGeom>
        </p:spPr>
        <p:txBody>
          <a:bodyPr wrap="square">
            <a:spAutoFit/>
          </a:bodyPr>
          <a:lstStyle/>
          <a:p>
            <a:pPr algn="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suspendisse.</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21" name="TextBox 20"/>
          <p:cNvSpPr txBox="1"/>
          <p:nvPr/>
        </p:nvSpPr>
        <p:spPr>
          <a:xfrm>
            <a:off x="3973627" y="4207568"/>
            <a:ext cx="747044" cy="523220"/>
          </a:xfrm>
          <a:prstGeom prst="rect">
            <a:avLst/>
          </a:prstGeom>
          <a:noFill/>
        </p:spPr>
        <p:txBody>
          <a:bodyPr wrap="square" rtlCol="0">
            <a:spAutoFit/>
          </a:bodyPr>
          <a:lstStyle/>
          <a:p>
            <a:r>
              <a:rPr lang="id-ID" sz="2800" spc="300" dirty="0" smtClean="0">
                <a:solidFill>
                  <a:schemeClr val="bg1"/>
                </a:solidFill>
                <a:latin typeface="Montserrat" panose="00000500000000000000" pitchFamily="50" charset="0"/>
              </a:rPr>
              <a:t>04</a:t>
            </a:r>
            <a:endParaRPr lang="en-US" sz="2800" spc="300" dirty="0">
              <a:solidFill>
                <a:schemeClr val="bg1"/>
              </a:solidFill>
              <a:latin typeface="Montserrat" panose="00000500000000000000" pitchFamily="50" charset="0"/>
            </a:endParaRPr>
          </a:p>
        </p:txBody>
      </p:sp>
      <p:sp>
        <p:nvSpPr>
          <p:cNvPr id="22" name="Rectangle 21"/>
          <p:cNvSpPr/>
          <p:nvPr/>
        </p:nvSpPr>
        <p:spPr>
          <a:xfrm>
            <a:off x="3973627" y="5034231"/>
            <a:ext cx="3022260" cy="1200329"/>
          </a:xfrm>
          <a:prstGeom prst="rect">
            <a:avLst/>
          </a:prstGeom>
        </p:spPr>
        <p:txBody>
          <a:bodyPr wrap="square">
            <a:spAutoFit/>
          </a:bodyPr>
          <a:lstStyle/>
          <a:p>
            <a:pP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suspendisse.</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23" name="Rounded Rectangle 22"/>
          <p:cNvSpPr/>
          <p:nvPr/>
        </p:nvSpPr>
        <p:spPr>
          <a:xfrm>
            <a:off x="5332234" y="3649826"/>
            <a:ext cx="1045028" cy="1045028"/>
          </a:xfrm>
          <a:prstGeom prst="roundRect">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TextBox 23"/>
          <p:cNvSpPr txBox="1"/>
          <p:nvPr/>
        </p:nvSpPr>
        <p:spPr>
          <a:xfrm>
            <a:off x="514576" y="1877463"/>
            <a:ext cx="3030198" cy="246221"/>
          </a:xfrm>
          <a:prstGeom prst="rect">
            <a:avLst/>
          </a:prstGeom>
          <a:noFill/>
        </p:spPr>
        <p:txBody>
          <a:bodyPr wrap="square" rtlCol="0">
            <a:spAutoFit/>
          </a:bodyPr>
          <a:lstStyle/>
          <a:p>
            <a:pPr algn="r"/>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25" name="Rectangle 24"/>
          <p:cNvSpPr/>
          <p:nvPr/>
        </p:nvSpPr>
        <p:spPr>
          <a:xfrm>
            <a:off x="7686539" y="3946781"/>
            <a:ext cx="3330347" cy="1754326"/>
          </a:xfrm>
          <a:prstGeom prst="rect">
            <a:avLst/>
          </a:prstGeom>
        </p:spPr>
        <p:txBody>
          <a:bodyPr wrap="square">
            <a:spAutoFit/>
          </a:bodyPr>
          <a:lstStyle/>
          <a:p>
            <a:pPr algn="ct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27" name="Rectangle 26"/>
          <p:cNvSpPr/>
          <p:nvPr/>
        </p:nvSpPr>
        <p:spPr>
          <a:xfrm>
            <a:off x="7208068" y="1788885"/>
            <a:ext cx="4336232" cy="1815882"/>
          </a:xfrm>
          <a:prstGeom prst="rect">
            <a:avLst/>
          </a:prstGeom>
        </p:spPr>
        <p:txBody>
          <a:bodyPr wrap="square">
            <a:spAutoFit/>
          </a:bodyPr>
          <a:lstStyle/>
          <a:p>
            <a:pPr algn="ctr"/>
            <a:r>
              <a:rPr lang="id-ID" sz="2800" spc="300" dirty="0" smtClean="0">
                <a:solidFill>
                  <a:schemeClr val="bg1"/>
                </a:solidFill>
                <a:latin typeface="Montserrat" panose="00000500000000000000" pitchFamily="50" charset="0"/>
              </a:rPr>
              <a:t>WRITE SOMETHING ABOUT MULTIPURPOSE SLIDE</a:t>
            </a:r>
            <a:endParaRPr lang="en-US" sz="2800" spc="300" dirty="0">
              <a:solidFill>
                <a:schemeClr val="bg1"/>
              </a:solidFill>
              <a:latin typeface="Montserrat" panose="00000500000000000000" pitchFamily="50" charset="0"/>
            </a:endParaRPr>
          </a:p>
        </p:txBody>
      </p:sp>
      <p:sp>
        <p:nvSpPr>
          <p:cNvPr id="28" name="TextBox 27"/>
          <p:cNvSpPr txBox="1"/>
          <p:nvPr/>
        </p:nvSpPr>
        <p:spPr>
          <a:xfrm>
            <a:off x="3968535" y="1877463"/>
            <a:ext cx="3030198" cy="246221"/>
          </a:xfrm>
          <a:prstGeom prst="rect">
            <a:avLst/>
          </a:prstGeom>
          <a:noFill/>
        </p:spPr>
        <p:txBody>
          <a:bodyPr wrap="square" rtlCol="0">
            <a:spAutoFit/>
          </a:bodyPr>
          <a:lstStyle/>
          <a:p>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29" name="TextBox 28"/>
          <p:cNvSpPr txBox="1"/>
          <p:nvPr/>
        </p:nvSpPr>
        <p:spPr>
          <a:xfrm>
            <a:off x="514576" y="4823944"/>
            <a:ext cx="3030198" cy="246221"/>
          </a:xfrm>
          <a:prstGeom prst="rect">
            <a:avLst/>
          </a:prstGeom>
          <a:noFill/>
        </p:spPr>
        <p:txBody>
          <a:bodyPr wrap="square" rtlCol="0">
            <a:spAutoFit/>
          </a:bodyPr>
          <a:lstStyle/>
          <a:p>
            <a:pPr algn="r"/>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30" name="TextBox 29"/>
          <p:cNvSpPr txBox="1"/>
          <p:nvPr/>
        </p:nvSpPr>
        <p:spPr>
          <a:xfrm>
            <a:off x="3968535" y="4823944"/>
            <a:ext cx="3030198" cy="246221"/>
          </a:xfrm>
          <a:prstGeom prst="rect">
            <a:avLst/>
          </a:prstGeom>
          <a:noFill/>
        </p:spPr>
        <p:txBody>
          <a:bodyPr wrap="square" rtlCol="0">
            <a:spAutoFit/>
          </a:bodyPr>
          <a:lstStyle/>
          <a:p>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31" name="Freeform 30"/>
          <p:cNvSpPr>
            <a:spLocks noEditPoints="1"/>
          </p:cNvSpPr>
          <p:nvPr/>
        </p:nvSpPr>
        <p:spPr bwMode="auto">
          <a:xfrm>
            <a:off x="5709180" y="3937625"/>
            <a:ext cx="363805" cy="404225"/>
          </a:xfrm>
          <a:custGeom>
            <a:avLst/>
            <a:gdLst>
              <a:gd name="T0" fmla="*/ 465 w 567"/>
              <a:gd name="T1" fmla="*/ 128 h 627"/>
              <a:gd name="T2" fmla="*/ 401 w 567"/>
              <a:gd name="T3" fmla="*/ 192 h 627"/>
              <a:gd name="T4" fmla="*/ 465 w 567"/>
              <a:gd name="T5" fmla="*/ 256 h 627"/>
              <a:gd name="T6" fmla="*/ 529 w 567"/>
              <a:gd name="T7" fmla="*/ 192 h 627"/>
              <a:gd name="T8" fmla="*/ 465 w 567"/>
              <a:gd name="T9" fmla="*/ 128 h 627"/>
              <a:gd name="T10" fmla="*/ 135 w 567"/>
              <a:gd name="T11" fmla="*/ 627 h 627"/>
              <a:gd name="T12" fmla="*/ 432 w 567"/>
              <a:gd name="T13" fmla="*/ 627 h 627"/>
              <a:gd name="T14" fmla="*/ 432 w 567"/>
              <a:gd name="T15" fmla="*/ 363 h 627"/>
              <a:gd name="T16" fmla="*/ 283 w 567"/>
              <a:gd name="T17" fmla="*/ 215 h 627"/>
              <a:gd name="T18" fmla="*/ 135 w 567"/>
              <a:gd name="T19" fmla="*/ 363 h 627"/>
              <a:gd name="T20" fmla="*/ 135 w 567"/>
              <a:gd name="T21" fmla="*/ 627 h 627"/>
              <a:gd name="T22" fmla="*/ 111 w 567"/>
              <a:gd name="T23" fmla="*/ 363 h 627"/>
              <a:gd name="T24" fmla="*/ 111 w 567"/>
              <a:gd name="T25" fmla="*/ 568 h 627"/>
              <a:gd name="T26" fmla="*/ 0 w 567"/>
              <a:gd name="T27" fmla="*/ 568 h 627"/>
              <a:gd name="T28" fmla="*/ 0 w 567"/>
              <a:gd name="T29" fmla="*/ 383 h 627"/>
              <a:gd name="T30" fmla="*/ 102 w 567"/>
              <a:gd name="T31" fmla="*/ 281 h 627"/>
              <a:gd name="T32" fmla="*/ 131 w 567"/>
              <a:gd name="T33" fmla="*/ 285 h 627"/>
              <a:gd name="T34" fmla="*/ 111 w 567"/>
              <a:gd name="T35" fmla="*/ 363 h 627"/>
              <a:gd name="T36" fmla="*/ 567 w 567"/>
              <a:gd name="T37" fmla="*/ 568 h 627"/>
              <a:gd name="T38" fmla="*/ 455 w 567"/>
              <a:gd name="T39" fmla="*/ 568 h 627"/>
              <a:gd name="T40" fmla="*/ 455 w 567"/>
              <a:gd name="T41" fmla="*/ 363 h 627"/>
              <a:gd name="T42" fmla="*/ 436 w 567"/>
              <a:gd name="T43" fmla="*/ 285 h 627"/>
              <a:gd name="T44" fmla="*/ 465 w 567"/>
              <a:gd name="T45" fmla="*/ 281 h 627"/>
              <a:gd name="T46" fmla="*/ 567 w 567"/>
              <a:gd name="T47" fmla="*/ 383 h 627"/>
              <a:gd name="T48" fmla="*/ 567 w 567"/>
              <a:gd name="T49" fmla="*/ 568 h 627"/>
              <a:gd name="T50" fmla="*/ 283 w 567"/>
              <a:gd name="T51" fmla="*/ 0 h 627"/>
              <a:gd name="T52" fmla="*/ 189 w 567"/>
              <a:gd name="T53" fmla="*/ 94 h 627"/>
              <a:gd name="T54" fmla="*/ 283 w 567"/>
              <a:gd name="T55" fmla="*/ 189 h 627"/>
              <a:gd name="T56" fmla="*/ 378 w 567"/>
              <a:gd name="T57" fmla="*/ 94 h 627"/>
              <a:gd name="T58" fmla="*/ 283 w 567"/>
              <a:gd name="T59" fmla="*/ 0 h 627"/>
              <a:gd name="T60" fmla="*/ 102 w 567"/>
              <a:gd name="T61" fmla="*/ 128 h 627"/>
              <a:gd name="T62" fmla="*/ 38 w 567"/>
              <a:gd name="T63" fmla="*/ 192 h 627"/>
              <a:gd name="T64" fmla="*/ 102 w 567"/>
              <a:gd name="T65" fmla="*/ 256 h 627"/>
              <a:gd name="T66" fmla="*/ 166 w 567"/>
              <a:gd name="T67" fmla="*/ 192 h 627"/>
              <a:gd name="T68" fmla="*/ 102 w 567"/>
              <a:gd name="T69" fmla="*/ 128 h 6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567" h="627">
                <a:moveTo>
                  <a:pt x="465" y="128"/>
                </a:moveTo>
                <a:cubicBezTo>
                  <a:pt x="430" y="128"/>
                  <a:pt x="401" y="157"/>
                  <a:pt x="401" y="192"/>
                </a:cubicBezTo>
                <a:cubicBezTo>
                  <a:pt x="401" y="227"/>
                  <a:pt x="430" y="256"/>
                  <a:pt x="465" y="256"/>
                </a:cubicBezTo>
                <a:cubicBezTo>
                  <a:pt x="500" y="256"/>
                  <a:pt x="529" y="227"/>
                  <a:pt x="529" y="192"/>
                </a:cubicBezTo>
                <a:cubicBezTo>
                  <a:pt x="529" y="157"/>
                  <a:pt x="500" y="128"/>
                  <a:pt x="465" y="128"/>
                </a:cubicBezTo>
                <a:close/>
                <a:moveTo>
                  <a:pt x="135" y="627"/>
                </a:moveTo>
                <a:lnTo>
                  <a:pt x="432" y="627"/>
                </a:lnTo>
                <a:lnTo>
                  <a:pt x="432" y="363"/>
                </a:lnTo>
                <a:cubicBezTo>
                  <a:pt x="432" y="281"/>
                  <a:pt x="365" y="215"/>
                  <a:pt x="283" y="215"/>
                </a:cubicBezTo>
                <a:cubicBezTo>
                  <a:pt x="201" y="215"/>
                  <a:pt x="135" y="281"/>
                  <a:pt x="135" y="363"/>
                </a:cubicBezTo>
                <a:lnTo>
                  <a:pt x="135" y="627"/>
                </a:lnTo>
                <a:close/>
                <a:moveTo>
                  <a:pt x="111" y="363"/>
                </a:moveTo>
                <a:lnTo>
                  <a:pt x="111" y="568"/>
                </a:lnTo>
                <a:lnTo>
                  <a:pt x="0" y="568"/>
                </a:lnTo>
                <a:lnTo>
                  <a:pt x="0" y="383"/>
                </a:lnTo>
                <a:cubicBezTo>
                  <a:pt x="0" y="327"/>
                  <a:pt x="46" y="281"/>
                  <a:pt x="102" y="281"/>
                </a:cubicBezTo>
                <a:cubicBezTo>
                  <a:pt x="112" y="281"/>
                  <a:pt x="122" y="283"/>
                  <a:pt x="131" y="285"/>
                </a:cubicBezTo>
                <a:cubicBezTo>
                  <a:pt x="119" y="309"/>
                  <a:pt x="111" y="335"/>
                  <a:pt x="111" y="363"/>
                </a:cubicBezTo>
                <a:close/>
                <a:moveTo>
                  <a:pt x="567" y="568"/>
                </a:moveTo>
                <a:lnTo>
                  <a:pt x="455" y="568"/>
                </a:lnTo>
                <a:lnTo>
                  <a:pt x="455" y="363"/>
                </a:lnTo>
                <a:cubicBezTo>
                  <a:pt x="455" y="335"/>
                  <a:pt x="448" y="309"/>
                  <a:pt x="436" y="285"/>
                </a:cubicBezTo>
                <a:cubicBezTo>
                  <a:pt x="445" y="283"/>
                  <a:pt x="455" y="281"/>
                  <a:pt x="465" y="281"/>
                </a:cubicBezTo>
                <a:cubicBezTo>
                  <a:pt x="521" y="281"/>
                  <a:pt x="567" y="327"/>
                  <a:pt x="567" y="383"/>
                </a:cubicBezTo>
                <a:lnTo>
                  <a:pt x="567" y="568"/>
                </a:lnTo>
                <a:close/>
                <a:moveTo>
                  <a:pt x="283" y="0"/>
                </a:moveTo>
                <a:cubicBezTo>
                  <a:pt x="231" y="0"/>
                  <a:pt x="189" y="42"/>
                  <a:pt x="189" y="94"/>
                </a:cubicBezTo>
                <a:cubicBezTo>
                  <a:pt x="189" y="147"/>
                  <a:pt x="231" y="189"/>
                  <a:pt x="283" y="189"/>
                </a:cubicBezTo>
                <a:cubicBezTo>
                  <a:pt x="336" y="189"/>
                  <a:pt x="378" y="147"/>
                  <a:pt x="378" y="94"/>
                </a:cubicBezTo>
                <a:cubicBezTo>
                  <a:pt x="378" y="42"/>
                  <a:pt x="336" y="0"/>
                  <a:pt x="283" y="0"/>
                </a:cubicBezTo>
                <a:close/>
                <a:moveTo>
                  <a:pt x="102" y="128"/>
                </a:moveTo>
                <a:cubicBezTo>
                  <a:pt x="67" y="128"/>
                  <a:pt x="38" y="157"/>
                  <a:pt x="38" y="192"/>
                </a:cubicBezTo>
                <a:cubicBezTo>
                  <a:pt x="38" y="227"/>
                  <a:pt x="67" y="256"/>
                  <a:pt x="102" y="256"/>
                </a:cubicBezTo>
                <a:cubicBezTo>
                  <a:pt x="137" y="256"/>
                  <a:pt x="166" y="227"/>
                  <a:pt x="166" y="192"/>
                </a:cubicBezTo>
                <a:cubicBezTo>
                  <a:pt x="166" y="157"/>
                  <a:pt x="137" y="128"/>
                  <a:pt x="102" y="128"/>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32" name="Freeform 31"/>
          <p:cNvSpPr>
            <a:spLocks noEditPoints="1"/>
          </p:cNvSpPr>
          <p:nvPr/>
        </p:nvSpPr>
        <p:spPr bwMode="auto">
          <a:xfrm>
            <a:off x="1365825" y="3932458"/>
            <a:ext cx="461490" cy="478333"/>
          </a:xfrm>
          <a:custGeom>
            <a:avLst/>
            <a:gdLst>
              <a:gd name="T0" fmla="*/ 650 w 723"/>
              <a:gd name="T1" fmla="*/ 478 h 745"/>
              <a:gd name="T2" fmla="*/ 519 w 723"/>
              <a:gd name="T3" fmla="*/ 347 h 745"/>
              <a:gd name="T4" fmla="*/ 497 w 723"/>
              <a:gd name="T5" fmla="*/ 325 h 745"/>
              <a:gd name="T6" fmla="*/ 367 w 723"/>
              <a:gd name="T7" fmla="*/ 174 h 745"/>
              <a:gd name="T8" fmla="*/ 311 w 723"/>
              <a:gd name="T9" fmla="*/ 44 h 745"/>
              <a:gd name="T10" fmla="*/ 238 w 723"/>
              <a:gd name="T11" fmla="*/ 39 h 745"/>
              <a:gd name="T12" fmla="*/ 216 w 723"/>
              <a:gd name="T13" fmla="*/ 96 h 745"/>
              <a:gd name="T14" fmla="*/ 255 w 723"/>
              <a:gd name="T15" fmla="*/ 196 h 745"/>
              <a:gd name="T16" fmla="*/ 260 w 723"/>
              <a:gd name="T17" fmla="*/ 260 h 745"/>
              <a:gd name="T18" fmla="*/ 61 w 723"/>
              <a:gd name="T19" fmla="*/ 260 h 745"/>
              <a:gd name="T20" fmla="*/ 14 w 723"/>
              <a:gd name="T21" fmla="*/ 327 h 745"/>
              <a:gd name="T22" fmla="*/ 115 w 723"/>
              <a:gd name="T23" fmla="*/ 608 h 745"/>
              <a:gd name="T24" fmla="*/ 156 w 723"/>
              <a:gd name="T25" fmla="*/ 637 h 745"/>
              <a:gd name="T26" fmla="*/ 395 w 723"/>
              <a:gd name="T27" fmla="*/ 637 h 745"/>
              <a:gd name="T28" fmla="*/ 448 w 723"/>
              <a:gd name="T29" fmla="*/ 659 h 745"/>
              <a:gd name="T30" fmla="*/ 459 w 723"/>
              <a:gd name="T31" fmla="*/ 670 h 745"/>
              <a:gd name="T32" fmla="*/ 502 w 723"/>
              <a:gd name="T33" fmla="*/ 670 h 745"/>
              <a:gd name="T34" fmla="*/ 650 w 723"/>
              <a:gd name="T35" fmla="*/ 522 h 745"/>
              <a:gd name="T36" fmla="*/ 650 w 723"/>
              <a:gd name="T37" fmla="*/ 478 h 745"/>
              <a:gd name="T38" fmla="*/ 547 w 723"/>
              <a:gd name="T39" fmla="*/ 745 h 745"/>
              <a:gd name="T40" fmla="*/ 507 w 723"/>
              <a:gd name="T41" fmla="*/ 705 h 745"/>
              <a:gd name="T42" fmla="*/ 682 w 723"/>
              <a:gd name="T43" fmla="*/ 529 h 745"/>
              <a:gd name="T44" fmla="*/ 723 w 723"/>
              <a:gd name="T45" fmla="*/ 569 h 745"/>
              <a:gd name="T46" fmla="*/ 547 w 723"/>
              <a:gd name="T47" fmla="*/ 745 h 7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723" h="745">
                <a:moveTo>
                  <a:pt x="650" y="478"/>
                </a:moveTo>
                <a:lnTo>
                  <a:pt x="519" y="347"/>
                </a:lnTo>
                <a:cubicBezTo>
                  <a:pt x="507" y="335"/>
                  <a:pt x="497" y="325"/>
                  <a:pt x="497" y="325"/>
                </a:cubicBezTo>
                <a:cubicBezTo>
                  <a:pt x="497" y="324"/>
                  <a:pt x="444" y="225"/>
                  <a:pt x="367" y="174"/>
                </a:cubicBezTo>
                <a:cubicBezTo>
                  <a:pt x="289" y="123"/>
                  <a:pt x="311" y="85"/>
                  <a:pt x="311" y="44"/>
                </a:cubicBezTo>
                <a:cubicBezTo>
                  <a:pt x="311" y="9"/>
                  <a:pt x="268" y="0"/>
                  <a:pt x="238" y="39"/>
                </a:cubicBezTo>
                <a:cubicBezTo>
                  <a:pt x="228" y="53"/>
                  <a:pt x="218" y="79"/>
                  <a:pt x="216" y="96"/>
                </a:cubicBezTo>
                <a:cubicBezTo>
                  <a:pt x="210" y="147"/>
                  <a:pt x="243" y="177"/>
                  <a:pt x="255" y="196"/>
                </a:cubicBezTo>
                <a:cubicBezTo>
                  <a:pt x="264" y="208"/>
                  <a:pt x="269" y="231"/>
                  <a:pt x="260" y="260"/>
                </a:cubicBezTo>
                <a:lnTo>
                  <a:pt x="61" y="260"/>
                </a:lnTo>
                <a:cubicBezTo>
                  <a:pt x="22" y="260"/>
                  <a:pt x="0" y="290"/>
                  <a:pt x="14" y="327"/>
                </a:cubicBezTo>
                <a:lnTo>
                  <a:pt x="115" y="608"/>
                </a:lnTo>
                <a:cubicBezTo>
                  <a:pt x="121" y="624"/>
                  <a:pt x="139" y="637"/>
                  <a:pt x="156" y="637"/>
                </a:cubicBezTo>
                <a:lnTo>
                  <a:pt x="395" y="637"/>
                </a:lnTo>
                <a:cubicBezTo>
                  <a:pt x="412" y="637"/>
                  <a:pt x="436" y="647"/>
                  <a:pt x="448" y="659"/>
                </a:cubicBezTo>
                <a:lnTo>
                  <a:pt x="459" y="670"/>
                </a:lnTo>
                <a:cubicBezTo>
                  <a:pt x="471" y="682"/>
                  <a:pt x="490" y="682"/>
                  <a:pt x="502" y="670"/>
                </a:cubicBezTo>
                <a:lnTo>
                  <a:pt x="650" y="522"/>
                </a:lnTo>
                <a:cubicBezTo>
                  <a:pt x="662" y="510"/>
                  <a:pt x="662" y="490"/>
                  <a:pt x="650" y="478"/>
                </a:cubicBezTo>
                <a:close/>
                <a:moveTo>
                  <a:pt x="547" y="745"/>
                </a:moveTo>
                <a:lnTo>
                  <a:pt x="507" y="705"/>
                </a:lnTo>
                <a:lnTo>
                  <a:pt x="682" y="529"/>
                </a:lnTo>
                <a:lnTo>
                  <a:pt x="723" y="569"/>
                </a:lnTo>
                <a:lnTo>
                  <a:pt x="547" y="745"/>
                </a:ln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33" name="Freeform 32"/>
          <p:cNvSpPr>
            <a:spLocks noEditPoints="1"/>
          </p:cNvSpPr>
          <p:nvPr/>
        </p:nvSpPr>
        <p:spPr bwMode="auto">
          <a:xfrm>
            <a:off x="5704080" y="1024377"/>
            <a:ext cx="293063" cy="400856"/>
          </a:xfrm>
          <a:custGeom>
            <a:avLst/>
            <a:gdLst>
              <a:gd name="T0" fmla="*/ 347 w 456"/>
              <a:gd name="T1" fmla="*/ 273 h 625"/>
              <a:gd name="T2" fmla="*/ 106 w 456"/>
              <a:gd name="T3" fmla="*/ 273 h 625"/>
              <a:gd name="T4" fmla="*/ 106 w 456"/>
              <a:gd name="T5" fmla="*/ 189 h 625"/>
              <a:gd name="T6" fmla="*/ 226 w 456"/>
              <a:gd name="T7" fmla="*/ 69 h 625"/>
              <a:gd name="T8" fmla="*/ 347 w 456"/>
              <a:gd name="T9" fmla="*/ 189 h 625"/>
              <a:gd name="T10" fmla="*/ 347 w 456"/>
              <a:gd name="T11" fmla="*/ 273 h 625"/>
              <a:gd name="T12" fmla="*/ 271 w 456"/>
              <a:gd name="T13" fmla="*/ 455 h 625"/>
              <a:gd name="T14" fmla="*/ 271 w 456"/>
              <a:gd name="T15" fmla="*/ 530 h 625"/>
              <a:gd name="T16" fmla="*/ 236 w 456"/>
              <a:gd name="T17" fmla="*/ 565 h 625"/>
              <a:gd name="T18" fmla="*/ 201 w 456"/>
              <a:gd name="T19" fmla="*/ 530 h 625"/>
              <a:gd name="T20" fmla="*/ 201 w 456"/>
              <a:gd name="T21" fmla="*/ 455 h 625"/>
              <a:gd name="T22" fmla="*/ 180 w 456"/>
              <a:gd name="T23" fmla="*/ 413 h 625"/>
              <a:gd name="T24" fmla="*/ 236 w 456"/>
              <a:gd name="T25" fmla="*/ 358 h 625"/>
              <a:gd name="T26" fmla="*/ 291 w 456"/>
              <a:gd name="T27" fmla="*/ 413 h 625"/>
              <a:gd name="T28" fmla="*/ 271 w 456"/>
              <a:gd name="T29" fmla="*/ 455 h 625"/>
              <a:gd name="T30" fmla="*/ 415 w 456"/>
              <a:gd name="T31" fmla="*/ 273 h 625"/>
              <a:gd name="T32" fmla="*/ 415 w 456"/>
              <a:gd name="T33" fmla="*/ 189 h 625"/>
              <a:gd name="T34" fmla="*/ 226 w 456"/>
              <a:gd name="T35" fmla="*/ 0 h 625"/>
              <a:gd name="T36" fmla="*/ 37 w 456"/>
              <a:gd name="T37" fmla="*/ 189 h 625"/>
              <a:gd name="T38" fmla="*/ 37 w 456"/>
              <a:gd name="T39" fmla="*/ 273 h 625"/>
              <a:gd name="T40" fmla="*/ 0 w 456"/>
              <a:gd name="T41" fmla="*/ 273 h 625"/>
              <a:gd name="T42" fmla="*/ 0 w 456"/>
              <a:gd name="T43" fmla="*/ 625 h 625"/>
              <a:gd name="T44" fmla="*/ 456 w 456"/>
              <a:gd name="T45" fmla="*/ 625 h 625"/>
              <a:gd name="T46" fmla="*/ 456 w 456"/>
              <a:gd name="T47" fmla="*/ 273 h 625"/>
              <a:gd name="T48" fmla="*/ 415 w 456"/>
              <a:gd name="T49" fmla="*/ 273 h 6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456" h="625">
                <a:moveTo>
                  <a:pt x="347" y="273"/>
                </a:moveTo>
                <a:lnTo>
                  <a:pt x="106" y="273"/>
                </a:lnTo>
                <a:lnTo>
                  <a:pt x="106" y="189"/>
                </a:lnTo>
                <a:cubicBezTo>
                  <a:pt x="106" y="123"/>
                  <a:pt x="160" y="69"/>
                  <a:pt x="226" y="69"/>
                </a:cubicBezTo>
                <a:cubicBezTo>
                  <a:pt x="293" y="69"/>
                  <a:pt x="347" y="123"/>
                  <a:pt x="347" y="189"/>
                </a:cubicBezTo>
                <a:lnTo>
                  <a:pt x="347" y="273"/>
                </a:lnTo>
                <a:close/>
                <a:moveTo>
                  <a:pt x="271" y="455"/>
                </a:moveTo>
                <a:lnTo>
                  <a:pt x="271" y="530"/>
                </a:lnTo>
                <a:cubicBezTo>
                  <a:pt x="271" y="549"/>
                  <a:pt x="255" y="565"/>
                  <a:pt x="236" y="565"/>
                </a:cubicBezTo>
                <a:cubicBezTo>
                  <a:pt x="216" y="565"/>
                  <a:pt x="201" y="549"/>
                  <a:pt x="201" y="530"/>
                </a:cubicBezTo>
                <a:lnTo>
                  <a:pt x="201" y="455"/>
                </a:lnTo>
                <a:cubicBezTo>
                  <a:pt x="188" y="445"/>
                  <a:pt x="180" y="430"/>
                  <a:pt x="180" y="413"/>
                </a:cubicBezTo>
                <a:cubicBezTo>
                  <a:pt x="180" y="382"/>
                  <a:pt x="205" y="358"/>
                  <a:pt x="236" y="358"/>
                </a:cubicBezTo>
                <a:cubicBezTo>
                  <a:pt x="266" y="358"/>
                  <a:pt x="291" y="382"/>
                  <a:pt x="291" y="413"/>
                </a:cubicBezTo>
                <a:cubicBezTo>
                  <a:pt x="291" y="430"/>
                  <a:pt x="283" y="445"/>
                  <a:pt x="271" y="455"/>
                </a:cubicBezTo>
                <a:close/>
                <a:moveTo>
                  <a:pt x="415" y="273"/>
                </a:moveTo>
                <a:lnTo>
                  <a:pt x="415" y="189"/>
                </a:lnTo>
                <a:cubicBezTo>
                  <a:pt x="415" y="85"/>
                  <a:pt x="331" y="0"/>
                  <a:pt x="226" y="0"/>
                </a:cubicBezTo>
                <a:cubicBezTo>
                  <a:pt x="122" y="0"/>
                  <a:pt x="37" y="85"/>
                  <a:pt x="37" y="189"/>
                </a:cubicBezTo>
                <a:lnTo>
                  <a:pt x="37" y="273"/>
                </a:lnTo>
                <a:lnTo>
                  <a:pt x="0" y="273"/>
                </a:lnTo>
                <a:lnTo>
                  <a:pt x="0" y="625"/>
                </a:lnTo>
                <a:lnTo>
                  <a:pt x="456" y="625"/>
                </a:lnTo>
                <a:lnTo>
                  <a:pt x="456" y="273"/>
                </a:lnTo>
                <a:lnTo>
                  <a:pt x="415" y="273"/>
                </a:ln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34" name="Freeform 33"/>
          <p:cNvSpPr>
            <a:spLocks noEditPoints="1"/>
          </p:cNvSpPr>
          <p:nvPr/>
        </p:nvSpPr>
        <p:spPr bwMode="auto">
          <a:xfrm>
            <a:off x="1427047" y="1024962"/>
            <a:ext cx="353697" cy="458121"/>
          </a:xfrm>
          <a:custGeom>
            <a:avLst/>
            <a:gdLst>
              <a:gd name="T0" fmla="*/ 277 w 553"/>
              <a:gd name="T1" fmla="*/ 0 h 710"/>
              <a:gd name="T2" fmla="*/ 437 w 553"/>
              <a:gd name="T3" fmla="*/ 161 h 710"/>
              <a:gd name="T4" fmla="*/ 277 w 553"/>
              <a:gd name="T5" fmla="*/ 322 h 710"/>
              <a:gd name="T6" fmla="*/ 116 w 553"/>
              <a:gd name="T7" fmla="*/ 161 h 710"/>
              <a:gd name="T8" fmla="*/ 277 w 553"/>
              <a:gd name="T9" fmla="*/ 0 h 710"/>
              <a:gd name="T10" fmla="*/ 277 w 553"/>
              <a:gd name="T11" fmla="*/ 390 h 710"/>
              <a:gd name="T12" fmla="*/ 277 w 553"/>
              <a:gd name="T13" fmla="*/ 390 h 710"/>
              <a:gd name="T14" fmla="*/ 298 w 553"/>
              <a:gd name="T15" fmla="*/ 410 h 710"/>
              <a:gd name="T16" fmla="*/ 312 w 553"/>
              <a:gd name="T17" fmla="*/ 601 h 710"/>
              <a:gd name="T18" fmla="*/ 339 w 553"/>
              <a:gd name="T19" fmla="*/ 601 h 710"/>
              <a:gd name="T20" fmla="*/ 403 w 553"/>
              <a:gd name="T21" fmla="*/ 361 h 710"/>
              <a:gd name="T22" fmla="*/ 553 w 553"/>
              <a:gd name="T23" fmla="*/ 553 h 710"/>
              <a:gd name="T24" fmla="*/ 553 w 553"/>
              <a:gd name="T25" fmla="*/ 710 h 710"/>
              <a:gd name="T26" fmla="*/ 0 w 553"/>
              <a:gd name="T27" fmla="*/ 710 h 710"/>
              <a:gd name="T28" fmla="*/ 0 w 553"/>
              <a:gd name="T29" fmla="*/ 553 h 710"/>
              <a:gd name="T30" fmla="*/ 150 w 553"/>
              <a:gd name="T31" fmla="*/ 361 h 710"/>
              <a:gd name="T32" fmla="*/ 215 w 553"/>
              <a:gd name="T33" fmla="*/ 601 h 710"/>
              <a:gd name="T34" fmla="*/ 241 w 553"/>
              <a:gd name="T35" fmla="*/ 601 h 710"/>
              <a:gd name="T36" fmla="*/ 255 w 553"/>
              <a:gd name="T37" fmla="*/ 410 h 710"/>
              <a:gd name="T38" fmla="*/ 277 w 553"/>
              <a:gd name="T39" fmla="*/ 390 h 7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553" h="710">
                <a:moveTo>
                  <a:pt x="277" y="0"/>
                </a:moveTo>
                <a:cubicBezTo>
                  <a:pt x="365" y="0"/>
                  <a:pt x="437" y="72"/>
                  <a:pt x="437" y="161"/>
                </a:cubicBezTo>
                <a:cubicBezTo>
                  <a:pt x="437" y="250"/>
                  <a:pt x="365" y="322"/>
                  <a:pt x="277" y="322"/>
                </a:cubicBezTo>
                <a:cubicBezTo>
                  <a:pt x="188" y="322"/>
                  <a:pt x="116" y="250"/>
                  <a:pt x="116" y="161"/>
                </a:cubicBezTo>
                <a:cubicBezTo>
                  <a:pt x="116" y="72"/>
                  <a:pt x="188" y="0"/>
                  <a:pt x="277" y="0"/>
                </a:cubicBezTo>
                <a:close/>
                <a:moveTo>
                  <a:pt x="277" y="390"/>
                </a:moveTo>
                <a:lnTo>
                  <a:pt x="277" y="390"/>
                </a:lnTo>
                <a:cubicBezTo>
                  <a:pt x="288" y="390"/>
                  <a:pt x="297" y="399"/>
                  <a:pt x="298" y="410"/>
                </a:cubicBezTo>
                <a:lnTo>
                  <a:pt x="312" y="601"/>
                </a:lnTo>
                <a:lnTo>
                  <a:pt x="339" y="601"/>
                </a:lnTo>
                <a:lnTo>
                  <a:pt x="403" y="361"/>
                </a:lnTo>
                <a:cubicBezTo>
                  <a:pt x="489" y="382"/>
                  <a:pt x="553" y="461"/>
                  <a:pt x="553" y="553"/>
                </a:cubicBezTo>
                <a:lnTo>
                  <a:pt x="553" y="710"/>
                </a:lnTo>
                <a:lnTo>
                  <a:pt x="0" y="710"/>
                </a:lnTo>
                <a:lnTo>
                  <a:pt x="0" y="553"/>
                </a:lnTo>
                <a:cubicBezTo>
                  <a:pt x="0" y="461"/>
                  <a:pt x="64" y="382"/>
                  <a:pt x="150" y="361"/>
                </a:cubicBezTo>
                <a:lnTo>
                  <a:pt x="215" y="601"/>
                </a:lnTo>
                <a:lnTo>
                  <a:pt x="241" y="601"/>
                </a:lnTo>
                <a:lnTo>
                  <a:pt x="255" y="410"/>
                </a:lnTo>
                <a:cubicBezTo>
                  <a:pt x="256" y="399"/>
                  <a:pt x="265" y="390"/>
                  <a:pt x="277" y="390"/>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Tree>
    <p:extLst>
      <p:ext uri="{BB962C8B-B14F-4D97-AF65-F5344CB8AC3E}">
        <p14:creationId xmlns:p14="http://schemas.microsoft.com/office/powerpoint/2010/main" val="3396021404"/>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p:cNvSpPr>
            <a:spLocks noGrp="1"/>
          </p:cNvSpPr>
          <p:nvPr>
            <p:ph type="pic" sz="quarter" idx="10"/>
          </p:nvPr>
        </p:nvSpPr>
        <p:spPr/>
      </p:sp>
      <p:sp>
        <p:nvSpPr>
          <p:cNvPr id="5" name="Rectangle 4"/>
          <p:cNvSpPr/>
          <p:nvPr/>
        </p:nvSpPr>
        <p:spPr>
          <a:xfrm>
            <a:off x="0" y="0"/>
            <a:ext cx="12192000" cy="6858000"/>
          </a:xfrm>
          <a:prstGeom prst="rect">
            <a:avLst/>
          </a:prstGeom>
          <a:solidFill>
            <a:srgbClr val="010101">
              <a:alpha val="7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24</a:t>
            </a:r>
            <a:endParaRPr lang="en-US" sz="900" dirty="0">
              <a:solidFill>
                <a:schemeClr val="bg1"/>
              </a:solidFill>
              <a:latin typeface="Montserrat" panose="00000500000000000000" pitchFamily="50" charset="0"/>
            </a:endParaRPr>
          </a:p>
        </p:txBody>
      </p:sp>
      <p:sp>
        <p:nvSpPr>
          <p:cNvPr id="8" name="Rounded Rectangle 7"/>
          <p:cNvSpPr/>
          <p:nvPr/>
        </p:nvSpPr>
        <p:spPr>
          <a:xfrm>
            <a:off x="1839517" y="3280228"/>
            <a:ext cx="1436913" cy="1436913"/>
          </a:xfrm>
          <a:prstGeom prst="roundRect">
            <a:avLst>
              <a:gd name="adj" fmla="val 50000"/>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p:cNvSpPr/>
          <p:nvPr/>
        </p:nvSpPr>
        <p:spPr>
          <a:xfrm>
            <a:off x="1046843" y="5212721"/>
            <a:ext cx="3022260" cy="884538"/>
          </a:xfrm>
          <a:prstGeom prst="rect">
            <a:avLst/>
          </a:prstGeom>
        </p:spPr>
        <p:txBody>
          <a:bodyPr wrap="square">
            <a:spAutoFit/>
          </a:bodyPr>
          <a:lstStyle/>
          <a:p>
            <a:pPr algn="ct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1" name="TextBox 10"/>
          <p:cNvSpPr txBox="1"/>
          <p:nvPr/>
        </p:nvSpPr>
        <p:spPr>
          <a:xfrm>
            <a:off x="1042874" y="5002434"/>
            <a:ext cx="3030198" cy="246221"/>
          </a:xfrm>
          <a:prstGeom prst="rect">
            <a:avLst/>
          </a:prstGeom>
          <a:noFill/>
        </p:spPr>
        <p:txBody>
          <a:bodyPr wrap="square" rtlCol="0">
            <a:spAutoFit/>
          </a:bodyPr>
          <a:lstStyle/>
          <a:p>
            <a:pPr algn="ctr"/>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2" name="Rounded Rectangle 11"/>
          <p:cNvSpPr/>
          <p:nvPr/>
        </p:nvSpPr>
        <p:spPr>
          <a:xfrm>
            <a:off x="5373575" y="3280228"/>
            <a:ext cx="1436913" cy="1436913"/>
          </a:xfrm>
          <a:prstGeom prst="roundRect">
            <a:avLst>
              <a:gd name="adj" fmla="val 50000"/>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12"/>
          <p:cNvSpPr/>
          <p:nvPr/>
        </p:nvSpPr>
        <p:spPr>
          <a:xfrm>
            <a:off x="4580901" y="5212721"/>
            <a:ext cx="3022260" cy="884538"/>
          </a:xfrm>
          <a:prstGeom prst="rect">
            <a:avLst/>
          </a:prstGeom>
        </p:spPr>
        <p:txBody>
          <a:bodyPr wrap="square">
            <a:spAutoFit/>
          </a:bodyPr>
          <a:lstStyle/>
          <a:p>
            <a:pPr algn="ct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4" name="TextBox 13"/>
          <p:cNvSpPr txBox="1"/>
          <p:nvPr/>
        </p:nvSpPr>
        <p:spPr>
          <a:xfrm>
            <a:off x="4576932" y="5002434"/>
            <a:ext cx="3030198" cy="246221"/>
          </a:xfrm>
          <a:prstGeom prst="rect">
            <a:avLst/>
          </a:prstGeom>
          <a:noFill/>
        </p:spPr>
        <p:txBody>
          <a:bodyPr wrap="square" rtlCol="0">
            <a:spAutoFit/>
          </a:bodyPr>
          <a:lstStyle/>
          <a:p>
            <a:pPr algn="ctr"/>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5" name="Rounded Rectangle 14"/>
          <p:cNvSpPr/>
          <p:nvPr/>
        </p:nvSpPr>
        <p:spPr>
          <a:xfrm>
            <a:off x="8915572" y="3280228"/>
            <a:ext cx="1436913" cy="1436913"/>
          </a:xfrm>
          <a:prstGeom prst="roundRect">
            <a:avLst>
              <a:gd name="adj" fmla="val 50000"/>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p:cNvSpPr/>
          <p:nvPr/>
        </p:nvSpPr>
        <p:spPr>
          <a:xfrm>
            <a:off x="8122898" y="5212721"/>
            <a:ext cx="3022260" cy="884538"/>
          </a:xfrm>
          <a:prstGeom prst="rect">
            <a:avLst/>
          </a:prstGeom>
        </p:spPr>
        <p:txBody>
          <a:bodyPr wrap="square">
            <a:spAutoFit/>
          </a:bodyPr>
          <a:lstStyle/>
          <a:p>
            <a:pPr algn="ct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7" name="TextBox 16"/>
          <p:cNvSpPr txBox="1"/>
          <p:nvPr/>
        </p:nvSpPr>
        <p:spPr>
          <a:xfrm>
            <a:off x="8118929" y="5002434"/>
            <a:ext cx="3030198" cy="246221"/>
          </a:xfrm>
          <a:prstGeom prst="rect">
            <a:avLst/>
          </a:prstGeom>
          <a:noFill/>
        </p:spPr>
        <p:txBody>
          <a:bodyPr wrap="square" rtlCol="0">
            <a:spAutoFit/>
          </a:bodyPr>
          <a:lstStyle/>
          <a:p>
            <a:pPr algn="ctr"/>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9" name="Rectangle 18"/>
          <p:cNvSpPr/>
          <p:nvPr/>
        </p:nvSpPr>
        <p:spPr>
          <a:xfrm>
            <a:off x="2373846" y="1752587"/>
            <a:ext cx="7444308" cy="923330"/>
          </a:xfrm>
          <a:prstGeom prst="rect">
            <a:avLst/>
          </a:prstGeom>
        </p:spPr>
        <p:txBody>
          <a:bodyPr wrap="square">
            <a:spAutoFit/>
          </a:bodyPr>
          <a:lstStyle/>
          <a:p>
            <a:pPr algn="ctr">
              <a:lnSpc>
                <a:spcPct val="200000"/>
              </a:lnSpc>
            </a:pPr>
            <a:r>
              <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solidFill>
              <a:latin typeface="Montserrat" panose="00000500000000000000" pitchFamily="50" charset="0"/>
              <a:ea typeface="Lato" panose="020F0502020204030203" pitchFamily="34" charset="0"/>
              <a:cs typeface="Poppins" panose="00000500000000000000" pitchFamily="50" charset="0"/>
            </a:endParaRPr>
          </a:p>
        </p:txBody>
      </p:sp>
      <p:sp>
        <p:nvSpPr>
          <p:cNvPr id="20" name="Rectangle 19"/>
          <p:cNvSpPr/>
          <p:nvPr/>
        </p:nvSpPr>
        <p:spPr>
          <a:xfrm>
            <a:off x="2801654" y="728653"/>
            <a:ext cx="6580753" cy="954107"/>
          </a:xfrm>
          <a:prstGeom prst="rect">
            <a:avLst/>
          </a:prstGeom>
        </p:spPr>
        <p:txBody>
          <a:bodyPr wrap="square">
            <a:spAutoFit/>
          </a:bodyPr>
          <a:lstStyle/>
          <a:p>
            <a:pPr algn="ctr"/>
            <a:r>
              <a:rPr lang="id-ID" sz="2800" spc="300" dirty="0" smtClean="0">
                <a:solidFill>
                  <a:schemeClr val="bg1"/>
                </a:solidFill>
                <a:latin typeface="Montserrat" panose="00000500000000000000" pitchFamily="50" charset="0"/>
              </a:rPr>
              <a:t>WRITE SOMETHING ABOUT MULTIPURPOSE SLIDE</a:t>
            </a:r>
            <a:endParaRPr lang="en-US" sz="2800" spc="300" dirty="0">
              <a:solidFill>
                <a:schemeClr val="bg1"/>
              </a:solidFill>
              <a:latin typeface="Montserrat" panose="00000500000000000000" pitchFamily="50" charset="0"/>
            </a:endParaRPr>
          </a:p>
        </p:txBody>
      </p:sp>
      <p:sp>
        <p:nvSpPr>
          <p:cNvPr id="21" name="TextBox 20"/>
          <p:cNvSpPr txBox="1"/>
          <p:nvPr/>
        </p:nvSpPr>
        <p:spPr>
          <a:xfrm>
            <a:off x="4216855" y="272145"/>
            <a:ext cx="3701143" cy="246221"/>
          </a:xfrm>
          <a:prstGeom prst="rect">
            <a:avLst/>
          </a:prstGeom>
          <a:noFill/>
        </p:spPr>
        <p:txBody>
          <a:bodyPr wrap="square" rtlCol="0">
            <a:spAutoFit/>
          </a:bodyPr>
          <a:lstStyle/>
          <a:p>
            <a:pPr algn="ctr"/>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22" name="Freeform 21"/>
          <p:cNvSpPr>
            <a:spLocks noEditPoints="1"/>
          </p:cNvSpPr>
          <p:nvPr/>
        </p:nvSpPr>
        <p:spPr bwMode="auto">
          <a:xfrm>
            <a:off x="5797020" y="3591584"/>
            <a:ext cx="590020" cy="655573"/>
          </a:xfrm>
          <a:custGeom>
            <a:avLst/>
            <a:gdLst>
              <a:gd name="T0" fmla="*/ 465 w 567"/>
              <a:gd name="T1" fmla="*/ 128 h 627"/>
              <a:gd name="T2" fmla="*/ 401 w 567"/>
              <a:gd name="T3" fmla="*/ 192 h 627"/>
              <a:gd name="T4" fmla="*/ 465 w 567"/>
              <a:gd name="T5" fmla="*/ 256 h 627"/>
              <a:gd name="T6" fmla="*/ 529 w 567"/>
              <a:gd name="T7" fmla="*/ 192 h 627"/>
              <a:gd name="T8" fmla="*/ 465 w 567"/>
              <a:gd name="T9" fmla="*/ 128 h 627"/>
              <a:gd name="T10" fmla="*/ 135 w 567"/>
              <a:gd name="T11" fmla="*/ 627 h 627"/>
              <a:gd name="T12" fmla="*/ 432 w 567"/>
              <a:gd name="T13" fmla="*/ 627 h 627"/>
              <a:gd name="T14" fmla="*/ 432 w 567"/>
              <a:gd name="T15" fmla="*/ 363 h 627"/>
              <a:gd name="T16" fmla="*/ 283 w 567"/>
              <a:gd name="T17" fmla="*/ 215 h 627"/>
              <a:gd name="T18" fmla="*/ 135 w 567"/>
              <a:gd name="T19" fmla="*/ 363 h 627"/>
              <a:gd name="T20" fmla="*/ 135 w 567"/>
              <a:gd name="T21" fmla="*/ 627 h 627"/>
              <a:gd name="T22" fmla="*/ 111 w 567"/>
              <a:gd name="T23" fmla="*/ 363 h 627"/>
              <a:gd name="T24" fmla="*/ 111 w 567"/>
              <a:gd name="T25" fmla="*/ 568 h 627"/>
              <a:gd name="T26" fmla="*/ 0 w 567"/>
              <a:gd name="T27" fmla="*/ 568 h 627"/>
              <a:gd name="T28" fmla="*/ 0 w 567"/>
              <a:gd name="T29" fmla="*/ 383 h 627"/>
              <a:gd name="T30" fmla="*/ 102 w 567"/>
              <a:gd name="T31" fmla="*/ 281 h 627"/>
              <a:gd name="T32" fmla="*/ 131 w 567"/>
              <a:gd name="T33" fmla="*/ 285 h 627"/>
              <a:gd name="T34" fmla="*/ 111 w 567"/>
              <a:gd name="T35" fmla="*/ 363 h 627"/>
              <a:gd name="T36" fmla="*/ 567 w 567"/>
              <a:gd name="T37" fmla="*/ 568 h 627"/>
              <a:gd name="T38" fmla="*/ 455 w 567"/>
              <a:gd name="T39" fmla="*/ 568 h 627"/>
              <a:gd name="T40" fmla="*/ 455 w 567"/>
              <a:gd name="T41" fmla="*/ 363 h 627"/>
              <a:gd name="T42" fmla="*/ 436 w 567"/>
              <a:gd name="T43" fmla="*/ 285 h 627"/>
              <a:gd name="T44" fmla="*/ 465 w 567"/>
              <a:gd name="T45" fmla="*/ 281 h 627"/>
              <a:gd name="T46" fmla="*/ 567 w 567"/>
              <a:gd name="T47" fmla="*/ 383 h 627"/>
              <a:gd name="T48" fmla="*/ 567 w 567"/>
              <a:gd name="T49" fmla="*/ 568 h 627"/>
              <a:gd name="T50" fmla="*/ 283 w 567"/>
              <a:gd name="T51" fmla="*/ 0 h 627"/>
              <a:gd name="T52" fmla="*/ 189 w 567"/>
              <a:gd name="T53" fmla="*/ 94 h 627"/>
              <a:gd name="T54" fmla="*/ 283 w 567"/>
              <a:gd name="T55" fmla="*/ 189 h 627"/>
              <a:gd name="T56" fmla="*/ 378 w 567"/>
              <a:gd name="T57" fmla="*/ 94 h 627"/>
              <a:gd name="T58" fmla="*/ 283 w 567"/>
              <a:gd name="T59" fmla="*/ 0 h 627"/>
              <a:gd name="T60" fmla="*/ 102 w 567"/>
              <a:gd name="T61" fmla="*/ 128 h 627"/>
              <a:gd name="T62" fmla="*/ 38 w 567"/>
              <a:gd name="T63" fmla="*/ 192 h 627"/>
              <a:gd name="T64" fmla="*/ 102 w 567"/>
              <a:gd name="T65" fmla="*/ 256 h 627"/>
              <a:gd name="T66" fmla="*/ 166 w 567"/>
              <a:gd name="T67" fmla="*/ 192 h 627"/>
              <a:gd name="T68" fmla="*/ 102 w 567"/>
              <a:gd name="T69" fmla="*/ 128 h 6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567" h="627">
                <a:moveTo>
                  <a:pt x="465" y="128"/>
                </a:moveTo>
                <a:cubicBezTo>
                  <a:pt x="430" y="128"/>
                  <a:pt x="401" y="157"/>
                  <a:pt x="401" y="192"/>
                </a:cubicBezTo>
                <a:cubicBezTo>
                  <a:pt x="401" y="227"/>
                  <a:pt x="430" y="256"/>
                  <a:pt x="465" y="256"/>
                </a:cubicBezTo>
                <a:cubicBezTo>
                  <a:pt x="500" y="256"/>
                  <a:pt x="529" y="227"/>
                  <a:pt x="529" y="192"/>
                </a:cubicBezTo>
                <a:cubicBezTo>
                  <a:pt x="529" y="157"/>
                  <a:pt x="500" y="128"/>
                  <a:pt x="465" y="128"/>
                </a:cubicBezTo>
                <a:close/>
                <a:moveTo>
                  <a:pt x="135" y="627"/>
                </a:moveTo>
                <a:lnTo>
                  <a:pt x="432" y="627"/>
                </a:lnTo>
                <a:lnTo>
                  <a:pt x="432" y="363"/>
                </a:lnTo>
                <a:cubicBezTo>
                  <a:pt x="432" y="281"/>
                  <a:pt x="365" y="215"/>
                  <a:pt x="283" y="215"/>
                </a:cubicBezTo>
                <a:cubicBezTo>
                  <a:pt x="201" y="215"/>
                  <a:pt x="135" y="281"/>
                  <a:pt x="135" y="363"/>
                </a:cubicBezTo>
                <a:lnTo>
                  <a:pt x="135" y="627"/>
                </a:lnTo>
                <a:close/>
                <a:moveTo>
                  <a:pt x="111" y="363"/>
                </a:moveTo>
                <a:lnTo>
                  <a:pt x="111" y="568"/>
                </a:lnTo>
                <a:lnTo>
                  <a:pt x="0" y="568"/>
                </a:lnTo>
                <a:lnTo>
                  <a:pt x="0" y="383"/>
                </a:lnTo>
                <a:cubicBezTo>
                  <a:pt x="0" y="327"/>
                  <a:pt x="46" y="281"/>
                  <a:pt x="102" y="281"/>
                </a:cubicBezTo>
                <a:cubicBezTo>
                  <a:pt x="112" y="281"/>
                  <a:pt x="122" y="283"/>
                  <a:pt x="131" y="285"/>
                </a:cubicBezTo>
                <a:cubicBezTo>
                  <a:pt x="119" y="309"/>
                  <a:pt x="111" y="335"/>
                  <a:pt x="111" y="363"/>
                </a:cubicBezTo>
                <a:close/>
                <a:moveTo>
                  <a:pt x="567" y="568"/>
                </a:moveTo>
                <a:lnTo>
                  <a:pt x="455" y="568"/>
                </a:lnTo>
                <a:lnTo>
                  <a:pt x="455" y="363"/>
                </a:lnTo>
                <a:cubicBezTo>
                  <a:pt x="455" y="335"/>
                  <a:pt x="448" y="309"/>
                  <a:pt x="436" y="285"/>
                </a:cubicBezTo>
                <a:cubicBezTo>
                  <a:pt x="445" y="283"/>
                  <a:pt x="455" y="281"/>
                  <a:pt x="465" y="281"/>
                </a:cubicBezTo>
                <a:cubicBezTo>
                  <a:pt x="521" y="281"/>
                  <a:pt x="567" y="327"/>
                  <a:pt x="567" y="383"/>
                </a:cubicBezTo>
                <a:lnTo>
                  <a:pt x="567" y="568"/>
                </a:lnTo>
                <a:close/>
                <a:moveTo>
                  <a:pt x="283" y="0"/>
                </a:moveTo>
                <a:cubicBezTo>
                  <a:pt x="231" y="0"/>
                  <a:pt x="189" y="42"/>
                  <a:pt x="189" y="94"/>
                </a:cubicBezTo>
                <a:cubicBezTo>
                  <a:pt x="189" y="147"/>
                  <a:pt x="231" y="189"/>
                  <a:pt x="283" y="189"/>
                </a:cubicBezTo>
                <a:cubicBezTo>
                  <a:pt x="336" y="189"/>
                  <a:pt x="378" y="147"/>
                  <a:pt x="378" y="94"/>
                </a:cubicBezTo>
                <a:cubicBezTo>
                  <a:pt x="378" y="42"/>
                  <a:pt x="336" y="0"/>
                  <a:pt x="283" y="0"/>
                </a:cubicBezTo>
                <a:close/>
                <a:moveTo>
                  <a:pt x="102" y="128"/>
                </a:moveTo>
                <a:cubicBezTo>
                  <a:pt x="67" y="128"/>
                  <a:pt x="38" y="157"/>
                  <a:pt x="38" y="192"/>
                </a:cubicBezTo>
                <a:cubicBezTo>
                  <a:pt x="38" y="227"/>
                  <a:pt x="67" y="256"/>
                  <a:pt x="102" y="256"/>
                </a:cubicBezTo>
                <a:cubicBezTo>
                  <a:pt x="137" y="256"/>
                  <a:pt x="166" y="227"/>
                  <a:pt x="166" y="192"/>
                </a:cubicBezTo>
                <a:cubicBezTo>
                  <a:pt x="166" y="157"/>
                  <a:pt x="137" y="128"/>
                  <a:pt x="102" y="128"/>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3" name="Freeform 22"/>
          <p:cNvSpPr>
            <a:spLocks noEditPoints="1"/>
          </p:cNvSpPr>
          <p:nvPr/>
        </p:nvSpPr>
        <p:spPr bwMode="auto">
          <a:xfrm>
            <a:off x="9382407" y="3591584"/>
            <a:ext cx="475290" cy="650109"/>
          </a:xfrm>
          <a:custGeom>
            <a:avLst/>
            <a:gdLst>
              <a:gd name="T0" fmla="*/ 347 w 456"/>
              <a:gd name="T1" fmla="*/ 273 h 625"/>
              <a:gd name="T2" fmla="*/ 106 w 456"/>
              <a:gd name="T3" fmla="*/ 273 h 625"/>
              <a:gd name="T4" fmla="*/ 106 w 456"/>
              <a:gd name="T5" fmla="*/ 189 h 625"/>
              <a:gd name="T6" fmla="*/ 226 w 456"/>
              <a:gd name="T7" fmla="*/ 69 h 625"/>
              <a:gd name="T8" fmla="*/ 347 w 456"/>
              <a:gd name="T9" fmla="*/ 189 h 625"/>
              <a:gd name="T10" fmla="*/ 347 w 456"/>
              <a:gd name="T11" fmla="*/ 273 h 625"/>
              <a:gd name="T12" fmla="*/ 271 w 456"/>
              <a:gd name="T13" fmla="*/ 455 h 625"/>
              <a:gd name="T14" fmla="*/ 271 w 456"/>
              <a:gd name="T15" fmla="*/ 530 h 625"/>
              <a:gd name="T16" fmla="*/ 236 w 456"/>
              <a:gd name="T17" fmla="*/ 565 h 625"/>
              <a:gd name="T18" fmla="*/ 201 w 456"/>
              <a:gd name="T19" fmla="*/ 530 h 625"/>
              <a:gd name="T20" fmla="*/ 201 w 456"/>
              <a:gd name="T21" fmla="*/ 455 h 625"/>
              <a:gd name="T22" fmla="*/ 180 w 456"/>
              <a:gd name="T23" fmla="*/ 413 h 625"/>
              <a:gd name="T24" fmla="*/ 236 w 456"/>
              <a:gd name="T25" fmla="*/ 358 h 625"/>
              <a:gd name="T26" fmla="*/ 291 w 456"/>
              <a:gd name="T27" fmla="*/ 413 h 625"/>
              <a:gd name="T28" fmla="*/ 271 w 456"/>
              <a:gd name="T29" fmla="*/ 455 h 625"/>
              <a:gd name="T30" fmla="*/ 415 w 456"/>
              <a:gd name="T31" fmla="*/ 273 h 625"/>
              <a:gd name="T32" fmla="*/ 415 w 456"/>
              <a:gd name="T33" fmla="*/ 189 h 625"/>
              <a:gd name="T34" fmla="*/ 226 w 456"/>
              <a:gd name="T35" fmla="*/ 0 h 625"/>
              <a:gd name="T36" fmla="*/ 37 w 456"/>
              <a:gd name="T37" fmla="*/ 189 h 625"/>
              <a:gd name="T38" fmla="*/ 37 w 456"/>
              <a:gd name="T39" fmla="*/ 273 h 625"/>
              <a:gd name="T40" fmla="*/ 0 w 456"/>
              <a:gd name="T41" fmla="*/ 273 h 625"/>
              <a:gd name="T42" fmla="*/ 0 w 456"/>
              <a:gd name="T43" fmla="*/ 625 h 625"/>
              <a:gd name="T44" fmla="*/ 456 w 456"/>
              <a:gd name="T45" fmla="*/ 625 h 625"/>
              <a:gd name="T46" fmla="*/ 456 w 456"/>
              <a:gd name="T47" fmla="*/ 273 h 625"/>
              <a:gd name="T48" fmla="*/ 415 w 456"/>
              <a:gd name="T49" fmla="*/ 273 h 6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456" h="625">
                <a:moveTo>
                  <a:pt x="347" y="273"/>
                </a:moveTo>
                <a:lnTo>
                  <a:pt x="106" y="273"/>
                </a:lnTo>
                <a:lnTo>
                  <a:pt x="106" y="189"/>
                </a:lnTo>
                <a:cubicBezTo>
                  <a:pt x="106" y="123"/>
                  <a:pt x="160" y="69"/>
                  <a:pt x="226" y="69"/>
                </a:cubicBezTo>
                <a:cubicBezTo>
                  <a:pt x="293" y="69"/>
                  <a:pt x="347" y="123"/>
                  <a:pt x="347" y="189"/>
                </a:cubicBezTo>
                <a:lnTo>
                  <a:pt x="347" y="273"/>
                </a:lnTo>
                <a:close/>
                <a:moveTo>
                  <a:pt x="271" y="455"/>
                </a:moveTo>
                <a:lnTo>
                  <a:pt x="271" y="530"/>
                </a:lnTo>
                <a:cubicBezTo>
                  <a:pt x="271" y="549"/>
                  <a:pt x="255" y="565"/>
                  <a:pt x="236" y="565"/>
                </a:cubicBezTo>
                <a:cubicBezTo>
                  <a:pt x="216" y="565"/>
                  <a:pt x="201" y="549"/>
                  <a:pt x="201" y="530"/>
                </a:cubicBezTo>
                <a:lnTo>
                  <a:pt x="201" y="455"/>
                </a:lnTo>
                <a:cubicBezTo>
                  <a:pt x="188" y="445"/>
                  <a:pt x="180" y="430"/>
                  <a:pt x="180" y="413"/>
                </a:cubicBezTo>
                <a:cubicBezTo>
                  <a:pt x="180" y="382"/>
                  <a:pt x="205" y="358"/>
                  <a:pt x="236" y="358"/>
                </a:cubicBezTo>
                <a:cubicBezTo>
                  <a:pt x="266" y="358"/>
                  <a:pt x="291" y="382"/>
                  <a:pt x="291" y="413"/>
                </a:cubicBezTo>
                <a:cubicBezTo>
                  <a:pt x="291" y="430"/>
                  <a:pt x="283" y="445"/>
                  <a:pt x="271" y="455"/>
                </a:cubicBezTo>
                <a:close/>
                <a:moveTo>
                  <a:pt x="415" y="273"/>
                </a:moveTo>
                <a:lnTo>
                  <a:pt x="415" y="189"/>
                </a:lnTo>
                <a:cubicBezTo>
                  <a:pt x="415" y="85"/>
                  <a:pt x="331" y="0"/>
                  <a:pt x="226" y="0"/>
                </a:cubicBezTo>
                <a:cubicBezTo>
                  <a:pt x="122" y="0"/>
                  <a:pt x="37" y="85"/>
                  <a:pt x="37" y="189"/>
                </a:cubicBezTo>
                <a:lnTo>
                  <a:pt x="37" y="273"/>
                </a:lnTo>
                <a:lnTo>
                  <a:pt x="0" y="273"/>
                </a:lnTo>
                <a:lnTo>
                  <a:pt x="0" y="625"/>
                </a:lnTo>
                <a:lnTo>
                  <a:pt x="456" y="625"/>
                </a:lnTo>
                <a:lnTo>
                  <a:pt x="456" y="273"/>
                </a:lnTo>
                <a:lnTo>
                  <a:pt x="415" y="273"/>
                </a:ln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4" name="Freeform 23"/>
          <p:cNvSpPr>
            <a:spLocks noEditPoints="1"/>
          </p:cNvSpPr>
          <p:nvPr/>
        </p:nvSpPr>
        <p:spPr bwMode="auto">
          <a:xfrm>
            <a:off x="2271159" y="3572828"/>
            <a:ext cx="573627" cy="742982"/>
          </a:xfrm>
          <a:custGeom>
            <a:avLst/>
            <a:gdLst>
              <a:gd name="T0" fmla="*/ 277 w 553"/>
              <a:gd name="T1" fmla="*/ 0 h 710"/>
              <a:gd name="T2" fmla="*/ 437 w 553"/>
              <a:gd name="T3" fmla="*/ 161 h 710"/>
              <a:gd name="T4" fmla="*/ 277 w 553"/>
              <a:gd name="T5" fmla="*/ 322 h 710"/>
              <a:gd name="T6" fmla="*/ 116 w 553"/>
              <a:gd name="T7" fmla="*/ 161 h 710"/>
              <a:gd name="T8" fmla="*/ 277 w 553"/>
              <a:gd name="T9" fmla="*/ 0 h 710"/>
              <a:gd name="T10" fmla="*/ 277 w 553"/>
              <a:gd name="T11" fmla="*/ 390 h 710"/>
              <a:gd name="T12" fmla="*/ 277 w 553"/>
              <a:gd name="T13" fmla="*/ 390 h 710"/>
              <a:gd name="T14" fmla="*/ 298 w 553"/>
              <a:gd name="T15" fmla="*/ 410 h 710"/>
              <a:gd name="T16" fmla="*/ 312 w 553"/>
              <a:gd name="T17" fmla="*/ 601 h 710"/>
              <a:gd name="T18" fmla="*/ 339 w 553"/>
              <a:gd name="T19" fmla="*/ 601 h 710"/>
              <a:gd name="T20" fmla="*/ 403 w 553"/>
              <a:gd name="T21" fmla="*/ 361 h 710"/>
              <a:gd name="T22" fmla="*/ 553 w 553"/>
              <a:gd name="T23" fmla="*/ 553 h 710"/>
              <a:gd name="T24" fmla="*/ 553 w 553"/>
              <a:gd name="T25" fmla="*/ 710 h 710"/>
              <a:gd name="T26" fmla="*/ 0 w 553"/>
              <a:gd name="T27" fmla="*/ 710 h 710"/>
              <a:gd name="T28" fmla="*/ 0 w 553"/>
              <a:gd name="T29" fmla="*/ 553 h 710"/>
              <a:gd name="T30" fmla="*/ 150 w 553"/>
              <a:gd name="T31" fmla="*/ 361 h 710"/>
              <a:gd name="T32" fmla="*/ 215 w 553"/>
              <a:gd name="T33" fmla="*/ 601 h 710"/>
              <a:gd name="T34" fmla="*/ 241 w 553"/>
              <a:gd name="T35" fmla="*/ 601 h 710"/>
              <a:gd name="T36" fmla="*/ 255 w 553"/>
              <a:gd name="T37" fmla="*/ 410 h 710"/>
              <a:gd name="T38" fmla="*/ 277 w 553"/>
              <a:gd name="T39" fmla="*/ 390 h 7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553" h="710">
                <a:moveTo>
                  <a:pt x="277" y="0"/>
                </a:moveTo>
                <a:cubicBezTo>
                  <a:pt x="365" y="0"/>
                  <a:pt x="437" y="72"/>
                  <a:pt x="437" y="161"/>
                </a:cubicBezTo>
                <a:cubicBezTo>
                  <a:pt x="437" y="250"/>
                  <a:pt x="365" y="322"/>
                  <a:pt x="277" y="322"/>
                </a:cubicBezTo>
                <a:cubicBezTo>
                  <a:pt x="188" y="322"/>
                  <a:pt x="116" y="250"/>
                  <a:pt x="116" y="161"/>
                </a:cubicBezTo>
                <a:cubicBezTo>
                  <a:pt x="116" y="72"/>
                  <a:pt x="188" y="0"/>
                  <a:pt x="277" y="0"/>
                </a:cubicBezTo>
                <a:close/>
                <a:moveTo>
                  <a:pt x="277" y="390"/>
                </a:moveTo>
                <a:lnTo>
                  <a:pt x="277" y="390"/>
                </a:lnTo>
                <a:cubicBezTo>
                  <a:pt x="288" y="390"/>
                  <a:pt x="297" y="399"/>
                  <a:pt x="298" y="410"/>
                </a:cubicBezTo>
                <a:lnTo>
                  <a:pt x="312" y="601"/>
                </a:lnTo>
                <a:lnTo>
                  <a:pt x="339" y="601"/>
                </a:lnTo>
                <a:lnTo>
                  <a:pt x="403" y="361"/>
                </a:lnTo>
                <a:cubicBezTo>
                  <a:pt x="489" y="382"/>
                  <a:pt x="553" y="461"/>
                  <a:pt x="553" y="553"/>
                </a:cubicBezTo>
                <a:lnTo>
                  <a:pt x="553" y="710"/>
                </a:lnTo>
                <a:lnTo>
                  <a:pt x="0" y="710"/>
                </a:lnTo>
                <a:lnTo>
                  <a:pt x="0" y="553"/>
                </a:lnTo>
                <a:cubicBezTo>
                  <a:pt x="0" y="461"/>
                  <a:pt x="64" y="382"/>
                  <a:pt x="150" y="361"/>
                </a:cubicBezTo>
                <a:lnTo>
                  <a:pt x="215" y="601"/>
                </a:lnTo>
                <a:lnTo>
                  <a:pt x="241" y="601"/>
                </a:lnTo>
                <a:lnTo>
                  <a:pt x="255" y="410"/>
                </a:lnTo>
                <a:cubicBezTo>
                  <a:pt x="256" y="399"/>
                  <a:pt x="265" y="390"/>
                  <a:pt x="277" y="390"/>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Tree>
    <p:extLst>
      <p:ext uri="{BB962C8B-B14F-4D97-AF65-F5344CB8AC3E}">
        <p14:creationId xmlns:p14="http://schemas.microsoft.com/office/powerpoint/2010/main" val="3033354254"/>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25</a:t>
            </a:r>
            <a:endParaRPr lang="en-US" sz="900" dirty="0">
              <a:solidFill>
                <a:schemeClr val="bg1"/>
              </a:solidFill>
              <a:latin typeface="Montserrat" panose="00000500000000000000" pitchFamily="50" charset="0"/>
            </a:endParaRPr>
          </a:p>
        </p:txBody>
      </p:sp>
      <p:sp>
        <p:nvSpPr>
          <p:cNvPr id="4" name="Rectangle 3"/>
          <p:cNvSpPr/>
          <p:nvPr/>
        </p:nvSpPr>
        <p:spPr>
          <a:xfrm>
            <a:off x="0" y="0"/>
            <a:ext cx="12192000" cy="2017486"/>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Rectangle 4"/>
          <p:cNvSpPr/>
          <p:nvPr/>
        </p:nvSpPr>
        <p:spPr>
          <a:xfrm>
            <a:off x="2801654" y="728653"/>
            <a:ext cx="6580753" cy="954107"/>
          </a:xfrm>
          <a:prstGeom prst="rect">
            <a:avLst/>
          </a:prstGeom>
        </p:spPr>
        <p:txBody>
          <a:bodyPr wrap="square">
            <a:spAutoFit/>
          </a:bodyPr>
          <a:lstStyle/>
          <a:p>
            <a:pPr algn="ctr"/>
            <a:r>
              <a:rPr lang="id-ID" sz="2800" spc="300" dirty="0" smtClean="0">
                <a:solidFill>
                  <a:schemeClr val="bg1"/>
                </a:solidFill>
                <a:latin typeface="Montserrat" panose="00000500000000000000" pitchFamily="50" charset="0"/>
              </a:rPr>
              <a:t>WRITE SOMETHING ABOUT MULTIPURPOSE SLIDE</a:t>
            </a:r>
            <a:endParaRPr lang="en-US" sz="2800" spc="300" dirty="0">
              <a:solidFill>
                <a:schemeClr val="bg1"/>
              </a:solidFill>
              <a:latin typeface="Montserrat" panose="00000500000000000000" pitchFamily="50" charset="0"/>
            </a:endParaRPr>
          </a:p>
        </p:txBody>
      </p:sp>
      <p:sp>
        <p:nvSpPr>
          <p:cNvPr id="6" name="TextBox 5"/>
          <p:cNvSpPr txBox="1"/>
          <p:nvPr/>
        </p:nvSpPr>
        <p:spPr>
          <a:xfrm>
            <a:off x="4216855" y="272145"/>
            <a:ext cx="3701143" cy="246221"/>
          </a:xfrm>
          <a:prstGeom prst="rect">
            <a:avLst/>
          </a:prstGeom>
          <a:noFill/>
        </p:spPr>
        <p:txBody>
          <a:bodyPr wrap="square" rtlCol="0">
            <a:spAutoFit/>
          </a:bodyPr>
          <a:lstStyle/>
          <a:p>
            <a:pPr algn="ctr"/>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7" name="Freeform 259"/>
          <p:cNvSpPr>
            <a:spLocks/>
          </p:cNvSpPr>
          <p:nvPr/>
        </p:nvSpPr>
        <p:spPr bwMode="auto">
          <a:xfrm>
            <a:off x="984951" y="2690673"/>
            <a:ext cx="453986" cy="414219"/>
          </a:xfrm>
          <a:custGeom>
            <a:avLst/>
            <a:gdLst>
              <a:gd name="T0" fmla="*/ 610 w 719"/>
              <a:gd name="T1" fmla="*/ 48 h 657"/>
              <a:gd name="T2" fmla="*/ 210 w 719"/>
              <a:gd name="T3" fmla="*/ 454 h 657"/>
              <a:gd name="T4" fmla="*/ 115 w 719"/>
              <a:gd name="T5" fmla="*/ 359 h 657"/>
              <a:gd name="T6" fmla="*/ 57 w 719"/>
              <a:gd name="T7" fmla="*/ 331 h 657"/>
              <a:gd name="T8" fmla="*/ 22 w 719"/>
              <a:gd name="T9" fmla="*/ 382 h 657"/>
              <a:gd name="T10" fmla="*/ 42 w 719"/>
              <a:gd name="T11" fmla="*/ 467 h 657"/>
              <a:gd name="T12" fmla="*/ 195 w 719"/>
              <a:gd name="T13" fmla="*/ 644 h 657"/>
              <a:gd name="T14" fmla="*/ 268 w 719"/>
              <a:gd name="T15" fmla="*/ 620 h 657"/>
              <a:gd name="T16" fmla="*/ 287 w 719"/>
              <a:gd name="T17" fmla="*/ 597 h 657"/>
              <a:gd name="T18" fmla="*/ 287 w 719"/>
              <a:gd name="T19" fmla="*/ 597 h 657"/>
              <a:gd name="T20" fmla="*/ 643 w 719"/>
              <a:gd name="T21" fmla="*/ 88 h 657"/>
              <a:gd name="T22" fmla="*/ 610 w 719"/>
              <a:gd name="T23" fmla="*/ 48 h 6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19" h="657">
                <a:moveTo>
                  <a:pt x="610" y="48"/>
                </a:moveTo>
                <a:cubicBezTo>
                  <a:pt x="563" y="71"/>
                  <a:pt x="334" y="332"/>
                  <a:pt x="210" y="454"/>
                </a:cubicBezTo>
                <a:lnTo>
                  <a:pt x="115" y="359"/>
                </a:lnTo>
                <a:cubicBezTo>
                  <a:pt x="104" y="346"/>
                  <a:pt x="80" y="304"/>
                  <a:pt x="57" y="331"/>
                </a:cubicBezTo>
                <a:lnTo>
                  <a:pt x="22" y="382"/>
                </a:lnTo>
                <a:cubicBezTo>
                  <a:pt x="0" y="409"/>
                  <a:pt x="24" y="453"/>
                  <a:pt x="42" y="467"/>
                </a:cubicBezTo>
                <a:lnTo>
                  <a:pt x="195" y="644"/>
                </a:lnTo>
                <a:cubicBezTo>
                  <a:pt x="212" y="657"/>
                  <a:pt x="245" y="647"/>
                  <a:pt x="268" y="620"/>
                </a:cubicBezTo>
                <a:lnTo>
                  <a:pt x="287" y="597"/>
                </a:lnTo>
                <a:lnTo>
                  <a:pt x="287" y="597"/>
                </a:lnTo>
                <a:lnTo>
                  <a:pt x="643" y="88"/>
                </a:lnTo>
                <a:cubicBezTo>
                  <a:pt x="666" y="61"/>
                  <a:pt x="719" y="0"/>
                  <a:pt x="610" y="48"/>
                </a:cubicBez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8" name="TextBox 7"/>
          <p:cNvSpPr txBox="1"/>
          <p:nvPr/>
        </p:nvSpPr>
        <p:spPr>
          <a:xfrm>
            <a:off x="1757170" y="2256545"/>
            <a:ext cx="3701143" cy="246221"/>
          </a:xfrm>
          <a:prstGeom prst="rect">
            <a:avLst/>
          </a:prstGeom>
          <a:noFill/>
        </p:spPr>
        <p:txBody>
          <a:bodyPr wrap="square" rtlCol="0">
            <a:spAutoFit/>
          </a:bodyPr>
          <a:lstStyle/>
          <a:p>
            <a:r>
              <a:rPr lang="id-ID" sz="1000" b="1" spc="300" dirty="0" smtClean="0">
                <a:solidFill>
                  <a:srgbClr val="010101"/>
                </a:solidFill>
                <a:latin typeface="Montserrat" panose="00000500000000000000" pitchFamily="50" charset="0"/>
              </a:rPr>
              <a:t>WRITE SAMPLE TEXT HERE</a:t>
            </a:r>
            <a:endParaRPr lang="en-US" sz="1000" b="1" spc="300" dirty="0">
              <a:solidFill>
                <a:srgbClr val="010101"/>
              </a:solidFill>
              <a:latin typeface="Montserrat" panose="00000500000000000000" pitchFamily="50" charset="0"/>
            </a:endParaRPr>
          </a:p>
        </p:txBody>
      </p:sp>
      <p:sp>
        <p:nvSpPr>
          <p:cNvPr id="9" name="Rectangle 8"/>
          <p:cNvSpPr/>
          <p:nvPr/>
        </p:nvSpPr>
        <p:spPr>
          <a:xfrm>
            <a:off x="1757171" y="2504728"/>
            <a:ext cx="4047602"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a:t>
            </a:r>
          </a:p>
        </p:txBody>
      </p:sp>
      <p:sp>
        <p:nvSpPr>
          <p:cNvPr id="10" name="Freeform 259"/>
          <p:cNvSpPr>
            <a:spLocks/>
          </p:cNvSpPr>
          <p:nvPr/>
        </p:nvSpPr>
        <p:spPr bwMode="auto">
          <a:xfrm>
            <a:off x="6387227" y="2690673"/>
            <a:ext cx="453986" cy="414219"/>
          </a:xfrm>
          <a:custGeom>
            <a:avLst/>
            <a:gdLst>
              <a:gd name="T0" fmla="*/ 610 w 719"/>
              <a:gd name="T1" fmla="*/ 48 h 657"/>
              <a:gd name="T2" fmla="*/ 210 w 719"/>
              <a:gd name="T3" fmla="*/ 454 h 657"/>
              <a:gd name="T4" fmla="*/ 115 w 719"/>
              <a:gd name="T5" fmla="*/ 359 h 657"/>
              <a:gd name="T6" fmla="*/ 57 w 719"/>
              <a:gd name="T7" fmla="*/ 331 h 657"/>
              <a:gd name="T8" fmla="*/ 22 w 719"/>
              <a:gd name="T9" fmla="*/ 382 h 657"/>
              <a:gd name="T10" fmla="*/ 42 w 719"/>
              <a:gd name="T11" fmla="*/ 467 h 657"/>
              <a:gd name="T12" fmla="*/ 195 w 719"/>
              <a:gd name="T13" fmla="*/ 644 h 657"/>
              <a:gd name="T14" fmla="*/ 268 w 719"/>
              <a:gd name="T15" fmla="*/ 620 h 657"/>
              <a:gd name="T16" fmla="*/ 287 w 719"/>
              <a:gd name="T17" fmla="*/ 597 h 657"/>
              <a:gd name="T18" fmla="*/ 287 w 719"/>
              <a:gd name="T19" fmla="*/ 597 h 657"/>
              <a:gd name="T20" fmla="*/ 643 w 719"/>
              <a:gd name="T21" fmla="*/ 88 h 657"/>
              <a:gd name="T22" fmla="*/ 610 w 719"/>
              <a:gd name="T23" fmla="*/ 48 h 6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19" h="657">
                <a:moveTo>
                  <a:pt x="610" y="48"/>
                </a:moveTo>
                <a:cubicBezTo>
                  <a:pt x="563" y="71"/>
                  <a:pt x="334" y="332"/>
                  <a:pt x="210" y="454"/>
                </a:cubicBezTo>
                <a:lnTo>
                  <a:pt x="115" y="359"/>
                </a:lnTo>
                <a:cubicBezTo>
                  <a:pt x="104" y="346"/>
                  <a:pt x="80" y="304"/>
                  <a:pt x="57" y="331"/>
                </a:cubicBezTo>
                <a:lnTo>
                  <a:pt x="22" y="382"/>
                </a:lnTo>
                <a:cubicBezTo>
                  <a:pt x="0" y="409"/>
                  <a:pt x="24" y="453"/>
                  <a:pt x="42" y="467"/>
                </a:cubicBezTo>
                <a:lnTo>
                  <a:pt x="195" y="644"/>
                </a:lnTo>
                <a:cubicBezTo>
                  <a:pt x="212" y="657"/>
                  <a:pt x="245" y="647"/>
                  <a:pt x="268" y="620"/>
                </a:cubicBezTo>
                <a:lnTo>
                  <a:pt x="287" y="597"/>
                </a:lnTo>
                <a:lnTo>
                  <a:pt x="287" y="597"/>
                </a:lnTo>
                <a:lnTo>
                  <a:pt x="643" y="88"/>
                </a:lnTo>
                <a:cubicBezTo>
                  <a:pt x="666" y="61"/>
                  <a:pt x="719" y="0"/>
                  <a:pt x="610" y="48"/>
                </a:cubicBez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11" name="TextBox 10"/>
          <p:cNvSpPr txBox="1"/>
          <p:nvPr/>
        </p:nvSpPr>
        <p:spPr>
          <a:xfrm>
            <a:off x="7159446" y="2256545"/>
            <a:ext cx="3701143" cy="246221"/>
          </a:xfrm>
          <a:prstGeom prst="rect">
            <a:avLst/>
          </a:prstGeom>
          <a:noFill/>
        </p:spPr>
        <p:txBody>
          <a:bodyPr wrap="square" rtlCol="0">
            <a:spAutoFit/>
          </a:bodyPr>
          <a:lstStyle/>
          <a:p>
            <a:r>
              <a:rPr lang="id-ID" sz="1000" b="1" spc="300" dirty="0" smtClean="0">
                <a:solidFill>
                  <a:srgbClr val="010101"/>
                </a:solidFill>
                <a:latin typeface="Montserrat" panose="00000500000000000000" pitchFamily="50" charset="0"/>
              </a:rPr>
              <a:t>WRITE SAMPLE TEXT HERE</a:t>
            </a:r>
            <a:endParaRPr lang="en-US" sz="1000" b="1" spc="300" dirty="0">
              <a:solidFill>
                <a:srgbClr val="010101"/>
              </a:solidFill>
              <a:latin typeface="Montserrat" panose="00000500000000000000" pitchFamily="50" charset="0"/>
            </a:endParaRPr>
          </a:p>
        </p:txBody>
      </p:sp>
      <p:sp>
        <p:nvSpPr>
          <p:cNvPr id="12" name="Rectangle 11"/>
          <p:cNvSpPr/>
          <p:nvPr/>
        </p:nvSpPr>
        <p:spPr>
          <a:xfrm>
            <a:off x="7159447" y="2504728"/>
            <a:ext cx="4047602"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a:t>
            </a:r>
          </a:p>
        </p:txBody>
      </p:sp>
      <p:sp>
        <p:nvSpPr>
          <p:cNvPr id="13" name="TextBox 12"/>
          <p:cNvSpPr txBox="1"/>
          <p:nvPr/>
        </p:nvSpPr>
        <p:spPr>
          <a:xfrm>
            <a:off x="1757170" y="3695144"/>
            <a:ext cx="3701143" cy="246221"/>
          </a:xfrm>
          <a:prstGeom prst="rect">
            <a:avLst/>
          </a:prstGeom>
          <a:noFill/>
        </p:spPr>
        <p:txBody>
          <a:bodyPr wrap="square" rtlCol="0">
            <a:spAutoFit/>
          </a:bodyPr>
          <a:lstStyle/>
          <a:p>
            <a:r>
              <a:rPr lang="id-ID" sz="1000" b="1" spc="300" dirty="0" smtClean="0">
                <a:solidFill>
                  <a:srgbClr val="010101"/>
                </a:solidFill>
                <a:latin typeface="Montserrat" panose="00000500000000000000" pitchFamily="50" charset="0"/>
              </a:rPr>
              <a:t>WRITE SAMPLE TEXT HERE</a:t>
            </a:r>
            <a:endParaRPr lang="en-US" sz="1000" b="1" spc="300" dirty="0">
              <a:solidFill>
                <a:srgbClr val="010101"/>
              </a:solidFill>
              <a:latin typeface="Montserrat" panose="00000500000000000000" pitchFamily="50" charset="0"/>
            </a:endParaRPr>
          </a:p>
        </p:txBody>
      </p:sp>
      <p:sp>
        <p:nvSpPr>
          <p:cNvPr id="14" name="Rectangle 13"/>
          <p:cNvSpPr/>
          <p:nvPr/>
        </p:nvSpPr>
        <p:spPr>
          <a:xfrm>
            <a:off x="1757171" y="3943327"/>
            <a:ext cx="4047602"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a:t>
            </a:r>
          </a:p>
        </p:txBody>
      </p:sp>
      <p:sp>
        <p:nvSpPr>
          <p:cNvPr id="15" name="Freeform 259"/>
          <p:cNvSpPr>
            <a:spLocks/>
          </p:cNvSpPr>
          <p:nvPr/>
        </p:nvSpPr>
        <p:spPr bwMode="auto">
          <a:xfrm>
            <a:off x="6387227" y="4129272"/>
            <a:ext cx="453986" cy="414219"/>
          </a:xfrm>
          <a:custGeom>
            <a:avLst/>
            <a:gdLst>
              <a:gd name="T0" fmla="*/ 610 w 719"/>
              <a:gd name="T1" fmla="*/ 48 h 657"/>
              <a:gd name="T2" fmla="*/ 210 w 719"/>
              <a:gd name="T3" fmla="*/ 454 h 657"/>
              <a:gd name="T4" fmla="*/ 115 w 719"/>
              <a:gd name="T5" fmla="*/ 359 h 657"/>
              <a:gd name="T6" fmla="*/ 57 w 719"/>
              <a:gd name="T7" fmla="*/ 331 h 657"/>
              <a:gd name="T8" fmla="*/ 22 w 719"/>
              <a:gd name="T9" fmla="*/ 382 h 657"/>
              <a:gd name="T10" fmla="*/ 42 w 719"/>
              <a:gd name="T11" fmla="*/ 467 h 657"/>
              <a:gd name="T12" fmla="*/ 195 w 719"/>
              <a:gd name="T13" fmla="*/ 644 h 657"/>
              <a:gd name="T14" fmla="*/ 268 w 719"/>
              <a:gd name="T15" fmla="*/ 620 h 657"/>
              <a:gd name="T16" fmla="*/ 287 w 719"/>
              <a:gd name="T17" fmla="*/ 597 h 657"/>
              <a:gd name="T18" fmla="*/ 287 w 719"/>
              <a:gd name="T19" fmla="*/ 597 h 657"/>
              <a:gd name="T20" fmla="*/ 643 w 719"/>
              <a:gd name="T21" fmla="*/ 88 h 657"/>
              <a:gd name="T22" fmla="*/ 610 w 719"/>
              <a:gd name="T23" fmla="*/ 48 h 6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19" h="657">
                <a:moveTo>
                  <a:pt x="610" y="48"/>
                </a:moveTo>
                <a:cubicBezTo>
                  <a:pt x="563" y="71"/>
                  <a:pt x="334" y="332"/>
                  <a:pt x="210" y="454"/>
                </a:cubicBezTo>
                <a:lnTo>
                  <a:pt x="115" y="359"/>
                </a:lnTo>
                <a:cubicBezTo>
                  <a:pt x="104" y="346"/>
                  <a:pt x="80" y="304"/>
                  <a:pt x="57" y="331"/>
                </a:cubicBezTo>
                <a:lnTo>
                  <a:pt x="22" y="382"/>
                </a:lnTo>
                <a:cubicBezTo>
                  <a:pt x="0" y="409"/>
                  <a:pt x="24" y="453"/>
                  <a:pt x="42" y="467"/>
                </a:cubicBezTo>
                <a:lnTo>
                  <a:pt x="195" y="644"/>
                </a:lnTo>
                <a:cubicBezTo>
                  <a:pt x="212" y="657"/>
                  <a:pt x="245" y="647"/>
                  <a:pt x="268" y="620"/>
                </a:cubicBezTo>
                <a:lnTo>
                  <a:pt x="287" y="597"/>
                </a:lnTo>
                <a:lnTo>
                  <a:pt x="287" y="597"/>
                </a:lnTo>
                <a:lnTo>
                  <a:pt x="643" y="88"/>
                </a:lnTo>
                <a:cubicBezTo>
                  <a:pt x="666" y="61"/>
                  <a:pt x="719" y="0"/>
                  <a:pt x="610" y="48"/>
                </a:cubicBez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16" name="TextBox 15"/>
          <p:cNvSpPr txBox="1"/>
          <p:nvPr/>
        </p:nvSpPr>
        <p:spPr>
          <a:xfrm>
            <a:off x="7159446" y="3695144"/>
            <a:ext cx="3701143" cy="246221"/>
          </a:xfrm>
          <a:prstGeom prst="rect">
            <a:avLst/>
          </a:prstGeom>
          <a:noFill/>
        </p:spPr>
        <p:txBody>
          <a:bodyPr wrap="square" rtlCol="0">
            <a:spAutoFit/>
          </a:bodyPr>
          <a:lstStyle/>
          <a:p>
            <a:r>
              <a:rPr lang="id-ID" sz="1000" b="1" spc="300" dirty="0" smtClean="0">
                <a:solidFill>
                  <a:srgbClr val="010101"/>
                </a:solidFill>
                <a:latin typeface="Montserrat" panose="00000500000000000000" pitchFamily="50" charset="0"/>
              </a:rPr>
              <a:t>WRITE SAMPLE TEXT HERE</a:t>
            </a:r>
            <a:endParaRPr lang="en-US" sz="1000" b="1" spc="300" dirty="0">
              <a:solidFill>
                <a:srgbClr val="010101"/>
              </a:solidFill>
              <a:latin typeface="Montserrat" panose="00000500000000000000" pitchFamily="50" charset="0"/>
            </a:endParaRPr>
          </a:p>
        </p:txBody>
      </p:sp>
      <p:sp>
        <p:nvSpPr>
          <p:cNvPr id="17" name="Rectangle 16"/>
          <p:cNvSpPr/>
          <p:nvPr/>
        </p:nvSpPr>
        <p:spPr>
          <a:xfrm>
            <a:off x="7159447" y="3943327"/>
            <a:ext cx="4047602"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a:t>
            </a:r>
          </a:p>
        </p:txBody>
      </p:sp>
      <p:sp>
        <p:nvSpPr>
          <p:cNvPr id="18" name="Freeform 259"/>
          <p:cNvSpPr>
            <a:spLocks/>
          </p:cNvSpPr>
          <p:nvPr/>
        </p:nvSpPr>
        <p:spPr bwMode="auto">
          <a:xfrm>
            <a:off x="984951" y="4129271"/>
            <a:ext cx="453986" cy="414219"/>
          </a:xfrm>
          <a:custGeom>
            <a:avLst/>
            <a:gdLst>
              <a:gd name="T0" fmla="*/ 610 w 719"/>
              <a:gd name="T1" fmla="*/ 48 h 657"/>
              <a:gd name="T2" fmla="*/ 210 w 719"/>
              <a:gd name="T3" fmla="*/ 454 h 657"/>
              <a:gd name="T4" fmla="*/ 115 w 719"/>
              <a:gd name="T5" fmla="*/ 359 h 657"/>
              <a:gd name="T6" fmla="*/ 57 w 719"/>
              <a:gd name="T7" fmla="*/ 331 h 657"/>
              <a:gd name="T8" fmla="*/ 22 w 719"/>
              <a:gd name="T9" fmla="*/ 382 h 657"/>
              <a:gd name="T10" fmla="*/ 42 w 719"/>
              <a:gd name="T11" fmla="*/ 467 h 657"/>
              <a:gd name="T12" fmla="*/ 195 w 719"/>
              <a:gd name="T13" fmla="*/ 644 h 657"/>
              <a:gd name="T14" fmla="*/ 268 w 719"/>
              <a:gd name="T15" fmla="*/ 620 h 657"/>
              <a:gd name="T16" fmla="*/ 287 w 719"/>
              <a:gd name="T17" fmla="*/ 597 h 657"/>
              <a:gd name="T18" fmla="*/ 287 w 719"/>
              <a:gd name="T19" fmla="*/ 597 h 657"/>
              <a:gd name="T20" fmla="*/ 643 w 719"/>
              <a:gd name="T21" fmla="*/ 88 h 657"/>
              <a:gd name="T22" fmla="*/ 610 w 719"/>
              <a:gd name="T23" fmla="*/ 48 h 6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19" h="657">
                <a:moveTo>
                  <a:pt x="610" y="48"/>
                </a:moveTo>
                <a:cubicBezTo>
                  <a:pt x="563" y="71"/>
                  <a:pt x="334" y="332"/>
                  <a:pt x="210" y="454"/>
                </a:cubicBezTo>
                <a:lnTo>
                  <a:pt x="115" y="359"/>
                </a:lnTo>
                <a:cubicBezTo>
                  <a:pt x="104" y="346"/>
                  <a:pt x="80" y="304"/>
                  <a:pt x="57" y="331"/>
                </a:cubicBezTo>
                <a:lnTo>
                  <a:pt x="22" y="382"/>
                </a:lnTo>
                <a:cubicBezTo>
                  <a:pt x="0" y="409"/>
                  <a:pt x="24" y="453"/>
                  <a:pt x="42" y="467"/>
                </a:cubicBezTo>
                <a:lnTo>
                  <a:pt x="195" y="644"/>
                </a:lnTo>
                <a:cubicBezTo>
                  <a:pt x="212" y="657"/>
                  <a:pt x="245" y="647"/>
                  <a:pt x="268" y="620"/>
                </a:cubicBezTo>
                <a:lnTo>
                  <a:pt x="287" y="597"/>
                </a:lnTo>
                <a:lnTo>
                  <a:pt x="287" y="597"/>
                </a:lnTo>
                <a:lnTo>
                  <a:pt x="643" y="88"/>
                </a:lnTo>
                <a:cubicBezTo>
                  <a:pt x="666" y="61"/>
                  <a:pt x="719" y="0"/>
                  <a:pt x="610" y="48"/>
                </a:cubicBez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0" name="TextBox 19"/>
          <p:cNvSpPr txBox="1"/>
          <p:nvPr/>
        </p:nvSpPr>
        <p:spPr>
          <a:xfrm>
            <a:off x="1757170" y="5135705"/>
            <a:ext cx="3701143" cy="246221"/>
          </a:xfrm>
          <a:prstGeom prst="rect">
            <a:avLst/>
          </a:prstGeom>
          <a:noFill/>
        </p:spPr>
        <p:txBody>
          <a:bodyPr wrap="square" rtlCol="0">
            <a:spAutoFit/>
          </a:bodyPr>
          <a:lstStyle/>
          <a:p>
            <a:r>
              <a:rPr lang="id-ID" sz="1000" b="1" spc="300" dirty="0" smtClean="0">
                <a:solidFill>
                  <a:srgbClr val="010101"/>
                </a:solidFill>
                <a:latin typeface="Montserrat" panose="00000500000000000000" pitchFamily="50" charset="0"/>
              </a:rPr>
              <a:t>WRITE SAMPLE TEXT HERE</a:t>
            </a:r>
            <a:endParaRPr lang="en-US" sz="1000" b="1" spc="300" dirty="0">
              <a:solidFill>
                <a:srgbClr val="010101"/>
              </a:solidFill>
              <a:latin typeface="Montserrat" panose="00000500000000000000" pitchFamily="50" charset="0"/>
            </a:endParaRPr>
          </a:p>
        </p:txBody>
      </p:sp>
      <p:sp>
        <p:nvSpPr>
          <p:cNvPr id="21" name="Rectangle 20"/>
          <p:cNvSpPr/>
          <p:nvPr/>
        </p:nvSpPr>
        <p:spPr>
          <a:xfrm>
            <a:off x="1757171" y="5383888"/>
            <a:ext cx="4047602"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a:t>
            </a:r>
          </a:p>
        </p:txBody>
      </p:sp>
      <p:sp>
        <p:nvSpPr>
          <p:cNvPr id="22" name="Freeform 259"/>
          <p:cNvSpPr>
            <a:spLocks/>
          </p:cNvSpPr>
          <p:nvPr/>
        </p:nvSpPr>
        <p:spPr bwMode="auto">
          <a:xfrm>
            <a:off x="6387227" y="5569833"/>
            <a:ext cx="453986" cy="414219"/>
          </a:xfrm>
          <a:custGeom>
            <a:avLst/>
            <a:gdLst>
              <a:gd name="T0" fmla="*/ 610 w 719"/>
              <a:gd name="T1" fmla="*/ 48 h 657"/>
              <a:gd name="T2" fmla="*/ 210 w 719"/>
              <a:gd name="T3" fmla="*/ 454 h 657"/>
              <a:gd name="T4" fmla="*/ 115 w 719"/>
              <a:gd name="T5" fmla="*/ 359 h 657"/>
              <a:gd name="T6" fmla="*/ 57 w 719"/>
              <a:gd name="T7" fmla="*/ 331 h 657"/>
              <a:gd name="T8" fmla="*/ 22 w 719"/>
              <a:gd name="T9" fmla="*/ 382 h 657"/>
              <a:gd name="T10" fmla="*/ 42 w 719"/>
              <a:gd name="T11" fmla="*/ 467 h 657"/>
              <a:gd name="T12" fmla="*/ 195 w 719"/>
              <a:gd name="T13" fmla="*/ 644 h 657"/>
              <a:gd name="T14" fmla="*/ 268 w 719"/>
              <a:gd name="T15" fmla="*/ 620 h 657"/>
              <a:gd name="T16" fmla="*/ 287 w 719"/>
              <a:gd name="T17" fmla="*/ 597 h 657"/>
              <a:gd name="T18" fmla="*/ 287 w 719"/>
              <a:gd name="T19" fmla="*/ 597 h 657"/>
              <a:gd name="T20" fmla="*/ 643 w 719"/>
              <a:gd name="T21" fmla="*/ 88 h 657"/>
              <a:gd name="T22" fmla="*/ 610 w 719"/>
              <a:gd name="T23" fmla="*/ 48 h 6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19" h="657">
                <a:moveTo>
                  <a:pt x="610" y="48"/>
                </a:moveTo>
                <a:cubicBezTo>
                  <a:pt x="563" y="71"/>
                  <a:pt x="334" y="332"/>
                  <a:pt x="210" y="454"/>
                </a:cubicBezTo>
                <a:lnTo>
                  <a:pt x="115" y="359"/>
                </a:lnTo>
                <a:cubicBezTo>
                  <a:pt x="104" y="346"/>
                  <a:pt x="80" y="304"/>
                  <a:pt x="57" y="331"/>
                </a:cubicBezTo>
                <a:lnTo>
                  <a:pt x="22" y="382"/>
                </a:lnTo>
                <a:cubicBezTo>
                  <a:pt x="0" y="409"/>
                  <a:pt x="24" y="453"/>
                  <a:pt x="42" y="467"/>
                </a:cubicBezTo>
                <a:lnTo>
                  <a:pt x="195" y="644"/>
                </a:lnTo>
                <a:cubicBezTo>
                  <a:pt x="212" y="657"/>
                  <a:pt x="245" y="647"/>
                  <a:pt x="268" y="620"/>
                </a:cubicBezTo>
                <a:lnTo>
                  <a:pt x="287" y="597"/>
                </a:lnTo>
                <a:lnTo>
                  <a:pt x="287" y="597"/>
                </a:lnTo>
                <a:lnTo>
                  <a:pt x="643" y="88"/>
                </a:lnTo>
                <a:cubicBezTo>
                  <a:pt x="666" y="61"/>
                  <a:pt x="719" y="0"/>
                  <a:pt x="610" y="48"/>
                </a:cubicBez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3" name="TextBox 22"/>
          <p:cNvSpPr txBox="1"/>
          <p:nvPr/>
        </p:nvSpPr>
        <p:spPr>
          <a:xfrm>
            <a:off x="7159446" y="5135705"/>
            <a:ext cx="3701143" cy="246221"/>
          </a:xfrm>
          <a:prstGeom prst="rect">
            <a:avLst/>
          </a:prstGeom>
          <a:noFill/>
        </p:spPr>
        <p:txBody>
          <a:bodyPr wrap="square" rtlCol="0">
            <a:spAutoFit/>
          </a:bodyPr>
          <a:lstStyle/>
          <a:p>
            <a:r>
              <a:rPr lang="id-ID" sz="1000" b="1" spc="300" dirty="0" smtClean="0">
                <a:solidFill>
                  <a:srgbClr val="010101"/>
                </a:solidFill>
                <a:latin typeface="Montserrat" panose="00000500000000000000" pitchFamily="50" charset="0"/>
              </a:rPr>
              <a:t>WRITE SAMPLE TEXT HERE</a:t>
            </a:r>
            <a:endParaRPr lang="en-US" sz="1000" b="1" spc="300" dirty="0">
              <a:solidFill>
                <a:srgbClr val="010101"/>
              </a:solidFill>
              <a:latin typeface="Montserrat" panose="00000500000000000000" pitchFamily="50" charset="0"/>
            </a:endParaRPr>
          </a:p>
        </p:txBody>
      </p:sp>
      <p:sp>
        <p:nvSpPr>
          <p:cNvPr id="24" name="Rectangle 23"/>
          <p:cNvSpPr/>
          <p:nvPr/>
        </p:nvSpPr>
        <p:spPr>
          <a:xfrm>
            <a:off x="7159447" y="5383888"/>
            <a:ext cx="4047602"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a:t>
            </a:r>
          </a:p>
        </p:txBody>
      </p:sp>
      <p:sp>
        <p:nvSpPr>
          <p:cNvPr id="25" name="Freeform 259"/>
          <p:cNvSpPr>
            <a:spLocks/>
          </p:cNvSpPr>
          <p:nvPr/>
        </p:nvSpPr>
        <p:spPr bwMode="auto">
          <a:xfrm>
            <a:off x="984951" y="5569832"/>
            <a:ext cx="453986" cy="414219"/>
          </a:xfrm>
          <a:custGeom>
            <a:avLst/>
            <a:gdLst>
              <a:gd name="T0" fmla="*/ 610 w 719"/>
              <a:gd name="T1" fmla="*/ 48 h 657"/>
              <a:gd name="T2" fmla="*/ 210 w 719"/>
              <a:gd name="T3" fmla="*/ 454 h 657"/>
              <a:gd name="T4" fmla="*/ 115 w 719"/>
              <a:gd name="T5" fmla="*/ 359 h 657"/>
              <a:gd name="T6" fmla="*/ 57 w 719"/>
              <a:gd name="T7" fmla="*/ 331 h 657"/>
              <a:gd name="T8" fmla="*/ 22 w 719"/>
              <a:gd name="T9" fmla="*/ 382 h 657"/>
              <a:gd name="T10" fmla="*/ 42 w 719"/>
              <a:gd name="T11" fmla="*/ 467 h 657"/>
              <a:gd name="T12" fmla="*/ 195 w 719"/>
              <a:gd name="T13" fmla="*/ 644 h 657"/>
              <a:gd name="T14" fmla="*/ 268 w 719"/>
              <a:gd name="T15" fmla="*/ 620 h 657"/>
              <a:gd name="T16" fmla="*/ 287 w 719"/>
              <a:gd name="T17" fmla="*/ 597 h 657"/>
              <a:gd name="T18" fmla="*/ 287 w 719"/>
              <a:gd name="T19" fmla="*/ 597 h 657"/>
              <a:gd name="T20" fmla="*/ 643 w 719"/>
              <a:gd name="T21" fmla="*/ 88 h 657"/>
              <a:gd name="T22" fmla="*/ 610 w 719"/>
              <a:gd name="T23" fmla="*/ 48 h 6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19" h="657">
                <a:moveTo>
                  <a:pt x="610" y="48"/>
                </a:moveTo>
                <a:cubicBezTo>
                  <a:pt x="563" y="71"/>
                  <a:pt x="334" y="332"/>
                  <a:pt x="210" y="454"/>
                </a:cubicBezTo>
                <a:lnTo>
                  <a:pt x="115" y="359"/>
                </a:lnTo>
                <a:cubicBezTo>
                  <a:pt x="104" y="346"/>
                  <a:pt x="80" y="304"/>
                  <a:pt x="57" y="331"/>
                </a:cubicBezTo>
                <a:lnTo>
                  <a:pt x="22" y="382"/>
                </a:lnTo>
                <a:cubicBezTo>
                  <a:pt x="0" y="409"/>
                  <a:pt x="24" y="453"/>
                  <a:pt x="42" y="467"/>
                </a:cubicBezTo>
                <a:lnTo>
                  <a:pt x="195" y="644"/>
                </a:lnTo>
                <a:cubicBezTo>
                  <a:pt x="212" y="657"/>
                  <a:pt x="245" y="647"/>
                  <a:pt x="268" y="620"/>
                </a:cubicBezTo>
                <a:lnTo>
                  <a:pt x="287" y="597"/>
                </a:lnTo>
                <a:lnTo>
                  <a:pt x="287" y="597"/>
                </a:lnTo>
                <a:lnTo>
                  <a:pt x="643" y="88"/>
                </a:lnTo>
                <a:cubicBezTo>
                  <a:pt x="666" y="61"/>
                  <a:pt x="719" y="0"/>
                  <a:pt x="610" y="48"/>
                </a:cubicBez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Tree>
    <p:extLst>
      <p:ext uri="{BB962C8B-B14F-4D97-AF65-F5344CB8AC3E}">
        <p14:creationId xmlns:p14="http://schemas.microsoft.com/office/powerpoint/2010/main" val="184496236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26</a:t>
            </a:r>
            <a:endParaRPr lang="en-US" sz="900" dirty="0">
              <a:solidFill>
                <a:schemeClr val="bg1"/>
              </a:solidFill>
              <a:latin typeface="Montserrat" panose="00000500000000000000" pitchFamily="50" charset="0"/>
            </a:endParaRPr>
          </a:p>
        </p:txBody>
      </p:sp>
      <p:sp>
        <p:nvSpPr>
          <p:cNvPr id="4" name="Oval 3"/>
          <p:cNvSpPr/>
          <p:nvPr/>
        </p:nvSpPr>
        <p:spPr>
          <a:xfrm>
            <a:off x="1244551" y="3169195"/>
            <a:ext cx="957943" cy="957943"/>
          </a:xfrm>
          <a:prstGeom prst="ellipse">
            <a:avLst/>
          </a:prstGeom>
          <a:solidFill>
            <a:schemeClr val="bg2">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Oval 4"/>
          <p:cNvSpPr/>
          <p:nvPr/>
        </p:nvSpPr>
        <p:spPr>
          <a:xfrm>
            <a:off x="2918067" y="3793309"/>
            <a:ext cx="957943" cy="957943"/>
          </a:xfrm>
          <a:prstGeom prst="ellipse">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Oval 5"/>
          <p:cNvSpPr/>
          <p:nvPr/>
        </p:nvSpPr>
        <p:spPr>
          <a:xfrm>
            <a:off x="4591584" y="3169195"/>
            <a:ext cx="957943" cy="957943"/>
          </a:xfrm>
          <a:prstGeom prst="ellipse">
            <a:avLst/>
          </a:prstGeom>
          <a:solidFill>
            <a:schemeClr val="bg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Oval 6"/>
          <p:cNvSpPr/>
          <p:nvPr/>
        </p:nvSpPr>
        <p:spPr>
          <a:xfrm>
            <a:off x="6265100" y="3793309"/>
            <a:ext cx="957943" cy="957943"/>
          </a:xfrm>
          <a:prstGeom prst="ellips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Oval 7"/>
          <p:cNvSpPr/>
          <p:nvPr/>
        </p:nvSpPr>
        <p:spPr>
          <a:xfrm>
            <a:off x="7938617" y="3169195"/>
            <a:ext cx="957943" cy="957943"/>
          </a:xfrm>
          <a:prstGeom prst="ellipse">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Oval 8"/>
          <p:cNvSpPr/>
          <p:nvPr/>
        </p:nvSpPr>
        <p:spPr>
          <a:xfrm>
            <a:off x="9612133" y="3793309"/>
            <a:ext cx="957943" cy="957943"/>
          </a:xfrm>
          <a:prstGeom prst="ellipse">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Arc 14"/>
          <p:cNvSpPr/>
          <p:nvPr/>
        </p:nvSpPr>
        <p:spPr>
          <a:xfrm rot="9000000">
            <a:off x="1899636" y="3633602"/>
            <a:ext cx="999593" cy="999593"/>
          </a:xfrm>
          <a:prstGeom prst="arc">
            <a:avLst>
              <a:gd name="adj1" fmla="val 15711026"/>
              <a:gd name="adj2" fmla="val 0"/>
            </a:avLst>
          </a:prstGeom>
          <a:ln w="38100">
            <a:solidFill>
              <a:srgbClr val="010101"/>
            </a:solidFill>
            <a:prstDash val="sys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6" name="Arc 15"/>
          <p:cNvSpPr/>
          <p:nvPr/>
        </p:nvSpPr>
        <p:spPr>
          <a:xfrm rot="18000000">
            <a:off x="3660903" y="3293512"/>
            <a:ext cx="999593" cy="999593"/>
          </a:xfrm>
          <a:prstGeom prst="arc">
            <a:avLst>
              <a:gd name="adj1" fmla="val 15711026"/>
              <a:gd name="adj2" fmla="val 0"/>
            </a:avLst>
          </a:prstGeom>
          <a:ln w="38100">
            <a:solidFill>
              <a:srgbClr val="010101"/>
            </a:solidFill>
            <a:prstDash val="sys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7" name="Arc 16"/>
          <p:cNvSpPr/>
          <p:nvPr/>
        </p:nvSpPr>
        <p:spPr>
          <a:xfrm rot="9000000">
            <a:off x="5301713" y="3633602"/>
            <a:ext cx="999593" cy="999593"/>
          </a:xfrm>
          <a:prstGeom prst="arc">
            <a:avLst>
              <a:gd name="adj1" fmla="val 15711026"/>
              <a:gd name="adj2" fmla="val 0"/>
            </a:avLst>
          </a:prstGeom>
          <a:ln w="38100">
            <a:solidFill>
              <a:srgbClr val="010101"/>
            </a:solidFill>
            <a:prstDash val="sys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8" name="Arc 17"/>
          <p:cNvSpPr/>
          <p:nvPr/>
        </p:nvSpPr>
        <p:spPr>
          <a:xfrm rot="18000000">
            <a:off x="7062980" y="3293512"/>
            <a:ext cx="999593" cy="999593"/>
          </a:xfrm>
          <a:prstGeom prst="arc">
            <a:avLst>
              <a:gd name="adj1" fmla="val 15711026"/>
              <a:gd name="adj2" fmla="val 0"/>
            </a:avLst>
          </a:prstGeom>
          <a:ln w="38100">
            <a:solidFill>
              <a:srgbClr val="010101"/>
            </a:solidFill>
            <a:prstDash val="sys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9" name="Arc 18"/>
          <p:cNvSpPr/>
          <p:nvPr/>
        </p:nvSpPr>
        <p:spPr>
          <a:xfrm rot="9000000">
            <a:off x="8703789" y="3633602"/>
            <a:ext cx="999593" cy="999593"/>
          </a:xfrm>
          <a:prstGeom prst="arc">
            <a:avLst>
              <a:gd name="adj1" fmla="val 15711026"/>
              <a:gd name="adj2" fmla="val 0"/>
            </a:avLst>
          </a:prstGeom>
          <a:ln w="38100">
            <a:solidFill>
              <a:srgbClr val="010101"/>
            </a:solidFill>
            <a:prstDash val="sys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21" name="TextBox 20"/>
          <p:cNvSpPr txBox="1"/>
          <p:nvPr/>
        </p:nvSpPr>
        <p:spPr>
          <a:xfrm>
            <a:off x="4216855" y="272145"/>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22" name="Rectangle 21"/>
          <p:cNvSpPr/>
          <p:nvPr/>
        </p:nvSpPr>
        <p:spPr>
          <a:xfrm>
            <a:off x="2931320" y="518366"/>
            <a:ext cx="6329361" cy="523220"/>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PROCESS INFOGRAPHIC</a:t>
            </a:r>
            <a:endParaRPr lang="en-US" sz="2800" spc="300" dirty="0">
              <a:solidFill>
                <a:srgbClr val="010101"/>
              </a:solidFill>
              <a:latin typeface="Montserrat" panose="00000500000000000000" pitchFamily="50" charset="0"/>
            </a:endParaRPr>
          </a:p>
        </p:txBody>
      </p:sp>
      <p:sp>
        <p:nvSpPr>
          <p:cNvPr id="23" name="Freeform 22"/>
          <p:cNvSpPr>
            <a:spLocks noEditPoints="1"/>
          </p:cNvSpPr>
          <p:nvPr/>
        </p:nvSpPr>
        <p:spPr bwMode="auto">
          <a:xfrm>
            <a:off x="1596784" y="3456921"/>
            <a:ext cx="253476" cy="336387"/>
          </a:xfrm>
          <a:custGeom>
            <a:avLst/>
            <a:gdLst>
              <a:gd name="T0" fmla="*/ 429 w 558"/>
              <a:gd name="T1" fmla="*/ 456 h 744"/>
              <a:gd name="T2" fmla="*/ 382 w 558"/>
              <a:gd name="T3" fmla="*/ 511 h 744"/>
              <a:gd name="T4" fmla="*/ 178 w 558"/>
              <a:gd name="T5" fmla="*/ 511 h 744"/>
              <a:gd name="T6" fmla="*/ 144 w 558"/>
              <a:gd name="T7" fmla="*/ 467 h 744"/>
              <a:gd name="T8" fmla="*/ 47 w 558"/>
              <a:gd name="T9" fmla="*/ 278 h 744"/>
              <a:gd name="T10" fmla="*/ 279 w 558"/>
              <a:gd name="T11" fmla="*/ 46 h 744"/>
              <a:gd name="T12" fmla="*/ 511 w 558"/>
              <a:gd name="T13" fmla="*/ 278 h 744"/>
              <a:gd name="T14" fmla="*/ 429 w 558"/>
              <a:gd name="T15" fmla="*/ 456 h 744"/>
              <a:gd name="T16" fmla="*/ 302 w 558"/>
              <a:gd name="T17" fmla="*/ 93 h 744"/>
              <a:gd name="T18" fmla="*/ 279 w 558"/>
              <a:gd name="T19" fmla="*/ 116 h 744"/>
              <a:gd name="T20" fmla="*/ 302 w 558"/>
              <a:gd name="T21" fmla="*/ 139 h 744"/>
              <a:gd name="T22" fmla="*/ 418 w 558"/>
              <a:gd name="T23" fmla="*/ 257 h 744"/>
              <a:gd name="T24" fmla="*/ 441 w 558"/>
              <a:gd name="T25" fmla="*/ 281 h 744"/>
              <a:gd name="T26" fmla="*/ 465 w 558"/>
              <a:gd name="T27" fmla="*/ 257 h 744"/>
              <a:gd name="T28" fmla="*/ 302 w 558"/>
              <a:gd name="T29" fmla="*/ 93 h 744"/>
              <a:gd name="T30" fmla="*/ 374 w 558"/>
              <a:gd name="T31" fmla="*/ 559 h 744"/>
              <a:gd name="T32" fmla="*/ 374 w 558"/>
              <a:gd name="T33" fmla="*/ 604 h 744"/>
              <a:gd name="T34" fmla="*/ 185 w 558"/>
              <a:gd name="T35" fmla="*/ 604 h 744"/>
              <a:gd name="T36" fmla="*/ 185 w 558"/>
              <a:gd name="T37" fmla="*/ 559 h 744"/>
              <a:gd name="T38" fmla="*/ 185 w 558"/>
              <a:gd name="T39" fmla="*/ 557 h 744"/>
              <a:gd name="T40" fmla="*/ 374 w 558"/>
              <a:gd name="T41" fmla="*/ 557 h 744"/>
              <a:gd name="T42" fmla="*/ 374 w 558"/>
              <a:gd name="T43" fmla="*/ 559 h 744"/>
              <a:gd name="T44" fmla="*/ 279 w 558"/>
              <a:gd name="T45" fmla="*/ 698 h 744"/>
              <a:gd name="T46" fmla="*/ 185 w 558"/>
              <a:gd name="T47" fmla="*/ 650 h 744"/>
              <a:gd name="T48" fmla="*/ 374 w 558"/>
              <a:gd name="T49" fmla="*/ 650 h 744"/>
              <a:gd name="T50" fmla="*/ 279 w 558"/>
              <a:gd name="T51" fmla="*/ 698 h 744"/>
              <a:gd name="T52" fmla="*/ 279 w 558"/>
              <a:gd name="T53" fmla="*/ 0 h 744"/>
              <a:gd name="T54" fmla="*/ 0 w 558"/>
              <a:gd name="T55" fmla="*/ 278 h 744"/>
              <a:gd name="T56" fmla="*/ 117 w 558"/>
              <a:gd name="T57" fmla="*/ 505 h 744"/>
              <a:gd name="T58" fmla="*/ 121 w 558"/>
              <a:gd name="T59" fmla="*/ 508 h 744"/>
              <a:gd name="T60" fmla="*/ 139 w 558"/>
              <a:gd name="T61" fmla="*/ 556 h 744"/>
              <a:gd name="T62" fmla="*/ 139 w 558"/>
              <a:gd name="T63" fmla="*/ 558 h 744"/>
              <a:gd name="T64" fmla="*/ 139 w 558"/>
              <a:gd name="T65" fmla="*/ 650 h 744"/>
              <a:gd name="T66" fmla="*/ 164 w 558"/>
              <a:gd name="T67" fmla="*/ 691 h 744"/>
              <a:gd name="T68" fmla="*/ 258 w 558"/>
              <a:gd name="T69" fmla="*/ 739 h 744"/>
              <a:gd name="T70" fmla="*/ 279 w 558"/>
              <a:gd name="T71" fmla="*/ 744 h 744"/>
              <a:gd name="T72" fmla="*/ 300 w 558"/>
              <a:gd name="T73" fmla="*/ 739 h 744"/>
              <a:gd name="T74" fmla="*/ 395 w 558"/>
              <a:gd name="T75" fmla="*/ 691 h 744"/>
              <a:gd name="T76" fmla="*/ 420 w 558"/>
              <a:gd name="T77" fmla="*/ 650 h 744"/>
              <a:gd name="T78" fmla="*/ 420 w 558"/>
              <a:gd name="T79" fmla="*/ 559 h 744"/>
              <a:gd name="T80" fmla="*/ 448 w 558"/>
              <a:gd name="T81" fmla="*/ 498 h 744"/>
              <a:gd name="T82" fmla="*/ 459 w 558"/>
              <a:gd name="T83" fmla="*/ 491 h 744"/>
              <a:gd name="T84" fmla="*/ 558 w 558"/>
              <a:gd name="T85" fmla="*/ 278 h 744"/>
              <a:gd name="T86" fmla="*/ 279 w 558"/>
              <a:gd name="T87" fmla="*/ 0 h 7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558" h="744">
                <a:moveTo>
                  <a:pt x="429" y="456"/>
                </a:moveTo>
                <a:cubicBezTo>
                  <a:pt x="429" y="456"/>
                  <a:pt x="398" y="470"/>
                  <a:pt x="382" y="511"/>
                </a:cubicBezTo>
                <a:lnTo>
                  <a:pt x="178" y="511"/>
                </a:lnTo>
                <a:cubicBezTo>
                  <a:pt x="172" y="495"/>
                  <a:pt x="162" y="478"/>
                  <a:pt x="144" y="467"/>
                </a:cubicBezTo>
                <a:cubicBezTo>
                  <a:pt x="85" y="425"/>
                  <a:pt x="47" y="356"/>
                  <a:pt x="47" y="278"/>
                </a:cubicBezTo>
                <a:cubicBezTo>
                  <a:pt x="47" y="150"/>
                  <a:pt x="151" y="46"/>
                  <a:pt x="279" y="46"/>
                </a:cubicBezTo>
                <a:cubicBezTo>
                  <a:pt x="407" y="46"/>
                  <a:pt x="511" y="150"/>
                  <a:pt x="511" y="278"/>
                </a:cubicBezTo>
                <a:cubicBezTo>
                  <a:pt x="511" y="350"/>
                  <a:pt x="479" y="413"/>
                  <a:pt x="429" y="456"/>
                </a:cubicBezTo>
                <a:close/>
                <a:moveTo>
                  <a:pt x="302" y="93"/>
                </a:moveTo>
                <a:cubicBezTo>
                  <a:pt x="289" y="93"/>
                  <a:pt x="279" y="103"/>
                  <a:pt x="279" y="116"/>
                </a:cubicBezTo>
                <a:cubicBezTo>
                  <a:pt x="279" y="129"/>
                  <a:pt x="289" y="139"/>
                  <a:pt x="302" y="139"/>
                </a:cubicBezTo>
                <a:cubicBezTo>
                  <a:pt x="354" y="139"/>
                  <a:pt x="418" y="187"/>
                  <a:pt x="418" y="257"/>
                </a:cubicBezTo>
                <a:cubicBezTo>
                  <a:pt x="418" y="270"/>
                  <a:pt x="429" y="281"/>
                  <a:pt x="441" y="281"/>
                </a:cubicBezTo>
                <a:cubicBezTo>
                  <a:pt x="454" y="281"/>
                  <a:pt x="465" y="270"/>
                  <a:pt x="465" y="257"/>
                </a:cubicBezTo>
                <a:cubicBezTo>
                  <a:pt x="465" y="151"/>
                  <a:pt x="382" y="93"/>
                  <a:pt x="302" y="93"/>
                </a:cubicBezTo>
                <a:close/>
                <a:moveTo>
                  <a:pt x="374" y="559"/>
                </a:moveTo>
                <a:lnTo>
                  <a:pt x="374" y="604"/>
                </a:lnTo>
                <a:lnTo>
                  <a:pt x="185" y="604"/>
                </a:lnTo>
                <a:lnTo>
                  <a:pt x="185" y="559"/>
                </a:lnTo>
                <a:lnTo>
                  <a:pt x="185" y="557"/>
                </a:lnTo>
                <a:lnTo>
                  <a:pt x="374" y="557"/>
                </a:lnTo>
                <a:lnTo>
                  <a:pt x="374" y="559"/>
                </a:lnTo>
                <a:close/>
                <a:moveTo>
                  <a:pt x="279" y="698"/>
                </a:moveTo>
                <a:lnTo>
                  <a:pt x="185" y="650"/>
                </a:lnTo>
                <a:lnTo>
                  <a:pt x="374" y="650"/>
                </a:lnTo>
                <a:lnTo>
                  <a:pt x="279" y="698"/>
                </a:lnTo>
                <a:close/>
                <a:moveTo>
                  <a:pt x="279" y="0"/>
                </a:moveTo>
                <a:cubicBezTo>
                  <a:pt x="125" y="0"/>
                  <a:pt x="0" y="125"/>
                  <a:pt x="0" y="278"/>
                </a:cubicBezTo>
                <a:cubicBezTo>
                  <a:pt x="0" y="368"/>
                  <a:pt x="44" y="453"/>
                  <a:pt x="117" y="505"/>
                </a:cubicBezTo>
                <a:lnTo>
                  <a:pt x="121" y="508"/>
                </a:lnTo>
                <a:cubicBezTo>
                  <a:pt x="138" y="518"/>
                  <a:pt x="139" y="550"/>
                  <a:pt x="139" y="556"/>
                </a:cubicBezTo>
                <a:lnTo>
                  <a:pt x="139" y="558"/>
                </a:lnTo>
                <a:lnTo>
                  <a:pt x="139" y="650"/>
                </a:lnTo>
                <a:cubicBezTo>
                  <a:pt x="139" y="667"/>
                  <a:pt x="148" y="683"/>
                  <a:pt x="164" y="691"/>
                </a:cubicBezTo>
                <a:lnTo>
                  <a:pt x="258" y="739"/>
                </a:lnTo>
                <a:cubicBezTo>
                  <a:pt x="264" y="743"/>
                  <a:pt x="272" y="744"/>
                  <a:pt x="279" y="744"/>
                </a:cubicBezTo>
                <a:cubicBezTo>
                  <a:pt x="286" y="744"/>
                  <a:pt x="293" y="743"/>
                  <a:pt x="300" y="739"/>
                </a:cubicBezTo>
                <a:lnTo>
                  <a:pt x="395" y="691"/>
                </a:lnTo>
                <a:cubicBezTo>
                  <a:pt x="410" y="684"/>
                  <a:pt x="420" y="668"/>
                  <a:pt x="420" y="650"/>
                </a:cubicBezTo>
                <a:lnTo>
                  <a:pt x="420" y="559"/>
                </a:lnTo>
                <a:cubicBezTo>
                  <a:pt x="420" y="513"/>
                  <a:pt x="448" y="498"/>
                  <a:pt x="448" y="498"/>
                </a:cubicBezTo>
                <a:lnTo>
                  <a:pt x="459" y="491"/>
                </a:lnTo>
                <a:cubicBezTo>
                  <a:pt x="522" y="438"/>
                  <a:pt x="558" y="361"/>
                  <a:pt x="558" y="278"/>
                </a:cubicBezTo>
                <a:cubicBezTo>
                  <a:pt x="558" y="125"/>
                  <a:pt x="433" y="0"/>
                  <a:pt x="279" y="0"/>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4" name="Freeform 23"/>
          <p:cNvSpPr>
            <a:spLocks noEditPoints="1"/>
          </p:cNvSpPr>
          <p:nvPr/>
        </p:nvSpPr>
        <p:spPr bwMode="auto">
          <a:xfrm>
            <a:off x="9932386" y="4046592"/>
            <a:ext cx="317436" cy="317436"/>
          </a:xfrm>
          <a:custGeom>
            <a:avLst/>
            <a:gdLst>
              <a:gd name="T0" fmla="*/ 687 w 703"/>
              <a:gd name="T1" fmla="*/ 703 h 703"/>
              <a:gd name="T2" fmla="*/ 16 w 703"/>
              <a:gd name="T3" fmla="*/ 703 h 703"/>
              <a:gd name="T4" fmla="*/ 0 w 703"/>
              <a:gd name="T5" fmla="*/ 687 h 703"/>
              <a:gd name="T6" fmla="*/ 0 w 703"/>
              <a:gd name="T7" fmla="*/ 16 h 703"/>
              <a:gd name="T8" fmla="*/ 16 w 703"/>
              <a:gd name="T9" fmla="*/ 0 h 703"/>
              <a:gd name="T10" fmla="*/ 32 w 703"/>
              <a:gd name="T11" fmla="*/ 16 h 703"/>
              <a:gd name="T12" fmla="*/ 32 w 703"/>
              <a:gd name="T13" fmla="*/ 375 h 703"/>
              <a:gd name="T14" fmla="*/ 343 w 703"/>
              <a:gd name="T15" fmla="*/ 164 h 703"/>
              <a:gd name="T16" fmla="*/ 369 w 703"/>
              <a:gd name="T17" fmla="*/ 163 h 703"/>
              <a:gd name="T18" fmla="*/ 489 w 703"/>
              <a:gd name="T19" fmla="*/ 224 h 703"/>
              <a:gd name="T20" fmla="*/ 622 w 703"/>
              <a:gd name="T21" fmla="*/ 80 h 703"/>
              <a:gd name="T22" fmla="*/ 645 w 703"/>
              <a:gd name="T23" fmla="*/ 102 h 703"/>
              <a:gd name="T24" fmla="*/ 510 w 703"/>
              <a:gd name="T25" fmla="*/ 250 h 703"/>
              <a:gd name="T26" fmla="*/ 479 w 703"/>
              <a:gd name="T27" fmla="*/ 255 h 703"/>
              <a:gd name="T28" fmla="*/ 358 w 703"/>
              <a:gd name="T29" fmla="*/ 193 h 703"/>
              <a:gd name="T30" fmla="*/ 32 w 703"/>
              <a:gd name="T31" fmla="*/ 414 h 703"/>
              <a:gd name="T32" fmla="*/ 32 w 703"/>
              <a:gd name="T33" fmla="*/ 671 h 703"/>
              <a:gd name="T34" fmla="*/ 687 w 703"/>
              <a:gd name="T35" fmla="*/ 671 h 703"/>
              <a:gd name="T36" fmla="*/ 703 w 703"/>
              <a:gd name="T37" fmla="*/ 687 h 703"/>
              <a:gd name="T38" fmla="*/ 687 w 703"/>
              <a:gd name="T39" fmla="*/ 703 h 703"/>
              <a:gd name="T40" fmla="*/ 512 w 703"/>
              <a:gd name="T41" fmla="*/ 317 h 703"/>
              <a:gd name="T42" fmla="*/ 512 w 703"/>
              <a:gd name="T43" fmla="*/ 617 h 703"/>
              <a:gd name="T44" fmla="*/ 602 w 703"/>
              <a:gd name="T45" fmla="*/ 617 h 703"/>
              <a:gd name="T46" fmla="*/ 602 w 703"/>
              <a:gd name="T47" fmla="*/ 219 h 703"/>
              <a:gd name="T48" fmla="*/ 512 w 703"/>
              <a:gd name="T49" fmla="*/ 317 h 703"/>
              <a:gd name="T50" fmla="*/ 376 w 703"/>
              <a:gd name="T51" fmla="*/ 267 h 703"/>
              <a:gd name="T52" fmla="*/ 376 w 703"/>
              <a:gd name="T53" fmla="*/ 617 h 703"/>
              <a:gd name="T54" fmla="*/ 465 w 703"/>
              <a:gd name="T55" fmla="*/ 617 h 703"/>
              <a:gd name="T56" fmla="*/ 465 w 703"/>
              <a:gd name="T57" fmla="*/ 314 h 703"/>
              <a:gd name="T58" fmla="*/ 376 w 703"/>
              <a:gd name="T59" fmla="*/ 267 h 703"/>
              <a:gd name="T60" fmla="*/ 239 w 703"/>
              <a:gd name="T61" fmla="*/ 340 h 703"/>
              <a:gd name="T62" fmla="*/ 239 w 703"/>
              <a:gd name="T63" fmla="*/ 617 h 703"/>
              <a:gd name="T64" fmla="*/ 329 w 703"/>
              <a:gd name="T65" fmla="*/ 617 h 703"/>
              <a:gd name="T66" fmla="*/ 329 w 703"/>
              <a:gd name="T67" fmla="*/ 278 h 703"/>
              <a:gd name="T68" fmla="*/ 239 w 703"/>
              <a:gd name="T69" fmla="*/ 340 h 703"/>
              <a:gd name="T70" fmla="*/ 103 w 703"/>
              <a:gd name="T71" fmla="*/ 432 h 703"/>
              <a:gd name="T72" fmla="*/ 103 w 703"/>
              <a:gd name="T73" fmla="*/ 617 h 703"/>
              <a:gd name="T74" fmla="*/ 193 w 703"/>
              <a:gd name="T75" fmla="*/ 617 h 703"/>
              <a:gd name="T76" fmla="*/ 193 w 703"/>
              <a:gd name="T77" fmla="*/ 371 h 703"/>
              <a:gd name="T78" fmla="*/ 103 w 703"/>
              <a:gd name="T79" fmla="*/ 432 h 7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703" h="703">
                <a:moveTo>
                  <a:pt x="687" y="703"/>
                </a:moveTo>
                <a:lnTo>
                  <a:pt x="16" y="703"/>
                </a:lnTo>
                <a:cubicBezTo>
                  <a:pt x="7" y="703"/>
                  <a:pt x="0" y="696"/>
                  <a:pt x="0" y="687"/>
                </a:cubicBezTo>
                <a:lnTo>
                  <a:pt x="0" y="16"/>
                </a:lnTo>
                <a:cubicBezTo>
                  <a:pt x="0" y="7"/>
                  <a:pt x="7" y="0"/>
                  <a:pt x="16" y="0"/>
                </a:cubicBezTo>
                <a:cubicBezTo>
                  <a:pt x="25" y="0"/>
                  <a:pt x="32" y="7"/>
                  <a:pt x="32" y="16"/>
                </a:cubicBezTo>
                <a:lnTo>
                  <a:pt x="32" y="375"/>
                </a:lnTo>
                <a:lnTo>
                  <a:pt x="343" y="164"/>
                </a:lnTo>
                <a:cubicBezTo>
                  <a:pt x="350" y="159"/>
                  <a:pt x="360" y="158"/>
                  <a:pt x="369" y="163"/>
                </a:cubicBezTo>
                <a:lnTo>
                  <a:pt x="489" y="224"/>
                </a:lnTo>
                <a:lnTo>
                  <a:pt x="622" y="80"/>
                </a:lnTo>
                <a:lnTo>
                  <a:pt x="645" y="102"/>
                </a:lnTo>
                <a:lnTo>
                  <a:pt x="510" y="250"/>
                </a:lnTo>
                <a:cubicBezTo>
                  <a:pt x="502" y="258"/>
                  <a:pt x="489" y="260"/>
                  <a:pt x="479" y="255"/>
                </a:cubicBezTo>
                <a:lnTo>
                  <a:pt x="358" y="193"/>
                </a:lnTo>
                <a:lnTo>
                  <a:pt x="32" y="414"/>
                </a:lnTo>
                <a:lnTo>
                  <a:pt x="32" y="671"/>
                </a:lnTo>
                <a:lnTo>
                  <a:pt x="687" y="671"/>
                </a:lnTo>
                <a:cubicBezTo>
                  <a:pt x="695" y="671"/>
                  <a:pt x="703" y="678"/>
                  <a:pt x="703" y="687"/>
                </a:cubicBezTo>
                <a:cubicBezTo>
                  <a:pt x="703" y="696"/>
                  <a:pt x="695" y="703"/>
                  <a:pt x="687" y="703"/>
                </a:cubicBezTo>
                <a:close/>
                <a:moveTo>
                  <a:pt x="512" y="317"/>
                </a:moveTo>
                <a:lnTo>
                  <a:pt x="512" y="617"/>
                </a:lnTo>
                <a:lnTo>
                  <a:pt x="602" y="617"/>
                </a:lnTo>
                <a:lnTo>
                  <a:pt x="602" y="219"/>
                </a:lnTo>
                <a:lnTo>
                  <a:pt x="512" y="317"/>
                </a:lnTo>
                <a:close/>
                <a:moveTo>
                  <a:pt x="376" y="267"/>
                </a:moveTo>
                <a:lnTo>
                  <a:pt x="376" y="617"/>
                </a:lnTo>
                <a:lnTo>
                  <a:pt x="465" y="617"/>
                </a:lnTo>
                <a:lnTo>
                  <a:pt x="465" y="314"/>
                </a:lnTo>
                <a:lnTo>
                  <a:pt x="376" y="267"/>
                </a:lnTo>
                <a:close/>
                <a:moveTo>
                  <a:pt x="239" y="340"/>
                </a:moveTo>
                <a:lnTo>
                  <a:pt x="239" y="617"/>
                </a:lnTo>
                <a:lnTo>
                  <a:pt x="329" y="617"/>
                </a:lnTo>
                <a:lnTo>
                  <a:pt x="329" y="278"/>
                </a:lnTo>
                <a:lnTo>
                  <a:pt x="239" y="340"/>
                </a:lnTo>
                <a:close/>
                <a:moveTo>
                  <a:pt x="103" y="432"/>
                </a:moveTo>
                <a:lnTo>
                  <a:pt x="103" y="617"/>
                </a:lnTo>
                <a:lnTo>
                  <a:pt x="193" y="617"/>
                </a:lnTo>
                <a:lnTo>
                  <a:pt x="193" y="371"/>
                </a:lnTo>
                <a:lnTo>
                  <a:pt x="103" y="432"/>
                </a:ln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5" name="Freeform 24"/>
          <p:cNvSpPr>
            <a:spLocks noEditPoints="1"/>
          </p:cNvSpPr>
          <p:nvPr/>
        </p:nvSpPr>
        <p:spPr bwMode="auto">
          <a:xfrm>
            <a:off x="4943892" y="3494823"/>
            <a:ext cx="262949" cy="260581"/>
          </a:xfrm>
          <a:custGeom>
            <a:avLst/>
            <a:gdLst>
              <a:gd name="T0" fmla="*/ 322 w 584"/>
              <a:gd name="T1" fmla="*/ 200 h 580"/>
              <a:gd name="T2" fmla="*/ 241 w 584"/>
              <a:gd name="T3" fmla="*/ 200 h 580"/>
              <a:gd name="T4" fmla="*/ 241 w 584"/>
              <a:gd name="T5" fmla="*/ 120 h 580"/>
              <a:gd name="T6" fmla="*/ 238 w 584"/>
              <a:gd name="T7" fmla="*/ 112 h 580"/>
              <a:gd name="T8" fmla="*/ 230 w 584"/>
              <a:gd name="T9" fmla="*/ 108 h 580"/>
              <a:gd name="T10" fmla="*/ 207 w 584"/>
              <a:gd name="T11" fmla="*/ 108 h 580"/>
              <a:gd name="T12" fmla="*/ 199 w 584"/>
              <a:gd name="T13" fmla="*/ 112 h 580"/>
              <a:gd name="T14" fmla="*/ 195 w 584"/>
              <a:gd name="T15" fmla="*/ 120 h 580"/>
              <a:gd name="T16" fmla="*/ 195 w 584"/>
              <a:gd name="T17" fmla="*/ 200 h 580"/>
              <a:gd name="T18" fmla="*/ 115 w 584"/>
              <a:gd name="T19" fmla="*/ 200 h 580"/>
              <a:gd name="T20" fmla="*/ 107 w 584"/>
              <a:gd name="T21" fmla="*/ 204 h 580"/>
              <a:gd name="T22" fmla="*/ 104 w 584"/>
              <a:gd name="T23" fmla="*/ 212 h 580"/>
              <a:gd name="T24" fmla="*/ 104 w 584"/>
              <a:gd name="T25" fmla="*/ 235 h 580"/>
              <a:gd name="T26" fmla="*/ 107 w 584"/>
              <a:gd name="T27" fmla="*/ 243 h 580"/>
              <a:gd name="T28" fmla="*/ 115 w 584"/>
              <a:gd name="T29" fmla="*/ 246 h 580"/>
              <a:gd name="T30" fmla="*/ 195 w 584"/>
              <a:gd name="T31" fmla="*/ 246 h 580"/>
              <a:gd name="T32" fmla="*/ 195 w 584"/>
              <a:gd name="T33" fmla="*/ 326 h 580"/>
              <a:gd name="T34" fmla="*/ 199 w 584"/>
              <a:gd name="T35" fmla="*/ 334 h 580"/>
              <a:gd name="T36" fmla="*/ 207 w 584"/>
              <a:gd name="T37" fmla="*/ 338 h 580"/>
              <a:gd name="T38" fmla="*/ 230 w 584"/>
              <a:gd name="T39" fmla="*/ 338 h 580"/>
              <a:gd name="T40" fmla="*/ 238 w 584"/>
              <a:gd name="T41" fmla="*/ 334 h 580"/>
              <a:gd name="T42" fmla="*/ 241 w 584"/>
              <a:gd name="T43" fmla="*/ 326 h 580"/>
              <a:gd name="T44" fmla="*/ 241 w 584"/>
              <a:gd name="T45" fmla="*/ 246 h 580"/>
              <a:gd name="T46" fmla="*/ 322 w 584"/>
              <a:gd name="T47" fmla="*/ 246 h 580"/>
              <a:gd name="T48" fmla="*/ 330 w 584"/>
              <a:gd name="T49" fmla="*/ 243 h 580"/>
              <a:gd name="T50" fmla="*/ 333 w 584"/>
              <a:gd name="T51" fmla="*/ 235 h 580"/>
              <a:gd name="T52" fmla="*/ 333 w 584"/>
              <a:gd name="T53" fmla="*/ 212 h 580"/>
              <a:gd name="T54" fmla="*/ 330 w 584"/>
              <a:gd name="T55" fmla="*/ 204 h 580"/>
              <a:gd name="T56" fmla="*/ 322 w 584"/>
              <a:gd name="T57" fmla="*/ 200 h 580"/>
              <a:gd name="T58" fmla="*/ 218 w 584"/>
              <a:gd name="T59" fmla="*/ 382 h 580"/>
              <a:gd name="T60" fmla="*/ 55 w 584"/>
              <a:gd name="T61" fmla="*/ 218 h 580"/>
              <a:gd name="T62" fmla="*/ 218 w 584"/>
              <a:gd name="T63" fmla="*/ 54 h 580"/>
              <a:gd name="T64" fmla="*/ 382 w 584"/>
              <a:gd name="T65" fmla="*/ 218 h 580"/>
              <a:gd name="T66" fmla="*/ 218 w 584"/>
              <a:gd name="T67" fmla="*/ 382 h 580"/>
              <a:gd name="T68" fmla="*/ 437 w 584"/>
              <a:gd name="T69" fmla="*/ 218 h 580"/>
              <a:gd name="T70" fmla="*/ 218 w 584"/>
              <a:gd name="T71" fmla="*/ 0 h 580"/>
              <a:gd name="T72" fmla="*/ 0 w 584"/>
              <a:gd name="T73" fmla="*/ 218 h 580"/>
              <a:gd name="T74" fmla="*/ 218 w 584"/>
              <a:gd name="T75" fmla="*/ 436 h 580"/>
              <a:gd name="T76" fmla="*/ 437 w 584"/>
              <a:gd name="T77" fmla="*/ 218 h 580"/>
              <a:gd name="T78" fmla="*/ 563 w 584"/>
              <a:gd name="T79" fmla="*/ 482 h 580"/>
              <a:gd name="T80" fmla="*/ 430 w 584"/>
              <a:gd name="T81" fmla="*/ 348 h 580"/>
              <a:gd name="T82" fmla="*/ 352 w 584"/>
              <a:gd name="T83" fmla="*/ 425 h 580"/>
              <a:gd name="T84" fmla="*/ 486 w 584"/>
              <a:gd name="T85" fmla="*/ 559 h 580"/>
              <a:gd name="T86" fmla="*/ 563 w 584"/>
              <a:gd name="T87" fmla="*/ 559 h 580"/>
              <a:gd name="T88" fmla="*/ 563 w 584"/>
              <a:gd name="T89" fmla="*/ 482 h 5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584" h="580">
                <a:moveTo>
                  <a:pt x="322" y="200"/>
                </a:moveTo>
                <a:lnTo>
                  <a:pt x="241" y="200"/>
                </a:lnTo>
                <a:lnTo>
                  <a:pt x="241" y="120"/>
                </a:lnTo>
                <a:cubicBezTo>
                  <a:pt x="241" y="117"/>
                  <a:pt x="240" y="114"/>
                  <a:pt x="238" y="112"/>
                </a:cubicBezTo>
                <a:cubicBezTo>
                  <a:pt x="236" y="109"/>
                  <a:pt x="233" y="108"/>
                  <a:pt x="230" y="108"/>
                </a:cubicBezTo>
                <a:lnTo>
                  <a:pt x="207" y="108"/>
                </a:lnTo>
                <a:cubicBezTo>
                  <a:pt x="204" y="108"/>
                  <a:pt x="201" y="109"/>
                  <a:pt x="199" y="112"/>
                </a:cubicBezTo>
                <a:cubicBezTo>
                  <a:pt x="197" y="114"/>
                  <a:pt x="195" y="117"/>
                  <a:pt x="195" y="120"/>
                </a:cubicBezTo>
                <a:lnTo>
                  <a:pt x="195" y="200"/>
                </a:lnTo>
                <a:lnTo>
                  <a:pt x="115" y="200"/>
                </a:lnTo>
                <a:cubicBezTo>
                  <a:pt x="112" y="200"/>
                  <a:pt x="109" y="201"/>
                  <a:pt x="107" y="204"/>
                </a:cubicBezTo>
                <a:cubicBezTo>
                  <a:pt x="105" y="206"/>
                  <a:pt x="104" y="209"/>
                  <a:pt x="104" y="212"/>
                </a:cubicBezTo>
                <a:lnTo>
                  <a:pt x="104" y="235"/>
                </a:lnTo>
                <a:cubicBezTo>
                  <a:pt x="104" y="238"/>
                  <a:pt x="105" y="240"/>
                  <a:pt x="107" y="243"/>
                </a:cubicBezTo>
                <a:cubicBezTo>
                  <a:pt x="109" y="245"/>
                  <a:pt x="112" y="246"/>
                  <a:pt x="115" y="246"/>
                </a:cubicBezTo>
                <a:lnTo>
                  <a:pt x="195" y="246"/>
                </a:lnTo>
                <a:lnTo>
                  <a:pt x="195" y="326"/>
                </a:lnTo>
                <a:cubicBezTo>
                  <a:pt x="195" y="329"/>
                  <a:pt x="197" y="332"/>
                  <a:pt x="199" y="334"/>
                </a:cubicBezTo>
                <a:cubicBezTo>
                  <a:pt x="201" y="337"/>
                  <a:pt x="204" y="338"/>
                  <a:pt x="207" y="338"/>
                </a:cubicBezTo>
                <a:lnTo>
                  <a:pt x="230" y="338"/>
                </a:lnTo>
                <a:cubicBezTo>
                  <a:pt x="233" y="338"/>
                  <a:pt x="236" y="337"/>
                  <a:pt x="238" y="334"/>
                </a:cubicBezTo>
                <a:cubicBezTo>
                  <a:pt x="240" y="332"/>
                  <a:pt x="241" y="329"/>
                  <a:pt x="241" y="326"/>
                </a:cubicBezTo>
                <a:lnTo>
                  <a:pt x="241" y="246"/>
                </a:lnTo>
                <a:lnTo>
                  <a:pt x="322" y="246"/>
                </a:lnTo>
                <a:cubicBezTo>
                  <a:pt x="325" y="246"/>
                  <a:pt x="327" y="245"/>
                  <a:pt x="330" y="243"/>
                </a:cubicBezTo>
                <a:cubicBezTo>
                  <a:pt x="332" y="240"/>
                  <a:pt x="333" y="238"/>
                  <a:pt x="333" y="235"/>
                </a:cubicBezTo>
                <a:lnTo>
                  <a:pt x="333" y="212"/>
                </a:lnTo>
                <a:cubicBezTo>
                  <a:pt x="333" y="208"/>
                  <a:pt x="332" y="206"/>
                  <a:pt x="330" y="204"/>
                </a:cubicBezTo>
                <a:cubicBezTo>
                  <a:pt x="327" y="201"/>
                  <a:pt x="325" y="200"/>
                  <a:pt x="322" y="200"/>
                </a:cubicBezTo>
                <a:close/>
                <a:moveTo>
                  <a:pt x="218" y="382"/>
                </a:moveTo>
                <a:cubicBezTo>
                  <a:pt x="128" y="382"/>
                  <a:pt x="55" y="308"/>
                  <a:pt x="55" y="218"/>
                </a:cubicBezTo>
                <a:cubicBezTo>
                  <a:pt x="55" y="128"/>
                  <a:pt x="128" y="54"/>
                  <a:pt x="218" y="54"/>
                </a:cubicBezTo>
                <a:cubicBezTo>
                  <a:pt x="309" y="54"/>
                  <a:pt x="382" y="128"/>
                  <a:pt x="382" y="218"/>
                </a:cubicBezTo>
                <a:cubicBezTo>
                  <a:pt x="382" y="308"/>
                  <a:pt x="309" y="382"/>
                  <a:pt x="218" y="382"/>
                </a:cubicBezTo>
                <a:close/>
                <a:moveTo>
                  <a:pt x="437" y="218"/>
                </a:moveTo>
                <a:cubicBezTo>
                  <a:pt x="437" y="98"/>
                  <a:pt x="339" y="0"/>
                  <a:pt x="218" y="0"/>
                </a:cubicBezTo>
                <a:cubicBezTo>
                  <a:pt x="98" y="0"/>
                  <a:pt x="0" y="98"/>
                  <a:pt x="0" y="218"/>
                </a:cubicBezTo>
                <a:cubicBezTo>
                  <a:pt x="0" y="339"/>
                  <a:pt x="98" y="436"/>
                  <a:pt x="218" y="436"/>
                </a:cubicBezTo>
                <a:cubicBezTo>
                  <a:pt x="339" y="436"/>
                  <a:pt x="437" y="339"/>
                  <a:pt x="437" y="218"/>
                </a:cubicBezTo>
                <a:close/>
                <a:moveTo>
                  <a:pt x="563" y="482"/>
                </a:moveTo>
                <a:lnTo>
                  <a:pt x="430" y="348"/>
                </a:lnTo>
                <a:cubicBezTo>
                  <a:pt x="410" y="379"/>
                  <a:pt x="383" y="406"/>
                  <a:pt x="352" y="425"/>
                </a:cubicBezTo>
                <a:lnTo>
                  <a:pt x="486" y="559"/>
                </a:lnTo>
                <a:cubicBezTo>
                  <a:pt x="507" y="580"/>
                  <a:pt x="542" y="580"/>
                  <a:pt x="563" y="559"/>
                </a:cubicBezTo>
                <a:cubicBezTo>
                  <a:pt x="584" y="538"/>
                  <a:pt x="584" y="503"/>
                  <a:pt x="563" y="482"/>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6" name="Freeform 25"/>
          <p:cNvSpPr>
            <a:spLocks noEditPoints="1"/>
          </p:cNvSpPr>
          <p:nvPr/>
        </p:nvSpPr>
        <p:spPr bwMode="auto">
          <a:xfrm>
            <a:off x="3246612" y="4139620"/>
            <a:ext cx="300851" cy="265319"/>
          </a:xfrm>
          <a:custGeom>
            <a:avLst/>
            <a:gdLst>
              <a:gd name="T0" fmla="*/ 490 w 669"/>
              <a:gd name="T1" fmla="*/ 241 h 591"/>
              <a:gd name="T2" fmla="*/ 480 w 669"/>
              <a:gd name="T3" fmla="*/ 231 h 591"/>
              <a:gd name="T4" fmla="*/ 593 w 669"/>
              <a:gd name="T5" fmla="*/ 118 h 591"/>
              <a:gd name="T6" fmla="*/ 602 w 669"/>
              <a:gd name="T7" fmla="*/ 128 h 591"/>
              <a:gd name="T8" fmla="*/ 490 w 669"/>
              <a:gd name="T9" fmla="*/ 241 h 591"/>
              <a:gd name="T10" fmla="*/ 453 w 669"/>
              <a:gd name="T11" fmla="*/ 204 h 591"/>
              <a:gd name="T12" fmla="*/ 443 w 669"/>
              <a:gd name="T13" fmla="*/ 194 h 591"/>
              <a:gd name="T14" fmla="*/ 556 w 669"/>
              <a:gd name="T15" fmla="*/ 81 h 591"/>
              <a:gd name="T16" fmla="*/ 566 w 669"/>
              <a:gd name="T17" fmla="*/ 91 h 591"/>
              <a:gd name="T18" fmla="*/ 453 w 669"/>
              <a:gd name="T19" fmla="*/ 204 h 591"/>
              <a:gd name="T20" fmla="*/ 538 w 669"/>
              <a:gd name="T21" fmla="*/ 515 h 591"/>
              <a:gd name="T22" fmla="*/ 562 w 669"/>
              <a:gd name="T23" fmla="*/ 539 h 591"/>
              <a:gd name="T24" fmla="*/ 538 w 669"/>
              <a:gd name="T25" fmla="*/ 563 h 591"/>
              <a:gd name="T26" fmla="*/ 514 w 669"/>
              <a:gd name="T27" fmla="*/ 539 h 591"/>
              <a:gd name="T28" fmla="*/ 538 w 669"/>
              <a:gd name="T29" fmla="*/ 515 h 591"/>
              <a:gd name="T30" fmla="*/ 661 w 669"/>
              <a:gd name="T31" fmla="*/ 81 h 591"/>
              <a:gd name="T32" fmla="*/ 603 w 669"/>
              <a:gd name="T33" fmla="*/ 22 h 591"/>
              <a:gd name="T34" fmla="*/ 573 w 669"/>
              <a:gd name="T35" fmla="*/ 22 h 591"/>
              <a:gd name="T36" fmla="*/ 567 w 669"/>
              <a:gd name="T37" fmla="*/ 40 h 591"/>
              <a:gd name="T38" fmla="*/ 555 w 669"/>
              <a:gd name="T39" fmla="*/ 44 h 591"/>
              <a:gd name="T40" fmla="*/ 555 w 669"/>
              <a:gd name="T41" fmla="*/ 44 h 591"/>
              <a:gd name="T42" fmla="*/ 402 w 669"/>
              <a:gd name="T43" fmla="*/ 196 h 591"/>
              <a:gd name="T44" fmla="*/ 393 w 669"/>
              <a:gd name="T45" fmla="*/ 234 h 591"/>
              <a:gd name="T46" fmla="*/ 409 w 669"/>
              <a:gd name="T47" fmla="*/ 251 h 591"/>
              <a:gd name="T48" fmla="*/ 409 w 669"/>
              <a:gd name="T49" fmla="*/ 250 h 591"/>
              <a:gd name="T50" fmla="*/ 411 w 669"/>
              <a:gd name="T51" fmla="*/ 252 h 591"/>
              <a:gd name="T52" fmla="*/ 377 w 669"/>
              <a:gd name="T53" fmla="*/ 285 h 591"/>
              <a:gd name="T54" fmla="*/ 267 w 669"/>
              <a:gd name="T55" fmla="*/ 175 h 591"/>
              <a:gd name="T56" fmla="*/ 233 w 669"/>
              <a:gd name="T57" fmla="*/ 46 h 591"/>
              <a:gd name="T58" fmla="*/ 105 w 669"/>
              <a:gd name="T59" fmla="*/ 12 h 591"/>
              <a:gd name="T60" fmla="*/ 180 w 669"/>
              <a:gd name="T61" fmla="*/ 87 h 591"/>
              <a:gd name="T62" fmla="*/ 160 w 669"/>
              <a:gd name="T63" fmla="*/ 160 h 591"/>
              <a:gd name="T64" fmla="*/ 87 w 669"/>
              <a:gd name="T65" fmla="*/ 180 h 591"/>
              <a:gd name="T66" fmla="*/ 12 w 669"/>
              <a:gd name="T67" fmla="*/ 105 h 591"/>
              <a:gd name="T68" fmla="*/ 46 w 669"/>
              <a:gd name="T69" fmla="*/ 233 h 591"/>
              <a:gd name="T70" fmla="*/ 181 w 669"/>
              <a:gd name="T71" fmla="*/ 265 h 591"/>
              <a:gd name="T72" fmla="*/ 181 w 669"/>
              <a:gd name="T73" fmla="*/ 266 h 591"/>
              <a:gd name="T74" fmla="*/ 289 w 669"/>
              <a:gd name="T75" fmla="*/ 373 h 591"/>
              <a:gd name="T76" fmla="*/ 186 w 669"/>
              <a:gd name="T77" fmla="*/ 476 h 591"/>
              <a:gd name="T78" fmla="*/ 181 w 669"/>
              <a:gd name="T79" fmla="*/ 471 h 591"/>
              <a:gd name="T80" fmla="*/ 152 w 669"/>
              <a:gd name="T81" fmla="*/ 494 h 591"/>
              <a:gd name="T82" fmla="*/ 103 w 669"/>
              <a:gd name="T83" fmla="*/ 571 h 591"/>
              <a:gd name="T84" fmla="*/ 116 w 669"/>
              <a:gd name="T85" fmla="*/ 583 h 591"/>
              <a:gd name="T86" fmla="*/ 193 w 669"/>
              <a:gd name="T87" fmla="*/ 534 h 591"/>
              <a:gd name="T88" fmla="*/ 216 w 669"/>
              <a:gd name="T89" fmla="*/ 506 h 591"/>
              <a:gd name="T90" fmla="*/ 210 w 669"/>
              <a:gd name="T91" fmla="*/ 500 h 591"/>
              <a:gd name="T92" fmla="*/ 313 w 669"/>
              <a:gd name="T93" fmla="*/ 397 h 591"/>
              <a:gd name="T94" fmla="*/ 489 w 669"/>
              <a:gd name="T95" fmla="*/ 573 h 591"/>
              <a:gd name="T96" fmla="*/ 533 w 669"/>
              <a:gd name="T97" fmla="*/ 591 h 591"/>
              <a:gd name="T98" fmla="*/ 577 w 669"/>
              <a:gd name="T99" fmla="*/ 573 h 591"/>
              <a:gd name="T100" fmla="*/ 577 w 669"/>
              <a:gd name="T101" fmla="*/ 485 h 591"/>
              <a:gd name="T102" fmla="*/ 401 w 669"/>
              <a:gd name="T103" fmla="*/ 309 h 591"/>
              <a:gd name="T104" fmla="*/ 434 w 669"/>
              <a:gd name="T105" fmla="*/ 276 h 591"/>
              <a:gd name="T106" fmla="*/ 448 w 669"/>
              <a:gd name="T107" fmla="*/ 291 h 591"/>
              <a:gd name="T108" fmla="*/ 488 w 669"/>
              <a:gd name="T109" fmla="*/ 281 h 591"/>
              <a:gd name="T110" fmla="*/ 638 w 669"/>
              <a:gd name="T111" fmla="*/ 131 h 591"/>
              <a:gd name="T112" fmla="*/ 640 w 669"/>
              <a:gd name="T113" fmla="*/ 129 h 591"/>
              <a:gd name="T114" fmla="*/ 639 w 669"/>
              <a:gd name="T115" fmla="*/ 128 h 591"/>
              <a:gd name="T116" fmla="*/ 644 w 669"/>
              <a:gd name="T117" fmla="*/ 116 h 591"/>
              <a:gd name="T118" fmla="*/ 661 w 669"/>
              <a:gd name="T119" fmla="*/ 110 h 591"/>
              <a:gd name="T120" fmla="*/ 661 w 669"/>
              <a:gd name="T121" fmla="*/ 81 h 5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669" h="591">
                <a:moveTo>
                  <a:pt x="490" y="241"/>
                </a:moveTo>
                <a:lnTo>
                  <a:pt x="480" y="231"/>
                </a:lnTo>
                <a:lnTo>
                  <a:pt x="593" y="118"/>
                </a:lnTo>
                <a:lnTo>
                  <a:pt x="602" y="128"/>
                </a:lnTo>
                <a:lnTo>
                  <a:pt x="490" y="241"/>
                </a:lnTo>
                <a:close/>
                <a:moveTo>
                  <a:pt x="453" y="204"/>
                </a:moveTo>
                <a:lnTo>
                  <a:pt x="443" y="194"/>
                </a:lnTo>
                <a:lnTo>
                  <a:pt x="556" y="81"/>
                </a:lnTo>
                <a:lnTo>
                  <a:pt x="566" y="91"/>
                </a:lnTo>
                <a:lnTo>
                  <a:pt x="453" y="204"/>
                </a:lnTo>
                <a:close/>
                <a:moveTo>
                  <a:pt x="538" y="515"/>
                </a:moveTo>
                <a:cubicBezTo>
                  <a:pt x="551" y="515"/>
                  <a:pt x="562" y="526"/>
                  <a:pt x="562" y="539"/>
                </a:cubicBezTo>
                <a:cubicBezTo>
                  <a:pt x="562" y="552"/>
                  <a:pt x="551" y="563"/>
                  <a:pt x="538" y="563"/>
                </a:cubicBezTo>
                <a:cubicBezTo>
                  <a:pt x="525" y="563"/>
                  <a:pt x="514" y="552"/>
                  <a:pt x="514" y="539"/>
                </a:cubicBezTo>
                <a:cubicBezTo>
                  <a:pt x="514" y="526"/>
                  <a:pt x="525" y="515"/>
                  <a:pt x="538" y="515"/>
                </a:cubicBezTo>
                <a:close/>
                <a:moveTo>
                  <a:pt x="661" y="81"/>
                </a:moveTo>
                <a:lnTo>
                  <a:pt x="603" y="22"/>
                </a:lnTo>
                <a:cubicBezTo>
                  <a:pt x="594" y="14"/>
                  <a:pt x="581" y="14"/>
                  <a:pt x="573" y="22"/>
                </a:cubicBezTo>
                <a:cubicBezTo>
                  <a:pt x="568" y="27"/>
                  <a:pt x="567" y="33"/>
                  <a:pt x="567" y="40"/>
                </a:cubicBezTo>
                <a:cubicBezTo>
                  <a:pt x="563" y="40"/>
                  <a:pt x="559" y="41"/>
                  <a:pt x="555" y="44"/>
                </a:cubicBezTo>
                <a:lnTo>
                  <a:pt x="555" y="44"/>
                </a:lnTo>
                <a:lnTo>
                  <a:pt x="402" y="196"/>
                </a:lnTo>
                <a:cubicBezTo>
                  <a:pt x="404" y="209"/>
                  <a:pt x="400" y="223"/>
                  <a:pt x="393" y="234"/>
                </a:cubicBezTo>
                <a:lnTo>
                  <a:pt x="409" y="251"/>
                </a:lnTo>
                <a:lnTo>
                  <a:pt x="409" y="250"/>
                </a:lnTo>
                <a:lnTo>
                  <a:pt x="411" y="252"/>
                </a:lnTo>
                <a:lnTo>
                  <a:pt x="377" y="285"/>
                </a:lnTo>
                <a:lnTo>
                  <a:pt x="267" y="175"/>
                </a:lnTo>
                <a:cubicBezTo>
                  <a:pt x="279" y="131"/>
                  <a:pt x="268" y="81"/>
                  <a:pt x="233" y="46"/>
                </a:cubicBezTo>
                <a:cubicBezTo>
                  <a:pt x="198" y="12"/>
                  <a:pt x="149" y="0"/>
                  <a:pt x="105" y="12"/>
                </a:cubicBezTo>
                <a:lnTo>
                  <a:pt x="180" y="87"/>
                </a:lnTo>
                <a:lnTo>
                  <a:pt x="160" y="160"/>
                </a:lnTo>
                <a:lnTo>
                  <a:pt x="87" y="180"/>
                </a:lnTo>
                <a:lnTo>
                  <a:pt x="12" y="105"/>
                </a:lnTo>
                <a:cubicBezTo>
                  <a:pt x="0" y="149"/>
                  <a:pt x="12" y="198"/>
                  <a:pt x="46" y="233"/>
                </a:cubicBezTo>
                <a:cubicBezTo>
                  <a:pt x="83" y="269"/>
                  <a:pt x="135" y="280"/>
                  <a:pt x="181" y="265"/>
                </a:cubicBezTo>
                <a:lnTo>
                  <a:pt x="181" y="266"/>
                </a:lnTo>
                <a:lnTo>
                  <a:pt x="289" y="373"/>
                </a:lnTo>
                <a:lnTo>
                  <a:pt x="186" y="476"/>
                </a:lnTo>
                <a:lnTo>
                  <a:pt x="181" y="471"/>
                </a:lnTo>
                <a:lnTo>
                  <a:pt x="152" y="494"/>
                </a:lnTo>
                <a:lnTo>
                  <a:pt x="103" y="571"/>
                </a:lnTo>
                <a:lnTo>
                  <a:pt x="116" y="583"/>
                </a:lnTo>
                <a:lnTo>
                  <a:pt x="193" y="534"/>
                </a:lnTo>
                <a:lnTo>
                  <a:pt x="216" y="506"/>
                </a:lnTo>
                <a:lnTo>
                  <a:pt x="210" y="500"/>
                </a:lnTo>
                <a:lnTo>
                  <a:pt x="313" y="397"/>
                </a:lnTo>
                <a:lnTo>
                  <a:pt x="489" y="573"/>
                </a:lnTo>
                <a:cubicBezTo>
                  <a:pt x="501" y="585"/>
                  <a:pt x="517" y="591"/>
                  <a:pt x="533" y="591"/>
                </a:cubicBezTo>
                <a:cubicBezTo>
                  <a:pt x="549" y="591"/>
                  <a:pt x="565" y="585"/>
                  <a:pt x="577" y="573"/>
                </a:cubicBezTo>
                <a:cubicBezTo>
                  <a:pt x="601" y="549"/>
                  <a:pt x="601" y="509"/>
                  <a:pt x="577" y="485"/>
                </a:cubicBezTo>
                <a:lnTo>
                  <a:pt x="401" y="309"/>
                </a:lnTo>
                <a:lnTo>
                  <a:pt x="434" y="276"/>
                </a:lnTo>
                <a:lnTo>
                  <a:pt x="448" y="291"/>
                </a:lnTo>
                <a:cubicBezTo>
                  <a:pt x="460" y="283"/>
                  <a:pt x="474" y="280"/>
                  <a:pt x="488" y="281"/>
                </a:cubicBezTo>
                <a:lnTo>
                  <a:pt x="638" y="131"/>
                </a:lnTo>
                <a:lnTo>
                  <a:pt x="640" y="129"/>
                </a:lnTo>
                <a:lnTo>
                  <a:pt x="639" y="128"/>
                </a:lnTo>
                <a:cubicBezTo>
                  <a:pt x="642" y="125"/>
                  <a:pt x="644" y="120"/>
                  <a:pt x="644" y="116"/>
                </a:cubicBezTo>
                <a:cubicBezTo>
                  <a:pt x="650" y="117"/>
                  <a:pt x="657" y="115"/>
                  <a:pt x="661" y="110"/>
                </a:cubicBezTo>
                <a:cubicBezTo>
                  <a:pt x="669" y="102"/>
                  <a:pt x="669" y="89"/>
                  <a:pt x="661" y="81"/>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7" name="Freeform 26"/>
          <p:cNvSpPr>
            <a:spLocks noEditPoints="1"/>
          </p:cNvSpPr>
          <p:nvPr/>
        </p:nvSpPr>
        <p:spPr bwMode="auto">
          <a:xfrm>
            <a:off x="8233800" y="3450663"/>
            <a:ext cx="305591" cy="291378"/>
          </a:xfrm>
          <a:custGeom>
            <a:avLst/>
            <a:gdLst>
              <a:gd name="T0" fmla="*/ 422 w 675"/>
              <a:gd name="T1" fmla="*/ 470 h 647"/>
              <a:gd name="T2" fmla="*/ 422 w 675"/>
              <a:gd name="T3" fmla="*/ 506 h 647"/>
              <a:gd name="T4" fmla="*/ 450 w 675"/>
              <a:gd name="T5" fmla="*/ 534 h 647"/>
              <a:gd name="T6" fmla="*/ 478 w 675"/>
              <a:gd name="T7" fmla="*/ 506 h 647"/>
              <a:gd name="T8" fmla="*/ 478 w 675"/>
              <a:gd name="T9" fmla="*/ 470 h 647"/>
              <a:gd name="T10" fmla="*/ 506 w 675"/>
              <a:gd name="T11" fmla="*/ 422 h 647"/>
              <a:gd name="T12" fmla="*/ 450 w 675"/>
              <a:gd name="T13" fmla="*/ 366 h 647"/>
              <a:gd name="T14" fmla="*/ 394 w 675"/>
              <a:gd name="T15" fmla="*/ 422 h 647"/>
              <a:gd name="T16" fmla="*/ 422 w 675"/>
              <a:gd name="T17" fmla="*/ 470 h 647"/>
              <a:gd name="T18" fmla="*/ 619 w 675"/>
              <a:gd name="T19" fmla="*/ 590 h 647"/>
              <a:gd name="T20" fmla="*/ 281 w 675"/>
              <a:gd name="T21" fmla="*/ 590 h 647"/>
              <a:gd name="T22" fmla="*/ 281 w 675"/>
              <a:gd name="T23" fmla="*/ 309 h 647"/>
              <a:gd name="T24" fmla="*/ 619 w 675"/>
              <a:gd name="T25" fmla="*/ 309 h 647"/>
              <a:gd name="T26" fmla="*/ 619 w 675"/>
              <a:gd name="T27" fmla="*/ 590 h 647"/>
              <a:gd name="T28" fmla="*/ 619 w 675"/>
              <a:gd name="T29" fmla="*/ 253 h 647"/>
              <a:gd name="T30" fmla="*/ 338 w 675"/>
              <a:gd name="T31" fmla="*/ 253 h 647"/>
              <a:gd name="T32" fmla="*/ 338 w 675"/>
              <a:gd name="T33" fmla="*/ 169 h 647"/>
              <a:gd name="T34" fmla="*/ 169 w 675"/>
              <a:gd name="T35" fmla="*/ 0 h 647"/>
              <a:gd name="T36" fmla="*/ 0 w 675"/>
              <a:gd name="T37" fmla="*/ 169 h 647"/>
              <a:gd name="T38" fmla="*/ 0 w 675"/>
              <a:gd name="T39" fmla="*/ 281 h 647"/>
              <a:gd name="T40" fmla="*/ 28 w 675"/>
              <a:gd name="T41" fmla="*/ 309 h 647"/>
              <a:gd name="T42" fmla="*/ 56 w 675"/>
              <a:gd name="T43" fmla="*/ 281 h 647"/>
              <a:gd name="T44" fmla="*/ 56 w 675"/>
              <a:gd name="T45" fmla="*/ 169 h 647"/>
              <a:gd name="T46" fmla="*/ 169 w 675"/>
              <a:gd name="T47" fmla="*/ 56 h 647"/>
              <a:gd name="T48" fmla="*/ 281 w 675"/>
              <a:gd name="T49" fmla="*/ 169 h 647"/>
              <a:gd name="T50" fmla="*/ 281 w 675"/>
              <a:gd name="T51" fmla="*/ 253 h 647"/>
              <a:gd name="T52" fmla="*/ 225 w 675"/>
              <a:gd name="T53" fmla="*/ 309 h 647"/>
              <a:gd name="T54" fmla="*/ 225 w 675"/>
              <a:gd name="T55" fmla="*/ 590 h 647"/>
              <a:gd name="T56" fmla="*/ 281 w 675"/>
              <a:gd name="T57" fmla="*/ 647 h 647"/>
              <a:gd name="T58" fmla="*/ 619 w 675"/>
              <a:gd name="T59" fmla="*/ 647 h 647"/>
              <a:gd name="T60" fmla="*/ 675 w 675"/>
              <a:gd name="T61" fmla="*/ 590 h 647"/>
              <a:gd name="T62" fmla="*/ 675 w 675"/>
              <a:gd name="T63" fmla="*/ 309 h 647"/>
              <a:gd name="T64" fmla="*/ 619 w 675"/>
              <a:gd name="T65" fmla="*/ 253 h 6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675" h="647">
                <a:moveTo>
                  <a:pt x="422" y="470"/>
                </a:moveTo>
                <a:lnTo>
                  <a:pt x="422" y="506"/>
                </a:lnTo>
                <a:cubicBezTo>
                  <a:pt x="422" y="522"/>
                  <a:pt x="434" y="534"/>
                  <a:pt x="450" y="534"/>
                </a:cubicBezTo>
                <a:cubicBezTo>
                  <a:pt x="466" y="534"/>
                  <a:pt x="478" y="522"/>
                  <a:pt x="478" y="506"/>
                </a:cubicBezTo>
                <a:lnTo>
                  <a:pt x="478" y="470"/>
                </a:lnTo>
                <a:cubicBezTo>
                  <a:pt x="495" y="460"/>
                  <a:pt x="506" y="443"/>
                  <a:pt x="506" y="422"/>
                </a:cubicBezTo>
                <a:cubicBezTo>
                  <a:pt x="506" y="391"/>
                  <a:pt x="481" y="366"/>
                  <a:pt x="450" y="366"/>
                </a:cubicBezTo>
                <a:cubicBezTo>
                  <a:pt x="419" y="366"/>
                  <a:pt x="394" y="391"/>
                  <a:pt x="394" y="422"/>
                </a:cubicBezTo>
                <a:cubicBezTo>
                  <a:pt x="394" y="443"/>
                  <a:pt x="405" y="460"/>
                  <a:pt x="422" y="470"/>
                </a:cubicBezTo>
                <a:close/>
                <a:moveTo>
                  <a:pt x="619" y="590"/>
                </a:moveTo>
                <a:lnTo>
                  <a:pt x="281" y="590"/>
                </a:lnTo>
                <a:lnTo>
                  <a:pt x="281" y="309"/>
                </a:lnTo>
                <a:lnTo>
                  <a:pt x="619" y="309"/>
                </a:lnTo>
                <a:lnTo>
                  <a:pt x="619" y="590"/>
                </a:lnTo>
                <a:close/>
                <a:moveTo>
                  <a:pt x="619" y="253"/>
                </a:moveTo>
                <a:lnTo>
                  <a:pt x="338" y="253"/>
                </a:lnTo>
                <a:lnTo>
                  <a:pt x="338" y="169"/>
                </a:lnTo>
                <a:cubicBezTo>
                  <a:pt x="338" y="76"/>
                  <a:pt x="262" y="0"/>
                  <a:pt x="169" y="0"/>
                </a:cubicBezTo>
                <a:cubicBezTo>
                  <a:pt x="76" y="0"/>
                  <a:pt x="0" y="76"/>
                  <a:pt x="0" y="169"/>
                </a:cubicBezTo>
                <a:lnTo>
                  <a:pt x="0" y="281"/>
                </a:lnTo>
                <a:cubicBezTo>
                  <a:pt x="0" y="297"/>
                  <a:pt x="13" y="309"/>
                  <a:pt x="28" y="309"/>
                </a:cubicBezTo>
                <a:cubicBezTo>
                  <a:pt x="44" y="309"/>
                  <a:pt x="56" y="297"/>
                  <a:pt x="56" y="281"/>
                </a:cubicBezTo>
                <a:lnTo>
                  <a:pt x="56" y="169"/>
                </a:lnTo>
                <a:cubicBezTo>
                  <a:pt x="56" y="107"/>
                  <a:pt x="107" y="56"/>
                  <a:pt x="169" y="56"/>
                </a:cubicBezTo>
                <a:cubicBezTo>
                  <a:pt x="231" y="56"/>
                  <a:pt x="281" y="107"/>
                  <a:pt x="281" y="169"/>
                </a:cubicBezTo>
                <a:lnTo>
                  <a:pt x="281" y="253"/>
                </a:lnTo>
                <a:cubicBezTo>
                  <a:pt x="250" y="253"/>
                  <a:pt x="225" y="278"/>
                  <a:pt x="225" y="309"/>
                </a:cubicBezTo>
                <a:lnTo>
                  <a:pt x="225" y="590"/>
                </a:lnTo>
                <a:cubicBezTo>
                  <a:pt x="225" y="622"/>
                  <a:pt x="250" y="647"/>
                  <a:pt x="281" y="647"/>
                </a:cubicBezTo>
                <a:lnTo>
                  <a:pt x="619" y="647"/>
                </a:lnTo>
                <a:cubicBezTo>
                  <a:pt x="650" y="647"/>
                  <a:pt x="675" y="622"/>
                  <a:pt x="675" y="590"/>
                </a:cubicBezTo>
                <a:lnTo>
                  <a:pt x="675" y="309"/>
                </a:lnTo>
                <a:cubicBezTo>
                  <a:pt x="675" y="278"/>
                  <a:pt x="650" y="253"/>
                  <a:pt x="619" y="253"/>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8" name="Freeform 209"/>
          <p:cNvSpPr>
            <a:spLocks noEditPoints="1"/>
          </p:cNvSpPr>
          <p:nvPr/>
        </p:nvSpPr>
        <p:spPr bwMode="auto">
          <a:xfrm>
            <a:off x="6606672" y="4062872"/>
            <a:ext cx="274797" cy="367184"/>
          </a:xfrm>
          <a:custGeom>
            <a:avLst/>
            <a:gdLst>
              <a:gd name="T0" fmla="*/ 609 w 609"/>
              <a:gd name="T1" fmla="*/ 813 h 813"/>
              <a:gd name="T2" fmla="*/ 0 w 609"/>
              <a:gd name="T3" fmla="*/ 813 h 813"/>
              <a:gd name="T4" fmla="*/ 0 w 609"/>
              <a:gd name="T5" fmla="*/ 102 h 813"/>
              <a:gd name="T6" fmla="*/ 78 w 609"/>
              <a:gd name="T7" fmla="*/ 102 h 813"/>
              <a:gd name="T8" fmla="*/ 78 w 609"/>
              <a:gd name="T9" fmla="*/ 102 h 813"/>
              <a:gd name="T10" fmla="*/ 153 w 609"/>
              <a:gd name="T11" fmla="*/ 102 h 813"/>
              <a:gd name="T12" fmla="*/ 153 w 609"/>
              <a:gd name="T13" fmla="*/ 51 h 813"/>
              <a:gd name="T14" fmla="*/ 233 w 609"/>
              <a:gd name="T15" fmla="*/ 51 h 813"/>
              <a:gd name="T16" fmla="*/ 304 w 609"/>
              <a:gd name="T17" fmla="*/ 0 h 813"/>
              <a:gd name="T18" fmla="*/ 376 w 609"/>
              <a:gd name="T19" fmla="*/ 51 h 813"/>
              <a:gd name="T20" fmla="*/ 456 w 609"/>
              <a:gd name="T21" fmla="*/ 51 h 813"/>
              <a:gd name="T22" fmla="*/ 456 w 609"/>
              <a:gd name="T23" fmla="*/ 102 h 813"/>
              <a:gd name="T24" fmla="*/ 512 w 609"/>
              <a:gd name="T25" fmla="*/ 102 h 813"/>
              <a:gd name="T26" fmla="*/ 512 w 609"/>
              <a:gd name="T27" fmla="*/ 102 h 813"/>
              <a:gd name="T28" fmla="*/ 609 w 609"/>
              <a:gd name="T29" fmla="*/ 102 h 813"/>
              <a:gd name="T30" fmla="*/ 609 w 609"/>
              <a:gd name="T31" fmla="*/ 813 h 813"/>
              <a:gd name="T32" fmla="*/ 456 w 609"/>
              <a:gd name="T33" fmla="*/ 153 h 813"/>
              <a:gd name="T34" fmla="*/ 456 w 609"/>
              <a:gd name="T35" fmla="*/ 204 h 813"/>
              <a:gd name="T36" fmla="*/ 153 w 609"/>
              <a:gd name="T37" fmla="*/ 204 h 813"/>
              <a:gd name="T38" fmla="*/ 153 w 609"/>
              <a:gd name="T39" fmla="*/ 153 h 813"/>
              <a:gd name="T40" fmla="*/ 78 w 609"/>
              <a:gd name="T41" fmla="*/ 153 h 813"/>
              <a:gd name="T42" fmla="*/ 78 w 609"/>
              <a:gd name="T43" fmla="*/ 153 h 813"/>
              <a:gd name="T44" fmla="*/ 51 w 609"/>
              <a:gd name="T45" fmla="*/ 153 h 813"/>
              <a:gd name="T46" fmla="*/ 51 w 609"/>
              <a:gd name="T47" fmla="*/ 762 h 813"/>
              <a:gd name="T48" fmla="*/ 558 w 609"/>
              <a:gd name="T49" fmla="*/ 762 h 813"/>
              <a:gd name="T50" fmla="*/ 558 w 609"/>
              <a:gd name="T51" fmla="*/ 153 h 813"/>
              <a:gd name="T52" fmla="*/ 512 w 609"/>
              <a:gd name="T53" fmla="*/ 153 h 813"/>
              <a:gd name="T54" fmla="*/ 512 w 609"/>
              <a:gd name="T55" fmla="*/ 153 h 813"/>
              <a:gd name="T56" fmla="*/ 456 w 609"/>
              <a:gd name="T57" fmla="*/ 153 h 813"/>
              <a:gd name="T58" fmla="*/ 120 w 609"/>
              <a:gd name="T59" fmla="*/ 686 h 813"/>
              <a:gd name="T60" fmla="*/ 171 w 609"/>
              <a:gd name="T61" fmla="*/ 686 h 813"/>
              <a:gd name="T62" fmla="*/ 171 w 609"/>
              <a:gd name="T63" fmla="*/ 356 h 813"/>
              <a:gd name="T64" fmla="*/ 120 w 609"/>
              <a:gd name="T65" fmla="*/ 356 h 813"/>
              <a:gd name="T66" fmla="*/ 120 w 609"/>
              <a:gd name="T67" fmla="*/ 686 h 813"/>
              <a:gd name="T68" fmla="*/ 222 w 609"/>
              <a:gd name="T69" fmla="*/ 686 h 813"/>
              <a:gd name="T70" fmla="*/ 273 w 609"/>
              <a:gd name="T71" fmla="*/ 686 h 813"/>
              <a:gd name="T72" fmla="*/ 273 w 609"/>
              <a:gd name="T73" fmla="*/ 280 h 813"/>
              <a:gd name="T74" fmla="*/ 222 w 609"/>
              <a:gd name="T75" fmla="*/ 280 h 813"/>
              <a:gd name="T76" fmla="*/ 222 w 609"/>
              <a:gd name="T77" fmla="*/ 686 h 813"/>
              <a:gd name="T78" fmla="*/ 482 w 609"/>
              <a:gd name="T79" fmla="*/ 686 h 813"/>
              <a:gd name="T80" fmla="*/ 431 w 609"/>
              <a:gd name="T81" fmla="*/ 686 h 813"/>
              <a:gd name="T82" fmla="*/ 431 w 609"/>
              <a:gd name="T83" fmla="*/ 356 h 813"/>
              <a:gd name="T84" fmla="*/ 482 w 609"/>
              <a:gd name="T85" fmla="*/ 356 h 813"/>
              <a:gd name="T86" fmla="*/ 482 w 609"/>
              <a:gd name="T87" fmla="*/ 686 h 813"/>
              <a:gd name="T88" fmla="*/ 381 w 609"/>
              <a:gd name="T89" fmla="*/ 686 h 813"/>
              <a:gd name="T90" fmla="*/ 330 w 609"/>
              <a:gd name="T91" fmla="*/ 686 h 813"/>
              <a:gd name="T92" fmla="*/ 330 w 609"/>
              <a:gd name="T93" fmla="*/ 280 h 813"/>
              <a:gd name="T94" fmla="*/ 381 w 609"/>
              <a:gd name="T95" fmla="*/ 280 h 813"/>
              <a:gd name="T96" fmla="*/ 381 w 609"/>
              <a:gd name="T97" fmla="*/ 686 h 813"/>
              <a:gd name="T98" fmla="*/ 204 w 609"/>
              <a:gd name="T99" fmla="*/ 153 h 813"/>
              <a:gd name="T100" fmla="*/ 405 w 609"/>
              <a:gd name="T101" fmla="*/ 153 h 813"/>
              <a:gd name="T102" fmla="*/ 405 w 609"/>
              <a:gd name="T103" fmla="*/ 102 h 813"/>
              <a:gd name="T104" fmla="*/ 330 w 609"/>
              <a:gd name="T105" fmla="*/ 102 h 813"/>
              <a:gd name="T106" fmla="*/ 330 w 609"/>
              <a:gd name="T107" fmla="*/ 77 h 813"/>
              <a:gd name="T108" fmla="*/ 304 w 609"/>
              <a:gd name="T109" fmla="*/ 51 h 813"/>
              <a:gd name="T110" fmla="*/ 279 w 609"/>
              <a:gd name="T111" fmla="*/ 77 h 813"/>
              <a:gd name="T112" fmla="*/ 279 w 609"/>
              <a:gd name="T113" fmla="*/ 102 h 813"/>
              <a:gd name="T114" fmla="*/ 204 w 609"/>
              <a:gd name="T115" fmla="*/ 102 h 813"/>
              <a:gd name="T116" fmla="*/ 204 w 609"/>
              <a:gd name="T117" fmla="*/ 153 h 8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609" h="813">
                <a:moveTo>
                  <a:pt x="609" y="813"/>
                </a:moveTo>
                <a:lnTo>
                  <a:pt x="0" y="813"/>
                </a:lnTo>
                <a:lnTo>
                  <a:pt x="0" y="102"/>
                </a:lnTo>
                <a:lnTo>
                  <a:pt x="78" y="102"/>
                </a:lnTo>
                <a:lnTo>
                  <a:pt x="78" y="102"/>
                </a:lnTo>
                <a:lnTo>
                  <a:pt x="153" y="102"/>
                </a:lnTo>
                <a:lnTo>
                  <a:pt x="153" y="51"/>
                </a:lnTo>
                <a:lnTo>
                  <a:pt x="233" y="51"/>
                </a:lnTo>
                <a:cubicBezTo>
                  <a:pt x="243" y="22"/>
                  <a:pt x="271" y="0"/>
                  <a:pt x="304" y="0"/>
                </a:cubicBezTo>
                <a:cubicBezTo>
                  <a:pt x="338" y="0"/>
                  <a:pt x="366" y="22"/>
                  <a:pt x="376" y="51"/>
                </a:cubicBezTo>
                <a:lnTo>
                  <a:pt x="456" y="51"/>
                </a:lnTo>
                <a:lnTo>
                  <a:pt x="456" y="102"/>
                </a:lnTo>
                <a:lnTo>
                  <a:pt x="512" y="102"/>
                </a:lnTo>
                <a:lnTo>
                  <a:pt x="512" y="102"/>
                </a:lnTo>
                <a:lnTo>
                  <a:pt x="609" y="102"/>
                </a:lnTo>
                <a:lnTo>
                  <a:pt x="609" y="813"/>
                </a:lnTo>
                <a:close/>
                <a:moveTo>
                  <a:pt x="456" y="153"/>
                </a:moveTo>
                <a:lnTo>
                  <a:pt x="456" y="204"/>
                </a:lnTo>
                <a:lnTo>
                  <a:pt x="153" y="204"/>
                </a:lnTo>
                <a:lnTo>
                  <a:pt x="153" y="153"/>
                </a:lnTo>
                <a:lnTo>
                  <a:pt x="78" y="153"/>
                </a:lnTo>
                <a:lnTo>
                  <a:pt x="78" y="153"/>
                </a:lnTo>
                <a:lnTo>
                  <a:pt x="51" y="153"/>
                </a:lnTo>
                <a:lnTo>
                  <a:pt x="51" y="762"/>
                </a:lnTo>
                <a:lnTo>
                  <a:pt x="558" y="762"/>
                </a:lnTo>
                <a:lnTo>
                  <a:pt x="558" y="153"/>
                </a:lnTo>
                <a:lnTo>
                  <a:pt x="512" y="153"/>
                </a:lnTo>
                <a:lnTo>
                  <a:pt x="512" y="153"/>
                </a:lnTo>
                <a:lnTo>
                  <a:pt x="456" y="153"/>
                </a:lnTo>
                <a:close/>
                <a:moveTo>
                  <a:pt x="120" y="686"/>
                </a:moveTo>
                <a:lnTo>
                  <a:pt x="171" y="686"/>
                </a:lnTo>
                <a:lnTo>
                  <a:pt x="171" y="356"/>
                </a:lnTo>
                <a:lnTo>
                  <a:pt x="120" y="356"/>
                </a:lnTo>
                <a:lnTo>
                  <a:pt x="120" y="686"/>
                </a:lnTo>
                <a:close/>
                <a:moveTo>
                  <a:pt x="222" y="686"/>
                </a:moveTo>
                <a:lnTo>
                  <a:pt x="273" y="686"/>
                </a:lnTo>
                <a:lnTo>
                  <a:pt x="273" y="280"/>
                </a:lnTo>
                <a:lnTo>
                  <a:pt x="222" y="280"/>
                </a:lnTo>
                <a:lnTo>
                  <a:pt x="222" y="686"/>
                </a:lnTo>
                <a:close/>
                <a:moveTo>
                  <a:pt x="482" y="686"/>
                </a:moveTo>
                <a:lnTo>
                  <a:pt x="431" y="686"/>
                </a:lnTo>
                <a:lnTo>
                  <a:pt x="431" y="356"/>
                </a:lnTo>
                <a:lnTo>
                  <a:pt x="482" y="356"/>
                </a:lnTo>
                <a:lnTo>
                  <a:pt x="482" y="686"/>
                </a:lnTo>
                <a:close/>
                <a:moveTo>
                  <a:pt x="381" y="686"/>
                </a:moveTo>
                <a:lnTo>
                  <a:pt x="330" y="686"/>
                </a:lnTo>
                <a:lnTo>
                  <a:pt x="330" y="280"/>
                </a:lnTo>
                <a:lnTo>
                  <a:pt x="381" y="280"/>
                </a:lnTo>
                <a:lnTo>
                  <a:pt x="381" y="686"/>
                </a:lnTo>
                <a:close/>
                <a:moveTo>
                  <a:pt x="204" y="153"/>
                </a:moveTo>
                <a:lnTo>
                  <a:pt x="405" y="153"/>
                </a:lnTo>
                <a:lnTo>
                  <a:pt x="405" y="102"/>
                </a:lnTo>
                <a:lnTo>
                  <a:pt x="330" y="102"/>
                </a:lnTo>
                <a:lnTo>
                  <a:pt x="330" y="77"/>
                </a:lnTo>
                <a:cubicBezTo>
                  <a:pt x="330" y="63"/>
                  <a:pt x="318" y="51"/>
                  <a:pt x="304" y="51"/>
                </a:cubicBezTo>
                <a:cubicBezTo>
                  <a:pt x="290" y="51"/>
                  <a:pt x="279" y="63"/>
                  <a:pt x="279" y="77"/>
                </a:cubicBezTo>
                <a:lnTo>
                  <a:pt x="279" y="102"/>
                </a:lnTo>
                <a:lnTo>
                  <a:pt x="204" y="102"/>
                </a:lnTo>
                <a:lnTo>
                  <a:pt x="204" y="153"/>
                </a:ln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9" name="TextBox 28"/>
          <p:cNvSpPr txBox="1"/>
          <p:nvPr/>
        </p:nvSpPr>
        <p:spPr>
          <a:xfrm>
            <a:off x="819126" y="1718694"/>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30" name="Rectangle 29"/>
          <p:cNvSpPr/>
          <p:nvPr/>
        </p:nvSpPr>
        <p:spPr>
          <a:xfrm>
            <a:off x="736549" y="1966877"/>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1" name="TextBox 30"/>
          <p:cNvSpPr txBox="1"/>
          <p:nvPr/>
        </p:nvSpPr>
        <p:spPr>
          <a:xfrm>
            <a:off x="2473755" y="5020728"/>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32" name="Rectangle 31"/>
          <p:cNvSpPr/>
          <p:nvPr/>
        </p:nvSpPr>
        <p:spPr>
          <a:xfrm>
            <a:off x="2391178" y="5268911"/>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3" name="TextBox 32"/>
          <p:cNvSpPr txBox="1"/>
          <p:nvPr/>
        </p:nvSpPr>
        <p:spPr>
          <a:xfrm>
            <a:off x="4232613" y="1718694"/>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34" name="Rectangle 33"/>
          <p:cNvSpPr/>
          <p:nvPr/>
        </p:nvSpPr>
        <p:spPr>
          <a:xfrm>
            <a:off x="4150036" y="1966877"/>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5" name="TextBox 34"/>
          <p:cNvSpPr txBox="1"/>
          <p:nvPr/>
        </p:nvSpPr>
        <p:spPr>
          <a:xfrm>
            <a:off x="5887242" y="5020728"/>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36" name="Rectangle 35"/>
          <p:cNvSpPr/>
          <p:nvPr/>
        </p:nvSpPr>
        <p:spPr>
          <a:xfrm>
            <a:off x="5804665" y="5268911"/>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7" name="TextBox 36"/>
          <p:cNvSpPr txBox="1"/>
          <p:nvPr/>
        </p:nvSpPr>
        <p:spPr>
          <a:xfrm>
            <a:off x="7492585" y="1718694"/>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38" name="Rectangle 37"/>
          <p:cNvSpPr/>
          <p:nvPr/>
        </p:nvSpPr>
        <p:spPr>
          <a:xfrm>
            <a:off x="7410008" y="1966877"/>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9" name="TextBox 38"/>
          <p:cNvSpPr txBox="1"/>
          <p:nvPr/>
        </p:nvSpPr>
        <p:spPr>
          <a:xfrm>
            <a:off x="9147214" y="5020728"/>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40" name="Rectangle 39"/>
          <p:cNvSpPr/>
          <p:nvPr/>
        </p:nvSpPr>
        <p:spPr>
          <a:xfrm>
            <a:off x="9064637" y="5268911"/>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Tree>
    <p:extLst>
      <p:ext uri="{BB962C8B-B14F-4D97-AF65-F5344CB8AC3E}">
        <p14:creationId xmlns:p14="http://schemas.microsoft.com/office/powerpoint/2010/main" val="127099390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27</a:t>
            </a:r>
            <a:endParaRPr lang="en-US" sz="900" dirty="0">
              <a:solidFill>
                <a:schemeClr val="bg1"/>
              </a:solidFill>
              <a:latin typeface="Montserrat" panose="00000500000000000000" pitchFamily="50" charset="0"/>
            </a:endParaRPr>
          </a:p>
        </p:txBody>
      </p:sp>
      <p:sp>
        <p:nvSpPr>
          <p:cNvPr id="4" name="TextBox 3"/>
          <p:cNvSpPr txBox="1"/>
          <p:nvPr/>
        </p:nvSpPr>
        <p:spPr>
          <a:xfrm>
            <a:off x="4216855" y="272145"/>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5" name="Rectangle 4"/>
          <p:cNvSpPr/>
          <p:nvPr/>
        </p:nvSpPr>
        <p:spPr>
          <a:xfrm>
            <a:off x="2931320" y="518366"/>
            <a:ext cx="6329361" cy="523220"/>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PROCESS INFOGRAPHIC</a:t>
            </a:r>
            <a:endParaRPr lang="en-US" sz="2800" spc="300" dirty="0">
              <a:solidFill>
                <a:srgbClr val="010101"/>
              </a:solidFill>
              <a:latin typeface="Montserrat" panose="00000500000000000000" pitchFamily="50" charset="0"/>
            </a:endParaRPr>
          </a:p>
        </p:txBody>
      </p:sp>
      <p:sp>
        <p:nvSpPr>
          <p:cNvPr id="6" name="Isosceles Triangle 5"/>
          <p:cNvSpPr/>
          <p:nvPr/>
        </p:nvSpPr>
        <p:spPr>
          <a:xfrm>
            <a:off x="2148114" y="1886856"/>
            <a:ext cx="1885696" cy="1625600"/>
          </a:xfrm>
          <a:prstGeom prst="triangle">
            <a:avLst/>
          </a:prstGeom>
          <a:solidFill>
            <a:schemeClr val="bg2">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Isosceles Triangle 6"/>
          <p:cNvSpPr/>
          <p:nvPr/>
        </p:nvSpPr>
        <p:spPr>
          <a:xfrm rot="10800000">
            <a:off x="3381829" y="1523290"/>
            <a:ext cx="1885696" cy="1625600"/>
          </a:xfrm>
          <a:prstGeom prst="triangle">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Isosceles Triangle 7"/>
          <p:cNvSpPr/>
          <p:nvPr/>
        </p:nvSpPr>
        <p:spPr>
          <a:xfrm>
            <a:off x="4615543" y="1886856"/>
            <a:ext cx="1885696" cy="1625600"/>
          </a:xfrm>
          <a:prstGeom prst="triangle">
            <a:avLst/>
          </a:prstGeom>
          <a:solidFill>
            <a:schemeClr val="bg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Isosceles Triangle 8"/>
          <p:cNvSpPr/>
          <p:nvPr/>
        </p:nvSpPr>
        <p:spPr>
          <a:xfrm rot="10800000">
            <a:off x="5849258" y="1523290"/>
            <a:ext cx="1885696" cy="1625600"/>
          </a:xfrm>
          <a:prstGeom prst="triangl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Isosceles Triangle 9"/>
          <p:cNvSpPr/>
          <p:nvPr/>
        </p:nvSpPr>
        <p:spPr>
          <a:xfrm>
            <a:off x="7082971" y="1886856"/>
            <a:ext cx="1885696" cy="1625600"/>
          </a:xfrm>
          <a:prstGeom prst="triangle">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Isosceles Triangle 10"/>
          <p:cNvSpPr/>
          <p:nvPr/>
        </p:nvSpPr>
        <p:spPr>
          <a:xfrm rot="10800000">
            <a:off x="8316686" y="1523290"/>
            <a:ext cx="1885696" cy="1625600"/>
          </a:xfrm>
          <a:prstGeom prst="triangle">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TextBox 11"/>
          <p:cNvSpPr txBox="1"/>
          <p:nvPr/>
        </p:nvSpPr>
        <p:spPr>
          <a:xfrm>
            <a:off x="2717440" y="2234492"/>
            <a:ext cx="747044"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01</a:t>
            </a:r>
            <a:endParaRPr lang="en-US" sz="1400" spc="300" dirty="0">
              <a:solidFill>
                <a:schemeClr val="bg1"/>
              </a:solidFill>
              <a:latin typeface="Montserrat" panose="00000500000000000000" pitchFamily="50" charset="0"/>
            </a:endParaRPr>
          </a:p>
        </p:txBody>
      </p:sp>
      <p:sp>
        <p:nvSpPr>
          <p:cNvPr id="13" name="TextBox 12"/>
          <p:cNvSpPr txBox="1"/>
          <p:nvPr/>
        </p:nvSpPr>
        <p:spPr>
          <a:xfrm>
            <a:off x="3944951" y="2234492"/>
            <a:ext cx="747044"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02</a:t>
            </a:r>
            <a:endParaRPr lang="en-US" sz="1400" spc="300" dirty="0">
              <a:solidFill>
                <a:schemeClr val="bg1"/>
              </a:solidFill>
              <a:latin typeface="Montserrat" panose="00000500000000000000" pitchFamily="50" charset="0"/>
            </a:endParaRPr>
          </a:p>
        </p:txBody>
      </p:sp>
      <p:sp>
        <p:nvSpPr>
          <p:cNvPr id="14" name="TextBox 13"/>
          <p:cNvSpPr txBox="1"/>
          <p:nvPr/>
        </p:nvSpPr>
        <p:spPr>
          <a:xfrm>
            <a:off x="5171575" y="2234492"/>
            <a:ext cx="747044"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03</a:t>
            </a:r>
            <a:endParaRPr lang="en-US" sz="1400" spc="300" dirty="0">
              <a:solidFill>
                <a:schemeClr val="bg1"/>
              </a:solidFill>
              <a:latin typeface="Montserrat" panose="00000500000000000000" pitchFamily="50" charset="0"/>
            </a:endParaRPr>
          </a:p>
        </p:txBody>
      </p:sp>
      <p:sp>
        <p:nvSpPr>
          <p:cNvPr id="15" name="TextBox 14"/>
          <p:cNvSpPr txBox="1"/>
          <p:nvPr/>
        </p:nvSpPr>
        <p:spPr>
          <a:xfrm>
            <a:off x="6399086" y="2234492"/>
            <a:ext cx="747044"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04</a:t>
            </a:r>
            <a:endParaRPr lang="en-US" sz="1400" spc="300" dirty="0">
              <a:solidFill>
                <a:schemeClr val="bg1"/>
              </a:solidFill>
              <a:latin typeface="Montserrat" panose="00000500000000000000" pitchFamily="50" charset="0"/>
            </a:endParaRPr>
          </a:p>
        </p:txBody>
      </p:sp>
      <p:sp>
        <p:nvSpPr>
          <p:cNvPr id="16" name="TextBox 15"/>
          <p:cNvSpPr txBox="1"/>
          <p:nvPr/>
        </p:nvSpPr>
        <p:spPr>
          <a:xfrm>
            <a:off x="7669254" y="2234492"/>
            <a:ext cx="747044"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05</a:t>
            </a:r>
            <a:endParaRPr lang="en-US" sz="1400" spc="300" dirty="0">
              <a:solidFill>
                <a:schemeClr val="bg1"/>
              </a:solidFill>
              <a:latin typeface="Montserrat" panose="00000500000000000000" pitchFamily="50" charset="0"/>
            </a:endParaRPr>
          </a:p>
        </p:txBody>
      </p:sp>
      <p:sp>
        <p:nvSpPr>
          <p:cNvPr id="17" name="TextBox 16"/>
          <p:cNvSpPr txBox="1"/>
          <p:nvPr/>
        </p:nvSpPr>
        <p:spPr>
          <a:xfrm>
            <a:off x="8896765" y="2234492"/>
            <a:ext cx="747044" cy="307777"/>
          </a:xfrm>
          <a:prstGeom prst="rect">
            <a:avLst/>
          </a:prstGeom>
          <a:noFill/>
        </p:spPr>
        <p:txBody>
          <a:bodyPr wrap="square" rtlCol="0">
            <a:spAutoFit/>
          </a:bodyPr>
          <a:lstStyle/>
          <a:p>
            <a:pPr algn="ctr"/>
            <a:r>
              <a:rPr lang="id-ID" sz="1400" spc="300" dirty="0" smtClean="0">
                <a:solidFill>
                  <a:schemeClr val="bg1"/>
                </a:solidFill>
                <a:latin typeface="Montserrat" panose="00000500000000000000" pitchFamily="50" charset="0"/>
              </a:rPr>
              <a:t>06</a:t>
            </a:r>
            <a:endParaRPr lang="en-US" sz="1400" spc="300" dirty="0">
              <a:solidFill>
                <a:schemeClr val="bg1"/>
              </a:solidFill>
              <a:latin typeface="Montserrat" panose="00000500000000000000" pitchFamily="50" charset="0"/>
            </a:endParaRPr>
          </a:p>
        </p:txBody>
      </p:sp>
      <p:sp>
        <p:nvSpPr>
          <p:cNvPr id="18" name="Freeform 17"/>
          <p:cNvSpPr>
            <a:spLocks noEditPoints="1"/>
          </p:cNvSpPr>
          <p:nvPr/>
        </p:nvSpPr>
        <p:spPr bwMode="auto">
          <a:xfrm>
            <a:off x="2894348" y="2786416"/>
            <a:ext cx="393227" cy="521850"/>
          </a:xfrm>
          <a:custGeom>
            <a:avLst/>
            <a:gdLst>
              <a:gd name="T0" fmla="*/ 429 w 558"/>
              <a:gd name="T1" fmla="*/ 456 h 744"/>
              <a:gd name="T2" fmla="*/ 382 w 558"/>
              <a:gd name="T3" fmla="*/ 511 h 744"/>
              <a:gd name="T4" fmla="*/ 178 w 558"/>
              <a:gd name="T5" fmla="*/ 511 h 744"/>
              <a:gd name="T6" fmla="*/ 144 w 558"/>
              <a:gd name="T7" fmla="*/ 467 h 744"/>
              <a:gd name="T8" fmla="*/ 47 w 558"/>
              <a:gd name="T9" fmla="*/ 278 h 744"/>
              <a:gd name="T10" fmla="*/ 279 w 558"/>
              <a:gd name="T11" fmla="*/ 46 h 744"/>
              <a:gd name="T12" fmla="*/ 511 w 558"/>
              <a:gd name="T13" fmla="*/ 278 h 744"/>
              <a:gd name="T14" fmla="*/ 429 w 558"/>
              <a:gd name="T15" fmla="*/ 456 h 744"/>
              <a:gd name="T16" fmla="*/ 302 w 558"/>
              <a:gd name="T17" fmla="*/ 93 h 744"/>
              <a:gd name="T18" fmla="*/ 279 w 558"/>
              <a:gd name="T19" fmla="*/ 116 h 744"/>
              <a:gd name="T20" fmla="*/ 302 w 558"/>
              <a:gd name="T21" fmla="*/ 139 h 744"/>
              <a:gd name="T22" fmla="*/ 418 w 558"/>
              <a:gd name="T23" fmla="*/ 257 h 744"/>
              <a:gd name="T24" fmla="*/ 441 w 558"/>
              <a:gd name="T25" fmla="*/ 281 h 744"/>
              <a:gd name="T26" fmla="*/ 465 w 558"/>
              <a:gd name="T27" fmla="*/ 257 h 744"/>
              <a:gd name="T28" fmla="*/ 302 w 558"/>
              <a:gd name="T29" fmla="*/ 93 h 744"/>
              <a:gd name="T30" fmla="*/ 374 w 558"/>
              <a:gd name="T31" fmla="*/ 559 h 744"/>
              <a:gd name="T32" fmla="*/ 374 w 558"/>
              <a:gd name="T33" fmla="*/ 604 h 744"/>
              <a:gd name="T34" fmla="*/ 185 w 558"/>
              <a:gd name="T35" fmla="*/ 604 h 744"/>
              <a:gd name="T36" fmla="*/ 185 w 558"/>
              <a:gd name="T37" fmla="*/ 559 h 744"/>
              <a:gd name="T38" fmla="*/ 185 w 558"/>
              <a:gd name="T39" fmla="*/ 557 h 744"/>
              <a:gd name="T40" fmla="*/ 374 w 558"/>
              <a:gd name="T41" fmla="*/ 557 h 744"/>
              <a:gd name="T42" fmla="*/ 374 w 558"/>
              <a:gd name="T43" fmla="*/ 559 h 744"/>
              <a:gd name="T44" fmla="*/ 279 w 558"/>
              <a:gd name="T45" fmla="*/ 698 h 744"/>
              <a:gd name="T46" fmla="*/ 185 w 558"/>
              <a:gd name="T47" fmla="*/ 650 h 744"/>
              <a:gd name="T48" fmla="*/ 374 w 558"/>
              <a:gd name="T49" fmla="*/ 650 h 744"/>
              <a:gd name="T50" fmla="*/ 279 w 558"/>
              <a:gd name="T51" fmla="*/ 698 h 744"/>
              <a:gd name="T52" fmla="*/ 279 w 558"/>
              <a:gd name="T53" fmla="*/ 0 h 744"/>
              <a:gd name="T54" fmla="*/ 0 w 558"/>
              <a:gd name="T55" fmla="*/ 278 h 744"/>
              <a:gd name="T56" fmla="*/ 117 w 558"/>
              <a:gd name="T57" fmla="*/ 505 h 744"/>
              <a:gd name="T58" fmla="*/ 121 w 558"/>
              <a:gd name="T59" fmla="*/ 508 h 744"/>
              <a:gd name="T60" fmla="*/ 139 w 558"/>
              <a:gd name="T61" fmla="*/ 556 h 744"/>
              <a:gd name="T62" fmla="*/ 139 w 558"/>
              <a:gd name="T63" fmla="*/ 558 h 744"/>
              <a:gd name="T64" fmla="*/ 139 w 558"/>
              <a:gd name="T65" fmla="*/ 650 h 744"/>
              <a:gd name="T66" fmla="*/ 164 w 558"/>
              <a:gd name="T67" fmla="*/ 691 h 744"/>
              <a:gd name="T68" fmla="*/ 258 w 558"/>
              <a:gd name="T69" fmla="*/ 739 h 744"/>
              <a:gd name="T70" fmla="*/ 279 w 558"/>
              <a:gd name="T71" fmla="*/ 744 h 744"/>
              <a:gd name="T72" fmla="*/ 300 w 558"/>
              <a:gd name="T73" fmla="*/ 739 h 744"/>
              <a:gd name="T74" fmla="*/ 395 w 558"/>
              <a:gd name="T75" fmla="*/ 691 h 744"/>
              <a:gd name="T76" fmla="*/ 420 w 558"/>
              <a:gd name="T77" fmla="*/ 650 h 744"/>
              <a:gd name="T78" fmla="*/ 420 w 558"/>
              <a:gd name="T79" fmla="*/ 559 h 744"/>
              <a:gd name="T80" fmla="*/ 448 w 558"/>
              <a:gd name="T81" fmla="*/ 498 h 744"/>
              <a:gd name="T82" fmla="*/ 459 w 558"/>
              <a:gd name="T83" fmla="*/ 491 h 744"/>
              <a:gd name="T84" fmla="*/ 558 w 558"/>
              <a:gd name="T85" fmla="*/ 278 h 744"/>
              <a:gd name="T86" fmla="*/ 279 w 558"/>
              <a:gd name="T87" fmla="*/ 0 h 7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558" h="744">
                <a:moveTo>
                  <a:pt x="429" y="456"/>
                </a:moveTo>
                <a:cubicBezTo>
                  <a:pt x="429" y="456"/>
                  <a:pt x="398" y="470"/>
                  <a:pt x="382" y="511"/>
                </a:cubicBezTo>
                <a:lnTo>
                  <a:pt x="178" y="511"/>
                </a:lnTo>
                <a:cubicBezTo>
                  <a:pt x="172" y="495"/>
                  <a:pt x="162" y="478"/>
                  <a:pt x="144" y="467"/>
                </a:cubicBezTo>
                <a:cubicBezTo>
                  <a:pt x="85" y="425"/>
                  <a:pt x="47" y="356"/>
                  <a:pt x="47" y="278"/>
                </a:cubicBezTo>
                <a:cubicBezTo>
                  <a:pt x="47" y="150"/>
                  <a:pt x="151" y="46"/>
                  <a:pt x="279" y="46"/>
                </a:cubicBezTo>
                <a:cubicBezTo>
                  <a:pt x="407" y="46"/>
                  <a:pt x="511" y="150"/>
                  <a:pt x="511" y="278"/>
                </a:cubicBezTo>
                <a:cubicBezTo>
                  <a:pt x="511" y="350"/>
                  <a:pt x="479" y="413"/>
                  <a:pt x="429" y="456"/>
                </a:cubicBezTo>
                <a:close/>
                <a:moveTo>
                  <a:pt x="302" y="93"/>
                </a:moveTo>
                <a:cubicBezTo>
                  <a:pt x="289" y="93"/>
                  <a:pt x="279" y="103"/>
                  <a:pt x="279" y="116"/>
                </a:cubicBezTo>
                <a:cubicBezTo>
                  <a:pt x="279" y="129"/>
                  <a:pt x="289" y="139"/>
                  <a:pt x="302" y="139"/>
                </a:cubicBezTo>
                <a:cubicBezTo>
                  <a:pt x="354" y="139"/>
                  <a:pt x="418" y="187"/>
                  <a:pt x="418" y="257"/>
                </a:cubicBezTo>
                <a:cubicBezTo>
                  <a:pt x="418" y="270"/>
                  <a:pt x="429" y="281"/>
                  <a:pt x="441" y="281"/>
                </a:cubicBezTo>
                <a:cubicBezTo>
                  <a:pt x="454" y="281"/>
                  <a:pt x="465" y="270"/>
                  <a:pt x="465" y="257"/>
                </a:cubicBezTo>
                <a:cubicBezTo>
                  <a:pt x="465" y="151"/>
                  <a:pt x="382" y="93"/>
                  <a:pt x="302" y="93"/>
                </a:cubicBezTo>
                <a:close/>
                <a:moveTo>
                  <a:pt x="374" y="559"/>
                </a:moveTo>
                <a:lnTo>
                  <a:pt x="374" y="604"/>
                </a:lnTo>
                <a:lnTo>
                  <a:pt x="185" y="604"/>
                </a:lnTo>
                <a:lnTo>
                  <a:pt x="185" y="559"/>
                </a:lnTo>
                <a:lnTo>
                  <a:pt x="185" y="557"/>
                </a:lnTo>
                <a:lnTo>
                  <a:pt x="374" y="557"/>
                </a:lnTo>
                <a:lnTo>
                  <a:pt x="374" y="559"/>
                </a:lnTo>
                <a:close/>
                <a:moveTo>
                  <a:pt x="279" y="698"/>
                </a:moveTo>
                <a:lnTo>
                  <a:pt x="185" y="650"/>
                </a:lnTo>
                <a:lnTo>
                  <a:pt x="374" y="650"/>
                </a:lnTo>
                <a:lnTo>
                  <a:pt x="279" y="698"/>
                </a:lnTo>
                <a:close/>
                <a:moveTo>
                  <a:pt x="279" y="0"/>
                </a:moveTo>
                <a:cubicBezTo>
                  <a:pt x="125" y="0"/>
                  <a:pt x="0" y="125"/>
                  <a:pt x="0" y="278"/>
                </a:cubicBezTo>
                <a:cubicBezTo>
                  <a:pt x="0" y="368"/>
                  <a:pt x="44" y="453"/>
                  <a:pt x="117" y="505"/>
                </a:cubicBezTo>
                <a:lnTo>
                  <a:pt x="121" y="508"/>
                </a:lnTo>
                <a:cubicBezTo>
                  <a:pt x="138" y="518"/>
                  <a:pt x="139" y="550"/>
                  <a:pt x="139" y="556"/>
                </a:cubicBezTo>
                <a:lnTo>
                  <a:pt x="139" y="558"/>
                </a:lnTo>
                <a:lnTo>
                  <a:pt x="139" y="650"/>
                </a:lnTo>
                <a:cubicBezTo>
                  <a:pt x="139" y="667"/>
                  <a:pt x="148" y="683"/>
                  <a:pt x="164" y="691"/>
                </a:cubicBezTo>
                <a:lnTo>
                  <a:pt x="258" y="739"/>
                </a:lnTo>
                <a:cubicBezTo>
                  <a:pt x="264" y="743"/>
                  <a:pt x="272" y="744"/>
                  <a:pt x="279" y="744"/>
                </a:cubicBezTo>
                <a:cubicBezTo>
                  <a:pt x="286" y="744"/>
                  <a:pt x="293" y="743"/>
                  <a:pt x="300" y="739"/>
                </a:cubicBezTo>
                <a:lnTo>
                  <a:pt x="395" y="691"/>
                </a:lnTo>
                <a:cubicBezTo>
                  <a:pt x="410" y="684"/>
                  <a:pt x="420" y="668"/>
                  <a:pt x="420" y="650"/>
                </a:cubicBezTo>
                <a:lnTo>
                  <a:pt x="420" y="559"/>
                </a:lnTo>
                <a:cubicBezTo>
                  <a:pt x="420" y="513"/>
                  <a:pt x="448" y="498"/>
                  <a:pt x="448" y="498"/>
                </a:cubicBezTo>
                <a:lnTo>
                  <a:pt x="459" y="491"/>
                </a:lnTo>
                <a:cubicBezTo>
                  <a:pt x="522" y="438"/>
                  <a:pt x="558" y="361"/>
                  <a:pt x="558" y="278"/>
                </a:cubicBezTo>
                <a:cubicBezTo>
                  <a:pt x="558" y="125"/>
                  <a:pt x="433" y="0"/>
                  <a:pt x="279" y="0"/>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19" name="Freeform 18"/>
          <p:cNvSpPr>
            <a:spLocks noEditPoints="1"/>
          </p:cNvSpPr>
          <p:nvPr/>
        </p:nvSpPr>
        <p:spPr bwMode="auto">
          <a:xfrm>
            <a:off x="9024061" y="1624700"/>
            <a:ext cx="492451" cy="492451"/>
          </a:xfrm>
          <a:custGeom>
            <a:avLst/>
            <a:gdLst>
              <a:gd name="T0" fmla="*/ 687 w 703"/>
              <a:gd name="T1" fmla="*/ 703 h 703"/>
              <a:gd name="T2" fmla="*/ 16 w 703"/>
              <a:gd name="T3" fmla="*/ 703 h 703"/>
              <a:gd name="T4" fmla="*/ 0 w 703"/>
              <a:gd name="T5" fmla="*/ 687 h 703"/>
              <a:gd name="T6" fmla="*/ 0 w 703"/>
              <a:gd name="T7" fmla="*/ 16 h 703"/>
              <a:gd name="T8" fmla="*/ 16 w 703"/>
              <a:gd name="T9" fmla="*/ 0 h 703"/>
              <a:gd name="T10" fmla="*/ 32 w 703"/>
              <a:gd name="T11" fmla="*/ 16 h 703"/>
              <a:gd name="T12" fmla="*/ 32 w 703"/>
              <a:gd name="T13" fmla="*/ 375 h 703"/>
              <a:gd name="T14" fmla="*/ 343 w 703"/>
              <a:gd name="T15" fmla="*/ 164 h 703"/>
              <a:gd name="T16" fmla="*/ 369 w 703"/>
              <a:gd name="T17" fmla="*/ 163 h 703"/>
              <a:gd name="T18" fmla="*/ 489 w 703"/>
              <a:gd name="T19" fmla="*/ 224 h 703"/>
              <a:gd name="T20" fmla="*/ 622 w 703"/>
              <a:gd name="T21" fmla="*/ 80 h 703"/>
              <a:gd name="T22" fmla="*/ 645 w 703"/>
              <a:gd name="T23" fmla="*/ 102 h 703"/>
              <a:gd name="T24" fmla="*/ 510 w 703"/>
              <a:gd name="T25" fmla="*/ 250 h 703"/>
              <a:gd name="T26" fmla="*/ 479 w 703"/>
              <a:gd name="T27" fmla="*/ 255 h 703"/>
              <a:gd name="T28" fmla="*/ 358 w 703"/>
              <a:gd name="T29" fmla="*/ 193 h 703"/>
              <a:gd name="T30" fmla="*/ 32 w 703"/>
              <a:gd name="T31" fmla="*/ 414 h 703"/>
              <a:gd name="T32" fmla="*/ 32 w 703"/>
              <a:gd name="T33" fmla="*/ 671 h 703"/>
              <a:gd name="T34" fmla="*/ 687 w 703"/>
              <a:gd name="T35" fmla="*/ 671 h 703"/>
              <a:gd name="T36" fmla="*/ 703 w 703"/>
              <a:gd name="T37" fmla="*/ 687 h 703"/>
              <a:gd name="T38" fmla="*/ 687 w 703"/>
              <a:gd name="T39" fmla="*/ 703 h 703"/>
              <a:gd name="T40" fmla="*/ 512 w 703"/>
              <a:gd name="T41" fmla="*/ 317 h 703"/>
              <a:gd name="T42" fmla="*/ 512 w 703"/>
              <a:gd name="T43" fmla="*/ 617 h 703"/>
              <a:gd name="T44" fmla="*/ 602 w 703"/>
              <a:gd name="T45" fmla="*/ 617 h 703"/>
              <a:gd name="T46" fmla="*/ 602 w 703"/>
              <a:gd name="T47" fmla="*/ 219 h 703"/>
              <a:gd name="T48" fmla="*/ 512 w 703"/>
              <a:gd name="T49" fmla="*/ 317 h 703"/>
              <a:gd name="T50" fmla="*/ 376 w 703"/>
              <a:gd name="T51" fmla="*/ 267 h 703"/>
              <a:gd name="T52" fmla="*/ 376 w 703"/>
              <a:gd name="T53" fmla="*/ 617 h 703"/>
              <a:gd name="T54" fmla="*/ 465 w 703"/>
              <a:gd name="T55" fmla="*/ 617 h 703"/>
              <a:gd name="T56" fmla="*/ 465 w 703"/>
              <a:gd name="T57" fmla="*/ 314 h 703"/>
              <a:gd name="T58" fmla="*/ 376 w 703"/>
              <a:gd name="T59" fmla="*/ 267 h 703"/>
              <a:gd name="T60" fmla="*/ 239 w 703"/>
              <a:gd name="T61" fmla="*/ 340 h 703"/>
              <a:gd name="T62" fmla="*/ 239 w 703"/>
              <a:gd name="T63" fmla="*/ 617 h 703"/>
              <a:gd name="T64" fmla="*/ 329 w 703"/>
              <a:gd name="T65" fmla="*/ 617 h 703"/>
              <a:gd name="T66" fmla="*/ 329 w 703"/>
              <a:gd name="T67" fmla="*/ 278 h 703"/>
              <a:gd name="T68" fmla="*/ 239 w 703"/>
              <a:gd name="T69" fmla="*/ 340 h 703"/>
              <a:gd name="T70" fmla="*/ 103 w 703"/>
              <a:gd name="T71" fmla="*/ 432 h 703"/>
              <a:gd name="T72" fmla="*/ 103 w 703"/>
              <a:gd name="T73" fmla="*/ 617 h 703"/>
              <a:gd name="T74" fmla="*/ 193 w 703"/>
              <a:gd name="T75" fmla="*/ 617 h 703"/>
              <a:gd name="T76" fmla="*/ 193 w 703"/>
              <a:gd name="T77" fmla="*/ 371 h 703"/>
              <a:gd name="T78" fmla="*/ 103 w 703"/>
              <a:gd name="T79" fmla="*/ 432 h 7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703" h="703">
                <a:moveTo>
                  <a:pt x="687" y="703"/>
                </a:moveTo>
                <a:lnTo>
                  <a:pt x="16" y="703"/>
                </a:lnTo>
                <a:cubicBezTo>
                  <a:pt x="7" y="703"/>
                  <a:pt x="0" y="696"/>
                  <a:pt x="0" y="687"/>
                </a:cubicBezTo>
                <a:lnTo>
                  <a:pt x="0" y="16"/>
                </a:lnTo>
                <a:cubicBezTo>
                  <a:pt x="0" y="7"/>
                  <a:pt x="7" y="0"/>
                  <a:pt x="16" y="0"/>
                </a:cubicBezTo>
                <a:cubicBezTo>
                  <a:pt x="25" y="0"/>
                  <a:pt x="32" y="7"/>
                  <a:pt x="32" y="16"/>
                </a:cubicBezTo>
                <a:lnTo>
                  <a:pt x="32" y="375"/>
                </a:lnTo>
                <a:lnTo>
                  <a:pt x="343" y="164"/>
                </a:lnTo>
                <a:cubicBezTo>
                  <a:pt x="350" y="159"/>
                  <a:pt x="360" y="158"/>
                  <a:pt x="369" y="163"/>
                </a:cubicBezTo>
                <a:lnTo>
                  <a:pt x="489" y="224"/>
                </a:lnTo>
                <a:lnTo>
                  <a:pt x="622" y="80"/>
                </a:lnTo>
                <a:lnTo>
                  <a:pt x="645" y="102"/>
                </a:lnTo>
                <a:lnTo>
                  <a:pt x="510" y="250"/>
                </a:lnTo>
                <a:cubicBezTo>
                  <a:pt x="502" y="258"/>
                  <a:pt x="489" y="260"/>
                  <a:pt x="479" y="255"/>
                </a:cubicBezTo>
                <a:lnTo>
                  <a:pt x="358" y="193"/>
                </a:lnTo>
                <a:lnTo>
                  <a:pt x="32" y="414"/>
                </a:lnTo>
                <a:lnTo>
                  <a:pt x="32" y="671"/>
                </a:lnTo>
                <a:lnTo>
                  <a:pt x="687" y="671"/>
                </a:lnTo>
                <a:cubicBezTo>
                  <a:pt x="695" y="671"/>
                  <a:pt x="703" y="678"/>
                  <a:pt x="703" y="687"/>
                </a:cubicBezTo>
                <a:cubicBezTo>
                  <a:pt x="703" y="696"/>
                  <a:pt x="695" y="703"/>
                  <a:pt x="687" y="703"/>
                </a:cubicBezTo>
                <a:close/>
                <a:moveTo>
                  <a:pt x="512" y="317"/>
                </a:moveTo>
                <a:lnTo>
                  <a:pt x="512" y="617"/>
                </a:lnTo>
                <a:lnTo>
                  <a:pt x="602" y="617"/>
                </a:lnTo>
                <a:lnTo>
                  <a:pt x="602" y="219"/>
                </a:lnTo>
                <a:lnTo>
                  <a:pt x="512" y="317"/>
                </a:lnTo>
                <a:close/>
                <a:moveTo>
                  <a:pt x="376" y="267"/>
                </a:moveTo>
                <a:lnTo>
                  <a:pt x="376" y="617"/>
                </a:lnTo>
                <a:lnTo>
                  <a:pt x="465" y="617"/>
                </a:lnTo>
                <a:lnTo>
                  <a:pt x="465" y="314"/>
                </a:lnTo>
                <a:lnTo>
                  <a:pt x="376" y="267"/>
                </a:lnTo>
                <a:close/>
                <a:moveTo>
                  <a:pt x="239" y="340"/>
                </a:moveTo>
                <a:lnTo>
                  <a:pt x="239" y="617"/>
                </a:lnTo>
                <a:lnTo>
                  <a:pt x="329" y="617"/>
                </a:lnTo>
                <a:lnTo>
                  <a:pt x="329" y="278"/>
                </a:lnTo>
                <a:lnTo>
                  <a:pt x="239" y="340"/>
                </a:lnTo>
                <a:close/>
                <a:moveTo>
                  <a:pt x="103" y="432"/>
                </a:moveTo>
                <a:lnTo>
                  <a:pt x="103" y="617"/>
                </a:lnTo>
                <a:lnTo>
                  <a:pt x="193" y="617"/>
                </a:lnTo>
                <a:lnTo>
                  <a:pt x="193" y="371"/>
                </a:lnTo>
                <a:lnTo>
                  <a:pt x="103" y="432"/>
                </a:ln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0" name="Freeform 19"/>
          <p:cNvSpPr>
            <a:spLocks noEditPoints="1"/>
          </p:cNvSpPr>
          <p:nvPr/>
        </p:nvSpPr>
        <p:spPr bwMode="auto">
          <a:xfrm>
            <a:off x="5354429" y="2861405"/>
            <a:ext cx="407924" cy="404250"/>
          </a:xfrm>
          <a:custGeom>
            <a:avLst/>
            <a:gdLst>
              <a:gd name="T0" fmla="*/ 322 w 584"/>
              <a:gd name="T1" fmla="*/ 200 h 580"/>
              <a:gd name="T2" fmla="*/ 241 w 584"/>
              <a:gd name="T3" fmla="*/ 200 h 580"/>
              <a:gd name="T4" fmla="*/ 241 w 584"/>
              <a:gd name="T5" fmla="*/ 120 h 580"/>
              <a:gd name="T6" fmla="*/ 238 w 584"/>
              <a:gd name="T7" fmla="*/ 112 h 580"/>
              <a:gd name="T8" fmla="*/ 230 w 584"/>
              <a:gd name="T9" fmla="*/ 108 h 580"/>
              <a:gd name="T10" fmla="*/ 207 w 584"/>
              <a:gd name="T11" fmla="*/ 108 h 580"/>
              <a:gd name="T12" fmla="*/ 199 w 584"/>
              <a:gd name="T13" fmla="*/ 112 h 580"/>
              <a:gd name="T14" fmla="*/ 195 w 584"/>
              <a:gd name="T15" fmla="*/ 120 h 580"/>
              <a:gd name="T16" fmla="*/ 195 w 584"/>
              <a:gd name="T17" fmla="*/ 200 h 580"/>
              <a:gd name="T18" fmla="*/ 115 w 584"/>
              <a:gd name="T19" fmla="*/ 200 h 580"/>
              <a:gd name="T20" fmla="*/ 107 w 584"/>
              <a:gd name="T21" fmla="*/ 204 h 580"/>
              <a:gd name="T22" fmla="*/ 104 w 584"/>
              <a:gd name="T23" fmla="*/ 212 h 580"/>
              <a:gd name="T24" fmla="*/ 104 w 584"/>
              <a:gd name="T25" fmla="*/ 235 h 580"/>
              <a:gd name="T26" fmla="*/ 107 w 584"/>
              <a:gd name="T27" fmla="*/ 243 h 580"/>
              <a:gd name="T28" fmla="*/ 115 w 584"/>
              <a:gd name="T29" fmla="*/ 246 h 580"/>
              <a:gd name="T30" fmla="*/ 195 w 584"/>
              <a:gd name="T31" fmla="*/ 246 h 580"/>
              <a:gd name="T32" fmla="*/ 195 w 584"/>
              <a:gd name="T33" fmla="*/ 326 h 580"/>
              <a:gd name="T34" fmla="*/ 199 w 584"/>
              <a:gd name="T35" fmla="*/ 334 h 580"/>
              <a:gd name="T36" fmla="*/ 207 w 584"/>
              <a:gd name="T37" fmla="*/ 338 h 580"/>
              <a:gd name="T38" fmla="*/ 230 w 584"/>
              <a:gd name="T39" fmla="*/ 338 h 580"/>
              <a:gd name="T40" fmla="*/ 238 w 584"/>
              <a:gd name="T41" fmla="*/ 334 h 580"/>
              <a:gd name="T42" fmla="*/ 241 w 584"/>
              <a:gd name="T43" fmla="*/ 326 h 580"/>
              <a:gd name="T44" fmla="*/ 241 w 584"/>
              <a:gd name="T45" fmla="*/ 246 h 580"/>
              <a:gd name="T46" fmla="*/ 322 w 584"/>
              <a:gd name="T47" fmla="*/ 246 h 580"/>
              <a:gd name="T48" fmla="*/ 330 w 584"/>
              <a:gd name="T49" fmla="*/ 243 h 580"/>
              <a:gd name="T50" fmla="*/ 333 w 584"/>
              <a:gd name="T51" fmla="*/ 235 h 580"/>
              <a:gd name="T52" fmla="*/ 333 w 584"/>
              <a:gd name="T53" fmla="*/ 212 h 580"/>
              <a:gd name="T54" fmla="*/ 330 w 584"/>
              <a:gd name="T55" fmla="*/ 204 h 580"/>
              <a:gd name="T56" fmla="*/ 322 w 584"/>
              <a:gd name="T57" fmla="*/ 200 h 580"/>
              <a:gd name="T58" fmla="*/ 218 w 584"/>
              <a:gd name="T59" fmla="*/ 382 h 580"/>
              <a:gd name="T60" fmla="*/ 55 w 584"/>
              <a:gd name="T61" fmla="*/ 218 h 580"/>
              <a:gd name="T62" fmla="*/ 218 w 584"/>
              <a:gd name="T63" fmla="*/ 54 h 580"/>
              <a:gd name="T64" fmla="*/ 382 w 584"/>
              <a:gd name="T65" fmla="*/ 218 h 580"/>
              <a:gd name="T66" fmla="*/ 218 w 584"/>
              <a:gd name="T67" fmla="*/ 382 h 580"/>
              <a:gd name="T68" fmla="*/ 437 w 584"/>
              <a:gd name="T69" fmla="*/ 218 h 580"/>
              <a:gd name="T70" fmla="*/ 218 w 584"/>
              <a:gd name="T71" fmla="*/ 0 h 580"/>
              <a:gd name="T72" fmla="*/ 0 w 584"/>
              <a:gd name="T73" fmla="*/ 218 h 580"/>
              <a:gd name="T74" fmla="*/ 218 w 584"/>
              <a:gd name="T75" fmla="*/ 436 h 580"/>
              <a:gd name="T76" fmla="*/ 437 w 584"/>
              <a:gd name="T77" fmla="*/ 218 h 580"/>
              <a:gd name="T78" fmla="*/ 563 w 584"/>
              <a:gd name="T79" fmla="*/ 482 h 580"/>
              <a:gd name="T80" fmla="*/ 430 w 584"/>
              <a:gd name="T81" fmla="*/ 348 h 580"/>
              <a:gd name="T82" fmla="*/ 352 w 584"/>
              <a:gd name="T83" fmla="*/ 425 h 580"/>
              <a:gd name="T84" fmla="*/ 486 w 584"/>
              <a:gd name="T85" fmla="*/ 559 h 580"/>
              <a:gd name="T86" fmla="*/ 563 w 584"/>
              <a:gd name="T87" fmla="*/ 559 h 580"/>
              <a:gd name="T88" fmla="*/ 563 w 584"/>
              <a:gd name="T89" fmla="*/ 482 h 5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584" h="580">
                <a:moveTo>
                  <a:pt x="322" y="200"/>
                </a:moveTo>
                <a:lnTo>
                  <a:pt x="241" y="200"/>
                </a:lnTo>
                <a:lnTo>
                  <a:pt x="241" y="120"/>
                </a:lnTo>
                <a:cubicBezTo>
                  <a:pt x="241" y="117"/>
                  <a:pt x="240" y="114"/>
                  <a:pt x="238" y="112"/>
                </a:cubicBezTo>
                <a:cubicBezTo>
                  <a:pt x="236" y="109"/>
                  <a:pt x="233" y="108"/>
                  <a:pt x="230" y="108"/>
                </a:cubicBezTo>
                <a:lnTo>
                  <a:pt x="207" y="108"/>
                </a:lnTo>
                <a:cubicBezTo>
                  <a:pt x="204" y="108"/>
                  <a:pt x="201" y="109"/>
                  <a:pt x="199" y="112"/>
                </a:cubicBezTo>
                <a:cubicBezTo>
                  <a:pt x="197" y="114"/>
                  <a:pt x="195" y="117"/>
                  <a:pt x="195" y="120"/>
                </a:cubicBezTo>
                <a:lnTo>
                  <a:pt x="195" y="200"/>
                </a:lnTo>
                <a:lnTo>
                  <a:pt x="115" y="200"/>
                </a:lnTo>
                <a:cubicBezTo>
                  <a:pt x="112" y="200"/>
                  <a:pt x="109" y="201"/>
                  <a:pt x="107" y="204"/>
                </a:cubicBezTo>
                <a:cubicBezTo>
                  <a:pt x="105" y="206"/>
                  <a:pt x="104" y="209"/>
                  <a:pt x="104" y="212"/>
                </a:cubicBezTo>
                <a:lnTo>
                  <a:pt x="104" y="235"/>
                </a:lnTo>
                <a:cubicBezTo>
                  <a:pt x="104" y="238"/>
                  <a:pt x="105" y="240"/>
                  <a:pt x="107" y="243"/>
                </a:cubicBezTo>
                <a:cubicBezTo>
                  <a:pt x="109" y="245"/>
                  <a:pt x="112" y="246"/>
                  <a:pt x="115" y="246"/>
                </a:cubicBezTo>
                <a:lnTo>
                  <a:pt x="195" y="246"/>
                </a:lnTo>
                <a:lnTo>
                  <a:pt x="195" y="326"/>
                </a:lnTo>
                <a:cubicBezTo>
                  <a:pt x="195" y="329"/>
                  <a:pt x="197" y="332"/>
                  <a:pt x="199" y="334"/>
                </a:cubicBezTo>
                <a:cubicBezTo>
                  <a:pt x="201" y="337"/>
                  <a:pt x="204" y="338"/>
                  <a:pt x="207" y="338"/>
                </a:cubicBezTo>
                <a:lnTo>
                  <a:pt x="230" y="338"/>
                </a:lnTo>
                <a:cubicBezTo>
                  <a:pt x="233" y="338"/>
                  <a:pt x="236" y="337"/>
                  <a:pt x="238" y="334"/>
                </a:cubicBezTo>
                <a:cubicBezTo>
                  <a:pt x="240" y="332"/>
                  <a:pt x="241" y="329"/>
                  <a:pt x="241" y="326"/>
                </a:cubicBezTo>
                <a:lnTo>
                  <a:pt x="241" y="246"/>
                </a:lnTo>
                <a:lnTo>
                  <a:pt x="322" y="246"/>
                </a:lnTo>
                <a:cubicBezTo>
                  <a:pt x="325" y="246"/>
                  <a:pt x="327" y="245"/>
                  <a:pt x="330" y="243"/>
                </a:cubicBezTo>
                <a:cubicBezTo>
                  <a:pt x="332" y="240"/>
                  <a:pt x="333" y="238"/>
                  <a:pt x="333" y="235"/>
                </a:cubicBezTo>
                <a:lnTo>
                  <a:pt x="333" y="212"/>
                </a:lnTo>
                <a:cubicBezTo>
                  <a:pt x="333" y="208"/>
                  <a:pt x="332" y="206"/>
                  <a:pt x="330" y="204"/>
                </a:cubicBezTo>
                <a:cubicBezTo>
                  <a:pt x="327" y="201"/>
                  <a:pt x="325" y="200"/>
                  <a:pt x="322" y="200"/>
                </a:cubicBezTo>
                <a:close/>
                <a:moveTo>
                  <a:pt x="218" y="382"/>
                </a:moveTo>
                <a:cubicBezTo>
                  <a:pt x="128" y="382"/>
                  <a:pt x="55" y="308"/>
                  <a:pt x="55" y="218"/>
                </a:cubicBezTo>
                <a:cubicBezTo>
                  <a:pt x="55" y="128"/>
                  <a:pt x="128" y="54"/>
                  <a:pt x="218" y="54"/>
                </a:cubicBezTo>
                <a:cubicBezTo>
                  <a:pt x="309" y="54"/>
                  <a:pt x="382" y="128"/>
                  <a:pt x="382" y="218"/>
                </a:cubicBezTo>
                <a:cubicBezTo>
                  <a:pt x="382" y="308"/>
                  <a:pt x="309" y="382"/>
                  <a:pt x="218" y="382"/>
                </a:cubicBezTo>
                <a:close/>
                <a:moveTo>
                  <a:pt x="437" y="218"/>
                </a:moveTo>
                <a:cubicBezTo>
                  <a:pt x="437" y="98"/>
                  <a:pt x="339" y="0"/>
                  <a:pt x="218" y="0"/>
                </a:cubicBezTo>
                <a:cubicBezTo>
                  <a:pt x="98" y="0"/>
                  <a:pt x="0" y="98"/>
                  <a:pt x="0" y="218"/>
                </a:cubicBezTo>
                <a:cubicBezTo>
                  <a:pt x="0" y="339"/>
                  <a:pt x="98" y="436"/>
                  <a:pt x="218" y="436"/>
                </a:cubicBezTo>
                <a:cubicBezTo>
                  <a:pt x="339" y="436"/>
                  <a:pt x="437" y="339"/>
                  <a:pt x="437" y="218"/>
                </a:cubicBezTo>
                <a:close/>
                <a:moveTo>
                  <a:pt x="563" y="482"/>
                </a:moveTo>
                <a:lnTo>
                  <a:pt x="430" y="348"/>
                </a:lnTo>
                <a:cubicBezTo>
                  <a:pt x="410" y="379"/>
                  <a:pt x="383" y="406"/>
                  <a:pt x="352" y="425"/>
                </a:cubicBezTo>
                <a:lnTo>
                  <a:pt x="486" y="559"/>
                </a:lnTo>
                <a:cubicBezTo>
                  <a:pt x="507" y="580"/>
                  <a:pt x="542" y="580"/>
                  <a:pt x="563" y="559"/>
                </a:cubicBezTo>
                <a:cubicBezTo>
                  <a:pt x="584" y="538"/>
                  <a:pt x="584" y="503"/>
                  <a:pt x="563" y="482"/>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1" name="Freeform 20"/>
          <p:cNvSpPr>
            <a:spLocks noEditPoints="1"/>
          </p:cNvSpPr>
          <p:nvPr/>
        </p:nvSpPr>
        <p:spPr bwMode="auto">
          <a:xfrm>
            <a:off x="4085112" y="1673091"/>
            <a:ext cx="466722" cy="411600"/>
          </a:xfrm>
          <a:custGeom>
            <a:avLst/>
            <a:gdLst>
              <a:gd name="T0" fmla="*/ 490 w 669"/>
              <a:gd name="T1" fmla="*/ 241 h 591"/>
              <a:gd name="T2" fmla="*/ 480 w 669"/>
              <a:gd name="T3" fmla="*/ 231 h 591"/>
              <a:gd name="T4" fmla="*/ 593 w 669"/>
              <a:gd name="T5" fmla="*/ 118 h 591"/>
              <a:gd name="T6" fmla="*/ 602 w 669"/>
              <a:gd name="T7" fmla="*/ 128 h 591"/>
              <a:gd name="T8" fmla="*/ 490 w 669"/>
              <a:gd name="T9" fmla="*/ 241 h 591"/>
              <a:gd name="T10" fmla="*/ 453 w 669"/>
              <a:gd name="T11" fmla="*/ 204 h 591"/>
              <a:gd name="T12" fmla="*/ 443 w 669"/>
              <a:gd name="T13" fmla="*/ 194 h 591"/>
              <a:gd name="T14" fmla="*/ 556 w 669"/>
              <a:gd name="T15" fmla="*/ 81 h 591"/>
              <a:gd name="T16" fmla="*/ 566 w 669"/>
              <a:gd name="T17" fmla="*/ 91 h 591"/>
              <a:gd name="T18" fmla="*/ 453 w 669"/>
              <a:gd name="T19" fmla="*/ 204 h 591"/>
              <a:gd name="T20" fmla="*/ 538 w 669"/>
              <a:gd name="T21" fmla="*/ 515 h 591"/>
              <a:gd name="T22" fmla="*/ 562 w 669"/>
              <a:gd name="T23" fmla="*/ 539 h 591"/>
              <a:gd name="T24" fmla="*/ 538 w 669"/>
              <a:gd name="T25" fmla="*/ 563 h 591"/>
              <a:gd name="T26" fmla="*/ 514 w 669"/>
              <a:gd name="T27" fmla="*/ 539 h 591"/>
              <a:gd name="T28" fmla="*/ 538 w 669"/>
              <a:gd name="T29" fmla="*/ 515 h 591"/>
              <a:gd name="T30" fmla="*/ 661 w 669"/>
              <a:gd name="T31" fmla="*/ 81 h 591"/>
              <a:gd name="T32" fmla="*/ 603 w 669"/>
              <a:gd name="T33" fmla="*/ 22 h 591"/>
              <a:gd name="T34" fmla="*/ 573 w 669"/>
              <a:gd name="T35" fmla="*/ 22 h 591"/>
              <a:gd name="T36" fmla="*/ 567 w 669"/>
              <a:gd name="T37" fmla="*/ 40 h 591"/>
              <a:gd name="T38" fmla="*/ 555 w 669"/>
              <a:gd name="T39" fmla="*/ 44 h 591"/>
              <a:gd name="T40" fmla="*/ 555 w 669"/>
              <a:gd name="T41" fmla="*/ 44 h 591"/>
              <a:gd name="T42" fmla="*/ 402 w 669"/>
              <a:gd name="T43" fmla="*/ 196 h 591"/>
              <a:gd name="T44" fmla="*/ 393 w 669"/>
              <a:gd name="T45" fmla="*/ 234 h 591"/>
              <a:gd name="T46" fmla="*/ 409 w 669"/>
              <a:gd name="T47" fmla="*/ 251 h 591"/>
              <a:gd name="T48" fmla="*/ 409 w 669"/>
              <a:gd name="T49" fmla="*/ 250 h 591"/>
              <a:gd name="T50" fmla="*/ 411 w 669"/>
              <a:gd name="T51" fmla="*/ 252 h 591"/>
              <a:gd name="T52" fmla="*/ 377 w 669"/>
              <a:gd name="T53" fmla="*/ 285 h 591"/>
              <a:gd name="T54" fmla="*/ 267 w 669"/>
              <a:gd name="T55" fmla="*/ 175 h 591"/>
              <a:gd name="T56" fmla="*/ 233 w 669"/>
              <a:gd name="T57" fmla="*/ 46 h 591"/>
              <a:gd name="T58" fmla="*/ 105 w 669"/>
              <a:gd name="T59" fmla="*/ 12 h 591"/>
              <a:gd name="T60" fmla="*/ 180 w 669"/>
              <a:gd name="T61" fmla="*/ 87 h 591"/>
              <a:gd name="T62" fmla="*/ 160 w 669"/>
              <a:gd name="T63" fmla="*/ 160 h 591"/>
              <a:gd name="T64" fmla="*/ 87 w 669"/>
              <a:gd name="T65" fmla="*/ 180 h 591"/>
              <a:gd name="T66" fmla="*/ 12 w 669"/>
              <a:gd name="T67" fmla="*/ 105 h 591"/>
              <a:gd name="T68" fmla="*/ 46 w 669"/>
              <a:gd name="T69" fmla="*/ 233 h 591"/>
              <a:gd name="T70" fmla="*/ 181 w 669"/>
              <a:gd name="T71" fmla="*/ 265 h 591"/>
              <a:gd name="T72" fmla="*/ 181 w 669"/>
              <a:gd name="T73" fmla="*/ 266 h 591"/>
              <a:gd name="T74" fmla="*/ 289 w 669"/>
              <a:gd name="T75" fmla="*/ 373 h 591"/>
              <a:gd name="T76" fmla="*/ 186 w 669"/>
              <a:gd name="T77" fmla="*/ 476 h 591"/>
              <a:gd name="T78" fmla="*/ 181 w 669"/>
              <a:gd name="T79" fmla="*/ 471 h 591"/>
              <a:gd name="T80" fmla="*/ 152 w 669"/>
              <a:gd name="T81" fmla="*/ 494 h 591"/>
              <a:gd name="T82" fmla="*/ 103 w 669"/>
              <a:gd name="T83" fmla="*/ 571 h 591"/>
              <a:gd name="T84" fmla="*/ 116 w 669"/>
              <a:gd name="T85" fmla="*/ 583 h 591"/>
              <a:gd name="T86" fmla="*/ 193 w 669"/>
              <a:gd name="T87" fmla="*/ 534 h 591"/>
              <a:gd name="T88" fmla="*/ 216 w 669"/>
              <a:gd name="T89" fmla="*/ 506 h 591"/>
              <a:gd name="T90" fmla="*/ 210 w 669"/>
              <a:gd name="T91" fmla="*/ 500 h 591"/>
              <a:gd name="T92" fmla="*/ 313 w 669"/>
              <a:gd name="T93" fmla="*/ 397 h 591"/>
              <a:gd name="T94" fmla="*/ 489 w 669"/>
              <a:gd name="T95" fmla="*/ 573 h 591"/>
              <a:gd name="T96" fmla="*/ 533 w 669"/>
              <a:gd name="T97" fmla="*/ 591 h 591"/>
              <a:gd name="T98" fmla="*/ 577 w 669"/>
              <a:gd name="T99" fmla="*/ 573 h 591"/>
              <a:gd name="T100" fmla="*/ 577 w 669"/>
              <a:gd name="T101" fmla="*/ 485 h 591"/>
              <a:gd name="T102" fmla="*/ 401 w 669"/>
              <a:gd name="T103" fmla="*/ 309 h 591"/>
              <a:gd name="T104" fmla="*/ 434 w 669"/>
              <a:gd name="T105" fmla="*/ 276 h 591"/>
              <a:gd name="T106" fmla="*/ 448 w 669"/>
              <a:gd name="T107" fmla="*/ 291 h 591"/>
              <a:gd name="T108" fmla="*/ 488 w 669"/>
              <a:gd name="T109" fmla="*/ 281 h 591"/>
              <a:gd name="T110" fmla="*/ 638 w 669"/>
              <a:gd name="T111" fmla="*/ 131 h 591"/>
              <a:gd name="T112" fmla="*/ 640 w 669"/>
              <a:gd name="T113" fmla="*/ 129 h 591"/>
              <a:gd name="T114" fmla="*/ 639 w 669"/>
              <a:gd name="T115" fmla="*/ 128 h 591"/>
              <a:gd name="T116" fmla="*/ 644 w 669"/>
              <a:gd name="T117" fmla="*/ 116 h 591"/>
              <a:gd name="T118" fmla="*/ 661 w 669"/>
              <a:gd name="T119" fmla="*/ 110 h 591"/>
              <a:gd name="T120" fmla="*/ 661 w 669"/>
              <a:gd name="T121" fmla="*/ 81 h 5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669" h="591">
                <a:moveTo>
                  <a:pt x="490" y="241"/>
                </a:moveTo>
                <a:lnTo>
                  <a:pt x="480" y="231"/>
                </a:lnTo>
                <a:lnTo>
                  <a:pt x="593" y="118"/>
                </a:lnTo>
                <a:lnTo>
                  <a:pt x="602" y="128"/>
                </a:lnTo>
                <a:lnTo>
                  <a:pt x="490" y="241"/>
                </a:lnTo>
                <a:close/>
                <a:moveTo>
                  <a:pt x="453" y="204"/>
                </a:moveTo>
                <a:lnTo>
                  <a:pt x="443" y="194"/>
                </a:lnTo>
                <a:lnTo>
                  <a:pt x="556" y="81"/>
                </a:lnTo>
                <a:lnTo>
                  <a:pt x="566" y="91"/>
                </a:lnTo>
                <a:lnTo>
                  <a:pt x="453" y="204"/>
                </a:lnTo>
                <a:close/>
                <a:moveTo>
                  <a:pt x="538" y="515"/>
                </a:moveTo>
                <a:cubicBezTo>
                  <a:pt x="551" y="515"/>
                  <a:pt x="562" y="526"/>
                  <a:pt x="562" y="539"/>
                </a:cubicBezTo>
                <a:cubicBezTo>
                  <a:pt x="562" y="552"/>
                  <a:pt x="551" y="563"/>
                  <a:pt x="538" y="563"/>
                </a:cubicBezTo>
                <a:cubicBezTo>
                  <a:pt x="525" y="563"/>
                  <a:pt x="514" y="552"/>
                  <a:pt x="514" y="539"/>
                </a:cubicBezTo>
                <a:cubicBezTo>
                  <a:pt x="514" y="526"/>
                  <a:pt x="525" y="515"/>
                  <a:pt x="538" y="515"/>
                </a:cubicBezTo>
                <a:close/>
                <a:moveTo>
                  <a:pt x="661" y="81"/>
                </a:moveTo>
                <a:lnTo>
                  <a:pt x="603" y="22"/>
                </a:lnTo>
                <a:cubicBezTo>
                  <a:pt x="594" y="14"/>
                  <a:pt x="581" y="14"/>
                  <a:pt x="573" y="22"/>
                </a:cubicBezTo>
                <a:cubicBezTo>
                  <a:pt x="568" y="27"/>
                  <a:pt x="567" y="33"/>
                  <a:pt x="567" y="40"/>
                </a:cubicBezTo>
                <a:cubicBezTo>
                  <a:pt x="563" y="40"/>
                  <a:pt x="559" y="41"/>
                  <a:pt x="555" y="44"/>
                </a:cubicBezTo>
                <a:lnTo>
                  <a:pt x="555" y="44"/>
                </a:lnTo>
                <a:lnTo>
                  <a:pt x="402" y="196"/>
                </a:lnTo>
                <a:cubicBezTo>
                  <a:pt x="404" y="209"/>
                  <a:pt x="400" y="223"/>
                  <a:pt x="393" y="234"/>
                </a:cubicBezTo>
                <a:lnTo>
                  <a:pt x="409" y="251"/>
                </a:lnTo>
                <a:lnTo>
                  <a:pt x="409" y="250"/>
                </a:lnTo>
                <a:lnTo>
                  <a:pt x="411" y="252"/>
                </a:lnTo>
                <a:lnTo>
                  <a:pt x="377" y="285"/>
                </a:lnTo>
                <a:lnTo>
                  <a:pt x="267" y="175"/>
                </a:lnTo>
                <a:cubicBezTo>
                  <a:pt x="279" y="131"/>
                  <a:pt x="268" y="81"/>
                  <a:pt x="233" y="46"/>
                </a:cubicBezTo>
                <a:cubicBezTo>
                  <a:pt x="198" y="12"/>
                  <a:pt x="149" y="0"/>
                  <a:pt x="105" y="12"/>
                </a:cubicBezTo>
                <a:lnTo>
                  <a:pt x="180" y="87"/>
                </a:lnTo>
                <a:lnTo>
                  <a:pt x="160" y="160"/>
                </a:lnTo>
                <a:lnTo>
                  <a:pt x="87" y="180"/>
                </a:lnTo>
                <a:lnTo>
                  <a:pt x="12" y="105"/>
                </a:lnTo>
                <a:cubicBezTo>
                  <a:pt x="0" y="149"/>
                  <a:pt x="12" y="198"/>
                  <a:pt x="46" y="233"/>
                </a:cubicBezTo>
                <a:cubicBezTo>
                  <a:pt x="83" y="269"/>
                  <a:pt x="135" y="280"/>
                  <a:pt x="181" y="265"/>
                </a:cubicBezTo>
                <a:lnTo>
                  <a:pt x="181" y="266"/>
                </a:lnTo>
                <a:lnTo>
                  <a:pt x="289" y="373"/>
                </a:lnTo>
                <a:lnTo>
                  <a:pt x="186" y="476"/>
                </a:lnTo>
                <a:lnTo>
                  <a:pt x="181" y="471"/>
                </a:lnTo>
                <a:lnTo>
                  <a:pt x="152" y="494"/>
                </a:lnTo>
                <a:lnTo>
                  <a:pt x="103" y="571"/>
                </a:lnTo>
                <a:lnTo>
                  <a:pt x="116" y="583"/>
                </a:lnTo>
                <a:lnTo>
                  <a:pt x="193" y="534"/>
                </a:lnTo>
                <a:lnTo>
                  <a:pt x="216" y="506"/>
                </a:lnTo>
                <a:lnTo>
                  <a:pt x="210" y="500"/>
                </a:lnTo>
                <a:lnTo>
                  <a:pt x="313" y="397"/>
                </a:lnTo>
                <a:lnTo>
                  <a:pt x="489" y="573"/>
                </a:lnTo>
                <a:cubicBezTo>
                  <a:pt x="501" y="585"/>
                  <a:pt x="517" y="591"/>
                  <a:pt x="533" y="591"/>
                </a:cubicBezTo>
                <a:cubicBezTo>
                  <a:pt x="549" y="591"/>
                  <a:pt x="565" y="585"/>
                  <a:pt x="577" y="573"/>
                </a:cubicBezTo>
                <a:cubicBezTo>
                  <a:pt x="601" y="549"/>
                  <a:pt x="601" y="509"/>
                  <a:pt x="577" y="485"/>
                </a:cubicBezTo>
                <a:lnTo>
                  <a:pt x="401" y="309"/>
                </a:lnTo>
                <a:lnTo>
                  <a:pt x="434" y="276"/>
                </a:lnTo>
                <a:lnTo>
                  <a:pt x="448" y="291"/>
                </a:lnTo>
                <a:cubicBezTo>
                  <a:pt x="460" y="283"/>
                  <a:pt x="474" y="280"/>
                  <a:pt x="488" y="281"/>
                </a:cubicBezTo>
                <a:lnTo>
                  <a:pt x="638" y="131"/>
                </a:lnTo>
                <a:lnTo>
                  <a:pt x="640" y="129"/>
                </a:lnTo>
                <a:lnTo>
                  <a:pt x="639" y="128"/>
                </a:lnTo>
                <a:cubicBezTo>
                  <a:pt x="642" y="125"/>
                  <a:pt x="644" y="120"/>
                  <a:pt x="644" y="116"/>
                </a:cubicBezTo>
                <a:cubicBezTo>
                  <a:pt x="650" y="117"/>
                  <a:pt x="657" y="115"/>
                  <a:pt x="661" y="110"/>
                </a:cubicBezTo>
                <a:cubicBezTo>
                  <a:pt x="669" y="102"/>
                  <a:pt x="669" y="89"/>
                  <a:pt x="661" y="81"/>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2" name="Freeform 21"/>
          <p:cNvSpPr>
            <a:spLocks noEditPoints="1"/>
          </p:cNvSpPr>
          <p:nvPr/>
        </p:nvSpPr>
        <p:spPr bwMode="auto">
          <a:xfrm>
            <a:off x="7788781" y="2858265"/>
            <a:ext cx="474075" cy="452026"/>
          </a:xfrm>
          <a:custGeom>
            <a:avLst/>
            <a:gdLst>
              <a:gd name="T0" fmla="*/ 422 w 675"/>
              <a:gd name="T1" fmla="*/ 470 h 647"/>
              <a:gd name="T2" fmla="*/ 422 w 675"/>
              <a:gd name="T3" fmla="*/ 506 h 647"/>
              <a:gd name="T4" fmla="*/ 450 w 675"/>
              <a:gd name="T5" fmla="*/ 534 h 647"/>
              <a:gd name="T6" fmla="*/ 478 w 675"/>
              <a:gd name="T7" fmla="*/ 506 h 647"/>
              <a:gd name="T8" fmla="*/ 478 w 675"/>
              <a:gd name="T9" fmla="*/ 470 h 647"/>
              <a:gd name="T10" fmla="*/ 506 w 675"/>
              <a:gd name="T11" fmla="*/ 422 h 647"/>
              <a:gd name="T12" fmla="*/ 450 w 675"/>
              <a:gd name="T13" fmla="*/ 366 h 647"/>
              <a:gd name="T14" fmla="*/ 394 w 675"/>
              <a:gd name="T15" fmla="*/ 422 h 647"/>
              <a:gd name="T16" fmla="*/ 422 w 675"/>
              <a:gd name="T17" fmla="*/ 470 h 647"/>
              <a:gd name="T18" fmla="*/ 619 w 675"/>
              <a:gd name="T19" fmla="*/ 590 h 647"/>
              <a:gd name="T20" fmla="*/ 281 w 675"/>
              <a:gd name="T21" fmla="*/ 590 h 647"/>
              <a:gd name="T22" fmla="*/ 281 w 675"/>
              <a:gd name="T23" fmla="*/ 309 h 647"/>
              <a:gd name="T24" fmla="*/ 619 w 675"/>
              <a:gd name="T25" fmla="*/ 309 h 647"/>
              <a:gd name="T26" fmla="*/ 619 w 675"/>
              <a:gd name="T27" fmla="*/ 590 h 647"/>
              <a:gd name="T28" fmla="*/ 619 w 675"/>
              <a:gd name="T29" fmla="*/ 253 h 647"/>
              <a:gd name="T30" fmla="*/ 338 w 675"/>
              <a:gd name="T31" fmla="*/ 253 h 647"/>
              <a:gd name="T32" fmla="*/ 338 w 675"/>
              <a:gd name="T33" fmla="*/ 169 h 647"/>
              <a:gd name="T34" fmla="*/ 169 w 675"/>
              <a:gd name="T35" fmla="*/ 0 h 647"/>
              <a:gd name="T36" fmla="*/ 0 w 675"/>
              <a:gd name="T37" fmla="*/ 169 h 647"/>
              <a:gd name="T38" fmla="*/ 0 w 675"/>
              <a:gd name="T39" fmla="*/ 281 h 647"/>
              <a:gd name="T40" fmla="*/ 28 w 675"/>
              <a:gd name="T41" fmla="*/ 309 h 647"/>
              <a:gd name="T42" fmla="*/ 56 w 675"/>
              <a:gd name="T43" fmla="*/ 281 h 647"/>
              <a:gd name="T44" fmla="*/ 56 w 675"/>
              <a:gd name="T45" fmla="*/ 169 h 647"/>
              <a:gd name="T46" fmla="*/ 169 w 675"/>
              <a:gd name="T47" fmla="*/ 56 h 647"/>
              <a:gd name="T48" fmla="*/ 281 w 675"/>
              <a:gd name="T49" fmla="*/ 169 h 647"/>
              <a:gd name="T50" fmla="*/ 281 w 675"/>
              <a:gd name="T51" fmla="*/ 253 h 647"/>
              <a:gd name="T52" fmla="*/ 225 w 675"/>
              <a:gd name="T53" fmla="*/ 309 h 647"/>
              <a:gd name="T54" fmla="*/ 225 w 675"/>
              <a:gd name="T55" fmla="*/ 590 h 647"/>
              <a:gd name="T56" fmla="*/ 281 w 675"/>
              <a:gd name="T57" fmla="*/ 647 h 647"/>
              <a:gd name="T58" fmla="*/ 619 w 675"/>
              <a:gd name="T59" fmla="*/ 647 h 647"/>
              <a:gd name="T60" fmla="*/ 675 w 675"/>
              <a:gd name="T61" fmla="*/ 590 h 647"/>
              <a:gd name="T62" fmla="*/ 675 w 675"/>
              <a:gd name="T63" fmla="*/ 309 h 647"/>
              <a:gd name="T64" fmla="*/ 619 w 675"/>
              <a:gd name="T65" fmla="*/ 253 h 6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675" h="647">
                <a:moveTo>
                  <a:pt x="422" y="470"/>
                </a:moveTo>
                <a:lnTo>
                  <a:pt x="422" y="506"/>
                </a:lnTo>
                <a:cubicBezTo>
                  <a:pt x="422" y="522"/>
                  <a:pt x="434" y="534"/>
                  <a:pt x="450" y="534"/>
                </a:cubicBezTo>
                <a:cubicBezTo>
                  <a:pt x="466" y="534"/>
                  <a:pt x="478" y="522"/>
                  <a:pt x="478" y="506"/>
                </a:cubicBezTo>
                <a:lnTo>
                  <a:pt x="478" y="470"/>
                </a:lnTo>
                <a:cubicBezTo>
                  <a:pt x="495" y="460"/>
                  <a:pt x="506" y="443"/>
                  <a:pt x="506" y="422"/>
                </a:cubicBezTo>
                <a:cubicBezTo>
                  <a:pt x="506" y="391"/>
                  <a:pt x="481" y="366"/>
                  <a:pt x="450" y="366"/>
                </a:cubicBezTo>
                <a:cubicBezTo>
                  <a:pt x="419" y="366"/>
                  <a:pt x="394" y="391"/>
                  <a:pt x="394" y="422"/>
                </a:cubicBezTo>
                <a:cubicBezTo>
                  <a:pt x="394" y="443"/>
                  <a:pt x="405" y="460"/>
                  <a:pt x="422" y="470"/>
                </a:cubicBezTo>
                <a:close/>
                <a:moveTo>
                  <a:pt x="619" y="590"/>
                </a:moveTo>
                <a:lnTo>
                  <a:pt x="281" y="590"/>
                </a:lnTo>
                <a:lnTo>
                  <a:pt x="281" y="309"/>
                </a:lnTo>
                <a:lnTo>
                  <a:pt x="619" y="309"/>
                </a:lnTo>
                <a:lnTo>
                  <a:pt x="619" y="590"/>
                </a:lnTo>
                <a:close/>
                <a:moveTo>
                  <a:pt x="619" y="253"/>
                </a:moveTo>
                <a:lnTo>
                  <a:pt x="338" y="253"/>
                </a:lnTo>
                <a:lnTo>
                  <a:pt x="338" y="169"/>
                </a:lnTo>
                <a:cubicBezTo>
                  <a:pt x="338" y="76"/>
                  <a:pt x="262" y="0"/>
                  <a:pt x="169" y="0"/>
                </a:cubicBezTo>
                <a:cubicBezTo>
                  <a:pt x="76" y="0"/>
                  <a:pt x="0" y="76"/>
                  <a:pt x="0" y="169"/>
                </a:cubicBezTo>
                <a:lnTo>
                  <a:pt x="0" y="281"/>
                </a:lnTo>
                <a:cubicBezTo>
                  <a:pt x="0" y="297"/>
                  <a:pt x="13" y="309"/>
                  <a:pt x="28" y="309"/>
                </a:cubicBezTo>
                <a:cubicBezTo>
                  <a:pt x="44" y="309"/>
                  <a:pt x="56" y="297"/>
                  <a:pt x="56" y="281"/>
                </a:cubicBezTo>
                <a:lnTo>
                  <a:pt x="56" y="169"/>
                </a:lnTo>
                <a:cubicBezTo>
                  <a:pt x="56" y="107"/>
                  <a:pt x="107" y="56"/>
                  <a:pt x="169" y="56"/>
                </a:cubicBezTo>
                <a:cubicBezTo>
                  <a:pt x="231" y="56"/>
                  <a:pt x="281" y="107"/>
                  <a:pt x="281" y="169"/>
                </a:cubicBezTo>
                <a:lnTo>
                  <a:pt x="281" y="253"/>
                </a:lnTo>
                <a:cubicBezTo>
                  <a:pt x="250" y="253"/>
                  <a:pt x="225" y="278"/>
                  <a:pt x="225" y="309"/>
                </a:cubicBezTo>
                <a:lnTo>
                  <a:pt x="225" y="590"/>
                </a:lnTo>
                <a:cubicBezTo>
                  <a:pt x="225" y="622"/>
                  <a:pt x="250" y="647"/>
                  <a:pt x="281" y="647"/>
                </a:cubicBezTo>
                <a:lnTo>
                  <a:pt x="619" y="647"/>
                </a:lnTo>
                <a:cubicBezTo>
                  <a:pt x="650" y="647"/>
                  <a:pt x="675" y="622"/>
                  <a:pt x="675" y="590"/>
                </a:cubicBezTo>
                <a:lnTo>
                  <a:pt x="675" y="309"/>
                </a:lnTo>
                <a:cubicBezTo>
                  <a:pt x="675" y="278"/>
                  <a:pt x="650" y="253"/>
                  <a:pt x="619" y="253"/>
                </a:cubicBez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3" name="Freeform 209"/>
          <p:cNvSpPr>
            <a:spLocks noEditPoints="1"/>
          </p:cNvSpPr>
          <p:nvPr/>
        </p:nvSpPr>
        <p:spPr bwMode="auto">
          <a:xfrm>
            <a:off x="6564948" y="1602042"/>
            <a:ext cx="426303" cy="569627"/>
          </a:xfrm>
          <a:custGeom>
            <a:avLst/>
            <a:gdLst>
              <a:gd name="T0" fmla="*/ 609 w 609"/>
              <a:gd name="T1" fmla="*/ 813 h 813"/>
              <a:gd name="T2" fmla="*/ 0 w 609"/>
              <a:gd name="T3" fmla="*/ 813 h 813"/>
              <a:gd name="T4" fmla="*/ 0 w 609"/>
              <a:gd name="T5" fmla="*/ 102 h 813"/>
              <a:gd name="T6" fmla="*/ 78 w 609"/>
              <a:gd name="T7" fmla="*/ 102 h 813"/>
              <a:gd name="T8" fmla="*/ 78 w 609"/>
              <a:gd name="T9" fmla="*/ 102 h 813"/>
              <a:gd name="T10" fmla="*/ 153 w 609"/>
              <a:gd name="T11" fmla="*/ 102 h 813"/>
              <a:gd name="T12" fmla="*/ 153 w 609"/>
              <a:gd name="T13" fmla="*/ 51 h 813"/>
              <a:gd name="T14" fmla="*/ 233 w 609"/>
              <a:gd name="T15" fmla="*/ 51 h 813"/>
              <a:gd name="T16" fmla="*/ 304 w 609"/>
              <a:gd name="T17" fmla="*/ 0 h 813"/>
              <a:gd name="T18" fmla="*/ 376 w 609"/>
              <a:gd name="T19" fmla="*/ 51 h 813"/>
              <a:gd name="T20" fmla="*/ 456 w 609"/>
              <a:gd name="T21" fmla="*/ 51 h 813"/>
              <a:gd name="T22" fmla="*/ 456 w 609"/>
              <a:gd name="T23" fmla="*/ 102 h 813"/>
              <a:gd name="T24" fmla="*/ 512 w 609"/>
              <a:gd name="T25" fmla="*/ 102 h 813"/>
              <a:gd name="T26" fmla="*/ 512 w 609"/>
              <a:gd name="T27" fmla="*/ 102 h 813"/>
              <a:gd name="T28" fmla="*/ 609 w 609"/>
              <a:gd name="T29" fmla="*/ 102 h 813"/>
              <a:gd name="T30" fmla="*/ 609 w 609"/>
              <a:gd name="T31" fmla="*/ 813 h 813"/>
              <a:gd name="T32" fmla="*/ 456 w 609"/>
              <a:gd name="T33" fmla="*/ 153 h 813"/>
              <a:gd name="T34" fmla="*/ 456 w 609"/>
              <a:gd name="T35" fmla="*/ 204 h 813"/>
              <a:gd name="T36" fmla="*/ 153 w 609"/>
              <a:gd name="T37" fmla="*/ 204 h 813"/>
              <a:gd name="T38" fmla="*/ 153 w 609"/>
              <a:gd name="T39" fmla="*/ 153 h 813"/>
              <a:gd name="T40" fmla="*/ 78 w 609"/>
              <a:gd name="T41" fmla="*/ 153 h 813"/>
              <a:gd name="T42" fmla="*/ 78 w 609"/>
              <a:gd name="T43" fmla="*/ 153 h 813"/>
              <a:gd name="T44" fmla="*/ 51 w 609"/>
              <a:gd name="T45" fmla="*/ 153 h 813"/>
              <a:gd name="T46" fmla="*/ 51 w 609"/>
              <a:gd name="T47" fmla="*/ 762 h 813"/>
              <a:gd name="T48" fmla="*/ 558 w 609"/>
              <a:gd name="T49" fmla="*/ 762 h 813"/>
              <a:gd name="T50" fmla="*/ 558 w 609"/>
              <a:gd name="T51" fmla="*/ 153 h 813"/>
              <a:gd name="T52" fmla="*/ 512 w 609"/>
              <a:gd name="T53" fmla="*/ 153 h 813"/>
              <a:gd name="T54" fmla="*/ 512 w 609"/>
              <a:gd name="T55" fmla="*/ 153 h 813"/>
              <a:gd name="T56" fmla="*/ 456 w 609"/>
              <a:gd name="T57" fmla="*/ 153 h 813"/>
              <a:gd name="T58" fmla="*/ 120 w 609"/>
              <a:gd name="T59" fmla="*/ 686 h 813"/>
              <a:gd name="T60" fmla="*/ 171 w 609"/>
              <a:gd name="T61" fmla="*/ 686 h 813"/>
              <a:gd name="T62" fmla="*/ 171 w 609"/>
              <a:gd name="T63" fmla="*/ 356 h 813"/>
              <a:gd name="T64" fmla="*/ 120 w 609"/>
              <a:gd name="T65" fmla="*/ 356 h 813"/>
              <a:gd name="T66" fmla="*/ 120 w 609"/>
              <a:gd name="T67" fmla="*/ 686 h 813"/>
              <a:gd name="T68" fmla="*/ 222 w 609"/>
              <a:gd name="T69" fmla="*/ 686 h 813"/>
              <a:gd name="T70" fmla="*/ 273 w 609"/>
              <a:gd name="T71" fmla="*/ 686 h 813"/>
              <a:gd name="T72" fmla="*/ 273 w 609"/>
              <a:gd name="T73" fmla="*/ 280 h 813"/>
              <a:gd name="T74" fmla="*/ 222 w 609"/>
              <a:gd name="T75" fmla="*/ 280 h 813"/>
              <a:gd name="T76" fmla="*/ 222 w 609"/>
              <a:gd name="T77" fmla="*/ 686 h 813"/>
              <a:gd name="T78" fmla="*/ 482 w 609"/>
              <a:gd name="T79" fmla="*/ 686 h 813"/>
              <a:gd name="T80" fmla="*/ 431 w 609"/>
              <a:gd name="T81" fmla="*/ 686 h 813"/>
              <a:gd name="T82" fmla="*/ 431 w 609"/>
              <a:gd name="T83" fmla="*/ 356 h 813"/>
              <a:gd name="T84" fmla="*/ 482 w 609"/>
              <a:gd name="T85" fmla="*/ 356 h 813"/>
              <a:gd name="T86" fmla="*/ 482 w 609"/>
              <a:gd name="T87" fmla="*/ 686 h 813"/>
              <a:gd name="T88" fmla="*/ 381 w 609"/>
              <a:gd name="T89" fmla="*/ 686 h 813"/>
              <a:gd name="T90" fmla="*/ 330 w 609"/>
              <a:gd name="T91" fmla="*/ 686 h 813"/>
              <a:gd name="T92" fmla="*/ 330 w 609"/>
              <a:gd name="T93" fmla="*/ 280 h 813"/>
              <a:gd name="T94" fmla="*/ 381 w 609"/>
              <a:gd name="T95" fmla="*/ 280 h 813"/>
              <a:gd name="T96" fmla="*/ 381 w 609"/>
              <a:gd name="T97" fmla="*/ 686 h 813"/>
              <a:gd name="T98" fmla="*/ 204 w 609"/>
              <a:gd name="T99" fmla="*/ 153 h 813"/>
              <a:gd name="T100" fmla="*/ 405 w 609"/>
              <a:gd name="T101" fmla="*/ 153 h 813"/>
              <a:gd name="T102" fmla="*/ 405 w 609"/>
              <a:gd name="T103" fmla="*/ 102 h 813"/>
              <a:gd name="T104" fmla="*/ 330 w 609"/>
              <a:gd name="T105" fmla="*/ 102 h 813"/>
              <a:gd name="T106" fmla="*/ 330 w 609"/>
              <a:gd name="T107" fmla="*/ 77 h 813"/>
              <a:gd name="T108" fmla="*/ 304 w 609"/>
              <a:gd name="T109" fmla="*/ 51 h 813"/>
              <a:gd name="T110" fmla="*/ 279 w 609"/>
              <a:gd name="T111" fmla="*/ 77 h 813"/>
              <a:gd name="T112" fmla="*/ 279 w 609"/>
              <a:gd name="T113" fmla="*/ 102 h 813"/>
              <a:gd name="T114" fmla="*/ 204 w 609"/>
              <a:gd name="T115" fmla="*/ 102 h 813"/>
              <a:gd name="T116" fmla="*/ 204 w 609"/>
              <a:gd name="T117" fmla="*/ 153 h 8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609" h="813">
                <a:moveTo>
                  <a:pt x="609" y="813"/>
                </a:moveTo>
                <a:lnTo>
                  <a:pt x="0" y="813"/>
                </a:lnTo>
                <a:lnTo>
                  <a:pt x="0" y="102"/>
                </a:lnTo>
                <a:lnTo>
                  <a:pt x="78" y="102"/>
                </a:lnTo>
                <a:lnTo>
                  <a:pt x="78" y="102"/>
                </a:lnTo>
                <a:lnTo>
                  <a:pt x="153" y="102"/>
                </a:lnTo>
                <a:lnTo>
                  <a:pt x="153" y="51"/>
                </a:lnTo>
                <a:lnTo>
                  <a:pt x="233" y="51"/>
                </a:lnTo>
                <a:cubicBezTo>
                  <a:pt x="243" y="22"/>
                  <a:pt x="271" y="0"/>
                  <a:pt x="304" y="0"/>
                </a:cubicBezTo>
                <a:cubicBezTo>
                  <a:pt x="338" y="0"/>
                  <a:pt x="366" y="22"/>
                  <a:pt x="376" y="51"/>
                </a:cubicBezTo>
                <a:lnTo>
                  <a:pt x="456" y="51"/>
                </a:lnTo>
                <a:lnTo>
                  <a:pt x="456" y="102"/>
                </a:lnTo>
                <a:lnTo>
                  <a:pt x="512" y="102"/>
                </a:lnTo>
                <a:lnTo>
                  <a:pt x="512" y="102"/>
                </a:lnTo>
                <a:lnTo>
                  <a:pt x="609" y="102"/>
                </a:lnTo>
                <a:lnTo>
                  <a:pt x="609" y="813"/>
                </a:lnTo>
                <a:close/>
                <a:moveTo>
                  <a:pt x="456" y="153"/>
                </a:moveTo>
                <a:lnTo>
                  <a:pt x="456" y="204"/>
                </a:lnTo>
                <a:lnTo>
                  <a:pt x="153" y="204"/>
                </a:lnTo>
                <a:lnTo>
                  <a:pt x="153" y="153"/>
                </a:lnTo>
                <a:lnTo>
                  <a:pt x="78" y="153"/>
                </a:lnTo>
                <a:lnTo>
                  <a:pt x="78" y="153"/>
                </a:lnTo>
                <a:lnTo>
                  <a:pt x="51" y="153"/>
                </a:lnTo>
                <a:lnTo>
                  <a:pt x="51" y="762"/>
                </a:lnTo>
                <a:lnTo>
                  <a:pt x="558" y="762"/>
                </a:lnTo>
                <a:lnTo>
                  <a:pt x="558" y="153"/>
                </a:lnTo>
                <a:lnTo>
                  <a:pt x="512" y="153"/>
                </a:lnTo>
                <a:lnTo>
                  <a:pt x="512" y="153"/>
                </a:lnTo>
                <a:lnTo>
                  <a:pt x="456" y="153"/>
                </a:lnTo>
                <a:close/>
                <a:moveTo>
                  <a:pt x="120" y="686"/>
                </a:moveTo>
                <a:lnTo>
                  <a:pt x="171" y="686"/>
                </a:lnTo>
                <a:lnTo>
                  <a:pt x="171" y="356"/>
                </a:lnTo>
                <a:lnTo>
                  <a:pt x="120" y="356"/>
                </a:lnTo>
                <a:lnTo>
                  <a:pt x="120" y="686"/>
                </a:lnTo>
                <a:close/>
                <a:moveTo>
                  <a:pt x="222" y="686"/>
                </a:moveTo>
                <a:lnTo>
                  <a:pt x="273" y="686"/>
                </a:lnTo>
                <a:lnTo>
                  <a:pt x="273" y="280"/>
                </a:lnTo>
                <a:lnTo>
                  <a:pt x="222" y="280"/>
                </a:lnTo>
                <a:lnTo>
                  <a:pt x="222" y="686"/>
                </a:lnTo>
                <a:close/>
                <a:moveTo>
                  <a:pt x="482" y="686"/>
                </a:moveTo>
                <a:lnTo>
                  <a:pt x="431" y="686"/>
                </a:lnTo>
                <a:lnTo>
                  <a:pt x="431" y="356"/>
                </a:lnTo>
                <a:lnTo>
                  <a:pt x="482" y="356"/>
                </a:lnTo>
                <a:lnTo>
                  <a:pt x="482" y="686"/>
                </a:lnTo>
                <a:close/>
                <a:moveTo>
                  <a:pt x="381" y="686"/>
                </a:moveTo>
                <a:lnTo>
                  <a:pt x="330" y="686"/>
                </a:lnTo>
                <a:lnTo>
                  <a:pt x="330" y="280"/>
                </a:lnTo>
                <a:lnTo>
                  <a:pt x="381" y="280"/>
                </a:lnTo>
                <a:lnTo>
                  <a:pt x="381" y="686"/>
                </a:lnTo>
                <a:close/>
                <a:moveTo>
                  <a:pt x="204" y="153"/>
                </a:moveTo>
                <a:lnTo>
                  <a:pt x="405" y="153"/>
                </a:lnTo>
                <a:lnTo>
                  <a:pt x="405" y="102"/>
                </a:lnTo>
                <a:lnTo>
                  <a:pt x="330" y="102"/>
                </a:lnTo>
                <a:lnTo>
                  <a:pt x="330" y="77"/>
                </a:lnTo>
                <a:cubicBezTo>
                  <a:pt x="330" y="63"/>
                  <a:pt x="318" y="51"/>
                  <a:pt x="304" y="51"/>
                </a:cubicBezTo>
                <a:cubicBezTo>
                  <a:pt x="290" y="51"/>
                  <a:pt x="279" y="63"/>
                  <a:pt x="279" y="77"/>
                </a:cubicBezTo>
                <a:lnTo>
                  <a:pt x="279" y="102"/>
                </a:lnTo>
                <a:lnTo>
                  <a:pt x="204" y="102"/>
                </a:lnTo>
                <a:lnTo>
                  <a:pt x="204" y="153"/>
                </a:lnTo>
                <a:close/>
              </a:path>
            </a:pathLst>
          </a:custGeom>
          <a:solidFill>
            <a:schemeClr val="bg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4" name="TextBox 23"/>
          <p:cNvSpPr txBox="1"/>
          <p:nvPr/>
        </p:nvSpPr>
        <p:spPr>
          <a:xfrm>
            <a:off x="727337" y="4136330"/>
            <a:ext cx="3138020" cy="307777"/>
          </a:xfrm>
          <a:prstGeom prst="rect">
            <a:avLst/>
          </a:prstGeom>
          <a:noFill/>
        </p:spPr>
        <p:txBody>
          <a:bodyPr wrap="square" rtlCol="0">
            <a:spAutoFit/>
          </a:bodyPr>
          <a:lstStyle/>
          <a:p>
            <a:r>
              <a:rPr lang="id-ID" sz="1400" spc="300" dirty="0" smtClean="0">
                <a:solidFill>
                  <a:srgbClr val="010101"/>
                </a:solidFill>
                <a:latin typeface="Montserrat" panose="00000500000000000000" pitchFamily="50" charset="0"/>
              </a:rPr>
              <a:t>01. SAMPLE TEXT HERE</a:t>
            </a:r>
            <a:endParaRPr lang="en-US" sz="1400" spc="300" dirty="0">
              <a:solidFill>
                <a:srgbClr val="010101"/>
              </a:solidFill>
              <a:latin typeface="Montserrat" panose="00000500000000000000" pitchFamily="50" charset="0"/>
            </a:endParaRPr>
          </a:p>
        </p:txBody>
      </p:sp>
      <p:sp>
        <p:nvSpPr>
          <p:cNvPr id="30" name="Rectangle 29"/>
          <p:cNvSpPr/>
          <p:nvPr/>
        </p:nvSpPr>
        <p:spPr>
          <a:xfrm>
            <a:off x="1157559" y="4444107"/>
            <a:ext cx="3092882"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1" name="TextBox 30"/>
          <p:cNvSpPr txBox="1"/>
          <p:nvPr/>
        </p:nvSpPr>
        <p:spPr>
          <a:xfrm>
            <a:off x="727337" y="5443843"/>
            <a:ext cx="3138020" cy="307777"/>
          </a:xfrm>
          <a:prstGeom prst="rect">
            <a:avLst/>
          </a:prstGeom>
          <a:noFill/>
        </p:spPr>
        <p:txBody>
          <a:bodyPr wrap="square" rtlCol="0">
            <a:spAutoFit/>
          </a:bodyPr>
          <a:lstStyle/>
          <a:p>
            <a:r>
              <a:rPr lang="id-ID" sz="1400" spc="300" dirty="0" smtClean="0">
                <a:solidFill>
                  <a:srgbClr val="010101"/>
                </a:solidFill>
                <a:latin typeface="Montserrat" panose="00000500000000000000" pitchFamily="50" charset="0"/>
              </a:rPr>
              <a:t>02. SAMPLE TEXT HERE</a:t>
            </a:r>
            <a:endParaRPr lang="en-US" sz="1400" spc="300" dirty="0">
              <a:solidFill>
                <a:srgbClr val="010101"/>
              </a:solidFill>
              <a:latin typeface="Montserrat" panose="00000500000000000000" pitchFamily="50" charset="0"/>
            </a:endParaRPr>
          </a:p>
        </p:txBody>
      </p:sp>
      <p:sp>
        <p:nvSpPr>
          <p:cNvPr id="32" name="Rectangle 31"/>
          <p:cNvSpPr/>
          <p:nvPr/>
        </p:nvSpPr>
        <p:spPr>
          <a:xfrm>
            <a:off x="1157559" y="5751620"/>
            <a:ext cx="3092882" cy="646331"/>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3" name="TextBox 32"/>
          <p:cNvSpPr txBox="1"/>
          <p:nvPr/>
        </p:nvSpPr>
        <p:spPr>
          <a:xfrm>
            <a:off x="4245436" y="4136330"/>
            <a:ext cx="3138020" cy="307777"/>
          </a:xfrm>
          <a:prstGeom prst="rect">
            <a:avLst/>
          </a:prstGeom>
          <a:noFill/>
        </p:spPr>
        <p:txBody>
          <a:bodyPr wrap="square" rtlCol="0">
            <a:spAutoFit/>
          </a:bodyPr>
          <a:lstStyle/>
          <a:p>
            <a:r>
              <a:rPr lang="id-ID" sz="1400" spc="300" dirty="0" smtClean="0">
                <a:solidFill>
                  <a:srgbClr val="010101"/>
                </a:solidFill>
                <a:latin typeface="Montserrat" panose="00000500000000000000" pitchFamily="50" charset="0"/>
              </a:rPr>
              <a:t>03. SAMPLE TEXT HERE</a:t>
            </a:r>
            <a:endParaRPr lang="en-US" sz="1400" spc="300" dirty="0">
              <a:solidFill>
                <a:srgbClr val="010101"/>
              </a:solidFill>
              <a:latin typeface="Montserrat" panose="00000500000000000000" pitchFamily="50" charset="0"/>
            </a:endParaRPr>
          </a:p>
        </p:txBody>
      </p:sp>
      <p:sp>
        <p:nvSpPr>
          <p:cNvPr id="34" name="Rectangle 33"/>
          <p:cNvSpPr/>
          <p:nvPr/>
        </p:nvSpPr>
        <p:spPr>
          <a:xfrm>
            <a:off x="4675658" y="4444107"/>
            <a:ext cx="3092882"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5" name="TextBox 34"/>
          <p:cNvSpPr txBox="1"/>
          <p:nvPr/>
        </p:nvSpPr>
        <p:spPr>
          <a:xfrm>
            <a:off x="4245436" y="5443843"/>
            <a:ext cx="3138020" cy="307777"/>
          </a:xfrm>
          <a:prstGeom prst="rect">
            <a:avLst/>
          </a:prstGeom>
          <a:noFill/>
        </p:spPr>
        <p:txBody>
          <a:bodyPr wrap="square" rtlCol="0">
            <a:spAutoFit/>
          </a:bodyPr>
          <a:lstStyle/>
          <a:p>
            <a:r>
              <a:rPr lang="id-ID" sz="1400" spc="300" dirty="0" smtClean="0">
                <a:solidFill>
                  <a:srgbClr val="010101"/>
                </a:solidFill>
                <a:latin typeface="Montserrat" panose="00000500000000000000" pitchFamily="50" charset="0"/>
              </a:rPr>
              <a:t>04. SAMPLE TEXT HERE</a:t>
            </a:r>
            <a:endParaRPr lang="en-US" sz="1400" spc="300" dirty="0">
              <a:solidFill>
                <a:srgbClr val="010101"/>
              </a:solidFill>
              <a:latin typeface="Montserrat" panose="00000500000000000000" pitchFamily="50" charset="0"/>
            </a:endParaRPr>
          </a:p>
        </p:txBody>
      </p:sp>
      <p:sp>
        <p:nvSpPr>
          <p:cNvPr id="36" name="Rectangle 35"/>
          <p:cNvSpPr/>
          <p:nvPr/>
        </p:nvSpPr>
        <p:spPr>
          <a:xfrm>
            <a:off x="4675658" y="5751620"/>
            <a:ext cx="3092882" cy="646331"/>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7" name="TextBox 36"/>
          <p:cNvSpPr txBox="1"/>
          <p:nvPr/>
        </p:nvSpPr>
        <p:spPr>
          <a:xfrm>
            <a:off x="7941559" y="4136330"/>
            <a:ext cx="3138020" cy="307777"/>
          </a:xfrm>
          <a:prstGeom prst="rect">
            <a:avLst/>
          </a:prstGeom>
          <a:noFill/>
        </p:spPr>
        <p:txBody>
          <a:bodyPr wrap="square" rtlCol="0">
            <a:spAutoFit/>
          </a:bodyPr>
          <a:lstStyle/>
          <a:p>
            <a:r>
              <a:rPr lang="id-ID" sz="1400" spc="300" dirty="0" smtClean="0">
                <a:solidFill>
                  <a:srgbClr val="010101"/>
                </a:solidFill>
                <a:latin typeface="Montserrat" panose="00000500000000000000" pitchFamily="50" charset="0"/>
              </a:rPr>
              <a:t>05. SAMPLE TEXT HERE</a:t>
            </a:r>
            <a:endParaRPr lang="en-US" sz="1400" spc="300" dirty="0">
              <a:solidFill>
                <a:srgbClr val="010101"/>
              </a:solidFill>
              <a:latin typeface="Montserrat" panose="00000500000000000000" pitchFamily="50" charset="0"/>
            </a:endParaRPr>
          </a:p>
        </p:txBody>
      </p:sp>
      <p:sp>
        <p:nvSpPr>
          <p:cNvPr id="38" name="Rectangle 37"/>
          <p:cNvSpPr/>
          <p:nvPr/>
        </p:nvSpPr>
        <p:spPr>
          <a:xfrm>
            <a:off x="8371781" y="4444107"/>
            <a:ext cx="3092882"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39" name="TextBox 38"/>
          <p:cNvSpPr txBox="1"/>
          <p:nvPr/>
        </p:nvSpPr>
        <p:spPr>
          <a:xfrm>
            <a:off x="7941559" y="5443843"/>
            <a:ext cx="3138020" cy="307777"/>
          </a:xfrm>
          <a:prstGeom prst="rect">
            <a:avLst/>
          </a:prstGeom>
          <a:noFill/>
        </p:spPr>
        <p:txBody>
          <a:bodyPr wrap="square" rtlCol="0">
            <a:spAutoFit/>
          </a:bodyPr>
          <a:lstStyle/>
          <a:p>
            <a:r>
              <a:rPr lang="id-ID" sz="1400" spc="300" dirty="0" smtClean="0">
                <a:solidFill>
                  <a:srgbClr val="010101"/>
                </a:solidFill>
                <a:latin typeface="Montserrat" panose="00000500000000000000" pitchFamily="50" charset="0"/>
              </a:rPr>
              <a:t>06. SAMPLE TEXT HERE</a:t>
            </a:r>
            <a:endParaRPr lang="en-US" sz="1400" spc="300" dirty="0">
              <a:solidFill>
                <a:srgbClr val="010101"/>
              </a:solidFill>
              <a:latin typeface="Montserrat" panose="00000500000000000000" pitchFamily="50" charset="0"/>
            </a:endParaRPr>
          </a:p>
        </p:txBody>
      </p:sp>
      <p:sp>
        <p:nvSpPr>
          <p:cNvPr id="40" name="Rectangle 39"/>
          <p:cNvSpPr/>
          <p:nvPr/>
        </p:nvSpPr>
        <p:spPr>
          <a:xfrm>
            <a:off x="8371781" y="5751620"/>
            <a:ext cx="3092882" cy="646331"/>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Tree>
    <p:extLst>
      <p:ext uri="{BB962C8B-B14F-4D97-AF65-F5344CB8AC3E}">
        <p14:creationId xmlns:p14="http://schemas.microsoft.com/office/powerpoint/2010/main" val="1827564521"/>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28</a:t>
            </a:r>
            <a:endParaRPr lang="en-US" sz="900" dirty="0">
              <a:solidFill>
                <a:schemeClr val="bg1"/>
              </a:solidFill>
              <a:latin typeface="Montserrat" panose="00000500000000000000" pitchFamily="50" charset="0"/>
            </a:endParaRPr>
          </a:p>
        </p:txBody>
      </p:sp>
      <p:grpSp>
        <p:nvGrpSpPr>
          <p:cNvPr id="11" name="Group 10"/>
          <p:cNvGrpSpPr/>
          <p:nvPr/>
        </p:nvGrpSpPr>
        <p:grpSpPr>
          <a:xfrm>
            <a:off x="3171050" y="2255845"/>
            <a:ext cx="5849900" cy="3246127"/>
            <a:chOff x="1154113" y="2038815"/>
            <a:chExt cx="4040774" cy="2215331"/>
          </a:xfrm>
        </p:grpSpPr>
        <p:pic>
          <p:nvPicPr>
            <p:cNvPr id="12" name="Picture 6"/>
            <p:cNvPicPr>
              <a:picLocks noChangeAspect="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1154113" y="2038815"/>
              <a:ext cx="4040774" cy="22153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3" name="Rectangle 12"/>
            <p:cNvSpPr/>
            <p:nvPr/>
          </p:nvSpPr>
          <p:spPr>
            <a:xfrm>
              <a:off x="1739900" y="2178050"/>
              <a:ext cx="2851150" cy="1797050"/>
            </a:xfrm>
            <a:prstGeom prst="rect">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4" name="TextBox 13"/>
          <p:cNvSpPr txBox="1"/>
          <p:nvPr/>
        </p:nvSpPr>
        <p:spPr>
          <a:xfrm>
            <a:off x="4216855" y="272145"/>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5" name="Rectangle 14"/>
          <p:cNvSpPr/>
          <p:nvPr/>
        </p:nvSpPr>
        <p:spPr>
          <a:xfrm>
            <a:off x="2931320" y="518366"/>
            <a:ext cx="6329361" cy="523220"/>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MOCKUP SLIDE</a:t>
            </a:r>
            <a:endParaRPr lang="en-US" sz="2800" spc="300" dirty="0">
              <a:solidFill>
                <a:srgbClr val="010101"/>
              </a:solidFill>
              <a:latin typeface="Montserrat" panose="00000500000000000000" pitchFamily="50" charset="0"/>
            </a:endParaRPr>
          </a:p>
        </p:txBody>
      </p:sp>
      <p:sp>
        <p:nvSpPr>
          <p:cNvPr id="16" name="Rectangle 15"/>
          <p:cNvSpPr/>
          <p:nvPr/>
        </p:nvSpPr>
        <p:spPr>
          <a:xfrm>
            <a:off x="3015586" y="1200627"/>
            <a:ext cx="6160827" cy="646331"/>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a:t>
            </a:r>
          </a:p>
        </p:txBody>
      </p:sp>
      <p:sp>
        <p:nvSpPr>
          <p:cNvPr id="17" name="TextBox 16"/>
          <p:cNvSpPr txBox="1"/>
          <p:nvPr/>
        </p:nvSpPr>
        <p:spPr>
          <a:xfrm>
            <a:off x="900142" y="2807346"/>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18" name="Rectangle 17"/>
          <p:cNvSpPr/>
          <p:nvPr/>
        </p:nvSpPr>
        <p:spPr>
          <a:xfrm>
            <a:off x="817565" y="3055529"/>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19" name="TextBox 18"/>
          <p:cNvSpPr txBox="1"/>
          <p:nvPr/>
        </p:nvSpPr>
        <p:spPr>
          <a:xfrm>
            <a:off x="900142" y="4969974"/>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20" name="Rectangle 19"/>
          <p:cNvSpPr/>
          <p:nvPr/>
        </p:nvSpPr>
        <p:spPr>
          <a:xfrm>
            <a:off x="817565" y="5218157"/>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21" name="TextBox 20"/>
          <p:cNvSpPr txBox="1"/>
          <p:nvPr/>
        </p:nvSpPr>
        <p:spPr>
          <a:xfrm>
            <a:off x="9610131" y="2807346"/>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22" name="Rectangle 21"/>
          <p:cNvSpPr/>
          <p:nvPr/>
        </p:nvSpPr>
        <p:spPr>
          <a:xfrm>
            <a:off x="9527554" y="3055529"/>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23" name="TextBox 22"/>
          <p:cNvSpPr txBox="1"/>
          <p:nvPr/>
        </p:nvSpPr>
        <p:spPr>
          <a:xfrm>
            <a:off x="9610131" y="4969974"/>
            <a:ext cx="1764304" cy="246221"/>
          </a:xfrm>
          <a:prstGeom prst="rect">
            <a:avLst/>
          </a:prstGeom>
          <a:noFill/>
        </p:spPr>
        <p:txBody>
          <a:bodyPr wrap="square" rtlCol="0">
            <a:spAutoFit/>
          </a:bodyPr>
          <a:lstStyle/>
          <a:p>
            <a:pPr algn="ctr"/>
            <a:r>
              <a:rPr lang="id-ID" sz="1000" b="1" spc="300" dirty="0" smtClean="0">
                <a:solidFill>
                  <a:srgbClr val="010101"/>
                </a:solidFill>
                <a:latin typeface="Montserrat" panose="00000500000000000000" pitchFamily="50" charset="0"/>
              </a:rPr>
              <a:t>TEXT HERE</a:t>
            </a:r>
            <a:endParaRPr lang="en-US" sz="1000" b="1" spc="300" dirty="0">
              <a:solidFill>
                <a:srgbClr val="010101"/>
              </a:solidFill>
              <a:latin typeface="Montserrat" panose="00000500000000000000" pitchFamily="50" charset="0"/>
            </a:endParaRPr>
          </a:p>
        </p:txBody>
      </p:sp>
      <p:sp>
        <p:nvSpPr>
          <p:cNvPr id="24" name="Rectangle 23"/>
          <p:cNvSpPr/>
          <p:nvPr/>
        </p:nvSpPr>
        <p:spPr>
          <a:xfrm>
            <a:off x="9527554" y="5218157"/>
            <a:ext cx="1929458" cy="88453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25" name="Freeform 272"/>
          <p:cNvSpPr>
            <a:spLocks noEditPoints="1"/>
          </p:cNvSpPr>
          <p:nvPr/>
        </p:nvSpPr>
        <p:spPr bwMode="auto">
          <a:xfrm>
            <a:off x="1515194" y="4215534"/>
            <a:ext cx="529713" cy="534199"/>
          </a:xfrm>
          <a:custGeom>
            <a:avLst/>
            <a:gdLst>
              <a:gd name="T0" fmla="*/ 393 w 621"/>
              <a:gd name="T1" fmla="*/ 422 h 621"/>
              <a:gd name="T2" fmla="*/ 367 w 621"/>
              <a:gd name="T3" fmla="*/ 447 h 621"/>
              <a:gd name="T4" fmla="*/ 341 w 621"/>
              <a:gd name="T5" fmla="*/ 422 h 621"/>
              <a:gd name="T6" fmla="*/ 341 w 621"/>
              <a:gd name="T7" fmla="*/ 200 h 621"/>
              <a:gd name="T8" fmla="*/ 367 w 621"/>
              <a:gd name="T9" fmla="*/ 174 h 621"/>
              <a:gd name="T10" fmla="*/ 393 w 621"/>
              <a:gd name="T11" fmla="*/ 200 h 621"/>
              <a:gd name="T12" fmla="*/ 393 w 621"/>
              <a:gd name="T13" fmla="*/ 422 h 621"/>
              <a:gd name="T14" fmla="*/ 311 w 621"/>
              <a:gd name="T15" fmla="*/ 560 h 621"/>
              <a:gd name="T16" fmla="*/ 62 w 621"/>
              <a:gd name="T17" fmla="*/ 311 h 621"/>
              <a:gd name="T18" fmla="*/ 311 w 621"/>
              <a:gd name="T19" fmla="*/ 62 h 621"/>
              <a:gd name="T20" fmla="*/ 560 w 621"/>
              <a:gd name="T21" fmla="*/ 311 h 621"/>
              <a:gd name="T22" fmla="*/ 311 w 621"/>
              <a:gd name="T23" fmla="*/ 560 h 621"/>
              <a:gd name="T24" fmla="*/ 311 w 621"/>
              <a:gd name="T25" fmla="*/ 0 h 621"/>
              <a:gd name="T26" fmla="*/ 0 w 621"/>
              <a:gd name="T27" fmla="*/ 311 h 621"/>
              <a:gd name="T28" fmla="*/ 311 w 621"/>
              <a:gd name="T29" fmla="*/ 621 h 621"/>
              <a:gd name="T30" fmla="*/ 621 w 621"/>
              <a:gd name="T31" fmla="*/ 311 h 621"/>
              <a:gd name="T32" fmla="*/ 311 w 621"/>
              <a:gd name="T33" fmla="*/ 0 h 621"/>
              <a:gd name="T34" fmla="*/ 280 w 621"/>
              <a:gd name="T35" fmla="*/ 422 h 621"/>
              <a:gd name="T36" fmla="*/ 254 w 621"/>
              <a:gd name="T37" fmla="*/ 447 h 621"/>
              <a:gd name="T38" fmla="*/ 229 w 621"/>
              <a:gd name="T39" fmla="*/ 422 h 621"/>
              <a:gd name="T40" fmla="*/ 229 w 621"/>
              <a:gd name="T41" fmla="*/ 200 h 621"/>
              <a:gd name="T42" fmla="*/ 254 w 621"/>
              <a:gd name="T43" fmla="*/ 174 h 621"/>
              <a:gd name="T44" fmla="*/ 280 w 621"/>
              <a:gd name="T45" fmla="*/ 200 h 621"/>
              <a:gd name="T46" fmla="*/ 280 w 621"/>
              <a:gd name="T47" fmla="*/ 422 h 6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621" h="621">
                <a:moveTo>
                  <a:pt x="393" y="422"/>
                </a:moveTo>
                <a:cubicBezTo>
                  <a:pt x="393" y="436"/>
                  <a:pt x="381" y="447"/>
                  <a:pt x="367" y="447"/>
                </a:cubicBezTo>
                <a:cubicBezTo>
                  <a:pt x="353" y="447"/>
                  <a:pt x="341" y="436"/>
                  <a:pt x="341" y="422"/>
                </a:cubicBezTo>
                <a:lnTo>
                  <a:pt x="341" y="200"/>
                </a:lnTo>
                <a:cubicBezTo>
                  <a:pt x="341" y="186"/>
                  <a:pt x="353" y="174"/>
                  <a:pt x="367" y="174"/>
                </a:cubicBezTo>
                <a:cubicBezTo>
                  <a:pt x="381" y="174"/>
                  <a:pt x="393" y="186"/>
                  <a:pt x="393" y="200"/>
                </a:cubicBezTo>
                <a:lnTo>
                  <a:pt x="393" y="422"/>
                </a:lnTo>
                <a:close/>
                <a:moveTo>
                  <a:pt x="311" y="560"/>
                </a:moveTo>
                <a:cubicBezTo>
                  <a:pt x="173" y="560"/>
                  <a:pt x="62" y="448"/>
                  <a:pt x="62" y="311"/>
                </a:cubicBezTo>
                <a:cubicBezTo>
                  <a:pt x="62" y="173"/>
                  <a:pt x="173" y="62"/>
                  <a:pt x="311" y="62"/>
                </a:cubicBezTo>
                <a:cubicBezTo>
                  <a:pt x="448" y="62"/>
                  <a:pt x="560" y="173"/>
                  <a:pt x="560" y="311"/>
                </a:cubicBezTo>
                <a:cubicBezTo>
                  <a:pt x="560" y="448"/>
                  <a:pt x="448" y="560"/>
                  <a:pt x="311" y="560"/>
                </a:cubicBezTo>
                <a:close/>
                <a:moveTo>
                  <a:pt x="311" y="0"/>
                </a:moveTo>
                <a:cubicBezTo>
                  <a:pt x="139" y="0"/>
                  <a:pt x="0" y="139"/>
                  <a:pt x="0" y="311"/>
                </a:cubicBezTo>
                <a:cubicBezTo>
                  <a:pt x="0" y="482"/>
                  <a:pt x="139" y="621"/>
                  <a:pt x="311" y="621"/>
                </a:cubicBezTo>
                <a:cubicBezTo>
                  <a:pt x="482" y="621"/>
                  <a:pt x="621" y="482"/>
                  <a:pt x="621" y="311"/>
                </a:cubicBezTo>
                <a:cubicBezTo>
                  <a:pt x="621" y="139"/>
                  <a:pt x="482" y="0"/>
                  <a:pt x="311" y="0"/>
                </a:cubicBezTo>
                <a:close/>
                <a:moveTo>
                  <a:pt x="280" y="422"/>
                </a:moveTo>
                <a:cubicBezTo>
                  <a:pt x="280" y="436"/>
                  <a:pt x="269" y="447"/>
                  <a:pt x="254" y="447"/>
                </a:cubicBezTo>
                <a:cubicBezTo>
                  <a:pt x="240" y="447"/>
                  <a:pt x="229" y="436"/>
                  <a:pt x="229" y="422"/>
                </a:cubicBezTo>
                <a:lnTo>
                  <a:pt x="229" y="200"/>
                </a:lnTo>
                <a:cubicBezTo>
                  <a:pt x="229" y="186"/>
                  <a:pt x="240" y="174"/>
                  <a:pt x="254" y="174"/>
                </a:cubicBezTo>
                <a:cubicBezTo>
                  <a:pt x="269" y="174"/>
                  <a:pt x="280" y="186"/>
                  <a:pt x="280" y="200"/>
                </a:cubicBezTo>
                <a:lnTo>
                  <a:pt x="280" y="422"/>
                </a:ln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6" name="Freeform 273"/>
          <p:cNvSpPr>
            <a:spLocks noEditPoints="1"/>
          </p:cNvSpPr>
          <p:nvPr/>
        </p:nvSpPr>
        <p:spPr bwMode="auto">
          <a:xfrm>
            <a:off x="10225183" y="4215534"/>
            <a:ext cx="534199" cy="534199"/>
          </a:xfrm>
          <a:custGeom>
            <a:avLst/>
            <a:gdLst>
              <a:gd name="T0" fmla="*/ 310 w 621"/>
              <a:gd name="T1" fmla="*/ 560 h 621"/>
              <a:gd name="T2" fmla="*/ 61 w 621"/>
              <a:gd name="T3" fmla="*/ 311 h 621"/>
              <a:gd name="T4" fmla="*/ 310 w 621"/>
              <a:gd name="T5" fmla="*/ 62 h 621"/>
              <a:gd name="T6" fmla="*/ 559 w 621"/>
              <a:gd name="T7" fmla="*/ 311 h 621"/>
              <a:gd name="T8" fmla="*/ 310 w 621"/>
              <a:gd name="T9" fmla="*/ 560 h 621"/>
              <a:gd name="T10" fmla="*/ 227 w 621"/>
              <a:gd name="T11" fmla="*/ 225 h 621"/>
              <a:gd name="T12" fmla="*/ 394 w 621"/>
              <a:gd name="T13" fmla="*/ 225 h 621"/>
              <a:gd name="T14" fmla="*/ 394 w 621"/>
              <a:gd name="T15" fmla="*/ 396 h 621"/>
              <a:gd name="T16" fmla="*/ 227 w 621"/>
              <a:gd name="T17" fmla="*/ 396 h 621"/>
              <a:gd name="T18" fmla="*/ 227 w 621"/>
              <a:gd name="T19" fmla="*/ 225 h 621"/>
              <a:gd name="T20" fmla="*/ 310 w 621"/>
              <a:gd name="T21" fmla="*/ 0 h 621"/>
              <a:gd name="T22" fmla="*/ 0 w 621"/>
              <a:gd name="T23" fmla="*/ 311 h 621"/>
              <a:gd name="T24" fmla="*/ 310 w 621"/>
              <a:gd name="T25" fmla="*/ 621 h 621"/>
              <a:gd name="T26" fmla="*/ 621 w 621"/>
              <a:gd name="T27" fmla="*/ 311 h 621"/>
              <a:gd name="T28" fmla="*/ 310 w 621"/>
              <a:gd name="T29" fmla="*/ 0 h 6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621" h="621">
                <a:moveTo>
                  <a:pt x="310" y="560"/>
                </a:moveTo>
                <a:cubicBezTo>
                  <a:pt x="173" y="560"/>
                  <a:pt x="61" y="448"/>
                  <a:pt x="61" y="311"/>
                </a:cubicBezTo>
                <a:cubicBezTo>
                  <a:pt x="61" y="173"/>
                  <a:pt x="173" y="62"/>
                  <a:pt x="310" y="62"/>
                </a:cubicBezTo>
                <a:cubicBezTo>
                  <a:pt x="448" y="62"/>
                  <a:pt x="559" y="173"/>
                  <a:pt x="559" y="311"/>
                </a:cubicBezTo>
                <a:cubicBezTo>
                  <a:pt x="559" y="448"/>
                  <a:pt x="448" y="560"/>
                  <a:pt x="310" y="560"/>
                </a:cubicBezTo>
                <a:close/>
                <a:moveTo>
                  <a:pt x="227" y="225"/>
                </a:moveTo>
                <a:lnTo>
                  <a:pt x="394" y="225"/>
                </a:lnTo>
                <a:lnTo>
                  <a:pt x="394" y="396"/>
                </a:lnTo>
                <a:lnTo>
                  <a:pt x="227" y="396"/>
                </a:lnTo>
                <a:lnTo>
                  <a:pt x="227" y="225"/>
                </a:lnTo>
                <a:close/>
                <a:moveTo>
                  <a:pt x="310" y="0"/>
                </a:moveTo>
                <a:cubicBezTo>
                  <a:pt x="139" y="0"/>
                  <a:pt x="0" y="139"/>
                  <a:pt x="0" y="311"/>
                </a:cubicBezTo>
                <a:cubicBezTo>
                  <a:pt x="0" y="482"/>
                  <a:pt x="139" y="621"/>
                  <a:pt x="310" y="621"/>
                </a:cubicBezTo>
                <a:cubicBezTo>
                  <a:pt x="482" y="621"/>
                  <a:pt x="621" y="482"/>
                  <a:pt x="621" y="311"/>
                </a:cubicBezTo>
                <a:cubicBezTo>
                  <a:pt x="621" y="139"/>
                  <a:pt x="482" y="0"/>
                  <a:pt x="310" y="0"/>
                </a:cubicBez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7" name="Freeform 274"/>
          <p:cNvSpPr>
            <a:spLocks noEditPoints="1"/>
          </p:cNvSpPr>
          <p:nvPr/>
        </p:nvSpPr>
        <p:spPr bwMode="auto">
          <a:xfrm>
            <a:off x="1515194" y="1988745"/>
            <a:ext cx="534199" cy="534199"/>
          </a:xfrm>
          <a:custGeom>
            <a:avLst/>
            <a:gdLst>
              <a:gd name="T0" fmla="*/ 285 w 626"/>
              <a:gd name="T1" fmla="*/ 425 h 625"/>
              <a:gd name="T2" fmla="*/ 230 w 626"/>
              <a:gd name="T3" fmla="*/ 387 h 625"/>
              <a:gd name="T4" fmla="*/ 230 w 626"/>
              <a:gd name="T5" fmla="*/ 238 h 625"/>
              <a:gd name="T6" fmla="*/ 285 w 626"/>
              <a:gd name="T7" fmla="*/ 201 h 625"/>
              <a:gd name="T8" fmla="*/ 395 w 626"/>
              <a:gd name="T9" fmla="*/ 275 h 625"/>
              <a:gd name="T10" fmla="*/ 395 w 626"/>
              <a:gd name="T11" fmla="*/ 350 h 625"/>
              <a:gd name="T12" fmla="*/ 285 w 626"/>
              <a:gd name="T13" fmla="*/ 425 h 625"/>
              <a:gd name="T14" fmla="*/ 313 w 626"/>
              <a:gd name="T15" fmla="*/ 564 h 625"/>
              <a:gd name="T16" fmla="*/ 62 w 626"/>
              <a:gd name="T17" fmla="*/ 313 h 625"/>
              <a:gd name="T18" fmla="*/ 313 w 626"/>
              <a:gd name="T19" fmla="*/ 62 h 625"/>
              <a:gd name="T20" fmla="*/ 564 w 626"/>
              <a:gd name="T21" fmla="*/ 313 h 625"/>
              <a:gd name="T22" fmla="*/ 313 w 626"/>
              <a:gd name="T23" fmla="*/ 564 h 625"/>
              <a:gd name="T24" fmla="*/ 313 w 626"/>
              <a:gd name="T25" fmla="*/ 0 h 625"/>
              <a:gd name="T26" fmla="*/ 0 w 626"/>
              <a:gd name="T27" fmla="*/ 313 h 625"/>
              <a:gd name="T28" fmla="*/ 313 w 626"/>
              <a:gd name="T29" fmla="*/ 625 h 625"/>
              <a:gd name="T30" fmla="*/ 626 w 626"/>
              <a:gd name="T31" fmla="*/ 313 h 625"/>
              <a:gd name="T32" fmla="*/ 313 w 626"/>
              <a:gd name="T33" fmla="*/ 0 h 6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626" h="625">
                <a:moveTo>
                  <a:pt x="285" y="425"/>
                </a:moveTo>
                <a:cubicBezTo>
                  <a:pt x="255" y="445"/>
                  <a:pt x="230" y="428"/>
                  <a:pt x="230" y="387"/>
                </a:cubicBezTo>
                <a:cubicBezTo>
                  <a:pt x="230" y="346"/>
                  <a:pt x="230" y="279"/>
                  <a:pt x="230" y="238"/>
                </a:cubicBezTo>
                <a:cubicBezTo>
                  <a:pt x="230" y="197"/>
                  <a:pt x="255" y="180"/>
                  <a:pt x="285" y="201"/>
                </a:cubicBezTo>
                <a:cubicBezTo>
                  <a:pt x="315" y="221"/>
                  <a:pt x="365" y="255"/>
                  <a:pt x="395" y="275"/>
                </a:cubicBezTo>
                <a:cubicBezTo>
                  <a:pt x="426" y="296"/>
                  <a:pt x="426" y="330"/>
                  <a:pt x="395" y="350"/>
                </a:cubicBezTo>
                <a:cubicBezTo>
                  <a:pt x="365" y="371"/>
                  <a:pt x="315" y="404"/>
                  <a:pt x="285" y="425"/>
                </a:cubicBezTo>
                <a:close/>
                <a:moveTo>
                  <a:pt x="313" y="564"/>
                </a:moveTo>
                <a:cubicBezTo>
                  <a:pt x="174" y="564"/>
                  <a:pt x="62" y="451"/>
                  <a:pt x="62" y="313"/>
                </a:cubicBezTo>
                <a:cubicBezTo>
                  <a:pt x="62" y="174"/>
                  <a:pt x="174" y="62"/>
                  <a:pt x="313" y="62"/>
                </a:cubicBezTo>
                <a:cubicBezTo>
                  <a:pt x="452" y="62"/>
                  <a:pt x="564" y="174"/>
                  <a:pt x="564" y="313"/>
                </a:cubicBezTo>
                <a:cubicBezTo>
                  <a:pt x="564" y="451"/>
                  <a:pt x="452" y="564"/>
                  <a:pt x="313" y="564"/>
                </a:cubicBezTo>
                <a:close/>
                <a:moveTo>
                  <a:pt x="313" y="0"/>
                </a:moveTo>
                <a:cubicBezTo>
                  <a:pt x="140" y="0"/>
                  <a:pt x="0" y="140"/>
                  <a:pt x="0" y="313"/>
                </a:cubicBezTo>
                <a:cubicBezTo>
                  <a:pt x="0" y="485"/>
                  <a:pt x="140" y="625"/>
                  <a:pt x="313" y="625"/>
                </a:cubicBezTo>
                <a:cubicBezTo>
                  <a:pt x="486" y="625"/>
                  <a:pt x="626" y="485"/>
                  <a:pt x="626" y="313"/>
                </a:cubicBezTo>
                <a:cubicBezTo>
                  <a:pt x="626" y="140"/>
                  <a:pt x="486" y="0"/>
                  <a:pt x="313" y="0"/>
                </a:cubicBez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28" name="Freeform 275"/>
          <p:cNvSpPr>
            <a:spLocks noEditPoints="1"/>
          </p:cNvSpPr>
          <p:nvPr/>
        </p:nvSpPr>
        <p:spPr bwMode="auto">
          <a:xfrm>
            <a:off x="10229669" y="1988744"/>
            <a:ext cx="529713" cy="534199"/>
          </a:xfrm>
          <a:custGeom>
            <a:avLst/>
            <a:gdLst>
              <a:gd name="T0" fmla="*/ 375 w 621"/>
              <a:gd name="T1" fmla="*/ 429 h 621"/>
              <a:gd name="T2" fmla="*/ 340 w 621"/>
              <a:gd name="T3" fmla="*/ 390 h 621"/>
              <a:gd name="T4" fmla="*/ 340 w 621"/>
              <a:gd name="T5" fmla="*/ 232 h 621"/>
              <a:gd name="T6" fmla="*/ 375 w 621"/>
              <a:gd name="T7" fmla="*/ 192 h 621"/>
              <a:gd name="T8" fmla="*/ 446 w 621"/>
              <a:gd name="T9" fmla="*/ 271 h 621"/>
              <a:gd name="T10" fmla="*/ 446 w 621"/>
              <a:gd name="T11" fmla="*/ 350 h 621"/>
              <a:gd name="T12" fmla="*/ 375 w 621"/>
              <a:gd name="T13" fmla="*/ 429 h 621"/>
              <a:gd name="T14" fmla="*/ 310 w 621"/>
              <a:gd name="T15" fmla="*/ 560 h 621"/>
              <a:gd name="T16" fmla="*/ 61 w 621"/>
              <a:gd name="T17" fmla="*/ 311 h 621"/>
              <a:gd name="T18" fmla="*/ 310 w 621"/>
              <a:gd name="T19" fmla="*/ 62 h 621"/>
              <a:gd name="T20" fmla="*/ 559 w 621"/>
              <a:gd name="T21" fmla="*/ 311 h 621"/>
              <a:gd name="T22" fmla="*/ 310 w 621"/>
              <a:gd name="T23" fmla="*/ 560 h 621"/>
              <a:gd name="T24" fmla="*/ 310 w 621"/>
              <a:gd name="T25" fmla="*/ 0 h 621"/>
              <a:gd name="T26" fmla="*/ 0 w 621"/>
              <a:gd name="T27" fmla="*/ 311 h 621"/>
              <a:gd name="T28" fmla="*/ 310 w 621"/>
              <a:gd name="T29" fmla="*/ 621 h 621"/>
              <a:gd name="T30" fmla="*/ 621 w 621"/>
              <a:gd name="T31" fmla="*/ 311 h 621"/>
              <a:gd name="T32" fmla="*/ 310 w 621"/>
              <a:gd name="T33" fmla="*/ 0 h 621"/>
              <a:gd name="T34" fmla="*/ 196 w 621"/>
              <a:gd name="T35" fmla="*/ 429 h 621"/>
              <a:gd name="T36" fmla="*/ 160 w 621"/>
              <a:gd name="T37" fmla="*/ 390 h 621"/>
              <a:gd name="T38" fmla="*/ 161 w 621"/>
              <a:gd name="T39" fmla="*/ 232 h 621"/>
              <a:gd name="T40" fmla="*/ 196 w 621"/>
              <a:gd name="T41" fmla="*/ 192 h 621"/>
              <a:gd name="T42" fmla="*/ 266 w 621"/>
              <a:gd name="T43" fmla="*/ 271 h 621"/>
              <a:gd name="T44" fmla="*/ 266 w 621"/>
              <a:gd name="T45" fmla="*/ 350 h 621"/>
              <a:gd name="T46" fmla="*/ 196 w 621"/>
              <a:gd name="T47" fmla="*/ 429 h 6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621" h="621">
                <a:moveTo>
                  <a:pt x="375" y="429"/>
                </a:moveTo>
                <a:cubicBezTo>
                  <a:pt x="356" y="451"/>
                  <a:pt x="340" y="433"/>
                  <a:pt x="340" y="390"/>
                </a:cubicBezTo>
                <a:cubicBezTo>
                  <a:pt x="340" y="346"/>
                  <a:pt x="340" y="275"/>
                  <a:pt x="340" y="232"/>
                </a:cubicBezTo>
                <a:cubicBezTo>
                  <a:pt x="340" y="188"/>
                  <a:pt x="356" y="170"/>
                  <a:pt x="375" y="192"/>
                </a:cubicBezTo>
                <a:cubicBezTo>
                  <a:pt x="395" y="214"/>
                  <a:pt x="426" y="249"/>
                  <a:pt x="446" y="271"/>
                </a:cubicBezTo>
                <a:cubicBezTo>
                  <a:pt x="465" y="293"/>
                  <a:pt x="465" y="329"/>
                  <a:pt x="446" y="350"/>
                </a:cubicBezTo>
                <a:cubicBezTo>
                  <a:pt x="426" y="372"/>
                  <a:pt x="394" y="407"/>
                  <a:pt x="375" y="429"/>
                </a:cubicBezTo>
                <a:close/>
                <a:moveTo>
                  <a:pt x="310" y="560"/>
                </a:moveTo>
                <a:cubicBezTo>
                  <a:pt x="173" y="560"/>
                  <a:pt x="61" y="448"/>
                  <a:pt x="61" y="311"/>
                </a:cubicBezTo>
                <a:cubicBezTo>
                  <a:pt x="61" y="173"/>
                  <a:pt x="173" y="62"/>
                  <a:pt x="310" y="62"/>
                </a:cubicBezTo>
                <a:cubicBezTo>
                  <a:pt x="448" y="62"/>
                  <a:pt x="559" y="173"/>
                  <a:pt x="559" y="311"/>
                </a:cubicBezTo>
                <a:cubicBezTo>
                  <a:pt x="559" y="448"/>
                  <a:pt x="448" y="560"/>
                  <a:pt x="310" y="560"/>
                </a:cubicBezTo>
                <a:close/>
                <a:moveTo>
                  <a:pt x="310" y="0"/>
                </a:moveTo>
                <a:cubicBezTo>
                  <a:pt x="139" y="0"/>
                  <a:pt x="0" y="139"/>
                  <a:pt x="0" y="311"/>
                </a:cubicBezTo>
                <a:cubicBezTo>
                  <a:pt x="0" y="482"/>
                  <a:pt x="139" y="621"/>
                  <a:pt x="310" y="621"/>
                </a:cubicBezTo>
                <a:cubicBezTo>
                  <a:pt x="482" y="621"/>
                  <a:pt x="621" y="482"/>
                  <a:pt x="621" y="311"/>
                </a:cubicBezTo>
                <a:cubicBezTo>
                  <a:pt x="621" y="139"/>
                  <a:pt x="482" y="0"/>
                  <a:pt x="310" y="0"/>
                </a:cubicBezTo>
                <a:close/>
                <a:moveTo>
                  <a:pt x="196" y="429"/>
                </a:moveTo>
                <a:cubicBezTo>
                  <a:pt x="176" y="451"/>
                  <a:pt x="160" y="433"/>
                  <a:pt x="160" y="390"/>
                </a:cubicBezTo>
                <a:cubicBezTo>
                  <a:pt x="160" y="346"/>
                  <a:pt x="160" y="275"/>
                  <a:pt x="161" y="232"/>
                </a:cubicBezTo>
                <a:cubicBezTo>
                  <a:pt x="161" y="188"/>
                  <a:pt x="177" y="170"/>
                  <a:pt x="196" y="192"/>
                </a:cubicBezTo>
                <a:cubicBezTo>
                  <a:pt x="215" y="214"/>
                  <a:pt x="247" y="249"/>
                  <a:pt x="266" y="271"/>
                </a:cubicBezTo>
                <a:cubicBezTo>
                  <a:pt x="286" y="293"/>
                  <a:pt x="286" y="329"/>
                  <a:pt x="266" y="350"/>
                </a:cubicBezTo>
                <a:cubicBezTo>
                  <a:pt x="247" y="372"/>
                  <a:pt x="215" y="407"/>
                  <a:pt x="196" y="429"/>
                </a:cubicBezTo>
                <a:close/>
              </a:path>
            </a:pathLst>
          </a:custGeom>
          <a:solidFill>
            <a:srgbClr val="010101"/>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4" name="Picture Placeholder 3"/>
          <p:cNvSpPr>
            <a:spLocks noGrp="1"/>
          </p:cNvSpPr>
          <p:nvPr>
            <p:ph type="pic" sz="quarter" idx="10"/>
          </p:nvPr>
        </p:nvSpPr>
        <p:spPr/>
      </p:sp>
    </p:spTree>
    <p:extLst>
      <p:ext uri="{BB962C8B-B14F-4D97-AF65-F5344CB8AC3E}">
        <p14:creationId xmlns:p14="http://schemas.microsoft.com/office/powerpoint/2010/main" val="1938387272"/>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Picture Placeholder 5"/>
          <p:cNvSpPr>
            <a:spLocks noGrp="1"/>
          </p:cNvSpPr>
          <p:nvPr>
            <p:ph type="pic" sz="quarter" idx="10"/>
          </p:nvPr>
        </p:nvSpPr>
        <p:spPr/>
      </p:sp>
      <p:sp>
        <p:nvSpPr>
          <p:cNvPr id="7" name="Rectangle 6"/>
          <p:cNvSpPr/>
          <p:nvPr/>
        </p:nvSpPr>
        <p:spPr>
          <a:xfrm>
            <a:off x="0" y="0"/>
            <a:ext cx="12192000" cy="12192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29</a:t>
            </a:r>
            <a:endParaRPr lang="en-US" sz="900" dirty="0">
              <a:solidFill>
                <a:schemeClr val="bg1"/>
              </a:solidFill>
              <a:latin typeface="Montserrat" panose="00000500000000000000" pitchFamily="50" charset="0"/>
            </a:endParaRPr>
          </a:p>
        </p:txBody>
      </p:sp>
      <p:sp>
        <p:nvSpPr>
          <p:cNvPr id="4" name="TextBox 3"/>
          <p:cNvSpPr txBox="1"/>
          <p:nvPr/>
        </p:nvSpPr>
        <p:spPr>
          <a:xfrm>
            <a:off x="4216855" y="272145"/>
            <a:ext cx="3701143" cy="246221"/>
          </a:xfrm>
          <a:prstGeom prst="rect">
            <a:avLst/>
          </a:prstGeom>
          <a:noFill/>
        </p:spPr>
        <p:txBody>
          <a:bodyPr wrap="square" rtlCol="0">
            <a:spAutoFit/>
          </a:bodyPr>
          <a:lstStyle/>
          <a:p>
            <a:pPr algn="ctr"/>
            <a:r>
              <a:rPr lang="id-ID" sz="1000" spc="300" dirty="0" smtClean="0">
                <a:solidFill>
                  <a:schemeClr val="bg1"/>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bg1"/>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5" name="Rectangle 4"/>
          <p:cNvSpPr/>
          <p:nvPr/>
        </p:nvSpPr>
        <p:spPr>
          <a:xfrm>
            <a:off x="2931320" y="518366"/>
            <a:ext cx="6329361" cy="523220"/>
          </a:xfrm>
          <a:prstGeom prst="rect">
            <a:avLst/>
          </a:prstGeom>
        </p:spPr>
        <p:txBody>
          <a:bodyPr wrap="square">
            <a:spAutoFit/>
          </a:bodyPr>
          <a:lstStyle/>
          <a:p>
            <a:pPr algn="ctr"/>
            <a:r>
              <a:rPr lang="id-ID" sz="2800" spc="300" dirty="0" smtClean="0">
                <a:solidFill>
                  <a:schemeClr val="bg1"/>
                </a:solidFill>
                <a:latin typeface="Montserrat" panose="00000500000000000000" pitchFamily="50" charset="0"/>
              </a:rPr>
              <a:t>MOCKUP SLIDE</a:t>
            </a:r>
            <a:endParaRPr lang="en-US" sz="2800" spc="300" dirty="0">
              <a:solidFill>
                <a:schemeClr val="bg1"/>
              </a:solidFill>
              <a:latin typeface="Montserrat" panose="00000500000000000000" pitchFamily="50" charset="0"/>
            </a:endParaRPr>
          </a:p>
        </p:txBody>
      </p:sp>
      <p:pic>
        <p:nvPicPr>
          <p:cNvPr id="13" name="Picture 12" descr="iPhone6_mockup_front_white.png"/>
          <p:cNvPicPr>
            <a:picLocks noChangeAspect="1"/>
          </p:cNvPicPr>
          <p:nvPr/>
        </p:nvPicPr>
        <p:blipFill>
          <a:blip r:embed="rId2" cstate="print">
            <a:extLst>
              <a:ext uri="{BEBA8EAE-BF5A-486C-A8C5-ECC9F3942E4B}">
                <a14:imgProps xmlns:a14="http://schemas.microsoft.com/office/drawing/2010/main">
                  <a14:imgLayer r:embed="rId3">
                    <a14:imgEffect>
                      <a14:sharpenSoften amount="50000"/>
                    </a14:imgEffect>
                    <a14:imgEffect>
                      <a14:saturation sat="300000"/>
                    </a14:imgEffect>
                  </a14:imgLayer>
                </a14:imgProps>
              </a:ext>
              <a:ext uri="{28A0092B-C50C-407E-A947-70E740481C1C}">
                <a14:useLocalDpi xmlns:a14="http://schemas.microsoft.com/office/drawing/2010/main" val="0"/>
              </a:ext>
            </a:extLst>
          </a:blip>
          <a:stretch>
            <a:fillRect/>
          </a:stretch>
        </p:blipFill>
        <p:spPr>
          <a:xfrm>
            <a:off x="1059559" y="1970886"/>
            <a:ext cx="3047967" cy="4767580"/>
          </a:xfrm>
          <a:prstGeom prst="rect">
            <a:avLst/>
          </a:prstGeom>
        </p:spPr>
      </p:pic>
      <p:pic>
        <p:nvPicPr>
          <p:cNvPr id="14" name="Picture 13" descr="iPhone6_mockup_front_white.png"/>
          <p:cNvPicPr>
            <a:picLocks noChangeAspect="1"/>
          </p:cNvPicPr>
          <p:nvPr/>
        </p:nvPicPr>
        <p:blipFill>
          <a:blip r:embed="rId2" cstate="print">
            <a:extLst>
              <a:ext uri="{BEBA8EAE-BF5A-486C-A8C5-ECC9F3942E4B}">
                <a14:imgProps xmlns:a14="http://schemas.microsoft.com/office/drawing/2010/main">
                  <a14:imgLayer r:embed="rId3">
                    <a14:imgEffect>
                      <a14:sharpenSoften amount="50000"/>
                    </a14:imgEffect>
                    <a14:imgEffect>
                      <a14:saturation sat="300000"/>
                    </a14:imgEffect>
                  </a14:imgLayer>
                </a14:imgProps>
              </a:ext>
              <a:ext uri="{28A0092B-C50C-407E-A947-70E740481C1C}">
                <a14:useLocalDpi xmlns:a14="http://schemas.microsoft.com/office/drawing/2010/main" val="0"/>
              </a:ext>
            </a:extLst>
          </a:blip>
          <a:stretch>
            <a:fillRect/>
          </a:stretch>
        </p:blipFill>
        <p:spPr>
          <a:xfrm>
            <a:off x="4572017" y="1970886"/>
            <a:ext cx="3047967" cy="4767580"/>
          </a:xfrm>
          <a:prstGeom prst="rect">
            <a:avLst/>
          </a:prstGeom>
        </p:spPr>
      </p:pic>
      <p:pic>
        <p:nvPicPr>
          <p:cNvPr id="15" name="Picture 14" descr="iPhone6_mockup_front_white.png"/>
          <p:cNvPicPr>
            <a:picLocks noChangeAspect="1"/>
          </p:cNvPicPr>
          <p:nvPr/>
        </p:nvPicPr>
        <p:blipFill>
          <a:blip r:embed="rId2" cstate="print">
            <a:extLst>
              <a:ext uri="{BEBA8EAE-BF5A-486C-A8C5-ECC9F3942E4B}">
                <a14:imgProps xmlns:a14="http://schemas.microsoft.com/office/drawing/2010/main">
                  <a14:imgLayer r:embed="rId3">
                    <a14:imgEffect>
                      <a14:sharpenSoften amount="50000"/>
                    </a14:imgEffect>
                    <a14:imgEffect>
                      <a14:saturation sat="300000"/>
                    </a14:imgEffect>
                  </a14:imgLayer>
                </a14:imgProps>
              </a:ext>
              <a:ext uri="{28A0092B-C50C-407E-A947-70E740481C1C}">
                <a14:useLocalDpi xmlns:a14="http://schemas.microsoft.com/office/drawing/2010/main" val="0"/>
              </a:ext>
            </a:extLst>
          </a:blip>
          <a:stretch>
            <a:fillRect/>
          </a:stretch>
        </p:blipFill>
        <p:spPr>
          <a:xfrm>
            <a:off x="8084475" y="1970886"/>
            <a:ext cx="3047967" cy="4767580"/>
          </a:xfrm>
          <a:prstGeom prst="rect">
            <a:avLst/>
          </a:prstGeom>
        </p:spPr>
      </p:pic>
      <p:sp>
        <p:nvSpPr>
          <p:cNvPr id="8" name="Picture Placeholder 7"/>
          <p:cNvSpPr>
            <a:spLocks noGrp="1"/>
          </p:cNvSpPr>
          <p:nvPr>
            <p:ph type="pic" sz="quarter" idx="11"/>
          </p:nvPr>
        </p:nvSpPr>
        <p:spPr/>
      </p:sp>
      <p:sp>
        <p:nvSpPr>
          <p:cNvPr id="9" name="Picture Placeholder 8"/>
          <p:cNvSpPr>
            <a:spLocks noGrp="1"/>
          </p:cNvSpPr>
          <p:nvPr>
            <p:ph type="pic" sz="quarter" idx="12"/>
          </p:nvPr>
        </p:nvSpPr>
        <p:spPr/>
      </p:sp>
      <p:sp>
        <p:nvSpPr>
          <p:cNvPr id="10" name="Picture Placeholder 9"/>
          <p:cNvSpPr>
            <a:spLocks noGrp="1"/>
          </p:cNvSpPr>
          <p:nvPr>
            <p:ph type="pic" sz="quarter" idx="13"/>
          </p:nvPr>
        </p:nvSpPr>
        <p:spPr/>
      </p:sp>
    </p:spTree>
    <p:extLst>
      <p:ext uri="{BB962C8B-B14F-4D97-AF65-F5344CB8AC3E}">
        <p14:creationId xmlns:p14="http://schemas.microsoft.com/office/powerpoint/2010/main" val="352638358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0" y="0"/>
            <a:ext cx="6487886" cy="6858000"/>
          </a:xfrm>
          <a:prstGeom prst="rect">
            <a:avLst/>
          </a:prstGeom>
          <a:blipFill>
            <a:blip r:embed="rId2">
              <a:alphaModFix amt="10000"/>
            </a:blip>
            <a:tile tx="0" ty="0" sx="100000" sy="100000" flip="none" algn="tl"/>
          </a:bli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03</a:t>
            </a:r>
            <a:endParaRPr lang="en-US" sz="900" dirty="0">
              <a:solidFill>
                <a:schemeClr val="bg1"/>
              </a:solidFill>
              <a:latin typeface="Montserrat" panose="00000500000000000000" pitchFamily="50" charset="0"/>
            </a:endParaRPr>
          </a:p>
        </p:txBody>
      </p:sp>
      <p:sp>
        <p:nvSpPr>
          <p:cNvPr id="5" name="TextBox 4"/>
          <p:cNvSpPr txBox="1"/>
          <p:nvPr/>
        </p:nvSpPr>
        <p:spPr>
          <a:xfrm>
            <a:off x="7404555" y="12772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6" name="Rectangle 5"/>
          <p:cNvSpPr/>
          <p:nvPr/>
        </p:nvSpPr>
        <p:spPr>
          <a:xfrm>
            <a:off x="7070726" y="1669611"/>
            <a:ext cx="4368800"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OUR COMPANY HISTORY</a:t>
            </a:r>
            <a:endParaRPr lang="en-US" sz="2800" spc="300" dirty="0">
              <a:solidFill>
                <a:srgbClr val="010101"/>
              </a:solidFill>
              <a:latin typeface="Montserrat" panose="00000500000000000000" pitchFamily="50" charset="0"/>
            </a:endParaRPr>
          </a:p>
        </p:txBody>
      </p:sp>
      <p:sp>
        <p:nvSpPr>
          <p:cNvPr id="8" name="Rectangle 7"/>
          <p:cNvSpPr/>
          <p:nvPr/>
        </p:nvSpPr>
        <p:spPr>
          <a:xfrm>
            <a:off x="7346498" y="3091546"/>
            <a:ext cx="3817256" cy="147732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9" name="Rectangle 8"/>
          <p:cNvSpPr/>
          <p:nvPr/>
        </p:nvSpPr>
        <p:spPr>
          <a:xfrm>
            <a:off x="7346498" y="4597905"/>
            <a:ext cx="3817256"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a:t>
            </a:r>
          </a:p>
        </p:txBody>
      </p:sp>
      <p:sp>
        <p:nvSpPr>
          <p:cNvPr id="4" name="Picture Placeholder 3"/>
          <p:cNvSpPr>
            <a:spLocks noGrp="1"/>
          </p:cNvSpPr>
          <p:nvPr>
            <p:ph type="pic" sz="quarter" idx="10"/>
          </p:nvPr>
        </p:nvSpPr>
        <p:spPr/>
      </p:sp>
    </p:spTree>
    <p:extLst>
      <p:ext uri="{BB962C8B-B14F-4D97-AF65-F5344CB8AC3E}">
        <p14:creationId xmlns:p14="http://schemas.microsoft.com/office/powerpoint/2010/main" val="3709683653"/>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p:sp>
      <p:sp>
        <p:nvSpPr>
          <p:cNvPr id="3" name="Rectangle 2"/>
          <p:cNvSpPr/>
          <p:nvPr/>
        </p:nvSpPr>
        <p:spPr>
          <a:xfrm>
            <a:off x="0" y="0"/>
            <a:ext cx="12192000" cy="6858000"/>
          </a:xfrm>
          <a:prstGeom prst="rect">
            <a:avLst/>
          </a:prstGeom>
          <a:gradFill>
            <a:gsLst>
              <a:gs pos="0">
                <a:schemeClr val="bg1"/>
              </a:gs>
              <a:gs pos="54000">
                <a:schemeClr val="bg1">
                  <a:alpha val="5000"/>
                </a:schemeClr>
              </a:gs>
              <a:gs pos="100000">
                <a:schemeClr val="bg1"/>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extBox 3"/>
          <p:cNvSpPr txBox="1"/>
          <p:nvPr/>
        </p:nvSpPr>
        <p:spPr>
          <a:xfrm>
            <a:off x="2146300" y="2752767"/>
            <a:ext cx="7899400" cy="1015663"/>
          </a:xfrm>
          <a:prstGeom prst="rect">
            <a:avLst/>
          </a:prstGeom>
          <a:noFill/>
        </p:spPr>
        <p:txBody>
          <a:bodyPr wrap="square" rtlCol="0">
            <a:spAutoFit/>
          </a:bodyPr>
          <a:lstStyle/>
          <a:p>
            <a:pPr algn="ctr"/>
            <a:r>
              <a:rPr lang="id-ID" sz="6000" b="1" spc="300" dirty="0" smtClean="0">
                <a:solidFill>
                  <a:srgbClr val="010101">
                    <a:alpha val="55000"/>
                  </a:srgbClr>
                </a:solidFill>
                <a:effectLst>
                  <a:outerShdw blurRad="215900" sx="102000" sy="102000" algn="ctr" rotWithShape="0">
                    <a:schemeClr val="bg1">
                      <a:alpha val="40000"/>
                    </a:schemeClr>
                  </a:outerShdw>
                </a:effectLst>
                <a:latin typeface="Montserrat" panose="00000500000000000000" pitchFamily="50" charset="0"/>
              </a:rPr>
              <a:t>THANK YOU</a:t>
            </a:r>
            <a:endParaRPr lang="en-US" sz="6000" b="1" spc="300" dirty="0">
              <a:solidFill>
                <a:srgbClr val="010101">
                  <a:alpha val="55000"/>
                </a:srgbClr>
              </a:solidFill>
              <a:effectLst>
                <a:outerShdw blurRad="215900" sx="102000" sy="102000" algn="ctr" rotWithShape="0">
                  <a:schemeClr val="bg1">
                    <a:alpha val="40000"/>
                  </a:schemeClr>
                </a:outerShdw>
              </a:effectLst>
              <a:latin typeface="Montserrat" panose="00000500000000000000" pitchFamily="50" charset="0"/>
            </a:endParaRPr>
          </a:p>
        </p:txBody>
      </p:sp>
    </p:spTree>
    <p:extLst>
      <p:ext uri="{BB962C8B-B14F-4D97-AF65-F5344CB8AC3E}">
        <p14:creationId xmlns:p14="http://schemas.microsoft.com/office/powerpoint/2010/main" val="216001109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04</a:t>
            </a:r>
            <a:endParaRPr lang="en-US" sz="900" dirty="0">
              <a:solidFill>
                <a:schemeClr val="bg1"/>
              </a:solidFill>
              <a:latin typeface="Montserrat" panose="00000500000000000000" pitchFamily="50" charset="0"/>
            </a:endParaRPr>
          </a:p>
        </p:txBody>
      </p:sp>
      <p:sp>
        <p:nvSpPr>
          <p:cNvPr id="4" name="TextBox 3"/>
          <p:cNvSpPr txBox="1"/>
          <p:nvPr/>
        </p:nvSpPr>
        <p:spPr>
          <a:xfrm>
            <a:off x="4245429" y="406402"/>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5" name="Rectangle 4"/>
          <p:cNvSpPr/>
          <p:nvPr/>
        </p:nvSpPr>
        <p:spPr>
          <a:xfrm>
            <a:off x="3803877" y="681654"/>
            <a:ext cx="4584246" cy="523220"/>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COMPANY VISION</a:t>
            </a:r>
            <a:endParaRPr lang="en-US" sz="2800" spc="300" dirty="0">
              <a:solidFill>
                <a:srgbClr val="010101"/>
              </a:solidFill>
              <a:latin typeface="Montserrat" panose="00000500000000000000" pitchFamily="50" charset="0"/>
            </a:endParaRPr>
          </a:p>
        </p:txBody>
      </p:sp>
      <p:sp>
        <p:nvSpPr>
          <p:cNvPr id="6" name="Rectangle 5"/>
          <p:cNvSpPr/>
          <p:nvPr/>
        </p:nvSpPr>
        <p:spPr>
          <a:xfrm>
            <a:off x="1694731" y="5015901"/>
            <a:ext cx="4127991" cy="1200329"/>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a:t>
            </a:r>
          </a:p>
        </p:txBody>
      </p:sp>
      <p:sp>
        <p:nvSpPr>
          <p:cNvPr id="10" name="Freeform 259"/>
          <p:cNvSpPr>
            <a:spLocks/>
          </p:cNvSpPr>
          <p:nvPr/>
        </p:nvSpPr>
        <p:spPr bwMode="auto">
          <a:xfrm>
            <a:off x="1049792" y="5330423"/>
            <a:ext cx="352386" cy="321519"/>
          </a:xfrm>
          <a:custGeom>
            <a:avLst/>
            <a:gdLst>
              <a:gd name="T0" fmla="*/ 610 w 719"/>
              <a:gd name="T1" fmla="*/ 48 h 657"/>
              <a:gd name="T2" fmla="*/ 210 w 719"/>
              <a:gd name="T3" fmla="*/ 454 h 657"/>
              <a:gd name="T4" fmla="*/ 115 w 719"/>
              <a:gd name="T5" fmla="*/ 359 h 657"/>
              <a:gd name="T6" fmla="*/ 57 w 719"/>
              <a:gd name="T7" fmla="*/ 331 h 657"/>
              <a:gd name="T8" fmla="*/ 22 w 719"/>
              <a:gd name="T9" fmla="*/ 382 h 657"/>
              <a:gd name="T10" fmla="*/ 42 w 719"/>
              <a:gd name="T11" fmla="*/ 467 h 657"/>
              <a:gd name="T12" fmla="*/ 195 w 719"/>
              <a:gd name="T13" fmla="*/ 644 h 657"/>
              <a:gd name="T14" fmla="*/ 268 w 719"/>
              <a:gd name="T15" fmla="*/ 620 h 657"/>
              <a:gd name="T16" fmla="*/ 287 w 719"/>
              <a:gd name="T17" fmla="*/ 597 h 657"/>
              <a:gd name="T18" fmla="*/ 287 w 719"/>
              <a:gd name="T19" fmla="*/ 597 h 657"/>
              <a:gd name="T20" fmla="*/ 643 w 719"/>
              <a:gd name="T21" fmla="*/ 88 h 657"/>
              <a:gd name="T22" fmla="*/ 610 w 719"/>
              <a:gd name="T23" fmla="*/ 48 h 6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19" h="657">
                <a:moveTo>
                  <a:pt x="610" y="48"/>
                </a:moveTo>
                <a:cubicBezTo>
                  <a:pt x="563" y="71"/>
                  <a:pt x="334" y="332"/>
                  <a:pt x="210" y="454"/>
                </a:cubicBezTo>
                <a:lnTo>
                  <a:pt x="115" y="359"/>
                </a:lnTo>
                <a:cubicBezTo>
                  <a:pt x="104" y="346"/>
                  <a:pt x="80" y="304"/>
                  <a:pt x="57" y="331"/>
                </a:cubicBezTo>
                <a:lnTo>
                  <a:pt x="22" y="382"/>
                </a:lnTo>
                <a:cubicBezTo>
                  <a:pt x="0" y="409"/>
                  <a:pt x="24" y="453"/>
                  <a:pt x="42" y="467"/>
                </a:cubicBezTo>
                <a:lnTo>
                  <a:pt x="195" y="644"/>
                </a:lnTo>
                <a:cubicBezTo>
                  <a:pt x="212" y="657"/>
                  <a:pt x="245" y="647"/>
                  <a:pt x="268" y="620"/>
                </a:cubicBezTo>
                <a:lnTo>
                  <a:pt x="287" y="597"/>
                </a:lnTo>
                <a:lnTo>
                  <a:pt x="287" y="597"/>
                </a:lnTo>
                <a:lnTo>
                  <a:pt x="643" y="88"/>
                </a:lnTo>
                <a:cubicBezTo>
                  <a:pt x="666" y="61"/>
                  <a:pt x="719" y="0"/>
                  <a:pt x="610" y="48"/>
                </a:cubicBezTo>
                <a:close/>
              </a:path>
            </a:pathLst>
          </a:custGeom>
          <a:solidFill>
            <a:schemeClr val="tx1">
              <a:lumMod val="75000"/>
              <a:lumOff val="25000"/>
            </a:schemeClr>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11" name="Rectangle 10"/>
          <p:cNvSpPr/>
          <p:nvPr/>
        </p:nvSpPr>
        <p:spPr>
          <a:xfrm>
            <a:off x="1694731" y="4711101"/>
            <a:ext cx="2858180" cy="307777"/>
          </a:xfrm>
          <a:prstGeom prst="rect">
            <a:avLst/>
          </a:prstGeom>
        </p:spPr>
        <p:txBody>
          <a:bodyPr wrap="square">
            <a:spAutoFit/>
          </a:bodyPr>
          <a:lstStyle/>
          <a:p>
            <a:r>
              <a:rPr lang="id-ID" sz="1400" spc="300" dirty="0" smtClean="0">
                <a:solidFill>
                  <a:srgbClr val="010101"/>
                </a:solidFill>
                <a:latin typeface="Montserrat" panose="00000500000000000000" pitchFamily="50" charset="0"/>
              </a:rPr>
              <a:t>SAMPLE TEXT HERE</a:t>
            </a:r>
            <a:endParaRPr lang="en-US" sz="1400" spc="300" dirty="0">
              <a:solidFill>
                <a:srgbClr val="010101"/>
              </a:solidFill>
              <a:latin typeface="Montserrat" panose="00000500000000000000" pitchFamily="50" charset="0"/>
            </a:endParaRPr>
          </a:p>
        </p:txBody>
      </p:sp>
      <p:sp>
        <p:nvSpPr>
          <p:cNvPr id="12" name="Rectangle 11"/>
          <p:cNvSpPr/>
          <p:nvPr/>
        </p:nvSpPr>
        <p:spPr>
          <a:xfrm>
            <a:off x="7014218" y="5015901"/>
            <a:ext cx="4127991" cy="1200329"/>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a:t>
            </a:r>
          </a:p>
        </p:txBody>
      </p:sp>
      <p:sp>
        <p:nvSpPr>
          <p:cNvPr id="13" name="Freeform 259"/>
          <p:cNvSpPr>
            <a:spLocks/>
          </p:cNvSpPr>
          <p:nvPr/>
        </p:nvSpPr>
        <p:spPr bwMode="auto">
          <a:xfrm>
            <a:off x="6369279" y="5330423"/>
            <a:ext cx="352386" cy="321519"/>
          </a:xfrm>
          <a:custGeom>
            <a:avLst/>
            <a:gdLst>
              <a:gd name="T0" fmla="*/ 610 w 719"/>
              <a:gd name="T1" fmla="*/ 48 h 657"/>
              <a:gd name="T2" fmla="*/ 210 w 719"/>
              <a:gd name="T3" fmla="*/ 454 h 657"/>
              <a:gd name="T4" fmla="*/ 115 w 719"/>
              <a:gd name="T5" fmla="*/ 359 h 657"/>
              <a:gd name="T6" fmla="*/ 57 w 719"/>
              <a:gd name="T7" fmla="*/ 331 h 657"/>
              <a:gd name="T8" fmla="*/ 22 w 719"/>
              <a:gd name="T9" fmla="*/ 382 h 657"/>
              <a:gd name="T10" fmla="*/ 42 w 719"/>
              <a:gd name="T11" fmla="*/ 467 h 657"/>
              <a:gd name="T12" fmla="*/ 195 w 719"/>
              <a:gd name="T13" fmla="*/ 644 h 657"/>
              <a:gd name="T14" fmla="*/ 268 w 719"/>
              <a:gd name="T15" fmla="*/ 620 h 657"/>
              <a:gd name="T16" fmla="*/ 287 w 719"/>
              <a:gd name="T17" fmla="*/ 597 h 657"/>
              <a:gd name="T18" fmla="*/ 287 w 719"/>
              <a:gd name="T19" fmla="*/ 597 h 657"/>
              <a:gd name="T20" fmla="*/ 643 w 719"/>
              <a:gd name="T21" fmla="*/ 88 h 657"/>
              <a:gd name="T22" fmla="*/ 610 w 719"/>
              <a:gd name="T23" fmla="*/ 48 h 6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19" h="657">
                <a:moveTo>
                  <a:pt x="610" y="48"/>
                </a:moveTo>
                <a:cubicBezTo>
                  <a:pt x="563" y="71"/>
                  <a:pt x="334" y="332"/>
                  <a:pt x="210" y="454"/>
                </a:cubicBezTo>
                <a:lnTo>
                  <a:pt x="115" y="359"/>
                </a:lnTo>
                <a:cubicBezTo>
                  <a:pt x="104" y="346"/>
                  <a:pt x="80" y="304"/>
                  <a:pt x="57" y="331"/>
                </a:cubicBezTo>
                <a:lnTo>
                  <a:pt x="22" y="382"/>
                </a:lnTo>
                <a:cubicBezTo>
                  <a:pt x="0" y="409"/>
                  <a:pt x="24" y="453"/>
                  <a:pt x="42" y="467"/>
                </a:cubicBezTo>
                <a:lnTo>
                  <a:pt x="195" y="644"/>
                </a:lnTo>
                <a:cubicBezTo>
                  <a:pt x="212" y="657"/>
                  <a:pt x="245" y="647"/>
                  <a:pt x="268" y="620"/>
                </a:cubicBezTo>
                <a:lnTo>
                  <a:pt x="287" y="597"/>
                </a:lnTo>
                <a:lnTo>
                  <a:pt x="287" y="597"/>
                </a:lnTo>
                <a:lnTo>
                  <a:pt x="643" y="88"/>
                </a:lnTo>
                <a:cubicBezTo>
                  <a:pt x="666" y="61"/>
                  <a:pt x="719" y="0"/>
                  <a:pt x="610" y="48"/>
                </a:cubicBezTo>
                <a:close/>
              </a:path>
            </a:pathLst>
          </a:custGeom>
          <a:solidFill>
            <a:schemeClr val="tx1">
              <a:lumMod val="75000"/>
              <a:lumOff val="25000"/>
            </a:schemeClr>
          </a:solidFill>
          <a:ln>
            <a:noFill/>
          </a:ln>
        </p:spPr>
        <p:txBody>
          <a:bodyPr vert="horz" wrap="square" lIns="146078" tIns="73039" rIns="146078" bIns="73039" numCol="1" anchor="t" anchorCtr="0" compatLnSpc="1">
            <a:prstTxWarp prst="textNoShape">
              <a:avLst/>
            </a:prstTxWarp>
          </a:bodyPr>
          <a:lstStyle/>
          <a:p>
            <a:endParaRPr lang="en-US" sz="2876"/>
          </a:p>
        </p:txBody>
      </p:sp>
      <p:sp>
        <p:nvSpPr>
          <p:cNvPr id="14" name="Rectangle 13"/>
          <p:cNvSpPr/>
          <p:nvPr/>
        </p:nvSpPr>
        <p:spPr>
          <a:xfrm>
            <a:off x="7014218" y="4711101"/>
            <a:ext cx="2858180" cy="307777"/>
          </a:xfrm>
          <a:prstGeom prst="rect">
            <a:avLst/>
          </a:prstGeom>
        </p:spPr>
        <p:txBody>
          <a:bodyPr wrap="square">
            <a:spAutoFit/>
          </a:bodyPr>
          <a:lstStyle/>
          <a:p>
            <a:r>
              <a:rPr lang="id-ID" sz="1400" spc="300" dirty="0" smtClean="0">
                <a:solidFill>
                  <a:srgbClr val="010101"/>
                </a:solidFill>
                <a:latin typeface="Montserrat" panose="00000500000000000000" pitchFamily="50" charset="0"/>
              </a:rPr>
              <a:t>SAMPLE TEXT HERE</a:t>
            </a:r>
            <a:endParaRPr lang="en-US" sz="1400" spc="300" dirty="0">
              <a:solidFill>
                <a:srgbClr val="010101"/>
              </a:solidFill>
              <a:latin typeface="Montserrat" panose="00000500000000000000" pitchFamily="50" charset="0"/>
            </a:endParaRPr>
          </a:p>
        </p:txBody>
      </p:sp>
      <p:sp>
        <p:nvSpPr>
          <p:cNvPr id="7" name="Picture Placeholder 6"/>
          <p:cNvSpPr>
            <a:spLocks noGrp="1"/>
          </p:cNvSpPr>
          <p:nvPr>
            <p:ph type="pic" sz="quarter" idx="10"/>
          </p:nvPr>
        </p:nvSpPr>
        <p:spPr/>
      </p:sp>
    </p:spTree>
    <p:extLst>
      <p:ext uri="{BB962C8B-B14F-4D97-AF65-F5344CB8AC3E}">
        <p14:creationId xmlns:p14="http://schemas.microsoft.com/office/powerpoint/2010/main" val="303055185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Picture Placeholder 5"/>
          <p:cNvSpPr>
            <a:spLocks noGrp="1"/>
          </p:cNvSpPr>
          <p:nvPr>
            <p:ph type="pic" sz="quarter" idx="10"/>
          </p:nvPr>
        </p:nvSpPr>
        <p:spPr/>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05</a:t>
            </a:r>
            <a:endParaRPr lang="en-US" sz="900" dirty="0">
              <a:solidFill>
                <a:schemeClr val="bg1"/>
              </a:solidFill>
              <a:latin typeface="Montserrat" panose="00000500000000000000" pitchFamily="50" charset="0"/>
            </a:endParaRPr>
          </a:p>
        </p:txBody>
      </p:sp>
      <p:sp>
        <p:nvSpPr>
          <p:cNvPr id="4" name="TextBox 3"/>
          <p:cNvSpPr txBox="1"/>
          <p:nvPr/>
        </p:nvSpPr>
        <p:spPr>
          <a:xfrm>
            <a:off x="4245429" y="406402"/>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5" name="Rectangle 4"/>
          <p:cNvSpPr/>
          <p:nvPr/>
        </p:nvSpPr>
        <p:spPr>
          <a:xfrm>
            <a:off x="3530714" y="700704"/>
            <a:ext cx="5130573" cy="523220"/>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COMPANY MISSION</a:t>
            </a:r>
            <a:endParaRPr lang="en-US" sz="2800" spc="300" dirty="0">
              <a:solidFill>
                <a:srgbClr val="010101"/>
              </a:solidFill>
              <a:latin typeface="Montserrat" panose="00000500000000000000" pitchFamily="50" charset="0"/>
            </a:endParaRPr>
          </a:p>
        </p:txBody>
      </p:sp>
      <p:sp>
        <p:nvSpPr>
          <p:cNvPr id="7" name="Oval 6"/>
          <p:cNvSpPr/>
          <p:nvPr/>
        </p:nvSpPr>
        <p:spPr>
          <a:xfrm>
            <a:off x="685800" y="2476500"/>
            <a:ext cx="323850" cy="323850"/>
          </a:xfrm>
          <a:prstGeom prst="ellipse">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1199431" y="2416373"/>
            <a:ext cx="4706069"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a:t>
            </a:r>
          </a:p>
        </p:txBody>
      </p:sp>
      <p:sp>
        <p:nvSpPr>
          <p:cNvPr id="9" name="Rectangle 8"/>
          <p:cNvSpPr/>
          <p:nvPr/>
        </p:nvSpPr>
        <p:spPr>
          <a:xfrm>
            <a:off x="1199431" y="2111573"/>
            <a:ext cx="2858180" cy="307777"/>
          </a:xfrm>
          <a:prstGeom prst="rect">
            <a:avLst/>
          </a:prstGeom>
        </p:spPr>
        <p:txBody>
          <a:bodyPr wrap="square">
            <a:spAutoFit/>
          </a:bodyPr>
          <a:lstStyle/>
          <a:p>
            <a:r>
              <a:rPr lang="id-ID" sz="1400" spc="300" dirty="0" smtClean="0">
                <a:solidFill>
                  <a:srgbClr val="010101"/>
                </a:solidFill>
                <a:latin typeface="Montserrat" panose="00000500000000000000" pitchFamily="50" charset="0"/>
              </a:rPr>
              <a:t>SAMPLE TEXT HERE</a:t>
            </a:r>
            <a:endParaRPr lang="en-US" sz="1400" spc="300" dirty="0">
              <a:solidFill>
                <a:srgbClr val="010101"/>
              </a:solidFill>
              <a:latin typeface="Montserrat" panose="00000500000000000000" pitchFamily="50" charset="0"/>
            </a:endParaRPr>
          </a:p>
        </p:txBody>
      </p:sp>
      <p:sp>
        <p:nvSpPr>
          <p:cNvPr id="10" name="Oval 9"/>
          <p:cNvSpPr/>
          <p:nvPr/>
        </p:nvSpPr>
        <p:spPr>
          <a:xfrm>
            <a:off x="6286500" y="2476500"/>
            <a:ext cx="323850" cy="323850"/>
          </a:xfrm>
          <a:prstGeom prst="ellipse">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6800131" y="2416373"/>
            <a:ext cx="4706069" cy="923330"/>
          </a:xfrm>
          <a:prstGeom prst="rect">
            <a:avLst/>
          </a:prstGeom>
        </p:spPr>
        <p:txBody>
          <a:bodyPr wrap="square">
            <a:spAutoFit/>
          </a:bodyPr>
          <a:lstStyle/>
          <a:p>
            <a:pP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a:t>
            </a:r>
          </a:p>
        </p:txBody>
      </p:sp>
      <p:sp>
        <p:nvSpPr>
          <p:cNvPr id="12" name="Rectangle 11"/>
          <p:cNvSpPr/>
          <p:nvPr/>
        </p:nvSpPr>
        <p:spPr>
          <a:xfrm>
            <a:off x="6800131" y="2111573"/>
            <a:ext cx="2858180" cy="307777"/>
          </a:xfrm>
          <a:prstGeom prst="rect">
            <a:avLst/>
          </a:prstGeom>
        </p:spPr>
        <p:txBody>
          <a:bodyPr wrap="square">
            <a:spAutoFit/>
          </a:bodyPr>
          <a:lstStyle/>
          <a:p>
            <a:r>
              <a:rPr lang="id-ID" sz="1400" spc="300" dirty="0" smtClean="0">
                <a:solidFill>
                  <a:srgbClr val="010101"/>
                </a:solidFill>
                <a:latin typeface="Montserrat" panose="00000500000000000000" pitchFamily="50" charset="0"/>
              </a:rPr>
              <a:t>SAMPLE TEXT HERE</a:t>
            </a:r>
            <a:endParaRPr lang="en-US" sz="1400" spc="300" dirty="0">
              <a:solidFill>
                <a:srgbClr val="010101"/>
              </a:solidFill>
              <a:latin typeface="Montserrat" panose="00000500000000000000" pitchFamily="50" charset="0"/>
            </a:endParaRPr>
          </a:p>
        </p:txBody>
      </p:sp>
    </p:spTree>
    <p:extLst>
      <p:ext uri="{BB962C8B-B14F-4D97-AF65-F5344CB8AC3E}">
        <p14:creationId xmlns:p14="http://schemas.microsoft.com/office/powerpoint/2010/main" val="199088336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p:cNvSpPr>
            <a:spLocks noGrp="1"/>
          </p:cNvSpPr>
          <p:nvPr>
            <p:ph type="pic" sz="quarter" idx="10"/>
          </p:nvPr>
        </p:nvSpPr>
        <p:spPr/>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06</a:t>
            </a:r>
            <a:endParaRPr lang="en-US" sz="900" dirty="0">
              <a:solidFill>
                <a:schemeClr val="bg1"/>
              </a:solidFill>
              <a:latin typeface="Montserrat" panose="00000500000000000000" pitchFamily="50" charset="0"/>
            </a:endParaRPr>
          </a:p>
        </p:txBody>
      </p:sp>
      <p:sp>
        <p:nvSpPr>
          <p:cNvPr id="5" name="TextBox 4"/>
          <p:cNvSpPr txBox="1"/>
          <p:nvPr/>
        </p:nvSpPr>
        <p:spPr>
          <a:xfrm>
            <a:off x="7036255" y="12772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6" name="Rectangle 5"/>
          <p:cNvSpPr/>
          <p:nvPr/>
        </p:nvSpPr>
        <p:spPr>
          <a:xfrm>
            <a:off x="6446839" y="1669611"/>
            <a:ext cx="4879974"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SOMETHING ABOUT SLIDE</a:t>
            </a:r>
            <a:endParaRPr lang="en-US" sz="2800" spc="300" dirty="0">
              <a:solidFill>
                <a:srgbClr val="010101"/>
              </a:solidFill>
              <a:latin typeface="Montserrat" panose="00000500000000000000" pitchFamily="50" charset="0"/>
            </a:endParaRPr>
          </a:p>
        </p:txBody>
      </p:sp>
      <p:sp>
        <p:nvSpPr>
          <p:cNvPr id="7" name="Rectangle 6"/>
          <p:cNvSpPr/>
          <p:nvPr/>
        </p:nvSpPr>
        <p:spPr>
          <a:xfrm>
            <a:off x="6978198" y="2933703"/>
            <a:ext cx="3817256" cy="147732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8" name="Rectangle 7"/>
          <p:cNvSpPr/>
          <p:nvPr/>
        </p:nvSpPr>
        <p:spPr>
          <a:xfrm>
            <a:off x="6978198" y="4424236"/>
            <a:ext cx="3817256"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a:t>
            </a:r>
          </a:p>
        </p:txBody>
      </p:sp>
      <p:sp>
        <p:nvSpPr>
          <p:cNvPr id="13" name="Freeform 12"/>
          <p:cNvSpPr/>
          <p:nvPr/>
        </p:nvSpPr>
        <p:spPr>
          <a:xfrm>
            <a:off x="752475" y="1438275"/>
            <a:ext cx="3981450" cy="3981450"/>
          </a:xfrm>
          <a:custGeom>
            <a:avLst/>
            <a:gdLst/>
            <a:ahLst/>
            <a:cxnLst/>
            <a:rect l="l" t="t" r="r" b="b"/>
            <a:pathLst>
              <a:path w="3981450" h="3981450">
                <a:moveTo>
                  <a:pt x="1691115" y="1888130"/>
                </a:moveTo>
                <a:lnTo>
                  <a:pt x="1744179" y="1888130"/>
                </a:lnTo>
                <a:cubicBezTo>
                  <a:pt x="1761219" y="1888177"/>
                  <a:pt x="1774370" y="1892313"/>
                  <a:pt x="1783634" y="1900538"/>
                </a:cubicBezTo>
                <a:cubicBezTo>
                  <a:pt x="1792897" y="1908763"/>
                  <a:pt x="1797586" y="1920791"/>
                  <a:pt x="1797700" y="1936621"/>
                </a:cubicBezTo>
                <a:cubicBezTo>
                  <a:pt x="1797586" y="1952909"/>
                  <a:pt x="1792897" y="1965279"/>
                  <a:pt x="1783634" y="1973733"/>
                </a:cubicBezTo>
                <a:cubicBezTo>
                  <a:pt x="1774370" y="1982186"/>
                  <a:pt x="1761219" y="1986437"/>
                  <a:pt x="1744179" y="1986485"/>
                </a:cubicBezTo>
                <a:lnTo>
                  <a:pt x="1691115" y="1986485"/>
                </a:lnTo>
                <a:close/>
                <a:moveTo>
                  <a:pt x="3464880" y="1821435"/>
                </a:moveTo>
                <a:lnTo>
                  <a:pt x="3464880" y="2141876"/>
                </a:lnTo>
                <a:lnTo>
                  <a:pt x="3539346" y="2141876"/>
                </a:lnTo>
                <a:lnTo>
                  <a:pt x="3539346" y="1938916"/>
                </a:lnTo>
                <a:lnTo>
                  <a:pt x="3613823" y="2109877"/>
                </a:lnTo>
                <a:lnTo>
                  <a:pt x="3668653" y="2109877"/>
                </a:lnTo>
                <a:lnTo>
                  <a:pt x="3743130" y="1938916"/>
                </a:lnTo>
                <a:lnTo>
                  <a:pt x="3743586" y="2141876"/>
                </a:lnTo>
                <a:lnTo>
                  <a:pt x="3817738" y="2141876"/>
                </a:lnTo>
                <a:lnTo>
                  <a:pt x="3817738" y="1821435"/>
                </a:lnTo>
                <a:lnTo>
                  <a:pt x="3726224" y="1821435"/>
                </a:lnTo>
                <a:lnTo>
                  <a:pt x="3641238" y="2008398"/>
                </a:lnTo>
                <a:lnTo>
                  <a:pt x="3556252" y="1821435"/>
                </a:lnTo>
                <a:close/>
                <a:moveTo>
                  <a:pt x="2598105" y="1821435"/>
                </a:moveTo>
                <a:lnTo>
                  <a:pt x="2598105" y="2141876"/>
                </a:lnTo>
                <a:lnTo>
                  <a:pt x="2681715" y="2141876"/>
                </a:lnTo>
                <a:lnTo>
                  <a:pt x="2681715" y="1821435"/>
                </a:lnTo>
                <a:close/>
                <a:moveTo>
                  <a:pt x="2131380" y="1821435"/>
                </a:moveTo>
                <a:lnTo>
                  <a:pt x="2131380" y="2141876"/>
                </a:lnTo>
                <a:lnTo>
                  <a:pt x="2350779" y="2141876"/>
                </a:lnTo>
                <a:lnTo>
                  <a:pt x="2350779" y="2070610"/>
                </a:lnTo>
                <a:lnTo>
                  <a:pt x="2214990" y="2070610"/>
                </a:lnTo>
                <a:lnTo>
                  <a:pt x="2214990" y="1821435"/>
                </a:lnTo>
                <a:close/>
                <a:moveTo>
                  <a:pt x="1607505" y="1821435"/>
                </a:moveTo>
                <a:lnTo>
                  <a:pt x="1607505" y="2141876"/>
                </a:lnTo>
                <a:lnTo>
                  <a:pt x="1691115" y="2141876"/>
                </a:lnTo>
                <a:lnTo>
                  <a:pt x="1691115" y="2053179"/>
                </a:lnTo>
                <a:lnTo>
                  <a:pt x="1748296" y="2053179"/>
                </a:lnTo>
                <a:cubicBezTo>
                  <a:pt x="1789473" y="2052923"/>
                  <a:pt x="1821186" y="2042471"/>
                  <a:pt x="1843437" y="2021821"/>
                </a:cubicBezTo>
                <a:cubicBezTo>
                  <a:pt x="1865687" y="2001171"/>
                  <a:pt x="1876940" y="1971856"/>
                  <a:pt x="1877196" y="1933876"/>
                </a:cubicBezTo>
                <a:cubicBezTo>
                  <a:pt x="1876940" y="1897985"/>
                  <a:pt x="1865687" y="1870329"/>
                  <a:pt x="1843437" y="1850908"/>
                </a:cubicBezTo>
                <a:cubicBezTo>
                  <a:pt x="1821186" y="1831487"/>
                  <a:pt x="1789472" y="1821663"/>
                  <a:pt x="1748296" y="1821435"/>
                </a:cubicBezTo>
                <a:close/>
                <a:moveTo>
                  <a:pt x="978855" y="1821435"/>
                </a:moveTo>
                <a:lnTo>
                  <a:pt x="978855" y="2141876"/>
                </a:lnTo>
                <a:lnTo>
                  <a:pt x="1053321" y="2141876"/>
                </a:lnTo>
                <a:lnTo>
                  <a:pt x="1053321" y="1938916"/>
                </a:lnTo>
                <a:lnTo>
                  <a:pt x="1127798" y="2109877"/>
                </a:lnTo>
                <a:lnTo>
                  <a:pt x="1182628" y="2109877"/>
                </a:lnTo>
                <a:lnTo>
                  <a:pt x="1257105" y="1938916"/>
                </a:lnTo>
                <a:lnTo>
                  <a:pt x="1257561" y="2141876"/>
                </a:lnTo>
                <a:lnTo>
                  <a:pt x="1331713" y="2141876"/>
                </a:lnTo>
                <a:lnTo>
                  <a:pt x="1331713" y="1821435"/>
                </a:lnTo>
                <a:lnTo>
                  <a:pt x="1240199" y="1821435"/>
                </a:lnTo>
                <a:lnTo>
                  <a:pt x="1155213" y="2008398"/>
                </a:lnTo>
                <a:lnTo>
                  <a:pt x="1070227" y="1821435"/>
                </a:lnTo>
                <a:close/>
                <a:moveTo>
                  <a:pt x="616905" y="1821435"/>
                </a:moveTo>
                <a:lnTo>
                  <a:pt x="616905" y="2141876"/>
                </a:lnTo>
                <a:lnTo>
                  <a:pt x="700515" y="2141876"/>
                </a:lnTo>
                <a:lnTo>
                  <a:pt x="700515" y="1821435"/>
                </a:lnTo>
                <a:close/>
                <a:moveTo>
                  <a:pt x="3084384" y="1817778"/>
                </a:moveTo>
                <a:cubicBezTo>
                  <a:pt x="3045245" y="1818110"/>
                  <a:pt x="3014255" y="1826924"/>
                  <a:pt x="2991414" y="1844220"/>
                </a:cubicBezTo>
                <a:cubicBezTo>
                  <a:pt x="2968573" y="1861516"/>
                  <a:pt x="2956901" y="1885299"/>
                  <a:pt x="2956397" y="1915570"/>
                </a:cubicBezTo>
                <a:cubicBezTo>
                  <a:pt x="2956847" y="1937942"/>
                  <a:pt x="2962696" y="1955395"/>
                  <a:pt x="2973943" y="1967929"/>
                </a:cubicBezTo>
                <a:cubicBezTo>
                  <a:pt x="2985190" y="1980464"/>
                  <a:pt x="2999136" y="1989948"/>
                  <a:pt x="3015782" y="1996383"/>
                </a:cubicBezTo>
                <a:cubicBezTo>
                  <a:pt x="3032428" y="2002818"/>
                  <a:pt x="3049073" y="2008074"/>
                  <a:pt x="3065719" y="2012149"/>
                </a:cubicBezTo>
                <a:cubicBezTo>
                  <a:pt x="3082365" y="2016224"/>
                  <a:pt x="3096311" y="2020989"/>
                  <a:pt x="3107559" y="2026443"/>
                </a:cubicBezTo>
                <a:cubicBezTo>
                  <a:pt x="3118806" y="2031898"/>
                  <a:pt x="3124654" y="2039912"/>
                  <a:pt x="3125104" y="2050485"/>
                </a:cubicBezTo>
                <a:cubicBezTo>
                  <a:pt x="3124971" y="2058974"/>
                  <a:pt x="3121348" y="2065434"/>
                  <a:pt x="3114237" y="2069865"/>
                </a:cubicBezTo>
                <a:cubicBezTo>
                  <a:pt x="3107127" y="2074295"/>
                  <a:pt x="3097328" y="2076525"/>
                  <a:pt x="3084842" y="2076553"/>
                </a:cubicBezTo>
                <a:cubicBezTo>
                  <a:pt x="3067448" y="2076305"/>
                  <a:pt x="3048034" y="2071770"/>
                  <a:pt x="3026600" y="2062947"/>
                </a:cubicBezTo>
                <a:cubicBezTo>
                  <a:pt x="3005165" y="2054124"/>
                  <a:pt x="2985876" y="2042500"/>
                  <a:pt x="2968734" y="2028075"/>
                </a:cubicBezTo>
                <a:lnTo>
                  <a:pt x="2936280" y="2093455"/>
                </a:lnTo>
                <a:cubicBezTo>
                  <a:pt x="2955885" y="2109377"/>
                  <a:pt x="2978602" y="2121845"/>
                  <a:pt x="3004434" y="2130857"/>
                </a:cubicBezTo>
                <a:cubicBezTo>
                  <a:pt x="3030265" y="2139870"/>
                  <a:pt x="3056763" y="2144457"/>
                  <a:pt x="3083927" y="2144619"/>
                </a:cubicBezTo>
                <a:cubicBezTo>
                  <a:pt x="3107975" y="2144611"/>
                  <a:pt x="3129682" y="2140922"/>
                  <a:pt x="3149049" y="2133552"/>
                </a:cubicBezTo>
                <a:cubicBezTo>
                  <a:pt x="3168416" y="2126183"/>
                  <a:pt x="3183821" y="2115183"/>
                  <a:pt x="3195262" y="2100551"/>
                </a:cubicBezTo>
                <a:cubicBezTo>
                  <a:pt x="3206703" y="2085919"/>
                  <a:pt x="3212559" y="2067706"/>
                  <a:pt x="3212829" y="2045911"/>
                </a:cubicBezTo>
                <a:cubicBezTo>
                  <a:pt x="3212379" y="2023166"/>
                  <a:pt x="3206531" y="2005324"/>
                  <a:pt x="3195284" y="1992384"/>
                </a:cubicBezTo>
                <a:cubicBezTo>
                  <a:pt x="3184036" y="1979445"/>
                  <a:pt x="3170090" y="1969578"/>
                  <a:pt x="3153444" y="1962785"/>
                </a:cubicBezTo>
                <a:cubicBezTo>
                  <a:pt x="3136799" y="1955992"/>
                  <a:pt x="3120153" y="1950443"/>
                  <a:pt x="3103507" y="1946138"/>
                </a:cubicBezTo>
                <a:cubicBezTo>
                  <a:pt x="3086861" y="1941833"/>
                  <a:pt x="3072915" y="1936943"/>
                  <a:pt x="3061668" y="1931467"/>
                </a:cubicBezTo>
                <a:cubicBezTo>
                  <a:pt x="3050421" y="1925991"/>
                  <a:pt x="3044572" y="1918100"/>
                  <a:pt x="3044122" y="1907795"/>
                </a:cubicBezTo>
                <a:cubicBezTo>
                  <a:pt x="3044256" y="1900477"/>
                  <a:pt x="3047306" y="1894990"/>
                  <a:pt x="3053273" y="1891331"/>
                </a:cubicBezTo>
                <a:cubicBezTo>
                  <a:pt x="3059240" y="1887673"/>
                  <a:pt x="3067323" y="1885844"/>
                  <a:pt x="3077521" y="1885844"/>
                </a:cubicBezTo>
                <a:cubicBezTo>
                  <a:pt x="3091323" y="1886072"/>
                  <a:pt x="3107634" y="1889388"/>
                  <a:pt x="3126456" y="1895790"/>
                </a:cubicBezTo>
                <a:cubicBezTo>
                  <a:pt x="3145277" y="1902193"/>
                  <a:pt x="3163407" y="1910310"/>
                  <a:pt x="3180846" y="1920143"/>
                </a:cubicBezTo>
                <a:lnTo>
                  <a:pt x="3212372" y="1853866"/>
                </a:lnTo>
                <a:cubicBezTo>
                  <a:pt x="3195392" y="1842969"/>
                  <a:pt x="3175781" y="1834271"/>
                  <a:pt x="3153539" y="1827771"/>
                </a:cubicBezTo>
                <a:cubicBezTo>
                  <a:pt x="3131297" y="1821271"/>
                  <a:pt x="3108246" y="1817940"/>
                  <a:pt x="3084384" y="1817778"/>
                </a:cubicBezTo>
                <a:close/>
                <a:moveTo>
                  <a:pt x="236409" y="1817778"/>
                </a:moveTo>
                <a:cubicBezTo>
                  <a:pt x="197270" y="1818110"/>
                  <a:pt x="166280" y="1826924"/>
                  <a:pt x="143439" y="1844220"/>
                </a:cubicBezTo>
                <a:cubicBezTo>
                  <a:pt x="120598" y="1861516"/>
                  <a:pt x="108926" y="1885299"/>
                  <a:pt x="108422" y="1915570"/>
                </a:cubicBezTo>
                <a:cubicBezTo>
                  <a:pt x="108872" y="1937942"/>
                  <a:pt x="114721" y="1955395"/>
                  <a:pt x="125968" y="1967929"/>
                </a:cubicBezTo>
                <a:cubicBezTo>
                  <a:pt x="137215" y="1980464"/>
                  <a:pt x="151161" y="1989948"/>
                  <a:pt x="167807" y="1996383"/>
                </a:cubicBezTo>
                <a:cubicBezTo>
                  <a:pt x="184453" y="2002818"/>
                  <a:pt x="201098" y="2008074"/>
                  <a:pt x="217744" y="2012149"/>
                </a:cubicBezTo>
                <a:cubicBezTo>
                  <a:pt x="234390" y="2016224"/>
                  <a:pt x="248336" y="2020989"/>
                  <a:pt x="259583" y="2026443"/>
                </a:cubicBezTo>
                <a:cubicBezTo>
                  <a:pt x="270831" y="2031898"/>
                  <a:pt x="276679" y="2039912"/>
                  <a:pt x="277129" y="2050485"/>
                </a:cubicBezTo>
                <a:cubicBezTo>
                  <a:pt x="276996" y="2058974"/>
                  <a:pt x="273373" y="2065434"/>
                  <a:pt x="266263" y="2069865"/>
                </a:cubicBezTo>
                <a:cubicBezTo>
                  <a:pt x="259152" y="2074295"/>
                  <a:pt x="249353" y="2076525"/>
                  <a:pt x="236867" y="2076553"/>
                </a:cubicBezTo>
                <a:cubicBezTo>
                  <a:pt x="219473" y="2076305"/>
                  <a:pt x="200059" y="2071770"/>
                  <a:pt x="178624" y="2062947"/>
                </a:cubicBezTo>
                <a:cubicBezTo>
                  <a:pt x="157190" y="2054124"/>
                  <a:pt x="137901" y="2042500"/>
                  <a:pt x="120759" y="2028075"/>
                </a:cubicBezTo>
                <a:lnTo>
                  <a:pt x="88305" y="2093455"/>
                </a:lnTo>
                <a:cubicBezTo>
                  <a:pt x="107910" y="2109377"/>
                  <a:pt x="130628" y="2121845"/>
                  <a:pt x="156459" y="2130857"/>
                </a:cubicBezTo>
                <a:cubicBezTo>
                  <a:pt x="182290" y="2139870"/>
                  <a:pt x="208788" y="2144457"/>
                  <a:pt x="235952" y="2144619"/>
                </a:cubicBezTo>
                <a:cubicBezTo>
                  <a:pt x="260000" y="2144611"/>
                  <a:pt x="281707" y="2140922"/>
                  <a:pt x="301074" y="2133552"/>
                </a:cubicBezTo>
                <a:cubicBezTo>
                  <a:pt x="320441" y="2126183"/>
                  <a:pt x="335846" y="2115183"/>
                  <a:pt x="347287" y="2100551"/>
                </a:cubicBezTo>
                <a:cubicBezTo>
                  <a:pt x="358728" y="2085919"/>
                  <a:pt x="364584" y="2067706"/>
                  <a:pt x="364854" y="2045911"/>
                </a:cubicBezTo>
                <a:cubicBezTo>
                  <a:pt x="364404" y="2023166"/>
                  <a:pt x="358556" y="2005324"/>
                  <a:pt x="347309" y="1992384"/>
                </a:cubicBezTo>
                <a:cubicBezTo>
                  <a:pt x="336062" y="1979445"/>
                  <a:pt x="322115" y="1969578"/>
                  <a:pt x="305469" y="1962785"/>
                </a:cubicBezTo>
                <a:cubicBezTo>
                  <a:pt x="288824" y="1955992"/>
                  <a:pt x="272178" y="1950443"/>
                  <a:pt x="255532" y="1946138"/>
                </a:cubicBezTo>
                <a:cubicBezTo>
                  <a:pt x="238887" y="1941833"/>
                  <a:pt x="224940" y="1936943"/>
                  <a:pt x="213693" y="1931467"/>
                </a:cubicBezTo>
                <a:cubicBezTo>
                  <a:pt x="202446" y="1925991"/>
                  <a:pt x="196597" y="1918100"/>
                  <a:pt x="196148" y="1907795"/>
                </a:cubicBezTo>
                <a:cubicBezTo>
                  <a:pt x="196281" y="1900477"/>
                  <a:pt x="199331" y="1894990"/>
                  <a:pt x="205298" y="1891331"/>
                </a:cubicBezTo>
                <a:cubicBezTo>
                  <a:pt x="211265" y="1887673"/>
                  <a:pt x="219348" y="1885844"/>
                  <a:pt x="229547" y="1885844"/>
                </a:cubicBezTo>
                <a:cubicBezTo>
                  <a:pt x="243348" y="1886072"/>
                  <a:pt x="259660" y="1889388"/>
                  <a:pt x="278481" y="1895790"/>
                </a:cubicBezTo>
                <a:cubicBezTo>
                  <a:pt x="297302" y="1902193"/>
                  <a:pt x="315432" y="1910310"/>
                  <a:pt x="332871" y="1920143"/>
                </a:cubicBezTo>
                <a:lnTo>
                  <a:pt x="364397" y="1853866"/>
                </a:lnTo>
                <a:cubicBezTo>
                  <a:pt x="347417" y="1842969"/>
                  <a:pt x="327806" y="1834271"/>
                  <a:pt x="305564" y="1827771"/>
                </a:cubicBezTo>
                <a:cubicBezTo>
                  <a:pt x="283323" y="1821271"/>
                  <a:pt x="260271" y="1817940"/>
                  <a:pt x="236409" y="1817778"/>
                </a:cubicBezTo>
                <a:close/>
                <a:moveTo>
                  <a:pt x="1990725" y="0"/>
                </a:moveTo>
                <a:cubicBezTo>
                  <a:pt x="3090172" y="0"/>
                  <a:pt x="3981450" y="891278"/>
                  <a:pt x="3981450" y="1990725"/>
                </a:cubicBezTo>
                <a:cubicBezTo>
                  <a:pt x="3981450" y="3090172"/>
                  <a:pt x="3090172" y="3981450"/>
                  <a:pt x="1990725" y="3981450"/>
                </a:cubicBezTo>
                <a:cubicBezTo>
                  <a:pt x="891278" y="3981450"/>
                  <a:pt x="0" y="3090172"/>
                  <a:pt x="0" y="1990725"/>
                </a:cubicBezTo>
                <a:cubicBezTo>
                  <a:pt x="0" y="891278"/>
                  <a:pt x="891278" y="0"/>
                  <a:pt x="1990725" y="0"/>
                </a:cubicBezTo>
                <a:close/>
              </a:path>
            </a:pathLst>
          </a:custGeom>
          <a:gradFill>
            <a:gsLst>
              <a:gs pos="0">
                <a:schemeClr val="bg1">
                  <a:alpha val="0"/>
                </a:schemeClr>
              </a:gs>
              <a:gs pos="54000">
                <a:schemeClr val="bg1"/>
              </a:gs>
              <a:gs pos="100000">
                <a:schemeClr val="bg1">
                  <a:alpha val="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Tree>
    <p:extLst>
      <p:ext uri="{BB962C8B-B14F-4D97-AF65-F5344CB8AC3E}">
        <p14:creationId xmlns:p14="http://schemas.microsoft.com/office/powerpoint/2010/main" val="100484266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Picture Placeholder 7"/>
          <p:cNvSpPr>
            <a:spLocks noGrp="1"/>
          </p:cNvSpPr>
          <p:nvPr>
            <p:ph type="pic" sz="quarter" idx="10"/>
          </p:nvPr>
        </p:nvSpPr>
        <p:spPr/>
      </p:sp>
      <p:sp>
        <p:nvSpPr>
          <p:cNvPr id="9" name="Picture Placeholder 8"/>
          <p:cNvSpPr>
            <a:spLocks noGrp="1"/>
          </p:cNvSpPr>
          <p:nvPr>
            <p:ph type="pic" sz="quarter" idx="11"/>
          </p:nvPr>
        </p:nvSpPr>
        <p:spPr/>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07</a:t>
            </a:r>
            <a:endParaRPr lang="en-US" sz="900" dirty="0">
              <a:solidFill>
                <a:schemeClr val="bg1"/>
              </a:solidFill>
              <a:latin typeface="Montserrat" panose="00000500000000000000" pitchFamily="50" charset="0"/>
            </a:endParaRPr>
          </a:p>
        </p:txBody>
      </p:sp>
      <p:sp>
        <p:nvSpPr>
          <p:cNvPr id="4" name="TextBox 3"/>
          <p:cNvSpPr txBox="1"/>
          <p:nvPr/>
        </p:nvSpPr>
        <p:spPr>
          <a:xfrm>
            <a:off x="7036255" y="12772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5" name="Rectangle 4"/>
          <p:cNvSpPr/>
          <p:nvPr/>
        </p:nvSpPr>
        <p:spPr>
          <a:xfrm>
            <a:off x="6446839" y="1669611"/>
            <a:ext cx="4487861"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DOUBLE IMAGE SLIDE</a:t>
            </a:r>
            <a:endParaRPr lang="en-US" sz="2800" spc="300" dirty="0">
              <a:solidFill>
                <a:srgbClr val="010101"/>
              </a:solidFill>
              <a:latin typeface="Montserrat" panose="00000500000000000000" pitchFamily="50" charset="0"/>
            </a:endParaRPr>
          </a:p>
        </p:txBody>
      </p:sp>
      <p:sp>
        <p:nvSpPr>
          <p:cNvPr id="6" name="Rectangle 5"/>
          <p:cNvSpPr/>
          <p:nvPr/>
        </p:nvSpPr>
        <p:spPr>
          <a:xfrm>
            <a:off x="6978198" y="2933703"/>
            <a:ext cx="3817256" cy="1477328"/>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7" name="Rectangle 6"/>
          <p:cNvSpPr/>
          <p:nvPr/>
        </p:nvSpPr>
        <p:spPr>
          <a:xfrm>
            <a:off x="6978198" y="4424236"/>
            <a:ext cx="3817256"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a:t>
            </a:r>
          </a:p>
        </p:txBody>
      </p:sp>
      <p:sp>
        <p:nvSpPr>
          <p:cNvPr id="15" name="Freeform 14"/>
          <p:cNvSpPr/>
          <p:nvPr/>
        </p:nvSpPr>
        <p:spPr>
          <a:xfrm>
            <a:off x="1047750" y="1424585"/>
            <a:ext cx="3981450" cy="3981450"/>
          </a:xfrm>
          <a:custGeom>
            <a:avLst/>
            <a:gdLst/>
            <a:ahLst/>
            <a:cxnLst/>
            <a:rect l="l" t="t" r="r" b="b"/>
            <a:pathLst>
              <a:path w="3981450" h="3981450">
                <a:moveTo>
                  <a:pt x="1691115" y="1888130"/>
                </a:moveTo>
                <a:lnTo>
                  <a:pt x="1744179" y="1888130"/>
                </a:lnTo>
                <a:cubicBezTo>
                  <a:pt x="1761219" y="1888177"/>
                  <a:pt x="1774370" y="1892313"/>
                  <a:pt x="1783634" y="1900538"/>
                </a:cubicBezTo>
                <a:cubicBezTo>
                  <a:pt x="1792897" y="1908763"/>
                  <a:pt x="1797586" y="1920791"/>
                  <a:pt x="1797700" y="1936621"/>
                </a:cubicBezTo>
                <a:cubicBezTo>
                  <a:pt x="1797586" y="1952909"/>
                  <a:pt x="1792897" y="1965279"/>
                  <a:pt x="1783634" y="1973733"/>
                </a:cubicBezTo>
                <a:cubicBezTo>
                  <a:pt x="1774370" y="1982186"/>
                  <a:pt x="1761219" y="1986437"/>
                  <a:pt x="1744179" y="1986485"/>
                </a:cubicBezTo>
                <a:lnTo>
                  <a:pt x="1691115" y="1986485"/>
                </a:lnTo>
                <a:close/>
                <a:moveTo>
                  <a:pt x="3464880" y="1821435"/>
                </a:moveTo>
                <a:lnTo>
                  <a:pt x="3464880" y="2141876"/>
                </a:lnTo>
                <a:lnTo>
                  <a:pt x="3539346" y="2141876"/>
                </a:lnTo>
                <a:lnTo>
                  <a:pt x="3539346" y="1938916"/>
                </a:lnTo>
                <a:lnTo>
                  <a:pt x="3613823" y="2109877"/>
                </a:lnTo>
                <a:lnTo>
                  <a:pt x="3668653" y="2109877"/>
                </a:lnTo>
                <a:lnTo>
                  <a:pt x="3743130" y="1938916"/>
                </a:lnTo>
                <a:lnTo>
                  <a:pt x="3743586" y="2141876"/>
                </a:lnTo>
                <a:lnTo>
                  <a:pt x="3817738" y="2141876"/>
                </a:lnTo>
                <a:lnTo>
                  <a:pt x="3817738" y="1821435"/>
                </a:lnTo>
                <a:lnTo>
                  <a:pt x="3726224" y="1821435"/>
                </a:lnTo>
                <a:lnTo>
                  <a:pt x="3641238" y="2008398"/>
                </a:lnTo>
                <a:lnTo>
                  <a:pt x="3556252" y="1821435"/>
                </a:lnTo>
                <a:close/>
                <a:moveTo>
                  <a:pt x="2598105" y="1821435"/>
                </a:moveTo>
                <a:lnTo>
                  <a:pt x="2598105" y="2141876"/>
                </a:lnTo>
                <a:lnTo>
                  <a:pt x="2681715" y="2141876"/>
                </a:lnTo>
                <a:lnTo>
                  <a:pt x="2681715" y="1821435"/>
                </a:lnTo>
                <a:close/>
                <a:moveTo>
                  <a:pt x="2131380" y="1821435"/>
                </a:moveTo>
                <a:lnTo>
                  <a:pt x="2131380" y="2141876"/>
                </a:lnTo>
                <a:lnTo>
                  <a:pt x="2350779" y="2141876"/>
                </a:lnTo>
                <a:lnTo>
                  <a:pt x="2350779" y="2070610"/>
                </a:lnTo>
                <a:lnTo>
                  <a:pt x="2214990" y="2070610"/>
                </a:lnTo>
                <a:lnTo>
                  <a:pt x="2214990" y="1821435"/>
                </a:lnTo>
                <a:close/>
                <a:moveTo>
                  <a:pt x="1607505" y="1821435"/>
                </a:moveTo>
                <a:lnTo>
                  <a:pt x="1607505" y="2141876"/>
                </a:lnTo>
                <a:lnTo>
                  <a:pt x="1691115" y="2141876"/>
                </a:lnTo>
                <a:lnTo>
                  <a:pt x="1691115" y="2053179"/>
                </a:lnTo>
                <a:lnTo>
                  <a:pt x="1748296" y="2053179"/>
                </a:lnTo>
                <a:cubicBezTo>
                  <a:pt x="1789473" y="2052923"/>
                  <a:pt x="1821186" y="2042471"/>
                  <a:pt x="1843437" y="2021821"/>
                </a:cubicBezTo>
                <a:cubicBezTo>
                  <a:pt x="1865687" y="2001171"/>
                  <a:pt x="1876940" y="1971856"/>
                  <a:pt x="1877196" y="1933876"/>
                </a:cubicBezTo>
                <a:cubicBezTo>
                  <a:pt x="1876940" y="1897985"/>
                  <a:pt x="1865687" y="1870329"/>
                  <a:pt x="1843437" y="1850908"/>
                </a:cubicBezTo>
                <a:cubicBezTo>
                  <a:pt x="1821186" y="1831487"/>
                  <a:pt x="1789472" y="1821663"/>
                  <a:pt x="1748296" y="1821435"/>
                </a:cubicBezTo>
                <a:close/>
                <a:moveTo>
                  <a:pt x="978855" y="1821435"/>
                </a:moveTo>
                <a:lnTo>
                  <a:pt x="978855" y="2141876"/>
                </a:lnTo>
                <a:lnTo>
                  <a:pt x="1053321" y="2141876"/>
                </a:lnTo>
                <a:lnTo>
                  <a:pt x="1053321" y="1938916"/>
                </a:lnTo>
                <a:lnTo>
                  <a:pt x="1127798" y="2109877"/>
                </a:lnTo>
                <a:lnTo>
                  <a:pt x="1182628" y="2109877"/>
                </a:lnTo>
                <a:lnTo>
                  <a:pt x="1257105" y="1938916"/>
                </a:lnTo>
                <a:lnTo>
                  <a:pt x="1257561" y="2141876"/>
                </a:lnTo>
                <a:lnTo>
                  <a:pt x="1331713" y="2141876"/>
                </a:lnTo>
                <a:lnTo>
                  <a:pt x="1331713" y="1821435"/>
                </a:lnTo>
                <a:lnTo>
                  <a:pt x="1240199" y="1821435"/>
                </a:lnTo>
                <a:lnTo>
                  <a:pt x="1155213" y="2008398"/>
                </a:lnTo>
                <a:lnTo>
                  <a:pt x="1070227" y="1821435"/>
                </a:lnTo>
                <a:close/>
                <a:moveTo>
                  <a:pt x="616905" y="1821435"/>
                </a:moveTo>
                <a:lnTo>
                  <a:pt x="616905" y="2141876"/>
                </a:lnTo>
                <a:lnTo>
                  <a:pt x="700515" y="2141876"/>
                </a:lnTo>
                <a:lnTo>
                  <a:pt x="700515" y="1821435"/>
                </a:lnTo>
                <a:close/>
                <a:moveTo>
                  <a:pt x="3084384" y="1817778"/>
                </a:moveTo>
                <a:cubicBezTo>
                  <a:pt x="3045245" y="1818110"/>
                  <a:pt x="3014255" y="1826924"/>
                  <a:pt x="2991414" y="1844220"/>
                </a:cubicBezTo>
                <a:cubicBezTo>
                  <a:pt x="2968573" y="1861516"/>
                  <a:pt x="2956901" y="1885299"/>
                  <a:pt x="2956397" y="1915570"/>
                </a:cubicBezTo>
                <a:cubicBezTo>
                  <a:pt x="2956847" y="1937942"/>
                  <a:pt x="2962696" y="1955395"/>
                  <a:pt x="2973943" y="1967929"/>
                </a:cubicBezTo>
                <a:cubicBezTo>
                  <a:pt x="2985190" y="1980464"/>
                  <a:pt x="2999136" y="1989948"/>
                  <a:pt x="3015782" y="1996383"/>
                </a:cubicBezTo>
                <a:cubicBezTo>
                  <a:pt x="3032428" y="2002818"/>
                  <a:pt x="3049073" y="2008074"/>
                  <a:pt x="3065719" y="2012149"/>
                </a:cubicBezTo>
                <a:cubicBezTo>
                  <a:pt x="3082365" y="2016224"/>
                  <a:pt x="3096311" y="2020989"/>
                  <a:pt x="3107559" y="2026443"/>
                </a:cubicBezTo>
                <a:cubicBezTo>
                  <a:pt x="3118806" y="2031898"/>
                  <a:pt x="3124654" y="2039912"/>
                  <a:pt x="3125104" y="2050485"/>
                </a:cubicBezTo>
                <a:cubicBezTo>
                  <a:pt x="3124971" y="2058974"/>
                  <a:pt x="3121348" y="2065434"/>
                  <a:pt x="3114237" y="2069865"/>
                </a:cubicBezTo>
                <a:cubicBezTo>
                  <a:pt x="3107127" y="2074295"/>
                  <a:pt x="3097328" y="2076525"/>
                  <a:pt x="3084842" y="2076553"/>
                </a:cubicBezTo>
                <a:cubicBezTo>
                  <a:pt x="3067448" y="2076305"/>
                  <a:pt x="3048034" y="2071770"/>
                  <a:pt x="3026600" y="2062947"/>
                </a:cubicBezTo>
                <a:cubicBezTo>
                  <a:pt x="3005165" y="2054124"/>
                  <a:pt x="2985876" y="2042500"/>
                  <a:pt x="2968734" y="2028075"/>
                </a:cubicBezTo>
                <a:lnTo>
                  <a:pt x="2936280" y="2093455"/>
                </a:lnTo>
                <a:cubicBezTo>
                  <a:pt x="2955885" y="2109377"/>
                  <a:pt x="2978602" y="2121845"/>
                  <a:pt x="3004434" y="2130857"/>
                </a:cubicBezTo>
                <a:cubicBezTo>
                  <a:pt x="3030265" y="2139870"/>
                  <a:pt x="3056763" y="2144457"/>
                  <a:pt x="3083927" y="2144619"/>
                </a:cubicBezTo>
                <a:cubicBezTo>
                  <a:pt x="3107975" y="2144611"/>
                  <a:pt x="3129682" y="2140922"/>
                  <a:pt x="3149049" y="2133552"/>
                </a:cubicBezTo>
                <a:cubicBezTo>
                  <a:pt x="3168416" y="2126183"/>
                  <a:pt x="3183821" y="2115183"/>
                  <a:pt x="3195262" y="2100551"/>
                </a:cubicBezTo>
                <a:cubicBezTo>
                  <a:pt x="3206703" y="2085919"/>
                  <a:pt x="3212559" y="2067706"/>
                  <a:pt x="3212829" y="2045911"/>
                </a:cubicBezTo>
                <a:cubicBezTo>
                  <a:pt x="3212379" y="2023166"/>
                  <a:pt x="3206531" y="2005324"/>
                  <a:pt x="3195284" y="1992384"/>
                </a:cubicBezTo>
                <a:cubicBezTo>
                  <a:pt x="3184036" y="1979445"/>
                  <a:pt x="3170090" y="1969578"/>
                  <a:pt x="3153444" y="1962785"/>
                </a:cubicBezTo>
                <a:cubicBezTo>
                  <a:pt x="3136799" y="1955992"/>
                  <a:pt x="3120153" y="1950443"/>
                  <a:pt x="3103507" y="1946138"/>
                </a:cubicBezTo>
                <a:cubicBezTo>
                  <a:pt x="3086861" y="1941833"/>
                  <a:pt x="3072915" y="1936943"/>
                  <a:pt x="3061668" y="1931467"/>
                </a:cubicBezTo>
                <a:cubicBezTo>
                  <a:pt x="3050421" y="1925991"/>
                  <a:pt x="3044572" y="1918100"/>
                  <a:pt x="3044122" y="1907795"/>
                </a:cubicBezTo>
                <a:cubicBezTo>
                  <a:pt x="3044256" y="1900477"/>
                  <a:pt x="3047306" y="1894990"/>
                  <a:pt x="3053273" y="1891331"/>
                </a:cubicBezTo>
                <a:cubicBezTo>
                  <a:pt x="3059240" y="1887673"/>
                  <a:pt x="3067323" y="1885844"/>
                  <a:pt x="3077521" y="1885844"/>
                </a:cubicBezTo>
                <a:cubicBezTo>
                  <a:pt x="3091323" y="1886072"/>
                  <a:pt x="3107634" y="1889388"/>
                  <a:pt x="3126456" y="1895790"/>
                </a:cubicBezTo>
                <a:cubicBezTo>
                  <a:pt x="3145277" y="1902193"/>
                  <a:pt x="3163407" y="1910310"/>
                  <a:pt x="3180846" y="1920143"/>
                </a:cubicBezTo>
                <a:lnTo>
                  <a:pt x="3212372" y="1853866"/>
                </a:lnTo>
                <a:cubicBezTo>
                  <a:pt x="3195392" y="1842969"/>
                  <a:pt x="3175781" y="1834271"/>
                  <a:pt x="3153539" y="1827771"/>
                </a:cubicBezTo>
                <a:cubicBezTo>
                  <a:pt x="3131297" y="1821271"/>
                  <a:pt x="3108246" y="1817940"/>
                  <a:pt x="3084384" y="1817778"/>
                </a:cubicBezTo>
                <a:close/>
                <a:moveTo>
                  <a:pt x="236409" y="1817778"/>
                </a:moveTo>
                <a:cubicBezTo>
                  <a:pt x="197270" y="1818110"/>
                  <a:pt x="166280" y="1826924"/>
                  <a:pt x="143439" y="1844220"/>
                </a:cubicBezTo>
                <a:cubicBezTo>
                  <a:pt x="120598" y="1861516"/>
                  <a:pt x="108926" y="1885299"/>
                  <a:pt x="108422" y="1915570"/>
                </a:cubicBezTo>
                <a:cubicBezTo>
                  <a:pt x="108872" y="1937942"/>
                  <a:pt x="114721" y="1955395"/>
                  <a:pt x="125968" y="1967929"/>
                </a:cubicBezTo>
                <a:cubicBezTo>
                  <a:pt x="137215" y="1980464"/>
                  <a:pt x="151161" y="1989948"/>
                  <a:pt x="167807" y="1996383"/>
                </a:cubicBezTo>
                <a:cubicBezTo>
                  <a:pt x="184453" y="2002818"/>
                  <a:pt x="201098" y="2008074"/>
                  <a:pt x="217744" y="2012149"/>
                </a:cubicBezTo>
                <a:cubicBezTo>
                  <a:pt x="234390" y="2016224"/>
                  <a:pt x="248336" y="2020989"/>
                  <a:pt x="259583" y="2026443"/>
                </a:cubicBezTo>
                <a:cubicBezTo>
                  <a:pt x="270831" y="2031898"/>
                  <a:pt x="276679" y="2039912"/>
                  <a:pt x="277129" y="2050485"/>
                </a:cubicBezTo>
                <a:cubicBezTo>
                  <a:pt x="276996" y="2058974"/>
                  <a:pt x="273373" y="2065434"/>
                  <a:pt x="266263" y="2069865"/>
                </a:cubicBezTo>
                <a:cubicBezTo>
                  <a:pt x="259152" y="2074295"/>
                  <a:pt x="249353" y="2076525"/>
                  <a:pt x="236867" y="2076553"/>
                </a:cubicBezTo>
                <a:cubicBezTo>
                  <a:pt x="219473" y="2076305"/>
                  <a:pt x="200059" y="2071770"/>
                  <a:pt x="178624" y="2062947"/>
                </a:cubicBezTo>
                <a:cubicBezTo>
                  <a:pt x="157190" y="2054124"/>
                  <a:pt x="137901" y="2042500"/>
                  <a:pt x="120759" y="2028075"/>
                </a:cubicBezTo>
                <a:lnTo>
                  <a:pt x="88305" y="2093455"/>
                </a:lnTo>
                <a:cubicBezTo>
                  <a:pt x="107910" y="2109377"/>
                  <a:pt x="130628" y="2121845"/>
                  <a:pt x="156459" y="2130857"/>
                </a:cubicBezTo>
                <a:cubicBezTo>
                  <a:pt x="182290" y="2139870"/>
                  <a:pt x="208788" y="2144457"/>
                  <a:pt x="235952" y="2144619"/>
                </a:cubicBezTo>
                <a:cubicBezTo>
                  <a:pt x="260000" y="2144611"/>
                  <a:pt x="281707" y="2140922"/>
                  <a:pt x="301074" y="2133552"/>
                </a:cubicBezTo>
                <a:cubicBezTo>
                  <a:pt x="320441" y="2126183"/>
                  <a:pt x="335846" y="2115183"/>
                  <a:pt x="347287" y="2100551"/>
                </a:cubicBezTo>
                <a:cubicBezTo>
                  <a:pt x="358728" y="2085919"/>
                  <a:pt x="364584" y="2067706"/>
                  <a:pt x="364854" y="2045911"/>
                </a:cubicBezTo>
                <a:cubicBezTo>
                  <a:pt x="364404" y="2023166"/>
                  <a:pt x="358556" y="2005324"/>
                  <a:pt x="347309" y="1992384"/>
                </a:cubicBezTo>
                <a:cubicBezTo>
                  <a:pt x="336062" y="1979445"/>
                  <a:pt x="322115" y="1969578"/>
                  <a:pt x="305469" y="1962785"/>
                </a:cubicBezTo>
                <a:cubicBezTo>
                  <a:pt x="288824" y="1955992"/>
                  <a:pt x="272178" y="1950443"/>
                  <a:pt x="255532" y="1946138"/>
                </a:cubicBezTo>
                <a:cubicBezTo>
                  <a:pt x="238887" y="1941833"/>
                  <a:pt x="224940" y="1936943"/>
                  <a:pt x="213693" y="1931467"/>
                </a:cubicBezTo>
                <a:cubicBezTo>
                  <a:pt x="202446" y="1925991"/>
                  <a:pt x="196597" y="1918100"/>
                  <a:pt x="196148" y="1907795"/>
                </a:cubicBezTo>
                <a:cubicBezTo>
                  <a:pt x="196281" y="1900477"/>
                  <a:pt x="199331" y="1894990"/>
                  <a:pt x="205298" y="1891331"/>
                </a:cubicBezTo>
                <a:cubicBezTo>
                  <a:pt x="211265" y="1887673"/>
                  <a:pt x="219348" y="1885844"/>
                  <a:pt x="229547" y="1885844"/>
                </a:cubicBezTo>
                <a:cubicBezTo>
                  <a:pt x="243348" y="1886072"/>
                  <a:pt x="259660" y="1889388"/>
                  <a:pt x="278481" y="1895790"/>
                </a:cubicBezTo>
                <a:cubicBezTo>
                  <a:pt x="297302" y="1902193"/>
                  <a:pt x="315432" y="1910310"/>
                  <a:pt x="332871" y="1920143"/>
                </a:cubicBezTo>
                <a:lnTo>
                  <a:pt x="364397" y="1853866"/>
                </a:lnTo>
                <a:cubicBezTo>
                  <a:pt x="347417" y="1842969"/>
                  <a:pt x="327806" y="1834271"/>
                  <a:pt x="305564" y="1827771"/>
                </a:cubicBezTo>
                <a:cubicBezTo>
                  <a:pt x="283323" y="1821271"/>
                  <a:pt x="260271" y="1817940"/>
                  <a:pt x="236409" y="1817778"/>
                </a:cubicBezTo>
                <a:close/>
                <a:moveTo>
                  <a:pt x="1990725" y="0"/>
                </a:moveTo>
                <a:cubicBezTo>
                  <a:pt x="3090172" y="0"/>
                  <a:pt x="3981450" y="891278"/>
                  <a:pt x="3981450" y="1990725"/>
                </a:cubicBezTo>
                <a:cubicBezTo>
                  <a:pt x="3981450" y="3090172"/>
                  <a:pt x="3090172" y="3981450"/>
                  <a:pt x="1990725" y="3981450"/>
                </a:cubicBezTo>
                <a:cubicBezTo>
                  <a:pt x="891278" y="3981450"/>
                  <a:pt x="0" y="3090172"/>
                  <a:pt x="0" y="1990725"/>
                </a:cubicBezTo>
                <a:cubicBezTo>
                  <a:pt x="0" y="891278"/>
                  <a:pt x="891278" y="0"/>
                  <a:pt x="1990725" y="0"/>
                </a:cubicBezTo>
                <a:close/>
              </a:path>
            </a:pathLst>
          </a:custGeom>
          <a:gradFill>
            <a:gsLst>
              <a:gs pos="0">
                <a:schemeClr val="bg1">
                  <a:alpha val="0"/>
                </a:schemeClr>
              </a:gs>
              <a:gs pos="54000">
                <a:schemeClr val="bg1"/>
              </a:gs>
              <a:gs pos="100000">
                <a:schemeClr val="bg1">
                  <a:alpha val="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Tree>
    <p:extLst>
      <p:ext uri="{BB962C8B-B14F-4D97-AF65-F5344CB8AC3E}">
        <p14:creationId xmlns:p14="http://schemas.microsoft.com/office/powerpoint/2010/main" val="401819623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p:cNvSpPr>
            <a:spLocks noGrp="1"/>
          </p:cNvSpPr>
          <p:nvPr>
            <p:ph type="pic" sz="quarter" idx="10"/>
          </p:nvPr>
        </p:nvSpPr>
        <p:spPr/>
      </p:sp>
      <p:sp>
        <p:nvSpPr>
          <p:cNvPr id="5" name="Picture Placeholder 4"/>
          <p:cNvSpPr>
            <a:spLocks noGrp="1"/>
          </p:cNvSpPr>
          <p:nvPr>
            <p:ph type="pic" sz="quarter" idx="11"/>
          </p:nvPr>
        </p:nvSpPr>
        <p:spPr/>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08</a:t>
            </a:r>
            <a:endParaRPr lang="en-US" sz="900" dirty="0">
              <a:solidFill>
                <a:schemeClr val="bg1"/>
              </a:solidFill>
              <a:latin typeface="Montserrat" panose="00000500000000000000" pitchFamily="50" charset="0"/>
            </a:endParaRPr>
          </a:p>
        </p:txBody>
      </p:sp>
      <p:sp>
        <p:nvSpPr>
          <p:cNvPr id="7" name="TextBox 6"/>
          <p:cNvSpPr txBox="1"/>
          <p:nvPr/>
        </p:nvSpPr>
        <p:spPr>
          <a:xfrm>
            <a:off x="1197429" y="41347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8" name="Rectangle 7"/>
          <p:cNvSpPr/>
          <p:nvPr/>
        </p:nvSpPr>
        <p:spPr>
          <a:xfrm>
            <a:off x="661195" y="4527111"/>
            <a:ext cx="4773611"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SOMTHING ABOUT SLIDE</a:t>
            </a:r>
            <a:endParaRPr lang="en-US" sz="2800" spc="300" dirty="0">
              <a:solidFill>
                <a:srgbClr val="010101"/>
              </a:solidFill>
              <a:latin typeface="Montserrat" panose="00000500000000000000" pitchFamily="50" charset="0"/>
            </a:endParaRPr>
          </a:p>
        </p:txBody>
      </p:sp>
      <p:sp>
        <p:nvSpPr>
          <p:cNvPr id="9" name="Rectangle 8"/>
          <p:cNvSpPr/>
          <p:nvPr/>
        </p:nvSpPr>
        <p:spPr>
          <a:xfrm>
            <a:off x="1070770" y="5604329"/>
            <a:ext cx="3954461" cy="646331"/>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sp>
        <p:nvSpPr>
          <p:cNvPr id="13" name="TextBox 12"/>
          <p:cNvSpPr txBox="1"/>
          <p:nvPr/>
        </p:nvSpPr>
        <p:spPr>
          <a:xfrm>
            <a:off x="7287873" y="41347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4" name="Rectangle 13"/>
          <p:cNvSpPr/>
          <p:nvPr/>
        </p:nvSpPr>
        <p:spPr>
          <a:xfrm>
            <a:off x="6751639" y="4527111"/>
            <a:ext cx="4773611"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WRITE SOMTHING ABOUT SLIDE</a:t>
            </a:r>
            <a:endParaRPr lang="en-US" sz="2800" spc="300" dirty="0">
              <a:solidFill>
                <a:srgbClr val="010101"/>
              </a:solidFill>
              <a:latin typeface="Montserrat" panose="00000500000000000000" pitchFamily="50" charset="0"/>
            </a:endParaRPr>
          </a:p>
        </p:txBody>
      </p:sp>
      <p:sp>
        <p:nvSpPr>
          <p:cNvPr id="15" name="Rectangle 14"/>
          <p:cNvSpPr/>
          <p:nvPr/>
        </p:nvSpPr>
        <p:spPr>
          <a:xfrm>
            <a:off x="7161214" y="5604329"/>
            <a:ext cx="3954461" cy="60753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a:t>
            </a:r>
          </a:p>
        </p:txBody>
      </p:sp>
      <p:cxnSp>
        <p:nvCxnSpPr>
          <p:cNvPr id="17" name="Straight Connector 16"/>
          <p:cNvCxnSpPr/>
          <p:nvPr/>
        </p:nvCxnSpPr>
        <p:spPr>
          <a:xfrm flipV="1">
            <a:off x="6096000" y="4236579"/>
            <a:ext cx="0" cy="1975289"/>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20" name="Freeform 19"/>
          <p:cNvSpPr/>
          <p:nvPr/>
        </p:nvSpPr>
        <p:spPr>
          <a:xfrm>
            <a:off x="4195763" y="-28120"/>
            <a:ext cx="3800475" cy="3800475"/>
          </a:xfrm>
          <a:custGeom>
            <a:avLst/>
            <a:gdLst/>
            <a:ahLst/>
            <a:cxnLst/>
            <a:rect l="l" t="t" r="r" b="b"/>
            <a:pathLst>
              <a:path w="3981450" h="3981450">
                <a:moveTo>
                  <a:pt x="1691115" y="1888130"/>
                </a:moveTo>
                <a:lnTo>
                  <a:pt x="1744179" y="1888130"/>
                </a:lnTo>
                <a:cubicBezTo>
                  <a:pt x="1761219" y="1888177"/>
                  <a:pt x="1774370" y="1892313"/>
                  <a:pt x="1783634" y="1900538"/>
                </a:cubicBezTo>
                <a:cubicBezTo>
                  <a:pt x="1792897" y="1908763"/>
                  <a:pt x="1797586" y="1920791"/>
                  <a:pt x="1797700" y="1936621"/>
                </a:cubicBezTo>
                <a:cubicBezTo>
                  <a:pt x="1797586" y="1952909"/>
                  <a:pt x="1792897" y="1965279"/>
                  <a:pt x="1783634" y="1973733"/>
                </a:cubicBezTo>
                <a:cubicBezTo>
                  <a:pt x="1774370" y="1982186"/>
                  <a:pt x="1761219" y="1986437"/>
                  <a:pt x="1744179" y="1986485"/>
                </a:cubicBezTo>
                <a:lnTo>
                  <a:pt x="1691115" y="1986485"/>
                </a:lnTo>
                <a:close/>
                <a:moveTo>
                  <a:pt x="3464880" y="1821435"/>
                </a:moveTo>
                <a:lnTo>
                  <a:pt x="3464880" y="2141876"/>
                </a:lnTo>
                <a:lnTo>
                  <a:pt x="3539346" y="2141876"/>
                </a:lnTo>
                <a:lnTo>
                  <a:pt x="3539346" y="1938916"/>
                </a:lnTo>
                <a:lnTo>
                  <a:pt x="3613823" y="2109877"/>
                </a:lnTo>
                <a:lnTo>
                  <a:pt x="3668653" y="2109877"/>
                </a:lnTo>
                <a:lnTo>
                  <a:pt x="3743130" y="1938916"/>
                </a:lnTo>
                <a:lnTo>
                  <a:pt x="3743586" y="2141876"/>
                </a:lnTo>
                <a:lnTo>
                  <a:pt x="3817738" y="2141876"/>
                </a:lnTo>
                <a:lnTo>
                  <a:pt x="3817738" y="1821435"/>
                </a:lnTo>
                <a:lnTo>
                  <a:pt x="3726224" y="1821435"/>
                </a:lnTo>
                <a:lnTo>
                  <a:pt x="3641238" y="2008398"/>
                </a:lnTo>
                <a:lnTo>
                  <a:pt x="3556252" y="1821435"/>
                </a:lnTo>
                <a:close/>
                <a:moveTo>
                  <a:pt x="2598105" y="1821435"/>
                </a:moveTo>
                <a:lnTo>
                  <a:pt x="2598105" y="2141876"/>
                </a:lnTo>
                <a:lnTo>
                  <a:pt x="2681715" y="2141876"/>
                </a:lnTo>
                <a:lnTo>
                  <a:pt x="2681715" y="1821435"/>
                </a:lnTo>
                <a:close/>
                <a:moveTo>
                  <a:pt x="2131380" y="1821435"/>
                </a:moveTo>
                <a:lnTo>
                  <a:pt x="2131380" y="2141876"/>
                </a:lnTo>
                <a:lnTo>
                  <a:pt x="2350779" y="2141876"/>
                </a:lnTo>
                <a:lnTo>
                  <a:pt x="2350779" y="2070610"/>
                </a:lnTo>
                <a:lnTo>
                  <a:pt x="2214990" y="2070610"/>
                </a:lnTo>
                <a:lnTo>
                  <a:pt x="2214990" y="1821435"/>
                </a:lnTo>
                <a:close/>
                <a:moveTo>
                  <a:pt x="1607505" y="1821435"/>
                </a:moveTo>
                <a:lnTo>
                  <a:pt x="1607505" y="2141876"/>
                </a:lnTo>
                <a:lnTo>
                  <a:pt x="1691115" y="2141876"/>
                </a:lnTo>
                <a:lnTo>
                  <a:pt x="1691115" y="2053179"/>
                </a:lnTo>
                <a:lnTo>
                  <a:pt x="1748296" y="2053179"/>
                </a:lnTo>
                <a:cubicBezTo>
                  <a:pt x="1789473" y="2052923"/>
                  <a:pt x="1821186" y="2042471"/>
                  <a:pt x="1843437" y="2021821"/>
                </a:cubicBezTo>
                <a:cubicBezTo>
                  <a:pt x="1865687" y="2001171"/>
                  <a:pt x="1876940" y="1971856"/>
                  <a:pt x="1877196" y="1933876"/>
                </a:cubicBezTo>
                <a:cubicBezTo>
                  <a:pt x="1876940" y="1897985"/>
                  <a:pt x="1865687" y="1870329"/>
                  <a:pt x="1843437" y="1850908"/>
                </a:cubicBezTo>
                <a:cubicBezTo>
                  <a:pt x="1821186" y="1831487"/>
                  <a:pt x="1789472" y="1821663"/>
                  <a:pt x="1748296" y="1821435"/>
                </a:cubicBezTo>
                <a:close/>
                <a:moveTo>
                  <a:pt x="978855" y="1821435"/>
                </a:moveTo>
                <a:lnTo>
                  <a:pt x="978855" y="2141876"/>
                </a:lnTo>
                <a:lnTo>
                  <a:pt x="1053321" y="2141876"/>
                </a:lnTo>
                <a:lnTo>
                  <a:pt x="1053321" y="1938916"/>
                </a:lnTo>
                <a:lnTo>
                  <a:pt x="1127798" y="2109877"/>
                </a:lnTo>
                <a:lnTo>
                  <a:pt x="1182628" y="2109877"/>
                </a:lnTo>
                <a:lnTo>
                  <a:pt x="1257105" y="1938916"/>
                </a:lnTo>
                <a:lnTo>
                  <a:pt x="1257561" y="2141876"/>
                </a:lnTo>
                <a:lnTo>
                  <a:pt x="1331713" y="2141876"/>
                </a:lnTo>
                <a:lnTo>
                  <a:pt x="1331713" y="1821435"/>
                </a:lnTo>
                <a:lnTo>
                  <a:pt x="1240199" y="1821435"/>
                </a:lnTo>
                <a:lnTo>
                  <a:pt x="1155213" y="2008398"/>
                </a:lnTo>
                <a:lnTo>
                  <a:pt x="1070227" y="1821435"/>
                </a:lnTo>
                <a:close/>
                <a:moveTo>
                  <a:pt x="616905" y="1821435"/>
                </a:moveTo>
                <a:lnTo>
                  <a:pt x="616905" y="2141876"/>
                </a:lnTo>
                <a:lnTo>
                  <a:pt x="700515" y="2141876"/>
                </a:lnTo>
                <a:lnTo>
                  <a:pt x="700515" y="1821435"/>
                </a:lnTo>
                <a:close/>
                <a:moveTo>
                  <a:pt x="3084384" y="1817778"/>
                </a:moveTo>
                <a:cubicBezTo>
                  <a:pt x="3045245" y="1818110"/>
                  <a:pt x="3014255" y="1826924"/>
                  <a:pt x="2991414" y="1844220"/>
                </a:cubicBezTo>
                <a:cubicBezTo>
                  <a:pt x="2968573" y="1861516"/>
                  <a:pt x="2956901" y="1885299"/>
                  <a:pt x="2956397" y="1915570"/>
                </a:cubicBezTo>
                <a:cubicBezTo>
                  <a:pt x="2956847" y="1937942"/>
                  <a:pt x="2962696" y="1955395"/>
                  <a:pt x="2973943" y="1967929"/>
                </a:cubicBezTo>
                <a:cubicBezTo>
                  <a:pt x="2985190" y="1980464"/>
                  <a:pt x="2999136" y="1989948"/>
                  <a:pt x="3015782" y="1996383"/>
                </a:cubicBezTo>
                <a:cubicBezTo>
                  <a:pt x="3032428" y="2002818"/>
                  <a:pt x="3049073" y="2008074"/>
                  <a:pt x="3065719" y="2012149"/>
                </a:cubicBezTo>
                <a:cubicBezTo>
                  <a:pt x="3082365" y="2016224"/>
                  <a:pt x="3096311" y="2020989"/>
                  <a:pt x="3107559" y="2026443"/>
                </a:cubicBezTo>
                <a:cubicBezTo>
                  <a:pt x="3118806" y="2031898"/>
                  <a:pt x="3124654" y="2039912"/>
                  <a:pt x="3125104" y="2050485"/>
                </a:cubicBezTo>
                <a:cubicBezTo>
                  <a:pt x="3124971" y="2058974"/>
                  <a:pt x="3121348" y="2065434"/>
                  <a:pt x="3114237" y="2069865"/>
                </a:cubicBezTo>
                <a:cubicBezTo>
                  <a:pt x="3107127" y="2074295"/>
                  <a:pt x="3097328" y="2076525"/>
                  <a:pt x="3084842" y="2076553"/>
                </a:cubicBezTo>
                <a:cubicBezTo>
                  <a:pt x="3067448" y="2076305"/>
                  <a:pt x="3048034" y="2071770"/>
                  <a:pt x="3026600" y="2062947"/>
                </a:cubicBezTo>
                <a:cubicBezTo>
                  <a:pt x="3005165" y="2054124"/>
                  <a:pt x="2985876" y="2042500"/>
                  <a:pt x="2968734" y="2028075"/>
                </a:cubicBezTo>
                <a:lnTo>
                  <a:pt x="2936280" y="2093455"/>
                </a:lnTo>
                <a:cubicBezTo>
                  <a:pt x="2955885" y="2109377"/>
                  <a:pt x="2978602" y="2121845"/>
                  <a:pt x="3004434" y="2130857"/>
                </a:cubicBezTo>
                <a:cubicBezTo>
                  <a:pt x="3030265" y="2139870"/>
                  <a:pt x="3056763" y="2144457"/>
                  <a:pt x="3083927" y="2144619"/>
                </a:cubicBezTo>
                <a:cubicBezTo>
                  <a:pt x="3107975" y="2144611"/>
                  <a:pt x="3129682" y="2140922"/>
                  <a:pt x="3149049" y="2133552"/>
                </a:cubicBezTo>
                <a:cubicBezTo>
                  <a:pt x="3168416" y="2126183"/>
                  <a:pt x="3183821" y="2115183"/>
                  <a:pt x="3195262" y="2100551"/>
                </a:cubicBezTo>
                <a:cubicBezTo>
                  <a:pt x="3206703" y="2085919"/>
                  <a:pt x="3212559" y="2067706"/>
                  <a:pt x="3212829" y="2045911"/>
                </a:cubicBezTo>
                <a:cubicBezTo>
                  <a:pt x="3212379" y="2023166"/>
                  <a:pt x="3206531" y="2005324"/>
                  <a:pt x="3195284" y="1992384"/>
                </a:cubicBezTo>
                <a:cubicBezTo>
                  <a:pt x="3184036" y="1979445"/>
                  <a:pt x="3170090" y="1969578"/>
                  <a:pt x="3153444" y="1962785"/>
                </a:cubicBezTo>
                <a:cubicBezTo>
                  <a:pt x="3136799" y="1955992"/>
                  <a:pt x="3120153" y="1950443"/>
                  <a:pt x="3103507" y="1946138"/>
                </a:cubicBezTo>
                <a:cubicBezTo>
                  <a:pt x="3086861" y="1941833"/>
                  <a:pt x="3072915" y="1936943"/>
                  <a:pt x="3061668" y="1931467"/>
                </a:cubicBezTo>
                <a:cubicBezTo>
                  <a:pt x="3050421" y="1925991"/>
                  <a:pt x="3044572" y="1918100"/>
                  <a:pt x="3044122" y="1907795"/>
                </a:cubicBezTo>
                <a:cubicBezTo>
                  <a:pt x="3044256" y="1900477"/>
                  <a:pt x="3047306" y="1894990"/>
                  <a:pt x="3053273" y="1891331"/>
                </a:cubicBezTo>
                <a:cubicBezTo>
                  <a:pt x="3059240" y="1887673"/>
                  <a:pt x="3067323" y="1885844"/>
                  <a:pt x="3077521" y="1885844"/>
                </a:cubicBezTo>
                <a:cubicBezTo>
                  <a:pt x="3091323" y="1886072"/>
                  <a:pt x="3107634" y="1889388"/>
                  <a:pt x="3126456" y="1895790"/>
                </a:cubicBezTo>
                <a:cubicBezTo>
                  <a:pt x="3145277" y="1902193"/>
                  <a:pt x="3163407" y="1910310"/>
                  <a:pt x="3180846" y="1920143"/>
                </a:cubicBezTo>
                <a:lnTo>
                  <a:pt x="3212372" y="1853866"/>
                </a:lnTo>
                <a:cubicBezTo>
                  <a:pt x="3195392" y="1842969"/>
                  <a:pt x="3175781" y="1834271"/>
                  <a:pt x="3153539" y="1827771"/>
                </a:cubicBezTo>
                <a:cubicBezTo>
                  <a:pt x="3131297" y="1821271"/>
                  <a:pt x="3108246" y="1817940"/>
                  <a:pt x="3084384" y="1817778"/>
                </a:cubicBezTo>
                <a:close/>
                <a:moveTo>
                  <a:pt x="236409" y="1817778"/>
                </a:moveTo>
                <a:cubicBezTo>
                  <a:pt x="197270" y="1818110"/>
                  <a:pt x="166280" y="1826924"/>
                  <a:pt x="143439" y="1844220"/>
                </a:cubicBezTo>
                <a:cubicBezTo>
                  <a:pt x="120598" y="1861516"/>
                  <a:pt x="108926" y="1885299"/>
                  <a:pt x="108422" y="1915570"/>
                </a:cubicBezTo>
                <a:cubicBezTo>
                  <a:pt x="108872" y="1937942"/>
                  <a:pt x="114721" y="1955395"/>
                  <a:pt x="125968" y="1967929"/>
                </a:cubicBezTo>
                <a:cubicBezTo>
                  <a:pt x="137215" y="1980464"/>
                  <a:pt x="151161" y="1989948"/>
                  <a:pt x="167807" y="1996383"/>
                </a:cubicBezTo>
                <a:cubicBezTo>
                  <a:pt x="184453" y="2002818"/>
                  <a:pt x="201098" y="2008074"/>
                  <a:pt x="217744" y="2012149"/>
                </a:cubicBezTo>
                <a:cubicBezTo>
                  <a:pt x="234390" y="2016224"/>
                  <a:pt x="248336" y="2020989"/>
                  <a:pt x="259583" y="2026443"/>
                </a:cubicBezTo>
                <a:cubicBezTo>
                  <a:pt x="270831" y="2031898"/>
                  <a:pt x="276679" y="2039912"/>
                  <a:pt x="277129" y="2050485"/>
                </a:cubicBezTo>
                <a:cubicBezTo>
                  <a:pt x="276996" y="2058974"/>
                  <a:pt x="273373" y="2065434"/>
                  <a:pt x="266263" y="2069865"/>
                </a:cubicBezTo>
                <a:cubicBezTo>
                  <a:pt x="259152" y="2074295"/>
                  <a:pt x="249353" y="2076525"/>
                  <a:pt x="236867" y="2076553"/>
                </a:cubicBezTo>
                <a:cubicBezTo>
                  <a:pt x="219473" y="2076305"/>
                  <a:pt x="200059" y="2071770"/>
                  <a:pt x="178624" y="2062947"/>
                </a:cubicBezTo>
                <a:cubicBezTo>
                  <a:pt x="157190" y="2054124"/>
                  <a:pt x="137901" y="2042500"/>
                  <a:pt x="120759" y="2028075"/>
                </a:cubicBezTo>
                <a:lnTo>
                  <a:pt x="88305" y="2093455"/>
                </a:lnTo>
                <a:cubicBezTo>
                  <a:pt x="107910" y="2109377"/>
                  <a:pt x="130628" y="2121845"/>
                  <a:pt x="156459" y="2130857"/>
                </a:cubicBezTo>
                <a:cubicBezTo>
                  <a:pt x="182290" y="2139870"/>
                  <a:pt x="208788" y="2144457"/>
                  <a:pt x="235952" y="2144619"/>
                </a:cubicBezTo>
                <a:cubicBezTo>
                  <a:pt x="260000" y="2144611"/>
                  <a:pt x="281707" y="2140922"/>
                  <a:pt x="301074" y="2133552"/>
                </a:cubicBezTo>
                <a:cubicBezTo>
                  <a:pt x="320441" y="2126183"/>
                  <a:pt x="335846" y="2115183"/>
                  <a:pt x="347287" y="2100551"/>
                </a:cubicBezTo>
                <a:cubicBezTo>
                  <a:pt x="358728" y="2085919"/>
                  <a:pt x="364584" y="2067706"/>
                  <a:pt x="364854" y="2045911"/>
                </a:cubicBezTo>
                <a:cubicBezTo>
                  <a:pt x="364404" y="2023166"/>
                  <a:pt x="358556" y="2005324"/>
                  <a:pt x="347309" y="1992384"/>
                </a:cubicBezTo>
                <a:cubicBezTo>
                  <a:pt x="336062" y="1979445"/>
                  <a:pt x="322115" y="1969578"/>
                  <a:pt x="305469" y="1962785"/>
                </a:cubicBezTo>
                <a:cubicBezTo>
                  <a:pt x="288824" y="1955992"/>
                  <a:pt x="272178" y="1950443"/>
                  <a:pt x="255532" y="1946138"/>
                </a:cubicBezTo>
                <a:cubicBezTo>
                  <a:pt x="238887" y="1941833"/>
                  <a:pt x="224940" y="1936943"/>
                  <a:pt x="213693" y="1931467"/>
                </a:cubicBezTo>
                <a:cubicBezTo>
                  <a:pt x="202446" y="1925991"/>
                  <a:pt x="196597" y="1918100"/>
                  <a:pt x="196148" y="1907795"/>
                </a:cubicBezTo>
                <a:cubicBezTo>
                  <a:pt x="196281" y="1900477"/>
                  <a:pt x="199331" y="1894990"/>
                  <a:pt x="205298" y="1891331"/>
                </a:cubicBezTo>
                <a:cubicBezTo>
                  <a:pt x="211265" y="1887673"/>
                  <a:pt x="219348" y="1885844"/>
                  <a:pt x="229547" y="1885844"/>
                </a:cubicBezTo>
                <a:cubicBezTo>
                  <a:pt x="243348" y="1886072"/>
                  <a:pt x="259660" y="1889388"/>
                  <a:pt x="278481" y="1895790"/>
                </a:cubicBezTo>
                <a:cubicBezTo>
                  <a:pt x="297302" y="1902193"/>
                  <a:pt x="315432" y="1910310"/>
                  <a:pt x="332871" y="1920143"/>
                </a:cubicBezTo>
                <a:lnTo>
                  <a:pt x="364397" y="1853866"/>
                </a:lnTo>
                <a:cubicBezTo>
                  <a:pt x="347417" y="1842969"/>
                  <a:pt x="327806" y="1834271"/>
                  <a:pt x="305564" y="1827771"/>
                </a:cubicBezTo>
                <a:cubicBezTo>
                  <a:pt x="283323" y="1821271"/>
                  <a:pt x="260271" y="1817940"/>
                  <a:pt x="236409" y="1817778"/>
                </a:cubicBezTo>
                <a:close/>
                <a:moveTo>
                  <a:pt x="1990725" y="0"/>
                </a:moveTo>
                <a:cubicBezTo>
                  <a:pt x="3090172" y="0"/>
                  <a:pt x="3981450" y="891278"/>
                  <a:pt x="3981450" y="1990725"/>
                </a:cubicBezTo>
                <a:cubicBezTo>
                  <a:pt x="3981450" y="3090172"/>
                  <a:pt x="3090172" y="3981450"/>
                  <a:pt x="1990725" y="3981450"/>
                </a:cubicBezTo>
                <a:cubicBezTo>
                  <a:pt x="891278" y="3981450"/>
                  <a:pt x="0" y="3090172"/>
                  <a:pt x="0" y="1990725"/>
                </a:cubicBezTo>
                <a:cubicBezTo>
                  <a:pt x="0" y="891278"/>
                  <a:pt x="891278" y="0"/>
                  <a:pt x="1990725" y="0"/>
                </a:cubicBezTo>
                <a:close/>
              </a:path>
            </a:pathLst>
          </a:custGeom>
          <a:gradFill>
            <a:gsLst>
              <a:gs pos="0">
                <a:schemeClr val="bg1">
                  <a:alpha val="0"/>
                </a:schemeClr>
              </a:gs>
              <a:gs pos="54000">
                <a:schemeClr val="bg1"/>
              </a:gs>
              <a:gs pos="100000">
                <a:schemeClr val="bg1">
                  <a:alpha val="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Tree>
    <p:extLst>
      <p:ext uri="{BB962C8B-B14F-4D97-AF65-F5344CB8AC3E}">
        <p14:creationId xmlns:p14="http://schemas.microsoft.com/office/powerpoint/2010/main" val="112120860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p:cNvSpPr>
            <a:spLocks noGrp="1"/>
          </p:cNvSpPr>
          <p:nvPr>
            <p:ph type="pic" sz="quarter" idx="10"/>
          </p:nvPr>
        </p:nvSpPr>
        <p:spPr/>
      </p:sp>
      <p:sp>
        <p:nvSpPr>
          <p:cNvPr id="2" name="Rectangle 1"/>
          <p:cNvSpPr/>
          <p:nvPr/>
        </p:nvSpPr>
        <p:spPr>
          <a:xfrm>
            <a:off x="11544300" y="6502400"/>
            <a:ext cx="647700" cy="241300"/>
          </a:xfrm>
          <a:prstGeom prst="rect">
            <a:avLst/>
          </a:prstGeom>
          <a:solidFill>
            <a:srgbClr val="01010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1696700" y="6507634"/>
            <a:ext cx="342900" cy="230832"/>
          </a:xfrm>
          <a:prstGeom prst="rect">
            <a:avLst/>
          </a:prstGeom>
          <a:noFill/>
        </p:spPr>
        <p:txBody>
          <a:bodyPr wrap="square" rtlCol="0">
            <a:spAutoFit/>
          </a:bodyPr>
          <a:lstStyle/>
          <a:p>
            <a:pPr algn="ctr"/>
            <a:r>
              <a:rPr lang="id-ID" sz="900" dirty="0" smtClean="0">
                <a:solidFill>
                  <a:schemeClr val="bg1"/>
                </a:solidFill>
                <a:latin typeface="Montserrat" panose="00000500000000000000" pitchFamily="50" charset="0"/>
              </a:rPr>
              <a:t>09</a:t>
            </a:r>
            <a:endParaRPr lang="en-US" sz="900" dirty="0">
              <a:solidFill>
                <a:schemeClr val="bg1"/>
              </a:solidFill>
              <a:latin typeface="Montserrat" panose="00000500000000000000" pitchFamily="50" charset="0"/>
            </a:endParaRPr>
          </a:p>
        </p:txBody>
      </p:sp>
      <p:sp>
        <p:nvSpPr>
          <p:cNvPr id="5" name="Rectangle 4"/>
          <p:cNvSpPr/>
          <p:nvPr/>
        </p:nvSpPr>
        <p:spPr>
          <a:xfrm>
            <a:off x="4064000" y="0"/>
            <a:ext cx="4064000" cy="6858000"/>
          </a:xfrm>
          <a:prstGeom prst="rect">
            <a:avLst/>
          </a:prstGeom>
          <a:blipFill dpi="0" rotWithShape="1">
            <a:blip r:embed="rId2">
              <a:alphaModFix amt="15000"/>
            </a:blip>
            <a:srcRect/>
            <a:tile tx="0" ty="0" sx="100000" sy="100000" flip="none" algn="tl"/>
          </a:bli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TextBox 7"/>
          <p:cNvSpPr txBox="1"/>
          <p:nvPr/>
        </p:nvSpPr>
        <p:spPr>
          <a:xfrm>
            <a:off x="4245428" y="14296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9" name="Rectangle 8"/>
          <p:cNvSpPr/>
          <p:nvPr/>
        </p:nvSpPr>
        <p:spPr>
          <a:xfrm>
            <a:off x="4423568" y="1822011"/>
            <a:ext cx="3344861"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DOUBLE TEXT SLIDE</a:t>
            </a:r>
            <a:endParaRPr lang="en-US" sz="2800" spc="300" dirty="0">
              <a:solidFill>
                <a:srgbClr val="010101"/>
              </a:solidFill>
              <a:latin typeface="Montserrat" panose="00000500000000000000" pitchFamily="50" charset="0"/>
            </a:endParaRPr>
          </a:p>
        </p:txBody>
      </p:sp>
      <p:sp>
        <p:nvSpPr>
          <p:cNvPr id="10" name="Rectangle 9"/>
          <p:cNvSpPr/>
          <p:nvPr/>
        </p:nvSpPr>
        <p:spPr>
          <a:xfrm>
            <a:off x="4462234" y="3045360"/>
            <a:ext cx="3267528" cy="1754326"/>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12" name="Rectangle 11"/>
          <p:cNvSpPr/>
          <p:nvPr/>
        </p:nvSpPr>
        <p:spPr>
          <a:xfrm>
            <a:off x="4462234" y="4829100"/>
            <a:ext cx="3267528"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a:t>
            </a:r>
          </a:p>
        </p:txBody>
      </p:sp>
      <p:sp>
        <p:nvSpPr>
          <p:cNvPr id="13" name="TextBox 12"/>
          <p:cNvSpPr txBox="1"/>
          <p:nvPr/>
        </p:nvSpPr>
        <p:spPr>
          <a:xfrm>
            <a:off x="8306139" y="1429659"/>
            <a:ext cx="3701143" cy="246221"/>
          </a:xfrm>
          <a:prstGeom prst="rect">
            <a:avLst/>
          </a:prstGeom>
          <a:noFill/>
        </p:spPr>
        <p:txBody>
          <a:bodyPr wrap="square" rtlCol="0">
            <a:spAutoFit/>
          </a:bodyPr>
          <a:lstStyle/>
          <a:p>
            <a:pPr algn="ctr"/>
            <a:r>
              <a:rPr lang="id-ID" sz="1000" spc="300" dirty="0" smtClean="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rPr>
              <a:t>WRITE SAMPLE TEXT HERE</a:t>
            </a:r>
            <a:endParaRPr lang="en-US" sz="1000" spc="300" dirty="0">
              <a:solidFill>
                <a:schemeClr val="tx1">
                  <a:lumMod val="65000"/>
                  <a:lumOff val="35000"/>
                </a:schemeClr>
              </a:solidFill>
              <a:effectLst>
                <a:outerShdw blurRad="279400" dist="38100" dir="2700000" algn="tl">
                  <a:schemeClr val="bg1">
                    <a:lumMod val="50000"/>
                    <a:alpha val="43000"/>
                  </a:schemeClr>
                </a:outerShdw>
              </a:effectLst>
              <a:latin typeface="Montserrat" panose="00000500000000000000" pitchFamily="50" charset="0"/>
            </a:endParaRPr>
          </a:p>
        </p:txBody>
      </p:sp>
      <p:sp>
        <p:nvSpPr>
          <p:cNvPr id="14" name="Rectangle 13"/>
          <p:cNvSpPr/>
          <p:nvPr/>
        </p:nvSpPr>
        <p:spPr>
          <a:xfrm>
            <a:off x="8484279" y="1822011"/>
            <a:ext cx="3344861" cy="954107"/>
          </a:xfrm>
          <a:prstGeom prst="rect">
            <a:avLst/>
          </a:prstGeom>
        </p:spPr>
        <p:txBody>
          <a:bodyPr wrap="square">
            <a:spAutoFit/>
          </a:bodyPr>
          <a:lstStyle/>
          <a:p>
            <a:pPr algn="ctr"/>
            <a:r>
              <a:rPr lang="id-ID" sz="2800" spc="300" dirty="0" smtClean="0">
                <a:solidFill>
                  <a:srgbClr val="010101"/>
                </a:solidFill>
                <a:latin typeface="Montserrat" panose="00000500000000000000" pitchFamily="50" charset="0"/>
              </a:rPr>
              <a:t>DOUBLE TEXT SLIDE</a:t>
            </a:r>
            <a:endParaRPr lang="en-US" sz="2800" spc="300" dirty="0">
              <a:solidFill>
                <a:srgbClr val="010101"/>
              </a:solidFill>
              <a:latin typeface="Montserrat" panose="00000500000000000000" pitchFamily="50" charset="0"/>
            </a:endParaRPr>
          </a:p>
        </p:txBody>
      </p:sp>
      <p:sp>
        <p:nvSpPr>
          <p:cNvPr id="15" name="Rectangle 14"/>
          <p:cNvSpPr/>
          <p:nvPr/>
        </p:nvSpPr>
        <p:spPr>
          <a:xfrm>
            <a:off x="8522945" y="3045360"/>
            <a:ext cx="3267528" cy="1754326"/>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eros in auctor fringilla praesent at diam. Lorem ipsum dolor sit amet, lacus nulla ac netus nibh aliquet, porttitor </a:t>
            </a:r>
            <a:r>
              <a:rPr lang="id-ID" sz="900" dirty="0" smtClean="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a:t>
            </a:r>
            <a:endPar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endParaRPr>
          </a:p>
        </p:txBody>
      </p:sp>
      <p:sp>
        <p:nvSpPr>
          <p:cNvPr id="16" name="Rectangle 15"/>
          <p:cNvSpPr/>
          <p:nvPr/>
        </p:nvSpPr>
        <p:spPr>
          <a:xfrm>
            <a:off x="8522945" y="4829100"/>
            <a:ext cx="3267528" cy="1200329"/>
          </a:xfrm>
          <a:prstGeom prst="rect">
            <a:avLst/>
          </a:prstGeom>
        </p:spPr>
        <p:txBody>
          <a:bodyPr wrap="square">
            <a:spAutoFit/>
          </a:bodyPr>
          <a:lstStyle/>
          <a:p>
            <a:pPr algn="ctr">
              <a:lnSpc>
                <a:spcPct val="200000"/>
              </a:lnSpc>
            </a:pPr>
            <a:r>
              <a:rPr lang="id-ID" sz="900" dirty="0">
                <a:solidFill>
                  <a:schemeClr val="bg1">
                    <a:lumMod val="50000"/>
                  </a:schemeClr>
                </a:solidFill>
                <a:latin typeface="Montserrat" panose="00000500000000000000" pitchFamily="50" charset="0"/>
                <a:ea typeface="Lato" panose="020F0502020204030203" pitchFamily="34" charset="0"/>
                <a:cs typeface="Poppins" panose="00000500000000000000" pitchFamily="50" charset="0"/>
              </a:rPr>
              <a:t>Lorem ipsum dolor sit amet, lacus nulla ac netus nibh aliquet, porttitor ligula justo libero vivamus porttitor dolor, conubia mollit. Sapien nam suspendisse, tincidunt eget ante tincidunt, </a:t>
            </a:r>
          </a:p>
        </p:txBody>
      </p:sp>
      <p:cxnSp>
        <p:nvCxnSpPr>
          <p:cNvPr id="17" name="Straight Connector 16"/>
          <p:cNvCxnSpPr/>
          <p:nvPr/>
        </p:nvCxnSpPr>
        <p:spPr>
          <a:xfrm flipV="1">
            <a:off x="8147050" y="434975"/>
            <a:ext cx="0" cy="598805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22" name="Freeform 21"/>
          <p:cNvSpPr/>
          <p:nvPr/>
        </p:nvSpPr>
        <p:spPr>
          <a:xfrm>
            <a:off x="655865" y="2076830"/>
            <a:ext cx="2752270" cy="2752270"/>
          </a:xfrm>
          <a:custGeom>
            <a:avLst/>
            <a:gdLst/>
            <a:ahLst/>
            <a:cxnLst/>
            <a:rect l="l" t="t" r="r" b="b"/>
            <a:pathLst>
              <a:path w="3981450" h="3981450">
                <a:moveTo>
                  <a:pt x="1691115" y="1888130"/>
                </a:moveTo>
                <a:lnTo>
                  <a:pt x="1744179" y="1888130"/>
                </a:lnTo>
                <a:cubicBezTo>
                  <a:pt x="1761219" y="1888177"/>
                  <a:pt x="1774370" y="1892313"/>
                  <a:pt x="1783634" y="1900538"/>
                </a:cubicBezTo>
                <a:cubicBezTo>
                  <a:pt x="1792897" y="1908763"/>
                  <a:pt x="1797586" y="1920791"/>
                  <a:pt x="1797700" y="1936621"/>
                </a:cubicBezTo>
                <a:cubicBezTo>
                  <a:pt x="1797586" y="1952909"/>
                  <a:pt x="1792897" y="1965279"/>
                  <a:pt x="1783634" y="1973733"/>
                </a:cubicBezTo>
                <a:cubicBezTo>
                  <a:pt x="1774370" y="1982186"/>
                  <a:pt x="1761219" y="1986437"/>
                  <a:pt x="1744179" y="1986485"/>
                </a:cubicBezTo>
                <a:lnTo>
                  <a:pt x="1691115" y="1986485"/>
                </a:lnTo>
                <a:close/>
                <a:moveTo>
                  <a:pt x="3464880" y="1821435"/>
                </a:moveTo>
                <a:lnTo>
                  <a:pt x="3464880" y="2141876"/>
                </a:lnTo>
                <a:lnTo>
                  <a:pt x="3539346" y="2141876"/>
                </a:lnTo>
                <a:lnTo>
                  <a:pt x="3539346" y="1938916"/>
                </a:lnTo>
                <a:lnTo>
                  <a:pt x="3613823" y="2109877"/>
                </a:lnTo>
                <a:lnTo>
                  <a:pt x="3668653" y="2109877"/>
                </a:lnTo>
                <a:lnTo>
                  <a:pt x="3743130" y="1938916"/>
                </a:lnTo>
                <a:lnTo>
                  <a:pt x="3743586" y="2141876"/>
                </a:lnTo>
                <a:lnTo>
                  <a:pt x="3817738" y="2141876"/>
                </a:lnTo>
                <a:lnTo>
                  <a:pt x="3817738" y="1821435"/>
                </a:lnTo>
                <a:lnTo>
                  <a:pt x="3726224" y="1821435"/>
                </a:lnTo>
                <a:lnTo>
                  <a:pt x="3641238" y="2008398"/>
                </a:lnTo>
                <a:lnTo>
                  <a:pt x="3556252" y="1821435"/>
                </a:lnTo>
                <a:close/>
                <a:moveTo>
                  <a:pt x="2598105" y="1821435"/>
                </a:moveTo>
                <a:lnTo>
                  <a:pt x="2598105" y="2141876"/>
                </a:lnTo>
                <a:lnTo>
                  <a:pt x="2681715" y="2141876"/>
                </a:lnTo>
                <a:lnTo>
                  <a:pt x="2681715" y="1821435"/>
                </a:lnTo>
                <a:close/>
                <a:moveTo>
                  <a:pt x="2131380" y="1821435"/>
                </a:moveTo>
                <a:lnTo>
                  <a:pt x="2131380" y="2141876"/>
                </a:lnTo>
                <a:lnTo>
                  <a:pt x="2350779" y="2141876"/>
                </a:lnTo>
                <a:lnTo>
                  <a:pt x="2350779" y="2070610"/>
                </a:lnTo>
                <a:lnTo>
                  <a:pt x="2214990" y="2070610"/>
                </a:lnTo>
                <a:lnTo>
                  <a:pt x="2214990" y="1821435"/>
                </a:lnTo>
                <a:close/>
                <a:moveTo>
                  <a:pt x="1607505" y="1821435"/>
                </a:moveTo>
                <a:lnTo>
                  <a:pt x="1607505" y="2141876"/>
                </a:lnTo>
                <a:lnTo>
                  <a:pt x="1691115" y="2141876"/>
                </a:lnTo>
                <a:lnTo>
                  <a:pt x="1691115" y="2053179"/>
                </a:lnTo>
                <a:lnTo>
                  <a:pt x="1748296" y="2053179"/>
                </a:lnTo>
                <a:cubicBezTo>
                  <a:pt x="1789473" y="2052923"/>
                  <a:pt x="1821186" y="2042471"/>
                  <a:pt x="1843437" y="2021821"/>
                </a:cubicBezTo>
                <a:cubicBezTo>
                  <a:pt x="1865687" y="2001171"/>
                  <a:pt x="1876940" y="1971856"/>
                  <a:pt x="1877196" y="1933876"/>
                </a:cubicBezTo>
                <a:cubicBezTo>
                  <a:pt x="1876940" y="1897985"/>
                  <a:pt x="1865687" y="1870329"/>
                  <a:pt x="1843437" y="1850908"/>
                </a:cubicBezTo>
                <a:cubicBezTo>
                  <a:pt x="1821186" y="1831487"/>
                  <a:pt x="1789472" y="1821663"/>
                  <a:pt x="1748296" y="1821435"/>
                </a:cubicBezTo>
                <a:close/>
                <a:moveTo>
                  <a:pt x="978855" y="1821435"/>
                </a:moveTo>
                <a:lnTo>
                  <a:pt x="978855" y="2141876"/>
                </a:lnTo>
                <a:lnTo>
                  <a:pt x="1053321" y="2141876"/>
                </a:lnTo>
                <a:lnTo>
                  <a:pt x="1053321" y="1938916"/>
                </a:lnTo>
                <a:lnTo>
                  <a:pt x="1127798" y="2109877"/>
                </a:lnTo>
                <a:lnTo>
                  <a:pt x="1182628" y="2109877"/>
                </a:lnTo>
                <a:lnTo>
                  <a:pt x="1257105" y="1938916"/>
                </a:lnTo>
                <a:lnTo>
                  <a:pt x="1257561" y="2141876"/>
                </a:lnTo>
                <a:lnTo>
                  <a:pt x="1331713" y="2141876"/>
                </a:lnTo>
                <a:lnTo>
                  <a:pt x="1331713" y="1821435"/>
                </a:lnTo>
                <a:lnTo>
                  <a:pt x="1240199" y="1821435"/>
                </a:lnTo>
                <a:lnTo>
                  <a:pt x="1155213" y="2008398"/>
                </a:lnTo>
                <a:lnTo>
                  <a:pt x="1070227" y="1821435"/>
                </a:lnTo>
                <a:close/>
                <a:moveTo>
                  <a:pt x="616905" y="1821435"/>
                </a:moveTo>
                <a:lnTo>
                  <a:pt x="616905" y="2141876"/>
                </a:lnTo>
                <a:lnTo>
                  <a:pt x="700515" y="2141876"/>
                </a:lnTo>
                <a:lnTo>
                  <a:pt x="700515" y="1821435"/>
                </a:lnTo>
                <a:close/>
                <a:moveTo>
                  <a:pt x="3084384" y="1817778"/>
                </a:moveTo>
                <a:cubicBezTo>
                  <a:pt x="3045245" y="1818110"/>
                  <a:pt x="3014255" y="1826924"/>
                  <a:pt x="2991414" y="1844220"/>
                </a:cubicBezTo>
                <a:cubicBezTo>
                  <a:pt x="2968573" y="1861516"/>
                  <a:pt x="2956901" y="1885299"/>
                  <a:pt x="2956397" y="1915570"/>
                </a:cubicBezTo>
                <a:cubicBezTo>
                  <a:pt x="2956847" y="1937942"/>
                  <a:pt x="2962696" y="1955395"/>
                  <a:pt x="2973943" y="1967929"/>
                </a:cubicBezTo>
                <a:cubicBezTo>
                  <a:pt x="2985190" y="1980464"/>
                  <a:pt x="2999136" y="1989948"/>
                  <a:pt x="3015782" y="1996383"/>
                </a:cubicBezTo>
                <a:cubicBezTo>
                  <a:pt x="3032428" y="2002818"/>
                  <a:pt x="3049073" y="2008074"/>
                  <a:pt x="3065719" y="2012149"/>
                </a:cubicBezTo>
                <a:cubicBezTo>
                  <a:pt x="3082365" y="2016224"/>
                  <a:pt x="3096311" y="2020989"/>
                  <a:pt x="3107559" y="2026443"/>
                </a:cubicBezTo>
                <a:cubicBezTo>
                  <a:pt x="3118806" y="2031898"/>
                  <a:pt x="3124654" y="2039912"/>
                  <a:pt x="3125104" y="2050485"/>
                </a:cubicBezTo>
                <a:cubicBezTo>
                  <a:pt x="3124971" y="2058974"/>
                  <a:pt x="3121348" y="2065434"/>
                  <a:pt x="3114237" y="2069865"/>
                </a:cubicBezTo>
                <a:cubicBezTo>
                  <a:pt x="3107127" y="2074295"/>
                  <a:pt x="3097328" y="2076525"/>
                  <a:pt x="3084842" y="2076553"/>
                </a:cubicBezTo>
                <a:cubicBezTo>
                  <a:pt x="3067448" y="2076305"/>
                  <a:pt x="3048034" y="2071770"/>
                  <a:pt x="3026600" y="2062947"/>
                </a:cubicBezTo>
                <a:cubicBezTo>
                  <a:pt x="3005165" y="2054124"/>
                  <a:pt x="2985876" y="2042500"/>
                  <a:pt x="2968734" y="2028075"/>
                </a:cubicBezTo>
                <a:lnTo>
                  <a:pt x="2936280" y="2093455"/>
                </a:lnTo>
                <a:cubicBezTo>
                  <a:pt x="2955885" y="2109377"/>
                  <a:pt x="2978602" y="2121845"/>
                  <a:pt x="3004434" y="2130857"/>
                </a:cubicBezTo>
                <a:cubicBezTo>
                  <a:pt x="3030265" y="2139870"/>
                  <a:pt x="3056763" y="2144457"/>
                  <a:pt x="3083927" y="2144619"/>
                </a:cubicBezTo>
                <a:cubicBezTo>
                  <a:pt x="3107975" y="2144611"/>
                  <a:pt x="3129682" y="2140922"/>
                  <a:pt x="3149049" y="2133552"/>
                </a:cubicBezTo>
                <a:cubicBezTo>
                  <a:pt x="3168416" y="2126183"/>
                  <a:pt x="3183821" y="2115183"/>
                  <a:pt x="3195262" y="2100551"/>
                </a:cubicBezTo>
                <a:cubicBezTo>
                  <a:pt x="3206703" y="2085919"/>
                  <a:pt x="3212559" y="2067706"/>
                  <a:pt x="3212829" y="2045911"/>
                </a:cubicBezTo>
                <a:cubicBezTo>
                  <a:pt x="3212379" y="2023166"/>
                  <a:pt x="3206531" y="2005324"/>
                  <a:pt x="3195284" y="1992384"/>
                </a:cubicBezTo>
                <a:cubicBezTo>
                  <a:pt x="3184036" y="1979445"/>
                  <a:pt x="3170090" y="1969578"/>
                  <a:pt x="3153444" y="1962785"/>
                </a:cubicBezTo>
                <a:cubicBezTo>
                  <a:pt x="3136799" y="1955992"/>
                  <a:pt x="3120153" y="1950443"/>
                  <a:pt x="3103507" y="1946138"/>
                </a:cubicBezTo>
                <a:cubicBezTo>
                  <a:pt x="3086861" y="1941833"/>
                  <a:pt x="3072915" y="1936943"/>
                  <a:pt x="3061668" y="1931467"/>
                </a:cubicBezTo>
                <a:cubicBezTo>
                  <a:pt x="3050421" y="1925991"/>
                  <a:pt x="3044572" y="1918100"/>
                  <a:pt x="3044122" y="1907795"/>
                </a:cubicBezTo>
                <a:cubicBezTo>
                  <a:pt x="3044256" y="1900477"/>
                  <a:pt x="3047306" y="1894990"/>
                  <a:pt x="3053273" y="1891331"/>
                </a:cubicBezTo>
                <a:cubicBezTo>
                  <a:pt x="3059240" y="1887673"/>
                  <a:pt x="3067323" y="1885844"/>
                  <a:pt x="3077521" y="1885844"/>
                </a:cubicBezTo>
                <a:cubicBezTo>
                  <a:pt x="3091323" y="1886072"/>
                  <a:pt x="3107634" y="1889388"/>
                  <a:pt x="3126456" y="1895790"/>
                </a:cubicBezTo>
                <a:cubicBezTo>
                  <a:pt x="3145277" y="1902193"/>
                  <a:pt x="3163407" y="1910310"/>
                  <a:pt x="3180846" y="1920143"/>
                </a:cubicBezTo>
                <a:lnTo>
                  <a:pt x="3212372" y="1853866"/>
                </a:lnTo>
                <a:cubicBezTo>
                  <a:pt x="3195392" y="1842969"/>
                  <a:pt x="3175781" y="1834271"/>
                  <a:pt x="3153539" y="1827771"/>
                </a:cubicBezTo>
                <a:cubicBezTo>
                  <a:pt x="3131297" y="1821271"/>
                  <a:pt x="3108246" y="1817940"/>
                  <a:pt x="3084384" y="1817778"/>
                </a:cubicBezTo>
                <a:close/>
                <a:moveTo>
                  <a:pt x="236409" y="1817778"/>
                </a:moveTo>
                <a:cubicBezTo>
                  <a:pt x="197270" y="1818110"/>
                  <a:pt x="166280" y="1826924"/>
                  <a:pt x="143439" y="1844220"/>
                </a:cubicBezTo>
                <a:cubicBezTo>
                  <a:pt x="120598" y="1861516"/>
                  <a:pt x="108926" y="1885299"/>
                  <a:pt x="108422" y="1915570"/>
                </a:cubicBezTo>
                <a:cubicBezTo>
                  <a:pt x="108872" y="1937942"/>
                  <a:pt x="114721" y="1955395"/>
                  <a:pt x="125968" y="1967929"/>
                </a:cubicBezTo>
                <a:cubicBezTo>
                  <a:pt x="137215" y="1980464"/>
                  <a:pt x="151161" y="1989948"/>
                  <a:pt x="167807" y="1996383"/>
                </a:cubicBezTo>
                <a:cubicBezTo>
                  <a:pt x="184453" y="2002818"/>
                  <a:pt x="201098" y="2008074"/>
                  <a:pt x="217744" y="2012149"/>
                </a:cubicBezTo>
                <a:cubicBezTo>
                  <a:pt x="234390" y="2016224"/>
                  <a:pt x="248336" y="2020989"/>
                  <a:pt x="259583" y="2026443"/>
                </a:cubicBezTo>
                <a:cubicBezTo>
                  <a:pt x="270831" y="2031898"/>
                  <a:pt x="276679" y="2039912"/>
                  <a:pt x="277129" y="2050485"/>
                </a:cubicBezTo>
                <a:cubicBezTo>
                  <a:pt x="276996" y="2058974"/>
                  <a:pt x="273373" y="2065434"/>
                  <a:pt x="266263" y="2069865"/>
                </a:cubicBezTo>
                <a:cubicBezTo>
                  <a:pt x="259152" y="2074295"/>
                  <a:pt x="249353" y="2076525"/>
                  <a:pt x="236867" y="2076553"/>
                </a:cubicBezTo>
                <a:cubicBezTo>
                  <a:pt x="219473" y="2076305"/>
                  <a:pt x="200059" y="2071770"/>
                  <a:pt x="178624" y="2062947"/>
                </a:cubicBezTo>
                <a:cubicBezTo>
                  <a:pt x="157190" y="2054124"/>
                  <a:pt x="137901" y="2042500"/>
                  <a:pt x="120759" y="2028075"/>
                </a:cubicBezTo>
                <a:lnTo>
                  <a:pt x="88305" y="2093455"/>
                </a:lnTo>
                <a:cubicBezTo>
                  <a:pt x="107910" y="2109377"/>
                  <a:pt x="130628" y="2121845"/>
                  <a:pt x="156459" y="2130857"/>
                </a:cubicBezTo>
                <a:cubicBezTo>
                  <a:pt x="182290" y="2139870"/>
                  <a:pt x="208788" y="2144457"/>
                  <a:pt x="235952" y="2144619"/>
                </a:cubicBezTo>
                <a:cubicBezTo>
                  <a:pt x="260000" y="2144611"/>
                  <a:pt x="281707" y="2140922"/>
                  <a:pt x="301074" y="2133552"/>
                </a:cubicBezTo>
                <a:cubicBezTo>
                  <a:pt x="320441" y="2126183"/>
                  <a:pt x="335846" y="2115183"/>
                  <a:pt x="347287" y="2100551"/>
                </a:cubicBezTo>
                <a:cubicBezTo>
                  <a:pt x="358728" y="2085919"/>
                  <a:pt x="364584" y="2067706"/>
                  <a:pt x="364854" y="2045911"/>
                </a:cubicBezTo>
                <a:cubicBezTo>
                  <a:pt x="364404" y="2023166"/>
                  <a:pt x="358556" y="2005324"/>
                  <a:pt x="347309" y="1992384"/>
                </a:cubicBezTo>
                <a:cubicBezTo>
                  <a:pt x="336062" y="1979445"/>
                  <a:pt x="322115" y="1969578"/>
                  <a:pt x="305469" y="1962785"/>
                </a:cubicBezTo>
                <a:cubicBezTo>
                  <a:pt x="288824" y="1955992"/>
                  <a:pt x="272178" y="1950443"/>
                  <a:pt x="255532" y="1946138"/>
                </a:cubicBezTo>
                <a:cubicBezTo>
                  <a:pt x="238887" y="1941833"/>
                  <a:pt x="224940" y="1936943"/>
                  <a:pt x="213693" y="1931467"/>
                </a:cubicBezTo>
                <a:cubicBezTo>
                  <a:pt x="202446" y="1925991"/>
                  <a:pt x="196597" y="1918100"/>
                  <a:pt x="196148" y="1907795"/>
                </a:cubicBezTo>
                <a:cubicBezTo>
                  <a:pt x="196281" y="1900477"/>
                  <a:pt x="199331" y="1894990"/>
                  <a:pt x="205298" y="1891331"/>
                </a:cubicBezTo>
                <a:cubicBezTo>
                  <a:pt x="211265" y="1887673"/>
                  <a:pt x="219348" y="1885844"/>
                  <a:pt x="229547" y="1885844"/>
                </a:cubicBezTo>
                <a:cubicBezTo>
                  <a:pt x="243348" y="1886072"/>
                  <a:pt x="259660" y="1889388"/>
                  <a:pt x="278481" y="1895790"/>
                </a:cubicBezTo>
                <a:cubicBezTo>
                  <a:pt x="297302" y="1902193"/>
                  <a:pt x="315432" y="1910310"/>
                  <a:pt x="332871" y="1920143"/>
                </a:cubicBezTo>
                <a:lnTo>
                  <a:pt x="364397" y="1853866"/>
                </a:lnTo>
                <a:cubicBezTo>
                  <a:pt x="347417" y="1842969"/>
                  <a:pt x="327806" y="1834271"/>
                  <a:pt x="305564" y="1827771"/>
                </a:cubicBezTo>
                <a:cubicBezTo>
                  <a:pt x="283323" y="1821271"/>
                  <a:pt x="260271" y="1817940"/>
                  <a:pt x="236409" y="1817778"/>
                </a:cubicBezTo>
                <a:close/>
                <a:moveTo>
                  <a:pt x="1990725" y="0"/>
                </a:moveTo>
                <a:cubicBezTo>
                  <a:pt x="3090172" y="0"/>
                  <a:pt x="3981450" y="891278"/>
                  <a:pt x="3981450" y="1990725"/>
                </a:cubicBezTo>
                <a:cubicBezTo>
                  <a:pt x="3981450" y="3090172"/>
                  <a:pt x="3090172" y="3981450"/>
                  <a:pt x="1990725" y="3981450"/>
                </a:cubicBezTo>
                <a:cubicBezTo>
                  <a:pt x="891278" y="3981450"/>
                  <a:pt x="0" y="3090172"/>
                  <a:pt x="0" y="1990725"/>
                </a:cubicBezTo>
                <a:cubicBezTo>
                  <a:pt x="0" y="891278"/>
                  <a:pt x="891278" y="0"/>
                  <a:pt x="1990725" y="0"/>
                </a:cubicBezTo>
                <a:close/>
              </a:path>
            </a:pathLst>
          </a:custGeom>
          <a:gradFill>
            <a:gsLst>
              <a:gs pos="0">
                <a:schemeClr val="bg1">
                  <a:alpha val="0"/>
                </a:schemeClr>
              </a:gs>
              <a:gs pos="54000">
                <a:schemeClr val="bg1"/>
              </a:gs>
              <a:gs pos="100000">
                <a:schemeClr val="bg1">
                  <a:alpha val="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Tree>
    <p:extLst>
      <p:ext uri="{BB962C8B-B14F-4D97-AF65-F5344CB8AC3E}">
        <p14:creationId xmlns:p14="http://schemas.microsoft.com/office/powerpoint/2010/main" val="3600306343"/>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385</TotalTime>
  <Words>3182</Words>
  <Application>Microsoft Office PowerPoint</Application>
  <PresentationFormat>Widescreen</PresentationFormat>
  <Paragraphs>248</Paragraphs>
  <Slides>30</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30</vt:i4>
      </vt:variant>
    </vt:vector>
  </HeadingPairs>
  <TitlesOfParts>
    <vt:vector size="37" baseType="lpstr">
      <vt:lpstr>Arial</vt:lpstr>
      <vt:lpstr>Calibri</vt:lpstr>
      <vt:lpstr>Calibri Light</vt:lpstr>
      <vt:lpstr>Lato</vt:lpstr>
      <vt:lpstr>Montserrat</vt:lpstr>
      <vt:lpstr>Poppins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HP</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Ahmad fathurizqi</dc:creator>
  <cp:lastModifiedBy>Ahmad fathurizqi</cp:lastModifiedBy>
  <cp:revision>66</cp:revision>
  <dcterms:created xsi:type="dcterms:W3CDTF">2020-11-02T01:31:08Z</dcterms:created>
  <dcterms:modified xsi:type="dcterms:W3CDTF">2020-11-08T03:15:53Z</dcterms:modified>
</cp:coreProperties>
</file>